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5.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6.xml" ContentType="application/vnd.openxmlformats-officedocument.theme+xml"/>
  <Override PartName="/ppt/theme/themeOverride1.xml" ContentType="application/vnd.openxmlformats-officedocument.themeOverrid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7.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8.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11.xml" ContentType="application/vnd.openxmlformats-officedocument.theme+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6.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7.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8.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9.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0.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1.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2.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3.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24.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25.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6.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27.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28.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29.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0.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1.xml" ContentType="application/vnd.openxmlformats-officedocument.theme+xml"/>
  <Override PartName="/ppt/theme/theme32.xml" ContentType="application/vnd.openxmlformats-officedocument.theme+xml"/>
  <Override PartName="/ppt/theme/theme3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theme/themeOverride3.xml" ContentType="application/vnd.openxmlformats-officedocument.themeOverr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heme/themeOverride4.xml" ContentType="application/vnd.openxmlformats-officedocument.themeOverride+xml"/>
  <Override PartName="/ppt/notesSlides/notesSlide73.xml" ContentType="application/vnd.openxmlformats-officedocument.presentationml.notesSlide+xml"/>
  <Override PartName="/ppt/theme/themeOverride5.xml" ContentType="application/vnd.openxmlformats-officedocument.themeOverride+xml"/>
  <Override PartName="/ppt/notesSlides/notesSlide74.xml" ContentType="application/vnd.openxmlformats-officedocument.presentationml.notesSlide+xml"/>
  <Override PartName="/ppt/theme/themeOverride6.xml" ContentType="application/vnd.openxmlformats-officedocument.themeOverride+xml"/>
  <Override PartName="/ppt/notesSlides/notesSlide75.xml" ContentType="application/vnd.openxmlformats-officedocument.presentationml.notesSlide+xml"/>
  <Override PartName="/ppt/theme/themeOverride7.xml" ContentType="application/vnd.openxmlformats-officedocument.themeOverride+xml"/>
  <Override PartName="/ppt/notesSlides/notesSlide76.xml" ContentType="application/vnd.openxmlformats-officedocument.presentationml.notesSlide+xml"/>
  <Override PartName="/ppt/theme/themeOverride8.xml" ContentType="application/vnd.openxmlformats-officedocument.themeOverride+xml"/>
  <Override PartName="/ppt/notesSlides/notesSlide77.xml" ContentType="application/vnd.openxmlformats-officedocument.presentationml.notesSlide+xml"/>
  <Override PartName="/ppt/theme/themeOverride9.xml" ContentType="application/vnd.openxmlformats-officedocument.themeOverride+xml"/>
  <Override PartName="/ppt/notesSlides/notesSlide78.xml" ContentType="application/vnd.openxmlformats-officedocument.presentationml.notesSlide+xml"/>
  <Override PartName="/ppt/theme/themeOverride10.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theme/themeOverride11.xml" ContentType="application/vnd.openxmlformats-officedocument.themeOverr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heme/themeOverride12.xml" ContentType="application/vnd.openxmlformats-officedocument.themeOverr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theme/themeOverride13.xml" ContentType="application/vnd.openxmlformats-officedocument.themeOverr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theme/themeOverride14.xml" ContentType="application/vnd.openxmlformats-officedocument.themeOverr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1"/>
    <p:sldMasterId id="2147483653" r:id="rId2"/>
    <p:sldMasterId id="2147484553" r:id="rId3"/>
    <p:sldMasterId id="2147484567" r:id="rId4"/>
    <p:sldMasterId id="2147484579" r:id="rId5"/>
    <p:sldMasterId id="2147484592" r:id="rId6"/>
    <p:sldMasterId id="2147484604" r:id="rId7"/>
    <p:sldMasterId id="2147484617" r:id="rId8"/>
    <p:sldMasterId id="2147484630" r:id="rId9"/>
    <p:sldMasterId id="2147484642" r:id="rId10"/>
    <p:sldMasterId id="2147484655" r:id="rId11"/>
    <p:sldMasterId id="2147484668" r:id="rId12"/>
    <p:sldMasterId id="2147484693" r:id="rId13"/>
    <p:sldMasterId id="2147484717" r:id="rId14"/>
    <p:sldMasterId id="2147484729" r:id="rId15"/>
    <p:sldMasterId id="2147484789" r:id="rId16"/>
    <p:sldMasterId id="2147484801" r:id="rId17"/>
    <p:sldMasterId id="2147484827" r:id="rId18"/>
    <p:sldMasterId id="2147484840" r:id="rId19"/>
    <p:sldMasterId id="2147484866" r:id="rId20"/>
    <p:sldMasterId id="2147484879" r:id="rId21"/>
    <p:sldMasterId id="2147484892" r:id="rId22"/>
    <p:sldMasterId id="2147484905" r:id="rId23"/>
    <p:sldMasterId id="2147484919" r:id="rId24"/>
    <p:sldMasterId id="2147484944" r:id="rId25"/>
    <p:sldMasterId id="2147484957" r:id="rId26"/>
    <p:sldMasterId id="2147484970" r:id="rId27"/>
    <p:sldMasterId id="2147484994" r:id="rId28"/>
    <p:sldMasterId id="2147485006" r:id="rId29"/>
    <p:sldMasterId id="2147485019" r:id="rId30"/>
    <p:sldMasterId id="2147485031" r:id="rId31"/>
  </p:sldMasterIdLst>
  <p:notesMasterIdLst>
    <p:notesMasterId r:id="rId244"/>
  </p:notesMasterIdLst>
  <p:handoutMasterIdLst>
    <p:handoutMasterId r:id="rId245"/>
  </p:handoutMasterIdLst>
  <p:sldIdLst>
    <p:sldId id="580" r:id="rId32"/>
    <p:sldId id="398" r:id="rId33"/>
    <p:sldId id="502" r:id="rId34"/>
    <p:sldId id="399" r:id="rId35"/>
    <p:sldId id="400" r:id="rId36"/>
    <p:sldId id="401" r:id="rId37"/>
    <p:sldId id="503" r:id="rId38"/>
    <p:sldId id="504" r:id="rId39"/>
    <p:sldId id="505" r:id="rId40"/>
    <p:sldId id="404" r:id="rId41"/>
    <p:sldId id="403" r:id="rId42"/>
    <p:sldId id="506" r:id="rId43"/>
    <p:sldId id="405" r:id="rId44"/>
    <p:sldId id="406" r:id="rId45"/>
    <p:sldId id="507" r:id="rId46"/>
    <p:sldId id="508" r:id="rId47"/>
    <p:sldId id="509" r:id="rId48"/>
    <p:sldId id="510" r:id="rId49"/>
    <p:sldId id="511" r:id="rId50"/>
    <p:sldId id="512" r:id="rId51"/>
    <p:sldId id="407" r:id="rId52"/>
    <p:sldId id="577" r:id="rId53"/>
    <p:sldId id="303" r:id="rId54"/>
    <p:sldId id="1996" r:id="rId55"/>
    <p:sldId id="488" r:id="rId56"/>
    <p:sldId id="489" r:id="rId57"/>
    <p:sldId id="1997" r:id="rId58"/>
    <p:sldId id="1998" r:id="rId59"/>
    <p:sldId id="410" r:id="rId60"/>
    <p:sldId id="411" r:id="rId61"/>
    <p:sldId id="412" r:id="rId62"/>
    <p:sldId id="413" r:id="rId63"/>
    <p:sldId id="414" r:id="rId64"/>
    <p:sldId id="408" r:id="rId65"/>
    <p:sldId id="581" r:id="rId66"/>
    <p:sldId id="2043" r:id="rId67"/>
    <p:sldId id="315" r:id="rId68"/>
    <p:sldId id="1990" r:id="rId69"/>
    <p:sldId id="415" r:id="rId70"/>
    <p:sldId id="1999" r:id="rId71"/>
    <p:sldId id="2000" r:id="rId72"/>
    <p:sldId id="2001" r:id="rId73"/>
    <p:sldId id="2002" r:id="rId74"/>
    <p:sldId id="2003" r:id="rId75"/>
    <p:sldId id="2004" r:id="rId76"/>
    <p:sldId id="554" r:id="rId77"/>
    <p:sldId id="555" r:id="rId78"/>
    <p:sldId id="556" r:id="rId79"/>
    <p:sldId id="2005" r:id="rId80"/>
    <p:sldId id="2006" r:id="rId81"/>
    <p:sldId id="2007" r:id="rId82"/>
    <p:sldId id="2008" r:id="rId83"/>
    <p:sldId id="2009" r:id="rId84"/>
    <p:sldId id="2010" r:id="rId85"/>
    <p:sldId id="551" r:id="rId86"/>
    <p:sldId id="552" r:id="rId87"/>
    <p:sldId id="553" r:id="rId88"/>
    <p:sldId id="2011" r:id="rId89"/>
    <p:sldId id="423" r:id="rId90"/>
    <p:sldId id="424" r:id="rId91"/>
    <p:sldId id="425" r:id="rId92"/>
    <p:sldId id="426" r:id="rId93"/>
    <p:sldId id="427" r:id="rId94"/>
    <p:sldId id="428" r:id="rId95"/>
    <p:sldId id="429" r:id="rId96"/>
    <p:sldId id="430" r:id="rId97"/>
    <p:sldId id="439" r:id="rId98"/>
    <p:sldId id="1983" r:id="rId99"/>
    <p:sldId id="1984" r:id="rId100"/>
    <p:sldId id="440" r:id="rId101"/>
    <p:sldId id="1989" r:id="rId102"/>
    <p:sldId id="2012" r:id="rId103"/>
    <p:sldId id="2013" r:id="rId104"/>
    <p:sldId id="2014" r:id="rId105"/>
    <p:sldId id="2015" r:id="rId106"/>
    <p:sldId id="2016" r:id="rId107"/>
    <p:sldId id="2017" r:id="rId108"/>
    <p:sldId id="2018" r:id="rId109"/>
    <p:sldId id="2019" r:id="rId110"/>
    <p:sldId id="446" r:id="rId111"/>
    <p:sldId id="447" r:id="rId112"/>
    <p:sldId id="448" r:id="rId113"/>
    <p:sldId id="449" r:id="rId114"/>
    <p:sldId id="450" r:id="rId115"/>
    <p:sldId id="564" r:id="rId116"/>
    <p:sldId id="2020" r:id="rId117"/>
    <p:sldId id="2021" r:id="rId118"/>
    <p:sldId id="2022" r:id="rId119"/>
    <p:sldId id="2023" r:id="rId120"/>
    <p:sldId id="2024" r:id="rId121"/>
    <p:sldId id="2025" r:id="rId122"/>
    <p:sldId id="2026" r:id="rId123"/>
    <p:sldId id="2027" r:id="rId124"/>
    <p:sldId id="2028" r:id="rId125"/>
    <p:sldId id="457" r:id="rId126"/>
    <p:sldId id="458" r:id="rId127"/>
    <p:sldId id="2029" r:id="rId128"/>
    <p:sldId id="2030" r:id="rId129"/>
    <p:sldId id="2031" r:id="rId130"/>
    <p:sldId id="462" r:id="rId131"/>
    <p:sldId id="463" r:id="rId132"/>
    <p:sldId id="464" r:id="rId133"/>
    <p:sldId id="2032" r:id="rId134"/>
    <p:sldId id="2033" r:id="rId135"/>
    <p:sldId id="467" r:id="rId136"/>
    <p:sldId id="468" r:id="rId137"/>
    <p:sldId id="469" r:id="rId138"/>
    <p:sldId id="2034" r:id="rId139"/>
    <p:sldId id="2035" r:id="rId140"/>
    <p:sldId id="472" r:id="rId141"/>
    <p:sldId id="473" r:id="rId142"/>
    <p:sldId id="474" r:id="rId143"/>
    <p:sldId id="2036" r:id="rId144"/>
    <p:sldId id="2037" r:id="rId145"/>
    <p:sldId id="2038" r:id="rId146"/>
    <p:sldId id="568" r:id="rId147"/>
    <p:sldId id="355" r:id="rId148"/>
    <p:sldId id="386" r:id="rId149"/>
    <p:sldId id="352" r:id="rId150"/>
    <p:sldId id="387" r:id="rId151"/>
    <p:sldId id="391" r:id="rId152"/>
    <p:sldId id="392" r:id="rId153"/>
    <p:sldId id="393" r:id="rId154"/>
    <p:sldId id="342" r:id="rId155"/>
    <p:sldId id="343" r:id="rId156"/>
    <p:sldId id="395" r:id="rId157"/>
    <p:sldId id="396" r:id="rId158"/>
    <p:sldId id="582" r:id="rId159"/>
    <p:sldId id="585" r:id="rId160"/>
    <p:sldId id="586" r:id="rId161"/>
    <p:sldId id="578" r:id="rId162"/>
    <p:sldId id="518" r:id="rId163"/>
    <p:sldId id="579" r:id="rId164"/>
    <p:sldId id="587" r:id="rId165"/>
    <p:sldId id="1977" r:id="rId166"/>
    <p:sldId id="1992" r:id="rId167"/>
    <p:sldId id="1993" r:id="rId168"/>
    <p:sldId id="1994" r:id="rId169"/>
    <p:sldId id="1995" r:id="rId170"/>
    <p:sldId id="1988" r:id="rId171"/>
    <p:sldId id="1982" r:id="rId172"/>
    <p:sldId id="1978" r:id="rId173"/>
    <p:sldId id="284" r:id="rId174"/>
    <p:sldId id="338" r:id="rId175"/>
    <p:sldId id="259" r:id="rId176"/>
    <p:sldId id="263" r:id="rId177"/>
    <p:sldId id="264" r:id="rId178"/>
    <p:sldId id="265" r:id="rId179"/>
    <p:sldId id="266" r:id="rId180"/>
    <p:sldId id="283" r:id="rId181"/>
    <p:sldId id="267" r:id="rId182"/>
    <p:sldId id="1991" r:id="rId183"/>
    <p:sldId id="282" r:id="rId184"/>
    <p:sldId id="269" r:id="rId185"/>
    <p:sldId id="499" r:id="rId186"/>
    <p:sldId id="500" r:id="rId187"/>
    <p:sldId id="290" r:id="rId188"/>
    <p:sldId id="292" r:id="rId189"/>
    <p:sldId id="293" r:id="rId190"/>
    <p:sldId id="294" r:id="rId191"/>
    <p:sldId id="295" r:id="rId192"/>
    <p:sldId id="497" r:id="rId193"/>
    <p:sldId id="498" r:id="rId194"/>
    <p:sldId id="270" r:id="rId195"/>
    <p:sldId id="337" r:id="rId196"/>
    <p:sldId id="271" r:id="rId197"/>
    <p:sldId id="378" r:id="rId198"/>
    <p:sldId id="363" r:id="rId199"/>
    <p:sldId id="364" r:id="rId200"/>
    <p:sldId id="365" r:id="rId201"/>
    <p:sldId id="366" r:id="rId202"/>
    <p:sldId id="367" r:id="rId203"/>
    <p:sldId id="368" r:id="rId204"/>
    <p:sldId id="369" r:id="rId205"/>
    <p:sldId id="370" r:id="rId206"/>
    <p:sldId id="371" r:id="rId207"/>
    <p:sldId id="372" r:id="rId208"/>
    <p:sldId id="373" r:id="rId209"/>
    <p:sldId id="490" r:id="rId210"/>
    <p:sldId id="491" r:id="rId211"/>
    <p:sldId id="492" r:id="rId212"/>
    <p:sldId id="493" r:id="rId213"/>
    <p:sldId id="272" r:id="rId214"/>
    <p:sldId id="273" r:id="rId215"/>
    <p:sldId id="274" r:id="rId216"/>
    <p:sldId id="2042" r:id="rId217"/>
    <p:sldId id="297" r:id="rId218"/>
    <p:sldId id="298" r:id="rId219"/>
    <p:sldId id="276" r:id="rId220"/>
    <p:sldId id="328" r:id="rId221"/>
    <p:sldId id="339" r:id="rId222"/>
    <p:sldId id="329" r:id="rId223"/>
    <p:sldId id="277" r:id="rId224"/>
    <p:sldId id="278" r:id="rId225"/>
    <p:sldId id="584" r:id="rId226"/>
    <p:sldId id="1985" r:id="rId227"/>
    <p:sldId id="1980" r:id="rId228"/>
    <p:sldId id="1986" r:id="rId229"/>
    <p:sldId id="1979" r:id="rId230"/>
    <p:sldId id="2039" r:id="rId231"/>
    <p:sldId id="2040" r:id="rId232"/>
    <p:sldId id="340" r:id="rId233"/>
    <p:sldId id="484" r:id="rId234"/>
    <p:sldId id="485" r:id="rId235"/>
    <p:sldId id="486" r:id="rId236"/>
    <p:sldId id="322" r:id="rId237"/>
    <p:sldId id="323" r:id="rId238"/>
    <p:sldId id="324" r:id="rId239"/>
    <p:sldId id="385" r:id="rId240"/>
    <p:sldId id="1987" r:id="rId241"/>
    <p:sldId id="2041" r:id="rId242"/>
    <p:sldId id="483" r:id="rId243"/>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Arial"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Arial"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Arial"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Arial"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Arial" charset="0"/>
      </a:defRPr>
    </a:lvl5pPr>
    <a:lvl6pPr marL="2286000" algn="l" defTabSz="457200" rtl="0" eaLnBrk="1" latinLnBrk="0" hangingPunct="1">
      <a:defRPr sz="2400" kern="1200">
        <a:solidFill>
          <a:schemeClr val="tx1"/>
        </a:solidFill>
        <a:latin typeface="Times New Roman" charset="0"/>
        <a:ea typeface="ＭＳ Ｐゴシック" charset="0"/>
        <a:cs typeface="Arial" charset="0"/>
      </a:defRPr>
    </a:lvl6pPr>
    <a:lvl7pPr marL="2743200" algn="l" defTabSz="457200" rtl="0" eaLnBrk="1" latinLnBrk="0" hangingPunct="1">
      <a:defRPr sz="2400" kern="1200">
        <a:solidFill>
          <a:schemeClr val="tx1"/>
        </a:solidFill>
        <a:latin typeface="Times New Roman" charset="0"/>
        <a:ea typeface="ＭＳ Ｐゴシック" charset="0"/>
        <a:cs typeface="Arial" charset="0"/>
      </a:defRPr>
    </a:lvl7pPr>
    <a:lvl8pPr marL="3200400" algn="l" defTabSz="457200" rtl="0" eaLnBrk="1" latinLnBrk="0" hangingPunct="1">
      <a:defRPr sz="2400" kern="1200">
        <a:solidFill>
          <a:schemeClr val="tx1"/>
        </a:solidFill>
        <a:latin typeface="Times New Roman" charset="0"/>
        <a:ea typeface="ＭＳ Ｐゴシック" charset="0"/>
        <a:cs typeface="Arial" charset="0"/>
      </a:defRPr>
    </a:lvl8pPr>
    <a:lvl9pPr marL="3657600" algn="l" defTabSz="457200" rtl="0" eaLnBrk="1" latinLnBrk="0" hangingPunct="1">
      <a:defRPr sz="2400" kern="1200">
        <a:solidFill>
          <a:schemeClr val="tx1"/>
        </a:solidFill>
        <a:latin typeface="Times New Roman" charset="0"/>
        <a:ea typeface="ＭＳ Ｐゴシック" charset="0"/>
        <a:cs typeface="Arial" charset="0"/>
      </a:defRPr>
    </a:lvl9pPr>
  </p:defaultTextStyle>
  <p:extLst>
    <p:ext uri="{521415D9-36F7-43E2-AB2F-B90AF26B5E84}">
      <p14:sectionLst xmlns:p14="http://schemas.microsoft.com/office/powerpoint/2010/main">
        <p14:section name="Overview" id="{3BF52FCF-E258-4061-9205-B6180D19948D}">
          <p14:sldIdLst>
            <p14:sldId id="580"/>
            <p14:sldId id="398"/>
            <p14:sldId id="502"/>
            <p14:sldId id="399"/>
            <p14:sldId id="400"/>
            <p14:sldId id="401"/>
            <p14:sldId id="503"/>
            <p14:sldId id="504"/>
            <p14:sldId id="505"/>
            <p14:sldId id="404"/>
            <p14:sldId id="403"/>
            <p14:sldId id="506"/>
            <p14:sldId id="405"/>
            <p14:sldId id="406"/>
            <p14:sldId id="507"/>
            <p14:sldId id="508"/>
            <p14:sldId id="509"/>
            <p14:sldId id="510"/>
            <p14:sldId id="511"/>
            <p14:sldId id="512"/>
            <p14:sldId id="407"/>
            <p14:sldId id="577"/>
            <p14:sldId id="303"/>
            <p14:sldId id="1996"/>
            <p14:sldId id="488"/>
            <p14:sldId id="489"/>
            <p14:sldId id="1997"/>
            <p14:sldId id="1998"/>
            <p14:sldId id="410"/>
            <p14:sldId id="411"/>
            <p14:sldId id="412"/>
            <p14:sldId id="413"/>
            <p14:sldId id="414"/>
            <p14:sldId id="408"/>
            <p14:sldId id="581"/>
            <p14:sldId id="2043"/>
            <p14:sldId id="315"/>
            <p14:sldId id="1990"/>
            <p14:sldId id="415"/>
            <p14:sldId id="1999"/>
            <p14:sldId id="2000"/>
            <p14:sldId id="2001"/>
            <p14:sldId id="2002"/>
            <p14:sldId id="2003"/>
            <p14:sldId id="2004"/>
            <p14:sldId id="554"/>
            <p14:sldId id="555"/>
            <p14:sldId id="556"/>
            <p14:sldId id="2005"/>
            <p14:sldId id="2006"/>
            <p14:sldId id="2007"/>
            <p14:sldId id="2008"/>
            <p14:sldId id="2009"/>
            <p14:sldId id="2010"/>
            <p14:sldId id="551"/>
            <p14:sldId id="552"/>
            <p14:sldId id="553"/>
            <p14:sldId id="2011"/>
            <p14:sldId id="423"/>
            <p14:sldId id="424"/>
            <p14:sldId id="425"/>
            <p14:sldId id="426"/>
            <p14:sldId id="427"/>
            <p14:sldId id="428"/>
            <p14:sldId id="429"/>
            <p14:sldId id="430"/>
            <p14:sldId id="439"/>
            <p14:sldId id="1983"/>
            <p14:sldId id="1984"/>
            <p14:sldId id="440"/>
            <p14:sldId id="1989"/>
            <p14:sldId id="2012"/>
            <p14:sldId id="2013"/>
            <p14:sldId id="2014"/>
            <p14:sldId id="2015"/>
            <p14:sldId id="2016"/>
            <p14:sldId id="2017"/>
            <p14:sldId id="2018"/>
            <p14:sldId id="2019"/>
            <p14:sldId id="446"/>
            <p14:sldId id="447"/>
            <p14:sldId id="448"/>
            <p14:sldId id="449"/>
            <p14:sldId id="450"/>
            <p14:sldId id="564"/>
            <p14:sldId id="2020"/>
            <p14:sldId id="2021"/>
            <p14:sldId id="2022"/>
            <p14:sldId id="2023"/>
            <p14:sldId id="2024"/>
            <p14:sldId id="2025"/>
            <p14:sldId id="2026"/>
            <p14:sldId id="2027"/>
            <p14:sldId id="2028"/>
            <p14:sldId id="457"/>
            <p14:sldId id="458"/>
            <p14:sldId id="2029"/>
            <p14:sldId id="2030"/>
            <p14:sldId id="2031"/>
            <p14:sldId id="462"/>
            <p14:sldId id="463"/>
            <p14:sldId id="464"/>
            <p14:sldId id="2032"/>
            <p14:sldId id="2033"/>
            <p14:sldId id="467"/>
            <p14:sldId id="468"/>
            <p14:sldId id="469"/>
            <p14:sldId id="2034"/>
            <p14:sldId id="2035"/>
            <p14:sldId id="472"/>
            <p14:sldId id="473"/>
            <p14:sldId id="474"/>
            <p14:sldId id="2036"/>
            <p14:sldId id="2037"/>
            <p14:sldId id="2038"/>
            <p14:sldId id="568"/>
            <p14:sldId id="355"/>
            <p14:sldId id="386"/>
            <p14:sldId id="352"/>
            <p14:sldId id="387"/>
            <p14:sldId id="391"/>
            <p14:sldId id="392"/>
            <p14:sldId id="393"/>
            <p14:sldId id="342"/>
            <p14:sldId id="343"/>
            <p14:sldId id="395"/>
            <p14:sldId id="396"/>
            <p14:sldId id="582"/>
            <p14:sldId id="585"/>
            <p14:sldId id="586"/>
            <p14:sldId id="578"/>
            <p14:sldId id="518"/>
            <p14:sldId id="579"/>
            <p14:sldId id="587"/>
            <p14:sldId id="1977"/>
            <p14:sldId id="1992"/>
            <p14:sldId id="1993"/>
            <p14:sldId id="1994"/>
            <p14:sldId id="1995"/>
            <p14:sldId id="1988"/>
            <p14:sldId id="1982"/>
            <p14:sldId id="1978"/>
            <p14:sldId id="284"/>
            <p14:sldId id="338"/>
            <p14:sldId id="259"/>
            <p14:sldId id="263"/>
            <p14:sldId id="264"/>
            <p14:sldId id="265"/>
            <p14:sldId id="266"/>
            <p14:sldId id="283"/>
            <p14:sldId id="267"/>
            <p14:sldId id="1991"/>
            <p14:sldId id="282"/>
            <p14:sldId id="269"/>
            <p14:sldId id="499"/>
            <p14:sldId id="500"/>
            <p14:sldId id="290"/>
            <p14:sldId id="292"/>
            <p14:sldId id="293"/>
            <p14:sldId id="294"/>
            <p14:sldId id="295"/>
            <p14:sldId id="497"/>
            <p14:sldId id="498"/>
            <p14:sldId id="270"/>
            <p14:sldId id="337"/>
            <p14:sldId id="271"/>
            <p14:sldId id="378"/>
            <p14:sldId id="363"/>
            <p14:sldId id="364"/>
            <p14:sldId id="365"/>
            <p14:sldId id="366"/>
            <p14:sldId id="367"/>
            <p14:sldId id="368"/>
            <p14:sldId id="369"/>
            <p14:sldId id="370"/>
            <p14:sldId id="371"/>
            <p14:sldId id="372"/>
            <p14:sldId id="373"/>
            <p14:sldId id="490"/>
            <p14:sldId id="491"/>
            <p14:sldId id="492"/>
            <p14:sldId id="493"/>
            <p14:sldId id="272"/>
            <p14:sldId id="273"/>
            <p14:sldId id="274"/>
            <p14:sldId id="2042"/>
            <p14:sldId id="297"/>
            <p14:sldId id="298"/>
            <p14:sldId id="276"/>
            <p14:sldId id="328"/>
            <p14:sldId id="339"/>
            <p14:sldId id="329"/>
            <p14:sldId id="277"/>
            <p14:sldId id="278"/>
            <p14:sldId id="584"/>
            <p14:sldId id="1985"/>
            <p14:sldId id="1980"/>
            <p14:sldId id="1986"/>
            <p14:sldId id="1979"/>
            <p14:sldId id="2039"/>
            <p14:sldId id="2040"/>
            <p14:sldId id="340"/>
            <p14:sldId id="484"/>
            <p14:sldId id="485"/>
            <p14:sldId id="486"/>
            <p14:sldId id="322"/>
            <p14:sldId id="323"/>
            <p14:sldId id="324"/>
            <p14:sldId id="385"/>
            <p14:sldId id="1987"/>
            <p14:sldId id="2041"/>
            <p14:sldId id="483"/>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3CC"/>
    <a:srgbClr val="FF0000"/>
    <a:srgbClr val="FF3399"/>
    <a:srgbClr val="FF0066"/>
    <a:srgbClr val="382218"/>
    <a:srgbClr val="663300"/>
    <a:srgbClr val="003300"/>
    <a:srgbClr val="4D4D4D"/>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74"/>
    <p:restoredTop sz="71293"/>
  </p:normalViewPr>
  <p:slideViewPr>
    <p:cSldViewPr>
      <p:cViewPr varScale="1">
        <p:scale>
          <a:sx n="89" d="100"/>
          <a:sy n="89" d="100"/>
        </p:scale>
        <p:origin x="2816" y="176"/>
      </p:cViewPr>
      <p:guideLst>
        <p:guide orient="horz" pos="2160"/>
        <p:guide pos="2880"/>
      </p:guideLst>
    </p:cSldViewPr>
  </p:slideViewPr>
  <p:outlineViewPr>
    <p:cViewPr>
      <p:scale>
        <a:sx n="33" d="100"/>
        <a:sy n="33" d="100"/>
      </p:scale>
      <p:origin x="0" y="7430"/>
    </p:cViewPr>
    <p:sldLst>
      <p:sld r:id="rId1" collapse="1"/>
      <p:sld r:id="rId2" collapse="1"/>
    </p:sldLst>
  </p:outlineViewPr>
  <p:notesTextViewPr>
    <p:cViewPr>
      <p:scale>
        <a:sx n="100" d="100"/>
        <a:sy n="100" d="100"/>
      </p:scale>
      <p:origin x="0" y="0"/>
    </p:cViewPr>
  </p:notesTextViewPr>
  <p:sorterViewPr>
    <p:cViewPr>
      <p:scale>
        <a:sx n="1" d="1"/>
        <a:sy n="1" d="1"/>
      </p:scale>
      <p:origin x="0" y="-12300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86.xml"/><Relationship Id="rId21" Type="http://schemas.openxmlformats.org/officeDocument/2006/relationships/slideMaster" Target="slideMasters/slideMaster21.xml"/><Relationship Id="rId42" Type="http://schemas.openxmlformats.org/officeDocument/2006/relationships/slide" Target="slides/slide11.xml"/><Relationship Id="rId63" Type="http://schemas.openxmlformats.org/officeDocument/2006/relationships/slide" Target="slides/slide32.xml"/><Relationship Id="rId84" Type="http://schemas.openxmlformats.org/officeDocument/2006/relationships/slide" Target="slides/slide53.xml"/><Relationship Id="rId138" Type="http://schemas.openxmlformats.org/officeDocument/2006/relationships/slide" Target="slides/slide107.xml"/><Relationship Id="rId159" Type="http://schemas.openxmlformats.org/officeDocument/2006/relationships/slide" Target="slides/slide128.xml"/><Relationship Id="rId170" Type="http://schemas.openxmlformats.org/officeDocument/2006/relationships/slide" Target="slides/slide139.xml"/><Relationship Id="rId191" Type="http://schemas.openxmlformats.org/officeDocument/2006/relationships/slide" Target="slides/slide160.xml"/><Relationship Id="rId205" Type="http://schemas.openxmlformats.org/officeDocument/2006/relationships/slide" Target="slides/slide174.xml"/><Relationship Id="rId226" Type="http://schemas.openxmlformats.org/officeDocument/2006/relationships/slide" Target="slides/slide195.xml"/><Relationship Id="rId247" Type="http://schemas.openxmlformats.org/officeDocument/2006/relationships/viewProps" Target="viewProps.xml"/><Relationship Id="rId107" Type="http://schemas.openxmlformats.org/officeDocument/2006/relationships/slide" Target="slides/slide76.xml"/><Relationship Id="rId11" Type="http://schemas.openxmlformats.org/officeDocument/2006/relationships/slideMaster" Target="slideMasters/slideMaster11.xml"/><Relationship Id="rId32" Type="http://schemas.openxmlformats.org/officeDocument/2006/relationships/slide" Target="slides/slide1.xml"/><Relationship Id="rId53" Type="http://schemas.openxmlformats.org/officeDocument/2006/relationships/slide" Target="slides/slide22.xml"/><Relationship Id="rId74" Type="http://schemas.openxmlformats.org/officeDocument/2006/relationships/slide" Target="slides/slide43.xml"/><Relationship Id="rId128" Type="http://schemas.openxmlformats.org/officeDocument/2006/relationships/slide" Target="slides/slide97.xml"/><Relationship Id="rId149" Type="http://schemas.openxmlformats.org/officeDocument/2006/relationships/slide" Target="slides/slide118.xml"/><Relationship Id="rId5" Type="http://schemas.openxmlformats.org/officeDocument/2006/relationships/slideMaster" Target="slideMasters/slideMaster5.xml"/><Relationship Id="rId95" Type="http://schemas.openxmlformats.org/officeDocument/2006/relationships/slide" Target="slides/slide64.xml"/><Relationship Id="rId160" Type="http://schemas.openxmlformats.org/officeDocument/2006/relationships/slide" Target="slides/slide129.xml"/><Relationship Id="rId181" Type="http://schemas.openxmlformats.org/officeDocument/2006/relationships/slide" Target="slides/slide150.xml"/><Relationship Id="rId216" Type="http://schemas.openxmlformats.org/officeDocument/2006/relationships/slide" Target="slides/slide185.xml"/><Relationship Id="rId237" Type="http://schemas.openxmlformats.org/officeDocument/2006/relationships/slide" Target="slides/slide206.xml"/><Relationship Id="rId22" Type="http://schemas.openxmlformats.org/officeDocument/2006/relationships/slideMaster" Target="slideMasters/slideMaster22.xml"/><Relationship Id="rId43" Type="http://schemas.openxmlformats.org/officeDocument/2006/relationships/slide" Target="slides/slide12.xml"/><Relationship Id="rId64" Type="http://schemas.openxmlformats.org/officeDocument/2006/relationships/slide" Target="slides/slide33.xml"/><Relationship Id="rId118" Type="http://schemas.openxmlformats.org/officeDocument/2006/relationships/slide" Target="slides/slide87.xml"/><Relationship Id="rId139" Type="http://schemas.openxmlformats.org/officeDocument/2006/relationships/slide" Target="slides/slide108.xml"/><Relationship Id="rId85" Type="http://schemas.openxmlformats.org/officeDocument/2006/relationships/slide" Target="slides/slide54.xml"/><Relationship Id="rId150" Type="http://schemas.openxmlformats.org/officeDocument/2006/relationships/slide" Target="slides/slide119.xml"/><Relationship Id="rId171" Type="http://schemas.openxmlformats.org/officeDocument/2006/relationships/slide" Target="slides/slide140.xml"/><Relationship Id="rId192" Type="http://schemas.openxmlformats.org/officeDocument/2006/relationships/slide" Target="slides/slide161.xml"/><Relationship Id="rId206" Type="http://schemas.openxmlformats.org/officeDocument/2006/relationships/slide" Target="slides/slide175.xml"/><Relationship Id="rId227" Type="http://schemas.openxmlformats.org/officeDocument/2006/relationships/slide" Target="slides/slide196.xml"/><Relationship Id="rId248" Type="http://schemas.openxmlformats.org/officeDocument/2006/relationships/theme" Target="theme/theme1.xml"/><Relationship Id="rId12" Type="http://schemas.openxmlformats.org/officeDocument/2006/relationships/slideMaster" Target="slideMasters/slideMaster12.xml"/><Relationship Id="rId33" Type="http://schemas.openxmlformats.org/officeDocument/2006/relationships/slide" Target="slides/slide2.xml"/><Relationship Id="rId108" Type="http://schemas.openxmlformats.org/officeDocument/2006/relationships/slide" Target="slides/slide77.xml"/><Relationship Id="rId129" Type="http://schemas.openxmlformats.org/officeDocument/2006/relationships/slide" Target="slides/slide98.xml"/><Relationship Id="rId54" Type="http://schemas.openxmlformats.org/officeDocument/2006/relationships/slide" Target="slides/slide23.xml"/><Relationship Id="rId75" Type="http://schemas.openxmlformats.org/officeDocument/2006/relationships/slide" Target="slides/slide44.xml"/><Relationship Id="rId96" Type="http://schemas.openxmlformats.org/officeDocument/2006/relationships/slide" Target="slides/slide65.xml"/><Relationship Id="rId140" Type="http://schemas.openxmlformats.org/officeDocument/2006/relationships/slide" Target="slides/slide109.xml"/><Relationship Id="rId161" Type="http://schemas.openxmlformats.org/officeDocument/2006/relationships/slide" Target="slides/slide130.xml"/><Relationship Id="rId182" Type="http://schemas.openxmlformats.org/officeDocument/2006/relationships/slide" Target="slides/slide151.xml"/><Relationship Id="rId217" Type="http://schemas.openxmlformats.org/officeDocument/2006/relationships/slide" Target="slides/slide186.xml"/><Relationship Id="rId6" Type="http://schemas.openxmlformats.org/officeDocument/2006/relationships/slideMaster" Target="slideMasters/slideMaster6.xml"/><Relationship Id="rId238" Type="http://schemas.openxmlformats.org/officeDocument/2006/relationships/slide" Target="slides/slide207.xml"/><Relationship Id="rId23" Type="http://schemas.openxmlformats.org/officeDocument/2006/relationships/slideMaster" Target="slideMasters/slideMaster23.xml"/><Relationship Id="rId119" Type="http://schemas.openxmlformats.org/officeDocument/2006/relationships/slide" Target="slides/slide88.xml"/><Relationship Id="rId44" Type="http://schemas.openxmlformats.org/officeDocument/2006/relationships/slide" Target="slides/slide13.xml"/><Relationship Id="rId65" Type="http://schemas.openxmlformats.org/officeDocument/2006/relationships/slide" Target="slides/slide34.xml"/><Relationship Id="rId86" Type="http://schemas.openxmlformats.org/officeDocument/2006/relationships/slide" Target="slides/slide55.xml"/><Relationship Id="rId130" Type="http://schemas.openxmlformats.org/officeDocument/2006/relationships/slide" Target="slides/slide99.xml"/><Relationship Id="rId151" Type="http://schemas.openxmlformats.org/officeDocument/2006/relationships/slide" Target="slides/slide120.xml"/><Relationship Id="rId172" Type="http://schemas.openxmlformats.org/officeDocument/2006/relationships/slide" Target="slides/slide141.xml"/><Relationship Id="rId193" Type="http://schemas.openxmlformats.org/officeDocument/2006/relationships/slide" Target="slides/slide162.xml"/><Relationship Id="rId207" Type="http://schemas.openxmlformats.org/officeDocument/2006/relationships/slide" Target="slides/slide176.xml"/><Relationship Id="rId228" Type="http://schemas.openxmlformats.org/officeDocument/2006/relationships/slide" Target="slides/slide197.xml"/><Relationship Id="rId249" Type="http://schemas.openxmlformats.org/officeDocument/2006/relationships/tableStyles" Target="tableStyles.xml"/><Relationship Id="rId13" Type="http://schemas.openxmlformats.org/officeDocument/2006/relationships/slideMaster" Target="slideMasters/slideMaster13.xml"/><Relationship Id="rId109" Type="http://schemas.openxmlformats.org/officeDocument/2006/relationships/slide" Target="slides/slide78.xml"/><Relationship Id="rId34" Type="http://schemas.openxmlformats.org/officeDocument/2006/relationships/slide" Target="slides/slide3.xml"/><Relationship Id="rId55" Type="http://schemas.openxmlformats.org/officeDocument/2006/relationships/slide" Target="slides/slide24.xml"/><Relationship Id="rId76" Type="http://schemas.openxmlformats.org/officeDocument/2006/relationships/slide" Target="slides/slide45.xml"/><Relationship Id="rId97" Type="http://schemas.openxmlformats.org/officeDocument/2006/relationships/slide" Target="slides/slide66.xml"/><Relationship Id="rId120" Type="http://schemas.openxmlformats.org/officeDocument/2006/relationships/slide" Target="slides/slide89.xml"/><Relationship Id="rId141" Type="http://schemas.openxmlformats.org/officeDocument/2006/relationships/slide" Target="slides/slide110.xml"/><Relationship Id="rId7" Type="http://schemas.openxmlformats.org/officeDocument/2006/relationships/slideMaster" Target="slideMasters/slideMaster7.xml"/><Relationship Id="rId162" Type="http://schemas.openxmlformats.org/officeDocument/2006/relationships/slide" Target="slides/slide131.xml"/><Relationship Id="rId183" Type="http://schemas.openxmlformats.org/officeDocument/2006/relationships/slide" Target="slides/slide152.xml"/><Relationship Id="rId218" Type="http://schemas.openxmlformats.org/officeDocument/2006/relationships/slide" Target="slides/slide187.xml"/><Relationship Id="rId239" Type="http://schemas.openxmlformats.org/officeDocument/2006/relationships/slide" Target="slides/slide208.xml"/><Relationship Id="rId24" Type="http://schemas.openxmlformats.org/officeDocument/2006/relationships/slideMaster" Target="slideMasters/slideMaster24.xml"/><Relationship Id="rId45" Type="http://schemas.openxmlformats.org/officeDocument/2006/relationships/slide" Target="slides/slide14.xml"/><Relationship Id="rId66" Type="http://schemas.openxmlformats.org/officeDocument/2006/relationships/slide" Target="slides/slide35.xml"/><Relationship Id="rId87" Type="http://schemas.openxmlformats.org/officeDocument/2006/relationships/slide" Target="slides/slide56.xml"/><Relationship Id="rId110" Type="http://schemas.openxmlformats.org/officeDocument/2006/relationships/slide" Target="slides/slide79.xml"/><Relationship Id="rId131" Type="http://schemas.openxmlformats.org/officeDocument/2006/relationships/slide" Target="slides/slide100.xml"/><Relationship Id="rId152" Type="http://schemas.openxmlformats.org/officeDocument/2006/relationships/slide" Target="slides/slide121.xml"/><Relationship Id="rId173" Type="http://schemas.openxmlformats.org/officeDocument/2006/relationships/slide" Target="slides/slide142.xml"/><Relationship Id="rId194" Type="http://schemas.openxmlformats.org/officeDocument/2006/relationships/slide" Target="slides/slide163.xml"/><Relationship Id="rId208" Type="http://schemas.openxmlformats.org/officeDocument/2006/relationships/slide" Target="slides/slide177.xml"/><Relationship Id="rId229" Type="http://schemas.openxmlformats.org/officeDocument/2006/relationships/slide" Target="slides/slide198.xml"/><Relationship Id="rId240" Type="http://schemas.openxmlformats.org/officeDocument/2006/relationships/slide" Target="slides/slide209.xml"/><Relationship Id="rId14" Type="http://schemas.openxmlformats.org/officeDocument/2006/relationships/slideMaster" Target="slideMasters/slideMaster14.xml"/><Relationship Id="rId35" Type="http://schemas.openxmlformats.org/officeDocument/2006/relationships/slide" Target="slides/slide4.xml"/><Relationship Id="rId56" Type="http://schemas.openxmlformats.org/officeDocument/2006/relationships/slide" Target="slides/slide25.xml"/><Relationship Id="rId77" Type="http://schemas.openxmlformats.org/officeDocument/2006/relationships/slide" Target="slides/slide46.xml"/><Relationship Id="rId100" Type="http://schemas.openxmlformats.org/officeDocument/2006/relationships/slide" Target="slides/slide69.xml"/><Relationship Id="rId8" Type="http://schemas.openxmlformats.org/officeDocument/2006/relationships/slideMaster" Target="slideMasters/slideMaster8.xml"/><Relationship Id="rId98" Type="http://schemas.openxmlformats.org/officeDocument/2006/relationships/slide" Target="slides/slide67.xml"/><Relationship Id="rId121" Type="http://schemas.openxmlformats.org/officeDocument/2006/relationships/slide" Target="slides/slide90.xml"/><Relationship Id="rId142" Type="http://schemas.openxmlformats.org/officeDocument/2006/relationships/slide" Target="slides/slide111.xml"/><Relationship Id="rId163" Type="http://schemas.openxmlformats.org/officeDocument/2006/relationships/slide" Target="slides/slide132.xml"/><Relationship Id="rId184" Type="http://schemas.openxmlformats.org/officeDocument/2006/relationships/slide" Target="slides/slide153.xml"/><Relationship Id="rId219" Type="http://schemas.openxmlformats.org/officeDocument/2006/relationships/slide" Target="slides/slide188.xml"/><Relationship Id="rId230" Type="http://schemas.openxmlformats.org/officeDocument/2006/relationships/slide" Target="slides/slide199.xml"/><Relationship Id="rId25" Type="http://schemas.openxmlformats.org/officeDocument/2006/relationships/slideMaster" Target="slideMasters/slideMaster25.xml"/><Relationship Id="rId46" Type="http://schemas.openxmlformats.org/officeDocument/2006/relationships/slide" Target="slides/slide15.xml"/><Relationship Id="rId67" Type="http://schemas.openxmlformats.org/officeDocument/2006/relationships/slide" Target="slides/slide36.xml"/><Relationship Id="rId88" Type="http://schemas.openxmlformats.org/officeDocument/2006/relationships/slide" Target="slides/slide57.xml"/><Relationship Id="rId111" Type="http://schemas.openxmlformats.org/officeDocument/2006/relationships/slide" Target="slides/slide80.xml"/><Relationship Id="rId132" Type="http://schemas.openxmlformats.org/officeDocument/2006/relationships/slide" Target="slides/slide101.xml"/><Relationship Id="rId153" Type="http://schemas.openxmlformats.org/officeDocument/2006/relationships/slide" Target="slides/slide122.xml"/><Relationship Id="rId174" Type="http://schemas.openxmlformats.org/officeDocument/2006/relationships/slide" Target="slides/slide143.xml"/><Relationship Id="rId195" Type="http://schemas.openxmlformats.org/officeDocument/2006/relationships/slide" Target="slides/slide164.xml"/><Relationship Id="rId209" Type="http://schemas.openxmlformats.org/officeDocument/2006/relationships/slide" Target="slides/slide178.xml"/><Relationship Id="rId220" Type="http://schemas.openxmlformats.org/officeDocument/2006/relationships/slide" Target="slides/slide189.xml"/><Relationship Id="rId241" Type="http://schemas.openxmlformats.org/officeDocument/2006/relationships/slide" Target="slides/slide210.xml"/><Relationship Id="rId15" Type="http://schemas.openxmlformats.org/officeDocument/2006/relationships/slideMaster" Target="slideMasters/slideMaster15.xml"/><Relationship Id="rId36" Type="http://schemas.openxmlformats.org/officeDocument/2006/relationships/slide" Target="slides/slide5.xml"/><Relationship Id="rId57" Type="http://schemas.openxmlformats.org/officeDocument/2006/relationships/slide" Target="slides/slide26.xml"/><Relationship Id="rId78" Type="http://schemas.openxmlformats.org/officeDocument/2006/relationships/slide" Target="slides/slide47.xml"/><Relationship Id="rId99" Type="http://schemas.openxmlformats.org/officeDocument/2006/relationships/slide" Target="slides/slide68.xml"/><Relationship Id="rId101" Type="http://schemas.openxmlformats.org/officeDocument/2006/relationships/slide" Target="slides/slide70.xml"/><Relationship Id="rId122" Type="http://schemas.openxmlformats.org/officeDocument/2006/relationships/slide" Target="slides/slide91.xml"/><Relationship Id="rId143" Type="http://schemas.openxmlformats.org/officeDocument/2006/relationships/slide" Target="slides/slide112.xml"/><Relationship Id="rId164" Type="http://schemas.openxmlformats.org/officeDocument/2006/relationships/slide" Target="slides/slide133.xml"/><Relationship Id="rId185" Type="http://schemas.openxmlformats.org/officeDocument/2006/relationships/slide" Target="slides/slide154.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49.xml"/><Relationship Id="rId210" Type="http://schemas.openxmlformats.org/officeDocument/2006/relationships/slide" Target="slides/slide179.xml"/><Relationship Id="rId215" Type="http://schemas.openxmlformats.org/officeDocument/2006/relationships/slide" Target="slides/slide184.xml"/><Relationship Id="rId236" Type="http://schemas.openxmlformats.org/officeDocument/2006/relationships/slide" Target="slides/slide205.xml"/><Relationship Id="rId26" Type="http://schemas.openxmlformats.org/officeDocument/2006/relationships/slideMaster" Target="slideMasters/slideMaster26.xml"/><Relationship Id="rId231" Type="http://schemas.openxmlformats.org/officeDocument/2006/relationships/slide" Target="slides/slide200.xml"/><Relationship Id="rId47" Type="http://schemas.openxmlformats.org/officeDocument/2006/relationships/slide" Target="slides/slide16.xml"/><Relationship Id="rId68" Type="http://schemas.openxmlformats.org/officeDocument/2006/relationships/slide" Target="slides/slide37.xml"/><Relationship Id="rId89" Type="http://schemas.openxmlformats.org/officeDocument/2006/relationships/slide" Target="slides/slide58.xml"/><Relationship Id="rId112" Type="http://schemas.openxmlformats.org/officeDocument/2006/relationships/slide" Target="slides/slide81.xml"/><Relationship Id="rId133" Type="http://schemas.openxmlformats.org/officeDocument/2006/relationships/slide" Target="slides/slide102.xml"/><Relationship Id="rId154" Type="http://schemas.openxmlformats.org/officeDocument/2006/relationships/slide" Target="slides/slide123.xml"/><Relationship Id="rId175" Type="http://schemas.openxmlformats.org/officeDocument/2006/relationships/slide" Target="slides/slide144.xml"/><Relationship Id="rId196" Type="http://schemas.openxmlformats.org/officeDocument/2006/relationships/slide" Target="slides/slide165.xml"/><Relationship Id="rId200" Type="http://schemas.openxmlformats.org/officeDocument/2006/relationships/slide" Target="slides/slide169.xml"/><Relationship Id="rId16" Type="http://schemas.openxmlformats.org/officeDocument/2006/relationships/slideMaster" Target="slideMasters/slideMaster16.xml"/><Relationship Id="rId221" Type="http://schemas.openxmlformats.org/officeDocument/2006/relationships/slide" Target="slides/slide190.xml"/><Relationship Id="rId242" Type="http://schemas.openxmlformats.org/officeDocument/2006/relationships/slide" Target="slides/slide211.xml"/><Relationship Id="rId37" Type="http://schemas.openxmlformats.org/officeDocument/2006/relationships/slide" Target="slides/slide6.xml"/><Relationship Id="rId58" Type="http://schemas.openxmlformats.org/officeDocument/2006/relationships/slide" Target="slides/slide27.xml"/><Relationship Id="rId79" Type="http://schemas.openxmlformats.org/officeDocument/2006/relationships/slide" Target="slides/slide48.xml"/><Relationship Id="rId102" Type="http://schemas.openxmlformats.org/officeDocument/2006/relationships/slide" Target="slides/slide71.xml"/><Relationship Id="rId123" Type="http://schemas.openxmlformats.org/officeDocument/2006/relationships/slide" Target="slides/slide92.xml"/><Relationship Id="rId144" Type="http://schemas.openxmlformats.org/officeDocument/2006/relationships/slide" Target="slides/slide113.xml"/><Relationship Id="rId90" Type="http://schemas.openxmlformats.org/officeDocument/2006/relationships/slide" Target="slides/slide59.xml"/><Relationship Id="rId165" Type="http://schemas.openxmlformats.org/officeDocument/2006/relationships/slide" Target="slides/slide134.xml"/><Relationship Id="rId186" Type="http://schemas.openxmlformats.org/officeDocument/2006/relationships/slide" Target="slides/slide155.xml"/><Relationship Id="rId211" Type="http://schemas.openxmlformats.org/officeDocument/2006/relationships/slide" Target="slides/slide180.xml"/><Relationship Id="rId232" Type="http://schemas.openxmlformats.org/officeDocument/2006/relationships/slide" Target="slides/slide201.xml"/><Relationship Id="rId27" Type="http://schemas.openxmlformats.org/officeDocument/2006/relationships/slideMaster" Target="slideMasters/slideMaster27.xml"/><Relationship Id="rId48" Type="http://schemas.openxmlformats.org/officeDocument/2006/relationships/slide" Target="slides/slide17.xml"/><Relationship Id="rId69" Type="http://schemas.openxmlformats.org/officeDocument/2006/relationships/slide" Target="slides/slide38.xml"/><Relationship Id="rId113" Type="http://schemas.openxmlformats.org/officeDocument/2006/relationships/slide" Target="slides/slide82.xml"/><Relationship Id="rId134" Type="http://schemas.openxmlformats.org/officeDocument/2006/relationships/slide" Target="slides/slide103.xml"/><Relationship Id="rId80" Type="http://schemas.openxmlformats.org/officeDocument/2006/relationships/slide" Target="slides/slide49.xml"/><Relationship Id="rId155" Type="http://schemas.openxmlformats.org/officeDocument/2006/relationships/slide" Target="slides/slide124.xml"/><Relationship Id="rId176" Type="http://schemas.openxmlformats.org/officeDocument/2006/relationships/slide" Target="slides/slide145.xml"/><Relationship Id="rId197" Type="http://schemas.openxmlformats.org/officeDocument/2006/relationships/slide" Target="slides/slide166.xml"/><Relationship Id="rId201" Type="http://schemas.openxmlformats.org/officeDocument/2006/relationships/slide" Target="slides/slide170.xml"/><Relationship Id="rId222" Type="http://schemas.openxmlformats.org/officeDocument/2006/relationships/slide" Target="slides/slide191.xml"/><Relationship Id="rId243" Type="http://schemas.openxmlformats.org/officeDocument/2006/relationships/slide" Target="slides/slide212.xml"/><Relationship Id="rId17" Type="http://schemas.openxmlformats.org/officeDocument/2006/relationships/slideMaster" Target="slideMasters/slideMaster17.xml"/><Relationship Id="rId38" Type="http://schemas.openxmlformats.org/officeDocument/2006/relationships/slide" Target="slides/slide7.xml"/><Relationship Id="rId59" Type="http://schemas.openxmlformats.org/officeDocument/2006/relationships/slide" Target="slides/slide28.xml"/><Relationship Id="rId103" Type="http://schemas.openxmlformats.org/officeDocument/2006/relationships/slide" Target="slides/slide72.xml"/><Relationship Id="rId124" Type="http://schemas.openxmlformats.org/officeDocument/2006/relationships/slide" Target="slides/slide93.xml"/><Relationship Id="rId70" Type="http://schemas.openxmlformats.org/officeDocument/2006/relationships/slide" Target="slides/slide39.xml"/><Relationship Id="rId91" Type="http://schemas.openxmlformats.org/officeDocument/2006/relationships/slide" Target="slides/slide60.xml"/><Relationship Id="rId145" Type="http://schemas.openxmlformats.org/officeDocument/2006/relationships/slide" Target="slides/slide114.xml"/><Relationship Id="rId166" Type="http://schemas.openxmlformats.org/officeDocument/2006/relationships/slide" Target="slides/slide135.xml"/><Relationship Id="rId187" Type="http://schemas.openxmlformats.org/officeDocument/2006/relationships/slide" Target="slides/slide156.xml"/><Relationship Id="rId1" Type="http://schemas.openxmlformats.org/officeDocument/2006/relationships/slideMaster" Target="slideMasters/slideMaster1.xml"/><Relationship Id="rId212" Type="http://schemas.openxmlformats.org/officeDocument/2006/relationships/slide" Target="slides/slide181.xml"/><Relationship Id="rId233" Type="http://schemas.openxmlformats.org/officeDocument/2006/relationships/slide" Target="slides/slide202.xml"/><Relationship Id="rId28" Type="http://schemas.openxmlformats.org/officeDocument/2006/relationships/slideMaster" Target="slideMasters/slideMaster28.xml"/><Relationship Id="rId49" Type="http://schemas.openxmlformats.org/officeDocument/2006/relationships/slide" Target="slides/slide18.xml"/><Relationship Id="rId114" Type="http://schemas.openxmlformats.org/officeDocument/2006/relationships/slide" Target="slides/slide83.xml"/><Relationship Id="rId60" Type="http://schemas.openxmlformats.org/officeDocument/2006/relationships/slide" Target="slides/slide29.xml"/><Relationship Id="rId81" Type="http://schemas.openxmlformats.org/officeDocument/2006/relationships/slide" Target="slides/slide50.xml"/><Relationship Id="rId135" Type="http://schemas.openxmlformats.org/officeDocument/2006/relationships/slide" Target="slides/slide104.xml"/><Relationship Id="rId156" Type="http://schemas.openxmlformats.org/officeDocument/2006/relationships/slide" Target="slides/slide125.xml"/><Relationship Id="rId177" Type="http://schemas.openxmlformats.org/officeDocument/2006/relationships/slide" Target="slides/slide146.xml"/><Relationship Id="rId198" Type="http://schemas.openxmlformats.org/officeDocument/2006/relationships/slide" Target="slides/slide167.xml"/><Relationship Id="rId202" Type="http://schemas.openxmlformats.org/officeDocument/2006/relationships/slide" Target="slides/slide171.xml"/><Relationship Id="rId223" Type="http://schemas.openxmlformats.org/officeDocument/2006/relationships/slide" Target="slides/slide192.xml"/><Relationship Id="rId244" Type="http://schemas.openxmlformats.org/officeDocument/2006/relationships/notesMaster" Target="notesMasters/notesMaster1.xml"/><Relationship Id="rId18" Type="http://schemas.openxmlformats.org/officeDocument/2006/relationships/slideMaster" Target="slideMasters/slideMaster18.xml"/><Relationship Id="rId39" Type="http://schemas.openxmlformats.org/officeDocument/2006/relationships/slide" Target="slides/slide8.xml"/><Relationship Id="rId50" Type="http://schemas.openxmlformats.org/officeDocument/2006/relationships/slide" Target="slides/slide19.xml"/><Relationship Id="rId104" Type="http://schemas.openxmlformats.org/officeDocument/2006/relationships/slide" Target="slides/slide73.xml"/><Relationship Id="rId125" Type="http://schemas.openxmlformats.org/officeDocument/2006/relationships/slide" Target="slides/slide94.xml"/><Relationship Id="rId146" Type="http://schemas.openxmlformats.org/officeDocument/2006/relationships/slide" Target="slides/slide115.xml"/><Relationship Id="rId167" Type="http://schemas.openxmlformats.org/officeDocument/2006/relationships/slide" Target="slides/slide136.xml"/><Relationship Id="rId188" Type="http://schemas.openxmlformats.org/officeDocument/2006/relationships/slide" Target="slides/slide157.xml"/><Relationship Id="rId71" Type="http://schemas.openxmlformats.org/officeDocument/2006/relationships/slide" Target="slides/slide40.xml"/><Relationship Id="rId92" Type="http://schemas.openxmlformats.org/officeDocument/2006/relationships/slide" Target="slides/slide61.xml"/><Relationship Id="rId213" Type="http://schemas.openxmlformats.org/officeDocument/2006/relationships/slide" Target="slides/slide182.xml"/><Relationship Id="rId234" Type="http://schemas.openxmlformats.org/officeDocument/2006/relationships/slide" Target="slides/slide20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40" Type="http://schemas.openxmlformats.org/officeDocument/2006/relationships/slide" Target="slides/slide9.xml"/><Relationship Id="rId115" Type="http://schemas.openxmlformats.org/officeDocument/2006/relationships/slide" Target="slides/slide84.xml"/><Relationship Id="rId136" Type="http://schemas.openxmlformats.org/officeDocument/2006/relationships/slide" Target="slides/slide105.xml"/><Relationship Id="rId157" Type="http://schemas.openxmlformats.org/officeDocument/2006/relationships/slide" Target="slides/slide126.xml"/><Relationship Id="rId178" Type="http://schemas.openxmlformats.org/officeDocument/2006/relationships/slide" Target="slides/slide147.xml"/><Relationship Id="rId61" Type="http://schemas.openxmlformats.org/officeDocument/2006/relationships/slide" Target="slides/slide30.xml"/><Relationship Id="rId82" Type="http://schemas.openxmlformats.org/officeDocument/2006/relationships/slide" Target="slides/slide51.xml"/><Relationship Id="rId199" Type="http://schemas.openxmlformats.org/officeDocument/2006/relationships/slide" Target="slides/slide168.xml"/><Relationship Id="rId203" Type="http://schemas.openxmlformats.org/officeDocument/2006/relationships/slide" Target="slides/slide172.xml"/><Relationship Id="rId19" Type="http://schemas.openxmlformats.org/officeDocument/2006/relationships/slideMaster" Target="slideMasters/slideMaster19.xml"/><Relationship Id="rId224" Type="http://schemas.openxmlformats.org/officeDocument/2006/relationships/slide" Target="slides/slide193.xml"/><Relationship Id="rId245" Type="http://schemas.openxmlformats.org/officeDocument/2006/relationships/handoutMaster" Target="handoutMasters/handoutMaster1.xml"/><Relationship Id="rId30" Type="http://schemas.openxmlformats.org/officeDocument/2006/relationships/slideMaster" Target="slideMasters/slideMaster30.xml"/><Relationship Id="rId105" Type="http://schemas.openxmlformats.org/officeDocument/2006/relationships/slide" Target="slides/slide74.xml"/><Relationship Id="rId126" Type="http://schemas.openxmlformats.org/officeDocument/2006/relationships/slide" Target="slides/slide95.xml"/><Relationship Id="rId147" Type="http://schemas.openxmlformats.org/officeDocument/2006/relationships/slide" Target="slides/slide116.xml"/><Relationship Id="rId168" Type="http://schemas.openxmlformats.org/officeDocument/2006/relationships/slide" Target="slides/slide137.xml"/><Relationship Id="rId51" Type="http://schemas.openxmlformats.org/officeDocument/2006/relationships/slide" Target="slides/slide20.xml"/><Relationship Id="rId72" Type="http://schemas.openxmlformats.org/officeDocument/2006/relationships/slide" Target="slides/slide41.xml"/><Relationship Id="rId93" Type="http://schemas.openxmlformats.org/officeDocument/2006/relationships/slide" Target="slides/slide62.xml"/><Relationship Id="rId189" Type="http://schemas.openxmlformats.org/officeDocument/2006/relationships/slide" Target="slides/slide158.xml"/><Relationship Id="rId3" Type="http://schemas.openxmlformats.org/officeDocument/2006/relationships/slideMaster" Target="slideMasters/slideMaster3.xml"/><Relationship Id="rId214" Type="http://schemas.openxmlformats.org/officeDocument/2006/relationships/slide" Target="slides/slide183.xml"/><Relationship Id="rId235" Type="http://schemas.openxmlformats.org/officeDocument/2006/relationships/slide" Target="slides/slide204.xml"/><Relationship Id="rId116" Type="http://schemas.openxmlformats.org/officeDocument/2006/relationships/slide" Target="slides/slide85.xml"/><Relationship Id="rId137" Type="http://schemas.openxmlformats.org/officeDocument/2006/relationships/slide" Target="slides/slide106.xml"/><Relationship Id="rId158" Type="http://schemas.openxmlformats.org/officeDocument/2006/relationships/slide" Target="slides/slide127.xml"/><Relationship Id="rId20" Type="http://schemas.openxmlformats.org/officeDocument/2006/relationships/slideMaster" Target="slideMasters/slideMaster20.xml"/><Relationship Id="rId41" Type="http://schemas.openxmlformats.org/officeDocument/2006/relationships/slide" Target="slides/slide10.xml"/><Relationship Id="rId62" Type="http://schemas.openxmlformats.org/officeDocument/2006/relationships/slide" Target="slides/slide31.xml"/><Relationship Id="rId83" Type="http://schemas.openxmlformats.org/officeDocument/2006/relationships/slide" Target="slides/slide52.xml"/><Relationship Id="rId179" Type="http://schemas.openxmlformats.org/officeDocument/2006/relationships/slide" Target="slides/slide148.xml"/><Relationship Id="rId190" Type="http://schemas.openxmlformats.org/officeDocument/2006/relationships/slide" Target="slides/slide159.xml"/><Relationship Id="rId204" Type="http://schemas.openxmlformats.org/officeDocument/2006/relationships/slide" Target="slides/slide173.xml"/><Relationship Id="rId225" Type="http://schemas.openxmlformats.org/officeDocument/2006/relationships/slide" Target="slides/slide194.xml"/><Relationship Id="rId246" Type="http://schemas.openxmlformats.org/officeDocument/2006/relationships/presProps" Target="presProps.xml"/><Relationship Id="rId106" Type="http://schemas.openxmlformats.org/officeDocument/2006/relationships/slide" Target="slides/slide75.xml"/><Relationship Id="rId127" Type="http://schemas.openxmlformats.org/officeDocument/2006/relationships/slide" Target="slides/slide96.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21.xml"/><Relationship Id="rId73" Type="http://schemas.openxmlformats.org/officeDocument/2006/relationships/slide" Target="slides/slide42.xml"/><Relationship Id="rId94" Type="http://schemas.openxmlformats.org/officeDocument/2006/relationships/slide" Target="slides/slide63.xml"/><Relationship Id="rId148" Type="http://schemas.openxmlformats.org/officeDocument/2006/relationships/slide" Target="slides/slide117.xml"/><Relationship Id="rId169" Type="http://schemas.openxmlformats.org/officeDocument/2006/relationships/slide" Target="slides/slide138.xml"/></Relationships>
</file>

<file path=ppt/_rels/viewProps.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slide" Target="slides/slide14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wrap="square" lIns="91440" tIns="45720" rIns="91440" bIns="45720" numCol="1" anchor="t" anchorCtr="0" compatLnSpc="1">
            <a:prstTxWarp prst="textNoShape">
              <a:avLst/>
            </a:prstTxWarp>
          </a:bodyPr>
          <a:lstStyle>
            <a:lvl1pPr algn="r">
              <a:defRPr sz="1200"/>
            </a:lvl1pPr>
          </a:lstStyle>
          <a:p>
            <a:fld id="{24350126-0A8C-8A4E-9126-E38AC2496911}" type="datetime1">
              <a:rPr lang="en-US"/>
              <a:pPr/>
              <a:t>10/29/25</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58ECDA86-C7B1-8C45-914A-0D4EA8C141F0}" type="slidenum">
              <a:rPr lang="en-US"/>
              <a:pPr/>
              <a:t>‹#›</a:t>
            </a:fld>
            <a:endParaRPr lang="en-US"/>
          </a:p>
        </p:txBody>
      </p:sp>
    </p:spTree>
    <p:extLst>
      <p:ext uri="{BB962C8B-B14F-4D97-AF65-F5344CB8AC3E}">
        <p14:creationId xmlns:p14="http://schemas.microsoft.com/office/powerpoint/2010/main" val="398841872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54275"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4096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4277"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4278"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54279"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fld id="{DE914BF4-FF27-8147-8FBA-D343A3A5778B}" type="slidenum">
              <a:rPr lang="en-US"/>
              <a:pPr/>
              <a:t>‹#›</a:t>
            </a:fld>
            <a:endParaRPr lang="en-US"/>
          </a:p>
        </p:txBody>
      </p:sp>
    </p:spTree>
    <p:extLst>
      <p:ext uri="{BB962C8B-B14F-4D97-AF65-F5344CB8AC3E}">
        <p14:creationId xmlns:p14="http://schemas.microsoft.com/office/powerpoint/2010/main" val="253658887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6" charset="0"/>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6" charset="0"/>
        <a:ea typeface="ＭＳ Ｐゴシック" pitchFamily="-112"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3" Type="http://schemas.openxmlformats.org/officeDocument/2006/relationships/hyperlink" Target="https://www.youtube.com/channel/UCprRkKV_qoBb5w2M2c8rYaQ" TargetMode="External"/><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8" Type="http://schemas.openxmlformats.org/officeDocument/2006/relationships/hyperlink" Target="http://en.wikipedia.org/wiki/English_language" TargetMode="External"/><Relationship Id="rId13" Type="http://schemas.openxmlformats.org/officeDocument/2006/relationships/hyperlink" Target="http://en.wikipedia.org/wiki/God_helps_those_who_help_themselves%EF%BC%89" TargetMode="External"/><Relationship Id="rId3" Type="http://schemas.openxmlformats.org/officeDocument/2006/relationships/hyperlink" Target="http://en.wikipedia.org/wiki/Ancient_Greece" TargetMode="External"/><Relationship Id="rId7" Type="http://schemas.openxmlformats.org/officeDocument/2006/relationships/hyperlink" Target="http://en.wikipedia.org/wiki/Benjamin_Franklin" TargetMode="External"/><Relationship Id="rId12" Type="http://schemas.openxmlformats.org/officeDocument/2006/relationships/hyperlink" Target="http://en.wikipedia.org/wiki/Grace_(Christianity)" TargetMode="External"/><Relationship Id="rId2" Type="http://schemas.openxmlformats.org/officeDocument/2006/relationships/slide" Target="../slides/slide13.xml"/><Relationship Id="rId1" Type="http://schemas.openxmlformats.org/officeDocument/2006/relationships/notesMaster" Target="../notesMasters/notesMaster1.xml"/><Relationship Id="rId6" Type="http://schemas.openxmlformats.org/officeDocument/2006/relationships/hyperlink" Target="http://en.wikipedia.org/wiki/Theatre_of_ancient_Greece" TargetMode="External"/><Relationship Id="rId11" Type="http://schemas.openxmlformats.org/officeDocument/2006/relationships/hyperlink" Target="http://en.wikipedia.org/wiki/Christianity" TargetMode="External"/><Relationship Id="rId5" Type="http://schemas.openxmlformats.org/officeDocument/2006/relationships/hyperlink" Target="http://en.wikipedia.org/wiki/Tragedy" TargetMode="External"/><Relationship Id="rId10" Type="http://schemas.openxmlformats.org/officeDocument/2006/relationships/hyperlink" Target="http://en.wikipedia.org/wiki/Bible" TargetMode="External"/><Relationship Id="rId4" Type="http://schemas.openxmlformats.org/officeDocument/2006/relationships/hyperlink" Target="http://en.wikipedia.org/wiki/Aesop's_Fables" TargetMode="External"/><Relationship Id="rId9" Type="http://schemas.openxmlformats.org/officeDocument/2006/relationships/hyperlink" Target="http://en.wikipedia.org/wiki/Algernon_Sidney" TargetMode="External"/><Relationship Id="rId14" Type="http://schemas.openxmlformats.org/officeDocument/2006/relationships/hyperlink" Target="http://www.youtube.com/watch?v=fZeidL6xtEc" TargetMode="Externa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8" Type="http://schemas.openxmlformats.org/officeDocument/2006/relationships/hyperlink" Target="http://en.wikipedia.org/wiki/English_language" TargetMode="External"/><Relationship Id="rId13" Type="http://schemas.openxmlformats.org/officeDocument/2006/relationships/hyperlink" Target="http://en.wikipedia.org/wiki/God_helps_those_who_help_themselves%EF%BC%89" TargetMode="External"/><Relationship Id="rId3" Type="http://schemas.openxmlformats.org/officeDocument/2006/relationships/hyperlink" Target="http://en.wikipedia.org/wiki/Ancient_Greece" TargetMode="External"/><Relationship Id="rId7" Type="http://schemas.openxmlformats.org/officeDocument/2006/relationships/hyperlink" Target="http://en.wikipedia.org/wiki/Benjamin_Franklin" TargetMode="External"/><Relationship Id="rId12" Type="http://schemas.openxmlformats.org/officeDocument/2006/relationships/hyperlink" Target="http://en.wikipedia.org/wiki/Grace_(Christianity)" TargetMode="External"/><Relationship Id="rId2" Type="http://schemas.openxmlformats.org/officeDocument/2006/relationships/slide" Target="../slides/slide14.xml"/><Relationship Id="rId1" Type="http://schemas.openxmlformats.org/officeDocument/2006/relationships/notesMaster" Target="../notesMasters/notesMaster1.xml"/><Relationship Id="rId6" Type="http://schemas.openxmlformats.org/officeDocument/2006/relationships/hyperlink" Target="http://en.wikipedia.org/wiki/Theatre_of_ancient_Greece" TargetMode="External"/><Relationship Id="rId11" Type="http://schemas.openxmlformats.org/officeDocument/2006/relationships/hyperlink" Target="http://en.wikipedia.org/wiki/Christianity" TargetMode="External"/><Relationship Id="rId5" Type="http://schemas.openxmlformats.org/officeDocument/2006/relationships/hyperlink" Target="http://en.wikipedia.org/wiki/Tragedy" TargetMode="External"/><Relationship Id="rId10" Type="http://schemas.openxmlformats.org/officeDocument/2006/relationships/hyperlink" Target="http://en.wikipedia.org/wiki/Bible" TargetMode="External"/><Relationship Id="rId4" Type="http://schemas.openxmlformats.org/officeDocument/2006/relationships/hyperlink" Target="http://en.wikipedia.org/wiki/Aesop's_Fables" TargetMode="External"/><Relationship Id="rId9" Type="http://schemas.openxmlformats.org/officeDocument/2006/relationships/hyperlink" Target="http://en.wikipedia.org/wiki/Algernon_Sidney" TargetMode="External"/><Relationship Id="rId14" Type="http://schemas.openxmlformats.org/officeDocument/2006/relationships/hyperlink" Target="http://www.youtube.com/watch?v=fZeidL6xtEc" TargetMode="Externa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8" Type="http://schemas.openxmlformats.org/officeDocument/2006/relationships/hyperlink" Target="http://en.wikipedia.org/wiki/English_language" TargetMode="External"/><Relationship Id="rId3" Type="http://schemas.openxmlformats.org/officeDocument/2006/relationships/hyperlink" Target="http://en.wikipedia.org/wiki/Ancient_Greece" TargetMode="External"/><Relationship Id="rId7" Type="http://schemas.openxmlformats.org/officeDocument/2006/relationships/hyperlink" Target="http://en.wikipedia.org/wiki/Benjamin_Franklin" TargetMode="External"/><Relationship Id="rId12" Type="http://schemas.openxmlformats.org/officeDocument/2006/relationships/hyperlink" Target="http://en.wikipedia.org/wiki/Grace_(Christianity)" TargetMode="External"/><Relationship Id="rId2" Type="http://schemas.openxmlformats.org/officeDocument/2006/relationships/slide" Target="../slides/slide129.xml"/><Relationship Id="rId1" Type="http://schemas.openxmlformats.org/officeDocument/2006/relationships/notesMaster" Target="../notesMasters/notesMaster1.xml"/><Relationship Id="rId6" Type="http://schemas.openxmlformats.org/officeDocument/2006/relationships/hyperlink" Target="http://en.wikipedia.org/wiki/Theatre_of_ancient_Greece" TargetMode="External"/><Relationship Id="rId11" Type="http://schemas.openxmlformats.org/officeDocument/2006/relationships/hyperlink" Target="http://en.wikipedia.org/wiki/Christianity" TargetMode="External"/><Relationship Id="rId5" Type="http://schemas.openxmlformats.org/officeDocument/2006/relationships/hyperlink" Target="http://en.wikipedia.org/wiki/Tragedy" TargetMode="External"/><Relationship Id="rId10" Type="http://schemas.openxmlformats.org/officeDocument/2006/relationships/hyperlink" Target="http://en.wikipedia.org/wiki/Bible" TargetMode="External"/><Relationship Id="rId4" Type="http://schemas.openxmlformats.org/officeDocument/2006/relationships/hyperlink" Target="http://en.wikipedia.org/wiki/Aesop's_Fables" TargetMode="External"/><Relationship Id="rId9" Type="http://schemas.openxmlformats.org/officeDocument/2006/relationships/hyperlink" Target="http://en.wikipedia.org/wiki/Algernon_Sidney" TargetMode="External"/></Relationships>
</file>

<file path=ppt/notesSlides/_rels/notesSlide86.xml.rels><?xml version="1.0" encoding="UTF-8" standalone="yes"?>
<Relationships xmlns="http://schemas.openxmlformats.org/package/2006/relationships"><Relationship Id="rId8" Type="http://schemas.openxmlformats.org/officeDocument/2006/relationships/hyperlink" Target="http://en.wikipedia.org/wiki/English_language" TargetMode="External"/><Relationship Id="rId3" Type="http://schemas.openxmlformats.org/officeDocument/2006/relationships/hyperlink" Target="http://en.wikipedia.org/wiki/Ancient_Greece" TargetMode="External"/><Relationship Id="rId7" Type="http://schemas.openxmlformats.org/officeDocument/2006/relationships/hyperlink" Target="http://en.wikipedia.org/wiki/Benjamin_Franklin" TargetMode="External"/><Relationship Id="rId12" Type="http://schemas.openxmlformats.org/officeDocument/2006/relationships/hyperlink" Target="http://en.wikipedia.org/wiki/Grace_(Christianity)" TargetMode="External"/><Relationship Id="rId2" Type="http://schemas.openxmlformats.org/officeDocument/2006/relationships/slide" Target="../slides/slide130.xml"/><Relationship Id="rId1" Type="http://schemas.openxmlformats.org/officeDocument/2006/relationships/notesMaster" Target="../notesMasters/notesMaster1.xml"/><Relationship Id="rId6" Type="http://schemas.openxmlformats.org/officeDocument/2006/relationships/hyperlink" Target="http://en.wikipedia.org/wiki/Theatre_of_ancient_Greece" TargetMode="External"/><Relationship Id="rId11" Type="http://schemas.openxmlformats.org/officeDocument/2006/relationships/hyperlink" Target="http://en.wikipedia.org/wiki/Christianity" TargetMode="External"/><Relationship Id="rId5" Type="http://schemas.openxmlformats.org/officeDocument/2006/relationships/hyperlink" Target="http://en.wikipedia.org/wiki/Tragedy" TargetMode="External"/><Relationship Id="rId10" Type="http://schemas.openxmlformats.org/officeDocument/2006/relationships/hyperlink" Target="http://en.wikipedia.org/wiki/Bible" TargetMode="External"/><Relationship Id="rId4" Type="http://schemas.openxmlformats.org/officeDocument/2006/relationships/hyperlink" Target="http://en.wikipedia.org/wiki/Aesop's_Fables" TargetMode="External"/><Relationship Id="rId9" Type="http://schemas.openxmlformats.org/officeDocument/2006/relationships/hyperlink" Target="http://en.wikipedia.org/wiki/Algernon_Sidney" TargetMode="Externa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defRPr/>
            </a:pPr>
            <a:fld id="{79CB0AC7-CFC3-7D48-801B-B01848DA88CE}" type="slidenum">
              <a:rPr lang="en-US" sz="1200">
                <a:solidFill>
                  <a:prstClr val="black"/>
                </a:solidFill>
              </a:rPr>
              <a:pPr defTabSz="457200" eaLnBrk="1" fontAlgn="auto" hangingPunct="1">
                <a:spcBef>
                  <a:spcPts val="0"/>
                </a:spcBef>
                <a:spcAft>
                  <a:spcPts val="0"/>
                </a:spcAft>
                <a:defRPr/>
              </a:pPr>
              <a:t>1</a:t>
            </a:fld>
            <a:endParaRPr lang="en-US" sz="1200">
              <a:solidFill>
                <a:prstClr val="black"/>
              </a:solidFill>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Arial"/>
                <a:ea typeface="ＭＳ Ｐゴシック" charset="0"/>
                <a:cs typeface="Arial"/>
              </a:rPr>
              <a:t>Today‘s teaching emphasizes</a:t>
            </a:r>
            <a:r>
              <a:rPr lang="en-US" baseline="0" dirty="0">
                <a:latin typeface="Arial"/>
                <a:ea typeface="ＭＳ Ｐゴシック" charset="0"/>
                <a:cs typeface="Arial"/>
              </a:rPr>
              <a:t> through the lives of Boaz and </a:t>
            </a:r>
            <a:r>
              <a:rPr lang="en-US" altLang="zh-TW" baseline="0" dirty="0">
                <a:latin typeface="Arial"/>
                <a:ea typeface="ＭＳ Ｐゴシック" charset="0"/>
                <a:cs typeface="Arial"/>
              </a:rPr>
              <a:t>R</a:t>
            </a:r>
            <a:r>
              <a:rPr lang="en-US" altLang="zh-CN" baseline="0" dirty="0">
                <a:latin typeface="Arial"/>
                <a:ea typeface="ＭＳ Ｐゴシック" charset="0"/>
                <a:cs typeface="Arial"/>
              </a:rPr>
              <a:t>uth</a:t>
            </a:r>
            <a:r>
              <a:rPr lang="en-US" baseline="0" dirty="0">
                <a:latin typeface="Arial"/>
                <a:ea typeface="ＭＳ Ｐゴシック" charset="0"/>
                <a:cs typeface="Arial"/>
              </a:rPr>
              <a:t> that God truly cares for those who care for other people. This is the outstanding quality of these two key characters, </a:t>
            </a:r>
          </a:p>
          <a:p>
            <a:pPr eaLnBrk="1" hangingPunct="1"/>
            <a:r>
              <a:rPr lang="en-US" baseline="0" dirty="0">
                <a:latin typeface="Arial"/>
                <a:ea typeface="ＭＳ Ｐゴシック" charset="0"/>
                <a:cs typeface="Arial"/>
              </a:rPr>
              <a:t>• especially </a:t>
            </a:r>
            <a:r>
              <a:rPr lang="en-US" altLang="zh-CN" baseline="0" dirty="0">
                <a:latin typeface="Arial"/>
                <a:ea typeface="ＭＳ Ｐゴシック" charset="0"/>
                <a:cs typeface="Arial"/>
              </a:rPr>
              <a:t>Ruth</a:t>
            </a:r>
            <a:r>
              <a:rPr lang="zh-TW" altLang="en-US" baseline="0" dirty="0">
                <a:latin typeface="Arial"/>
                <a:ea typeface="ＭＳ Ｐゴシック" charset="0"/>
                <a:cs typeface="Arial"/>
              </a:rPr>
              <a:t> </a:t>
            </a:r>
            <a:r>
              <a:rPr lang="en-US" baseline="0" dirty="0">
                <a:latin typeface="Arial"/>
                <a:ea typeface="ＭＳ Ｐゴシック" charset="0"/>
                <a:cs typeface="Arial"/>
              </a:rPr>
              <a:t> herself. </a:t>
            </a:r>
          </a:p>
          <a:p>
            <a:pPr eaLnBrk="1" hangingPunct="1"/>
            <a:r>
              <a:rPr lang="zh-CN" altLang="en-US" dirty="0"/>
              <a:t>“今天的教导通过波阿斯和路得的生活强调了，神确实关心那些关心他人的人。这是这两个关键人物的杰出品质，尤其是路得本人。”</a:t>
            </a:r>
            <a:endParaRPr lang="en-US" dirty="0">
              <a:latin typeface="Arial"/>
              <a:ea typeface="ＭＳ Ｐゴシック" charset="0"/>
              <a:cs typeface="Arial"/>
            </a:endParaRPr>
          </a:p>
        </p:txBody>
      </p:sp>
    </p:spTree>
    <p:extLst>
      <p:ext uri="{BB962C8B-B14F-4D97-AF65-F5344CB8AC3E}">
        <p14:creationId xmlns:p14="http://schemas.microsoft.com/office/powerpoint/2010/main" val="55655674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p>
          <a:p>
            <a:r>
              <a:rPr lang="zh-CN" altLang="en-US" dirty="0">
                <a:latin typeface="Arial"/>
                <a:cs typeface="Arial"/>
              </a:rPr>
              <a:t>当我们关心他人时，上帝也会以特殊的方式关心我们。</a:t>
            </a:r>
            <a:endParaRPr lang="en-US" dirty="0">
              <a:latin typeface="Arial"/>
              <a:cs typeface="Arial"/>
            </a:endParaRPr>
          </a:p>
        </p:txBody>
      </p:sp>
    </p:spTree>
    <p:extLst>
      <p:ext uri="{BB962C8B-B14F-4D97-AF65-F5344CB8AC3E}">
        <p14:creationId xmlns:p14="http://schemas.microsoft.com/office/powerpoint/2010/main" val="112182246"/>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8091F5FD-2389-CA44-A89F-AA7BAA06613C}" type="slidenum">
              <a:rPr lang="en-US" sz="1200"/>
              <a:pPr eaLnBrk="1" hangingPunct="1"/>
              <a:t>144</a:t>
            </a:fld>
            <a:endParaRPr lang="en-US" sz="1200"/>
          </a:p>
        </p:txBody>
      </p:sp>
      <p:sp>
        <p:nvSpPr>
          <p:cNvPr id="49155" name="Rectangle 1026"/>
          <p:cNvSpPr>
            <a:spLocks noGrp="1" noRot="1" noChangeAspect="1" noChangeArrowheads="1" noTextEdit="1"/>
          </p:cNvSpPr>
          <p:nvPr>
            <p:ph type="sldImg"/>
          </p:nvPr>
        </p:nvSpPr>
        <p:spPr>
          <a:ln/>
        </p:spPr>
      </p:sp>
      <p:sp>
        <p:nvSpPr>
          <p:cNvPr id="4915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687D8D07-588B-9D4D-B4F5-601976F4D046}" type="slidenum">
              <a:rPr lang="en-US" sz="1200"/>
              <a:pPr eaLnBrk="1" hangingPunct="1"/>
              <a:t>145</a:t>
            </a:fld>
            <a:endParaRPr lang="en-US" sz="1200"/>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5EB8F2A-4284-6845-BAB6-B59DA9F6FAF9}" type="slidenum">
              <a:rPr lang="en-US" sz="1200"/>
              <a:pPr eaLnBrk="1" hangingPunct="1"/>
              <a:t>146</a:t>
            </a:fld>
            <a:endParaRPr lang="en-US" sz="1200"/>
          </a:p>
        </p:txBody>
      </p:sp>
      <p:sp>
        <p:nvSpPr>
          <p:cNvPr id="53251" name="Rectangle 1026"/>
          <p:cNvSpPr>
            <a:spLocks noGrp="1" noRot="1" noChangeAspect="1" noChangeArrowheads="1" noTextEdit="1"/>
          </p:cNvSpPr>
          <p:nvPr>
            <p:ph type="sldImg"/>
          </p:nvPr>
        </p:nvSpPr>
        <p:spPr>
          <a:ln/>
        </p:spPr>
      </p:sp>
      <p:sp>
        <p:nvSpPr>
          <p:cNvPr id="5325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77A0B90-B46E-8A4A-A76A-E0BADF52F75A}" type="slidenum">
              <a:rPr lang="en-US" sz="1200"/>
              <a:pPr eaLnBrk="1" hangingPunct="1"/>
              <a:t>147</a:t>
            </a:fld>
            <a:endParaRPr lang="en-US" sz="1200"/>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94535E54-23C4-0146-808E-773B83475B6D}" type="slidenum">
              <a:rPr lang="en-US" sz="1200"/>
              <a:pPr eaLnBrk="1" hangingPunct="1"/>
              <a:t>148</a:t>
            </a:fld>
            <a:endParaRPr lang="en-US" sz="1200"/>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B34D06B-3CC8-1C45-8152-5E0A7FC62728}" type="slidenum">
              <a:rPr lang="en-US" sz="1200"/>
              <a:pPr eaLnBrk="1" hangingPunct="1"/>
              <a:t>149</a:t>
            </a:fld>
            <a:endParaRPr lang="en-US" sz="120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E2B6FC7B-D1B1-C749-9065-AA9BDB4F67C7}" type="slidenum">
              <a:rPr lang="en-US" sz="1200"/>
              <a:pPr eaLnBrk="1" hangingPunct="1"/>
              <a:t>150</a:t>
            </a:fld>
            <a:endParaRPr lang="en-US" sz="1200"/>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F3D0559-EE65-BE4D-A518-52F4538D088F}" type="slidenum">
              <a:rPr lang="en-US" sz="1200"/>
              <a:pPr eaLnBrk="1" hangingPunct="1"/>
              <a:t>151</a:t>
            </a:fld>
            <a:endParaRPr lang="en-US" sz="1200"/>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C746BAB-2BB8-E34A-9B7B-AB522FF4B2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That’s why the jeweler always places it on a black piece of velvet! The contrast draws out the beauty</a:t>
            </a:r>
            <a:r>
              <a:rPr lang="en-US" baseline="0" dirty="0">
                <a:latin typeface="Arial"/>
                <a:ea typeface="ＭＳ Ｐゴシック" charset="0"/>
                <a:cs typeface="Arial"/>
              </a:rPr>
              <a:t> </a:t>
            </a:r>
            <a:r>
              <a:rPr lang="en-US" dirty="0">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 same is true of the amazing story of </a:t>
            </a:r>
            <a:r>
              <a:rPr lang="zh-TW" altLang="en-US" dirty="0">
                <a:latin typeface="Arial"/>
                <a:ea typeface="ＭＳ Ｐゴシック" charset="0"/>
                <a:cs typeface="Arial"/>
              </a:rPr>
              <a:t>路得 </a:t>
            </a:r>
            <a:r>
              <a:rPr lang="en-US" dirty="0">
                <a:latin typeface="Arial"/>
                <a:ea typeface="ＭＳ Ｐゴシック" charset="0"/>
                <a:cs typeface="Arial"/>
              </a:rPr>
              <a:t>—we see it best when we realize its brightness shines during the darkest days of Israel’s history. </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a:p>
            <a:r>
              <a:rPr lang="zh-CN" altLang="en-US" dirty="0"/>
              <a:t>你不能在明亮的背景上很好地看到一颗珍珠，对吧？</a:t>
            </a:r>
          </a:p>
          <a:p>
            <a:pPr>
              <a:buFont typeface="Arial" panose="020B0604020202020204" pitchFamily="34" charset="0"/>
              <a:buChar char="•"/>
            </a:pPr>
            <a:r>
              <a:rPr lang="zh-CN" altLang="en-US" dirty="0"/>
              <a:t>这就是为什么珠宝商总是将它放在一块黑色的天鹅绒上！这种对比突显了珍珠的美丽。 路得的奇妙故事也是如此</a:t>
            </a:r>
            <a:r>
              <a:rPr lang="en-US" altLang="zh-CN" dirty="0"/>
              <a:t>——</a:t>
            </a:r>
            <a:r>
              <a:rPr lang="zh-CN" altLang="en-US" dirty="0"/>
              <a:t>当我们意识到它的光辉是在以色列历史上最黑暗的日子里闪耀时，我们才能更好地看到它。</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p:txBody>
      </p:sp>
    </p:spTree>
    <p:extLst>
      <p:ext uri="{BB962C8B-B14F-4D97-AF65-F5344CB8AC3E}">
        <p14:creationId xmlns:p14="http://schemas.microsoft.com/office/powerpoint/2010/main" val="322846618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3AA1192-4656-BC43-8792-A23823E8554C}" type="slidenum">
              <a:rPr lang="en-US" sz="1200"/>
              <a:pPr eaLnBrk="1" hangingPunct="1"/>
              <a:t>153</a:t>
            </a:fld>
            <a:endParaRPr lang="en-US" sz="1200"/>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p>
          <a:p>
            <a:r>
              <a:rPr lang="zh-CN" altLang="en-US" dirty="0">
                <a:latin typeface="Arial"/>
                <a:cs typeface="Arial"/>
              </a:rPr>
              <a:t>当我们关心他人时，上帝可能会以我们从未考虑过的方式奖励我们。</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238353586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4A076FEB-0CE7-DD4D-8DFD-9E7CDB0433E4}" type="slidenum">
              <a:rPr lang="en-US" sz="1200"/>
              <a:pPr eaLnBrk="1" hangingPunct="1"/>
              <a:t>154</a:t>
            </a:fld>
            <a:endParaRPr lang="en-US" sz="1200"/>
          </a:p>
        </p:txBody>
      </p:sp>
      <p:sp>
        <p:nvSpPr>
          <p:cNvPr id="67587" name="Rectangle 1026"/>
          <p:cNvSpPr>
            <a:spLocks noGrp="1" noRot="1" noChangeAspect="1" noChangeArrowheads="1" noTextEdit="1"/>
          </p:cNvSpPr>
          <p:nvPr>
            <p:ph type="sldImg"/>
          </p:nvPr>
        </p:nvSpPr>
        <p:spPr>
          <a:ln/>
        </p:spPr>
      </p:sp>
      <p:sp>
        <p:nvSpPr>
          <p:cNvPr id="6758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3C2DAE6-B433-3C4D-80FA-0AA0A6A78DE9}" type="slidenum">
              <a:rPr lang="en-US" sz="1200">
                <a:solidFill>
                  <a:prstClr val="black"/>
                </a:solidFill>
              </a:rPr>
              <a:pPr eaLnBrk="1" hangingPunct="1"/>
              <a:t>155</a:t>
            </a:fld>
            <a:endParaRPr lang="en-US" sz="1200">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8D21DE5-0A35-F042-88E7-72BDB3C918A6}" type="slidenum">
              <a:rPr lang="en-US" sz="1200">
                <a:solidFill>
                  <a:prstClr val="black"/>
                </a:solidFill>
              </a:rPr>
              <a:pPr eaLnBrk="1" hangingPunct="1"/>
              <a:t>156</a:t>
            </a:fld>
            <a:endParaRPr lang="en-US" sz="1200">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B6F6065-083F-1142-AC98-BD6485DEB7CE}" type="slidenum">
              <a:rPr lang="en-US" sz="1200"/>
              <a:pPr eaLnBrk="1" hangingPunct="1"/>
              <a:t>157</a:t>
            </a:fld>
            <a:endParaRPr lang="en-US" sz="1200"/>
          </a:p>
        </p:txBody>
      </p:sp>
      <p:sp>
        <p:nvSpPr>
          <p:cNvPr id="75779" name="Rectangle 2"/>
          <p:cNvSpPr>
            <a:spLocks noGrp="1" noRot="1" noChangeAspect="1" noChangeArrowheads="1" noTextEdit="1"/>
          </p:cNvSpPr>
          <p:nvPr>
            <p:ph type="sldImg"/>
          </p:nvPr>
        </p:nvSpPr>
        <p:spPr>
          <a:ln/>
        </p:spPr>
      </p:sp>
      <p:sp>
        <p:nvSpPr>
          <p:cNvPr id="757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67A0BF3-A0AE-2F45-8F84-94603DE31FEF}" type="slidenum">
              <a:rPr lang="en-US" sz="1200"/>
              <a:pPr eaLnBrk="1" hangingPunct="1"/>
              <a:t>158</a:t>
            </a:fld>
            <a:endParaRPr lang="en-US" sz="1200"/>
          </a:p>
        </p:txBody>
      </p:sp>
      <p:sp>
        <p:nvSpPr>
          <p:cNvPr id="77827" name="Rectangle 2"/>
          <p:cNvSpPr>
            <a:spLocks noGrp="1" noRot="1" noChangeAspect="1" noChangeArrowheads="1" noTextEdit="1"/>
          </p:cNvSpPr>
          <p:nvPr>
            <p:ph type="sldImg"/>
          </p:nvPr>
        </p:nvSpPr>
        <p:spPr>
          <a:ln/>
        </p:spPr>
      </p:sp>
      <p:sp>
        <p:nvSpPr>
          <p:cNvPr id="778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F29DF00A-0958-3840-B7EB-3A891E7B3793}" type="slidenum">
              <a:rPr lang="en-US" sz="1200"/>
              <a:pPr eaLnBrk="1" hangingPunct="1"/>
              <a:t>159</a:t>
            </a:fld>
            <a:endParaRPr lang="en-US" sz="1200"/>
          </a:p>
        </p:txBody>
      </p:sp>
      <p:sp>
        <p:nvSpPr>
          <p:cNvPr id="79875" name="Rectangle 1026"/>
          <p:cNvSpPr>
            <a:spLocks noGrp="1" noRot="1" noChangeAspect="1" noChangeArrowheads="1" noTextEdit="1"/>
          </p:cNvSpPr>
          <p:nvPr>
            <p:ph type="sldImg"/>
          </p:nvPr>
        </p:nvSpPr>
        <p:spPr>
          <a:ln/>
        </p:spPr>
      </p:sp>
      <p:sp>
        <p:nvSpPr>
          <p:cNvPr id="7987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70E9C1CC-F13B-5447-ACA7-4ED83AA868D9}" type="slidenum">
              <a:rPr lang="en-US" sz="1200"/>
              <a:pPr eaLnBrk="1" hangingPunct="1"/>
              <a:t>160</a:t>
            </a:fld>
            <a:endParaRPr lang="en-US" sz="1200"/>
          </a:p>
        </p:txBody>
      </p:sp>
      <p:sp>
        <p:nvSpPr>
          <p:cNvPr id="81923" name="Rectangle 2"/>
          <p:cNvSpPr>
            <a:spLocks noGrp="1" noRot="1" noChangeAspect="1" noChangeArrowheads="1" noTextEdit="1"/>
          </p:cNvSpPr>
          <p:nvPr>
            <p:ph type="sldImg"/>
          </p:nvPr>
        </p:nvSpPr>
        <p:spPr>
          <a:ln/>
        </p:spPr>
      </p:sp>
      <p:sp>
        <p:nvSpPr>
          <p:cNvPr id="819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C04F984-A351-DD4F-97C0-0901F5285279}" type="slidenum">
              <a:rPr lang="en-US" sz="1200"/>
              <a:pPr eaLnBrk="1" hangingPunct="1"/>
              <a:t>161</a:t>
            </a:fld>
            <a:endParaRPr lang="en-US" sz="1200"/>
          </a:p>
        </p:txBody>
      </p:sp>
      <p:sp>
        <p:nvSpPr>
          <p:cNvPr id="83971" name="Rectangle 2"/>
          <p:cNvSpPr>
            <a:spLocks noGrp="1" noRot="1" noChangeAspect="1" noChangeArrowheads="1" noTextEdit="1"/>
          </p:cNvSpPr>
          <p:nvPr>
            <p:ph type="sldImg"/>
          </p:nvPr>
        </p:nvSpPr>
        <p:spPr>
          <a:xfrm>
            <a:off x="1130300" y="674688"/>
            <a:ext cx="4597400" cy="3448050"/>
          </a:xfrm>
          <a:ln/>
        </p:spPr>
      </p:sp>
      <p:sp>
        <p:nvSpPr>
          <p:cNvPr id="83972" name="Rectangle 3"/>
          <p:cNvSpPr>
            <a:spLocks noGrp="1" noChangeArrowheads="1"/>
          </p:cNvSpPr>
          <p:nvPr>
            <p:ph type="body" idx="1"/>
          </p:nvPr>
        </p:nvSpPr>
        <p:spPr>
          <a:xfrm>
            <a:off x="914400" y="4346575"/>
            <a:ext cx="5029200" cy="412273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rPr>
              <a:t>Wadi Mujib</a:t>
            </a: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703F96-CA6F-CA46-931A-1543E667D92A}" type="slidenum">
              <a:rPr lang="en-US" sz="1200">
                <a:solidFill>
                  <a:prstClr val="black"/>
                </a:solidFill>
              </a:rPr>
              <a:pPr eaLnBrk="1" hangingPunct="1"/>
              <a:t>162</a:t>
            </a:fld>
            <a:endParaRPr lang="en-US" sz="1200">
              <a:solidFill>
                <a:prstClr val="black"/>
              </a:solidFill>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585C869-8CA3-6848-B306-1017D2C3B268}" type="slidenum">
              <a:rPr lang="en-US" sz="1200">
                <a:solidFill>
                  <a:prstClr val="black"/>
                </a:solidFill>
              </a:rPr>
              <a:pPr eaLnBrk="1" hangingPunct="1"/>
              <a:t>163</a:t>
            </a:fld>
            <a:endParaRPr lang="en-US" sz="1200">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a:p>
            <a:r>
              <a:rPr lang="en-US"/>
              <a:t>Restatement</a:t>
            </a:r>
          </a:p>
          <a:p>
            <a:endParaRPr lang="en-US" dirty="0"/>
          </a:p>
        </p:txBody>
      </p:sp>
    </p:spTree>
    <p:extLst>
      <p:ext uri="{BB962C8B-B14F-4D97-AF65-F5344CB8AC3E}">
        <p14:creationId xmlns:p14="http://schemas.microsoft.com/office/powerpoint/2010/main" val="127777594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E64597D-5D2B-BB4E-BFFE-46E0BC087233}" type="slidenum">
              <a:rPr lang="en-US" sz="1200"/>
              <a:pPr eaLnBrk="1" hangingPunct="1"/>
              <a:t>164</a:t>
            </a:fld>
            <a:endParaRPr lang="en-US" sz="1200"/>
          </a:p>
        </p:txBody>
      </p:sp>
      <p:sp>
        <p:nvSpPr>
          <p:cNvPr id="90115" name="Rectangle 1026"/>
          <p:cNvSpPr>
            <a:spLocks noGrp="1" noRot="1" noChangeAspect="1" noChangeArrowheads="1" noTextEdit="1"/>
          </p:cNvSpPr>
          <p:nvPr>
            <p:ph type="sldImg"/>
          </p:nvPr>
        </p:nvSpPr>
        <p:spPr>
          <a:ln/>
        </p:spPr>
      </p:sp>
      <p:sp>
        <p:nvSpPr>
          <p:cNvPr id="9011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E918C6ED-B262-A741-8D5C-984BAF44627B}" type="slidenum">
              <a:rPr lang="en-US" sz="1200"/>
              <a:pPr eaLnBrk="1" hangingPunct="1"/>
              <a:t>165</a:t>
            </a:fld>
            <a:endParaRPr lang="en-US" sz="1200"/>
          </a:p>
        </p:txBody>
      </p:sp>
      <p:sp>
        <p:nvSpPr>
          <p:cNvPr id="92163" name="Rectangle 2"/>
          <p:cNvSpPr>
            <a:spLocks noGrp="1" noRot="1" noChangeAspect="1" noChangeArrowheads="1" noTextEdit="1"/>
          </p:cNvSpPr>
          <p:nvPr>
            <p:ph type="sldImg"/>
          </p:nvPr>
        </p:nvSpPr>
        <p:spPr>
          <a:ln/>
        </p:spPr>
      </p:sp>
      <p:sp>
        <p:nvSpPr>
          <p:cNvPr id="921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57C7DA06-BB71-F04C-BE41-5C5F68C3D242}" type="slidenum">
              <a:rPr lang="en-US" sz="1200"/>
              <a:pPr eaLnBrk="1" hangingPunct="1"/>
              <a:t>166</a:t>
            </a:fld>
            <a:endParaRPr lang="en-US" sz="1200"/>
          </a:p>
        </p:txBody>
      </p:sp>
      <p:sp>
        <p:nvSpPr>
          <p:cNvPr id="94211" name="Rectangle 1026"/>
          <p:cNvSpPr>
            <a:spLocks noGrp="1" noRot="1" noChangeAspect="1" noChangeArrowheads="1" noTextEdit="1"/>
          </p:cNvSpPr>
          <p:nvPr>
            <p:ph type="sldImg"/>
          </p:nvPr>
        </p:nvSpPr>
        <p:spPr>
          <a:ln/>
        </p:spPr>
      </p:sp>
      <p:sp>
        <p:nvSpPr>
          <p:cNvPr id="9421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8D03DBC8-4BFF-E040-BD7C-884E386B76EC}" type="slidenum">
              <a:rPr lang="en-US" sz="1200"/>
              <a:pPr eaLnBrk="1" hangingPunct="1"/>
              <a:t>167</a:t>
            </a:fld>
            <a:endParaRPr lang="en-US" sz="1200"/>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60EDAD2-1CC3-3F40-970F-2323D1C934F0}" type="slidenum">
              <a:rPr lang="en-US" sz="1200"/>
              <a:pPr eaLnBrk="1" hangingPunct="1"/>
              <a:t>168</a:t>
            </a:fld>
            <a:endParaRPr lang="en-US" sz="1200"/>
          </a:p>
        </p:txBody>
      </p:sp>
      <p:sp>
        <p:nvSpPr>
          <p:cNvPr id="98307" name="Rectangle 2"/>
          <p:cNvSpPr>
            <a:spLocks noGrp="1" noRot="1" noChangeAspect="1" noChangeArrowheads="1" noTextEdit="1"/>
          </p:cNvSpPr>
          <p:nvPr>
            <p:ph type="sldImg"/>
          </p:nvPr>
        </p:nvSpPr>
        <p:spPr>
          <a:ln/>
        </p:spPr>
      </p:sp>
      <p:sp>
        <p:nvSpPr>
          <p:cNvPr id="983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9C29D2D-5316-4141-932B-54E258E18DCF}" type="slidenum">
              <a:rPr lang="en-US" sz="1200"/>
              <a:pPr eaLnBrk="1" hangingPunct="1"/>
              <a:t>169</a:t>
            </a:fld>
            <a:endParaRPr lang="en-US" sz="1200"/>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7390B8A-64E5-B544-9436-9495667A8CDC}" type="slidenum">
              <a:rPr lang="en-US" sz="1200"/>
              <a:pPr eaLnBrk="1" hangingPunct="1"/>
              <a:t>170</a:t>
            </a:fld>
            <a:endParaRPr lang="en-US" sz="1200"/>
          </a:p>
        </p:txBody>
      </p:sp>
      <p:sp>
        <p:nvSpPr>
          <p:cNvPr id="102403" name="Rectangle 2"/>
          <p:cNvSpPr>
            <a:spLocks noGrp="1" noRot="1" noChangeAspect="1" noChangeArrowheads="1" noTextEdit="1"/>
          </p:cNvSpPr>
          <p:nvPr>
            <p:ph type="sldImg"/>
          </p:nvPr>
        </p:nvSpPr>
        <p:spPr>
          <a:ln/>
        </p:spPr>
      </p:sp>
      <p:sp>
        <p:nvSpPr>
          <p:cNvPr id="1024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11FC595-BA82-8B49-B11A-4950C987E556}" type="slidenum">
              <a:rPr lang="en-US" sz="1200"/>
              <a:pPr eaLnBrk="1" hangingPunct="1"/>
              <a:t>171</a:t>
            </a:fld>
            <a:endParaRPr lang="en-US" sz="1200"/>
          </a:p>
        </p:txBody>
      </p:sp>
      <p:sp>
        <p:nvSpPr>
          <p:cNvPr id="104451" name="Rectangle 2"/>
          <p:cNvSpPr>
            <a:spLocks noGrp="1" noRot="1" noChangeAspect="1" noChangeArrowheads="1" noTextEdit="1"/>
          </p:cNvSpPr>
          <p:nvPr>
            <p:ph type="sldImg"/>
          </p:nvPr>
        </p:nvSpPr>
        <p:spPr>
          <a:ln/>
        </p:spPr>
      </p:sp>
      <p:sp>
        <p:nvSpPr>
          <p:cNvPr id="10445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1F375A9-F618-B444-8342-080628E74C21}" type="slidenum">
              <a:rPr lang="en-US" sz="1200"/>
              <a:pPr eaLnBrk="1" hangingPunct="1"/>
              <a:t>172</a:t>
            </a:fld>
            <a:endParaRPr lang="en-US" sz="1200"/>
          </a:p>
        </p:txBody>
      </p:sp>
      <p:sp>
        <p:nvSpPr>
          <p:cNvPr id="106499" name="Rectangle 2"/>
          <p:cNvSpPr>
            <a:spLocks noGrp="1" noRot="1" noChangeAspect="1" noChangeArrowheads="1" noTextEdit="1"/>
          </p:cNvSpPr>
          <p:nvPr>
            <p:ph type="sldImg"/>
          </p:nvPr>
        </p:nvSpPr>
        <p:spPr>
          <a:ln/>
        </p:spPr>
      </p:sp>
      <p:sp>
        <p:nvSpPr>
          <p:cNvPr id="1065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57852B90-3C11-3340-A593-50BA8C730C56}" type="slidenum">
              <a:rPr lang="en-US" sz="1200"/>
              <a:pPr eaLnBrk="1" hangingPunct="1"/>
              <a:t>173</a:t>
            </a:fld>
            <a:endParaRPr lang="en-US" sz="1200"/>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cs typeface="ＭＳ Ｐゴシック" charset="0"/>
              </a:rPr>
              <a:t>Text</a:t>
            </a:r>
          </a:p>
        </p:txBody>
      </p:sp>
    </p:spTree>
    <p:extLst>
      <p:ext uri="{BB962C8B-B14F-4D97-AF65-F5344CB8AC3E}">
        <p14:creationId xmlns:p14="http://schemas.microsoft.com/office/powerpoint/2010/main" val="237065307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6D34CABB-A828-244E-A963-2F9C231DB0C6}" type="slidenum">
              <a:rPr lang="en-US" sz="1200"/>
              <a:pPr eaLnBrk="1" hangingPunct="1"/>
              <a:t>174</a:t>
            </a:fld>
            <a:endParaRPr lang="en-US" sz="1200"/>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24C90B08-2E7E-2047-A245-DEF1A7CB15E5}" type="slidenum">
              <a:rPr lang="en-US" sz="1200"/>
              <a:pPr eaLnBrk="1" hangingPunct="1"/>
              <a:t>175</a:t>
            </a:fld>
            <a:endParaRPr lang="en-US" sz="1200"/>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F4881880-AC13-DF4B-9703-8CFFC91CDA8F}" type="slidenum">
              <a:rPr lang="en-US" sz="1200"/>
              <a:pPr eaLnBrk="1" hangingPunct="1"/>
              <a:t>176</a:t>
            </a:fld>
            <a:endParaRPr lang="en-US" sz="1200"/>
          </a:p>
        </p:txBody>
      </p:sp>
      <p:sp>
        <p:nvSpPr>
          <p:cNvPr id="114691" name="Rectangle 2"/>
          <p:cNvSpPr>
            <a:spLocks noGrp="1" noRot="1" noChangeAspect="1" noChangeArrowheads="1" noTextEdit="1"/>
          </p:cNvSpPr>
          <p:nvPr>
            <p:ph type="sldImg"/>
          </p:nvPr>
        </p:nvSpPr>
        <p:spPr>
          <a:ln/>
        </p:spPr>
      </p:sp>
      <p:sp>
        <p:nvSpPr>
          <p:cNvPr id="1146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AE2BFA1D-9603-E044-BC0F-8635CB8757F6}" type="slidenum">
              <a:rPr lang="en-US" sz="1200"/>
              <a:pPr eaLnBrk="1" hangingPunct="1"/>
              <a:t>177</a:t>
            </a:fld>
            <a:endParaRPr lang="en-US" sz="1200"/>
          </a:p>
        </p:txBody>
      </p:sp>
      <p:sp>
        <p:nvSpPr>
          <p:cNvPr id="116739" name="Rectangle 2"/>
          <p:cNvSpPr>
            <a:spLocks noGrp="1" noRot="1" noChangeAspect="1" noChangeArrowheads="1" noTextEdit="1"/>
          </p:cNvSpPr>
          <p:nvPr>
            <p:ph type="sldImg"/>
          </p:nvPr>
        </p:nvSpPr>
        <p:spPr>
          <a:ln/>
        </p:spPr>
      </p:sp>
      <p:sp>
        <p:nvSpPr>
          <p:cNvPr id="1167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48179BAA-1A22-4C4D-9E6E-544876E4301A}" type="slidenum">
              <a:rPr lang="en-US" sz="1200"/>
              <a:pPr eaLnBrk="1" hangingPunct="1"/>
              <a:t>178</a:t>
            </a:fld>
            <a:endParaRPr lang="en-US" sz="1200"/>
          </a:p>
        </p:txBody>
      </p:sp>
      <p:sp>
        <p:nvSpPr>
          <p:cNvPr id="118787" name="Rectangle 2"/>
          <p:cNvSpPr>
            <a:spLocks noGrp="1" noRot="1" noChangeAspect="1" noChangeArrowheads="1" noTextEdit="1"/>
          </p:cNvSpPr>
          <p:nvPr>
            <p:ph type="sldImg"/>
          </p:nvPr>
        </p:nvSpPr>
        <p:spPr>
          <a:ln/>
        </p:spPr>
      </p:sp>
      <p:sp>
        <p:nvSpPr>
          <p:cNvPr id="1187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179</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180</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181</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182</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9EDC8C32-337E-834F-905F-091CC362A5BB}" type="slidenum">
              <a:rPr lang="en-US" sz="1200"/>
              <a:pPr eaLnBrk="1" hangingPunct="1"/>
              <a:t>183</a:t>
            </a:fld>
            <a:endParaRPr lang="en-US" sz="1200"/>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DD0489C-E3AA-9641-B332-A837CC6A793A}" type="slidenum">
              <a:rPr lang="en-US" sz="1200">
                <a:solidFill>
                  <a:prstClr val="black"/>
                </a:solidFill>
              </a:rPr>
              <a:pPr eaLnBrk="1" hangingPunct="1"/>
              <a:t>22</a:t>
            </a:fld>
            <a:endParaRPr lang="en-US" sz="1200">
              <a:solidFill>
                <a:prstClr val="black"/>
              </a:solidFill>
            </a:endParaRPr>
          </a:p>
        </p:txBody>
      </p:sp>
      <p:sp>
        <p:nvSpPr>
          <p:cNvPr id="45059" name="Rectangle 1026"/>
          <p:cNvSpPr>
            <a:spLocks noGrp="1" noRot="1" noChangeAspect="1" noChangeArrowheads="1" noTextEdit="1"/>
          </p:cNvSpPr>
          <p:nvPr>
            <p:ph type="sldImg"/>
          </p:nvPr>
        </p:nvSpPr>
        <p:spPr>
          <a:ln/>
        </p:spPr>
      </p:sp>
      <p:sp>
        <p:nvSpPr>
          <p:cNvPr id="45060"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B7A538F-D261-0748-B872-A5A12F41BE0B}" type="slidenum">
              <a:rPr lang="en-US" sz="1200"/>
              <a:pPr eaLnBrk="1" hangingPunct="1"/>
              <a:t>184</a:t>
            </a:fld>
            <a:endParaRPr lang="en-US" sz="1200"/>
          </a:p>
        </p:txBody>
      </p:sp>
      <p:sp>
        <p:nvSpPr>
          <p:cNvPr id="131075" name="Rectangle 1026"/>
          <p:cNvSpPr>
            <a:spLocks noGrp="1" noRot="1" noChangeAspect="1" noChangeArrowheads="1" noTextEdit="1"/>
          </p:cNvSpPr>
          <p:nvPr>
            <p:ph type="sldImg"/>
          </p:nvPr>
        </p:nvSpPr>
        <p:spPr>
          <a:ln/>
        </p:spPr>
      </p:sp>
      <p:sp>
        <p:nvSpPr>
          <p:cNvPr id="13107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E7293AA7-991A-1F4B-9ED0-1247C542DE85}" type="slidenum">
              <a:rPr lang="en-US" sz="1200"/>
              <a:pPr eaLnBrk="1" hangingPunct="1"/>
              <a:t>185</a:t>
            </a:fld>
            <a:endParaRPr lang="en-US" sz="1200"/>
          </a:p>
        </p:txBody>
      </p:sp>
      <p:sp>
        <p:nvSpPr>
          <p:cNvPr id="133123" name="Rectangle 2"/>
          <p:cNvSpPr>
            <a:spLocks noGrp="1" noRot="1" noChangeAspect="1" noChangeArrowheads="1" noTextEdit="1"/>
          </p:cNvSpPr>
          <p:nvPr>
            <p:ph type="sldImg"/>
          </p:nvPr>
        </p:nvSpPr>
        <p:spPr>
          <a:ln/>
        </p:spPr>
      </p:sp>
      <p:sp>
        <p:nvSpPr>
          <p:cNvPr id="1331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D54CBE-1445-2768-B2D6-19CEEB3ACD4E}"/>
            </a:ext>
          </a:extLst>
        </p:cNvPr>
        <p:cNvGrpSpPr/>
        <p:nvPr/>
      </p:nvGrpSpPr>
      <p:grpSpPr>
        <a:xfrm>
          <a:off x="0" y="0"/>
          <a:ext cx="0" cy="0"/>
          <a:chOff x="0" y="0"/>
          <a:chExt cx="0" cy="0"/>
        </a:xfrm>
      </p:grpSpPr>
      <p:sp>
        <p:nvSpPr>
          <p:cNvPr id="133122" name="Rectangle 7">
            <a:extLst>
              <a:ext uri="{FF2B5EF4-FFF2-40B4-BE49-F238E27FC236}">
                <a16:creationId xmlns:a16="http://schemas.microsoft.com/office/drawing/2014/main" id="{E53D3810-B83C-FA4B-29BD-100BBD4506D7}"/>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E7293AA7-991A-1F4B-9ED0-1247C542DE85}" type="slidenum">
              <a:rPr lang="en-US" sz="1200"/>
              <a:pPr eaLnBrk="1" hangingPunct="1"/>
              <a:t>186</a:t>
            </a:fld>
            <a:endParaRPr lang="en-US" sz="1200"/>
          </a:p>
        </p:txBody>
      </p:sp>
      <p:sp>
        <p:nvSpPr>
          <p:cNvPr id="133123" name="Rectangle 2">
            <a:extLst>
              <a:ext uri="{FF2B5EF4-FFF2-40B4-BE49-F238E27FC236}">
                <a16:creationId xmlns:a16="http://schemas.microsoft.com/office/drawing/2014/main" id="{CDCD5B06-A9A8-0700-24B3-A50D8C319EF0}"/>
              </a:ext>
            </a:extLst>
          </p:cNvPr>
          <p:cNvSpPr>
            <a:spLocks noGrp="1" noRot="1" noChangeAspect="1" noChangeArrowheads="1" noTextEdit="1"/>
          </p:cNvSpPr>
          <p:nvPr>
            <p:ph type="sldImg"/>
          </p:nvPr>
        </p:nvSpPr>
        <p:spPr>
          <a:ln/>
        </p:spPr>
      </p:sp>
      <p:sp>
        <p:nvSpPr>
          <p:cNvPr id="133124" name="Rectangle 3">
            <a:extLst>
              <a:ext uri="{FF2B5EF4-FFF2-40B4-BE49-F238E27FC236}">
                <a16:creationId xmlns:a16="http://schemas.microsoft.com/office/drawing/2014/main" id="{3748DA60-6B12-5B7E-7843-DD46E6A15982}"/>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1982654841"/>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5718489C-36CD-D74A-BFA1-6E151BF0A65C}" type="slidenum">
              <a:rPr lang="en-US" sz="1200"/>
              <a:pPr eaLnBrk="1" hangingPunct="1"/>
              <a:t>187</a:t>
            </a:fld>
            <a:endParaRPr lang="en-US" sz="1200"/>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275527B-0FF2-EA4B-9F26-5873482B5B98}" type="slidenum">
              <a:rPr lang="en-US" sz="1200"/>
              <a:pPr eaLnBrk="1" hangingPunct="1"/>
              <a:t>188</a:t>
            </a:fld>
            <a:endParaRPr lang="en-US" sz="1200"/>
          </a:p>
        </p:txBody>
      </p:sp>
      <p:sp>
        <p:nvSpPr>
          <p:cNvPr id="137219" name="Rectangle 2"/>
          <p:cNvSpPr>
            <a:spLocks noGrp="1" noRot="1" noChangeAspect="1" noChangeArrowheads="1" noTextEdit="1"/>
          </p:cNvSpPr>
          <p:nvPr>
            <p:ph type="sldImg"/>
          </p:nvPr>
        </p:nvSpPr>
        <p:spPr>
          <a:ln/>
        </p:spPr>
      </p:sp>
      <p:sp>
        <p:nvSpPr>
          <p:cNvPr id="1372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752BF28E-C370-6147-A6BC-0771CC76FB6D}" type="slidenum">
              <a:rPr lang="en-US" sz="1200"/>
              <a:pPr eaLnBrk="1" hangingPunct="1"/>
              <a:t>189</a:t>
            </a:fld>
            <a:endParaRPr lang="en-US" sz="1200"/>
          </a:p>
        </p:txBody>
      </p:sp>
      <p:sp>
        <p:nvSpPr>
          <p:cNvPr id="139267" name="Rectangle 1026"/>
          <p:cNvSpPr>
            <a:spLocks noGrp="1" noRot="1" noChangeAspect="1" noChangeArrowheads="1" noTextEdit="1"/>
          </p:cNvSpPr>
          <p:nvPr>
            <p:ph type="sldImg"/>
          </p:nvPr>
        </p:nvSpPr>
        <p:spPr>
          <a:ln/>
        </p:spPr>
      </p:sp>
      <p:sp>
        <p:nvSpPr>
          <p:cNvPr id="13926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BEDD703-7A1E-204A-AA74-D2053850FCE9}" type="slidenum">
              <a:rPr lang="en-US" sz="1200"/>
              <a:pPr eaLnBrk="1" hangingPunct="1"/>
              <a:t>190</a:t>
            </a:fld>
            <a:endParaRPr lang="en-US" sz="1200"/>
          </a:p>
        </p:txBody>
      </p:sp>
      <p:sp>
        <p:nvSpPr>
          <p:cNvPr id="141315" name="Rectangle 2"/>
          <p:cNvSpPr>
            <a:spLocks noGrp="1" noRot="1" noChangeAspect="1" noChangeArrowheads="1" noTextEdit="1"/>
          </p:cNvSpPr>
          <p:nvPr>
            <p:ph type="sldImg"/>
          </p:nvPr>
        </p:nvSpPr>
        <p:spPr>
          <a:ln/>
        </p:spPr>
      </p:sp>
      <p:sp>
        <p:nvSpPr>
          <p:cNvPr id="1413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87263854-ED32-5C49-8EA9-45E2E7A1AD90}" type="slidenum">
              <a:rPr lang="en-US" sz="1200"/>
              <a:pPr eaLnBrk="1" hangingPunct="1"/>
              <a:t>191</a:t>
            </a:fld>
            <a:endParaRPr lang="en-US" sz="1200"/>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566BA1A-3BEE-034F-9028-029FC177FA2D}" type="slidenum">
              <a:rPr lang="en-US" sz="1200"/>
              <a:pPr eaLnBrk="1" hangingPunct="1"/>
              <a:t>192</a:t>
            </a:fld>
            <a:endParaRPr lang="en-US" sz="1200"/>
          </a:p>
        </p:txBody>
      </p:sp>
      <p:sp>
        <p:nvSpPr>
          <p:cNvPr id="145411" name="Rectangle 2"/>
          <p:cNvSpPr>
            <a:spLocks noGrp="1" noRot="1" noChangeAspect="1" noChangeArrowheads="1" noTextEdit="1"/>
          </p:cNvSpPr>
          <p:nvPr>
            <p:ph type="sldImg"/>
          </p:nvPr>
        </p:nvSpPr>
        <p:spPr>
          <a:ln/>
        </p:spPr>
      </p:sp>
      <p:sp>
        <p:nvSpPr>
          <p:cNvPr id="1454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F261A3F-CC9C-7948-8FD4-1238034A9457}" type="slidenum">
              <a:rPr lang="en-US" sz="1200"/>
              <a:pPr eaLnBrk="1" hangingPunct="1"/>
              <a:t>193</a:t>
            </a:fld>
            <a:endParaRPr lang="en-US" sz="1200"/>
          </a:p>
        </p:txBody>
      </p:sp>
      <p:sp>
        <p:nvSpPr>
          <p:cNvPr id="147459" name="Rectangle 1026"/>
          <p:cNvSpPr>
            <a:spLocks noGrp="1" noRot="1" noChangeAspect="1" noChangeArrowheads="1" noTextEdit="1"/>
          </p:cNvSpPr>
          <p:nvPr>
            <p:ph type="sldImg"/>
          </p:nvPr>
        </p:nvSpPr>
        <p:spPr>
          <a:ln/>
        </p:spPr>
      </p:sp>
      <p:sp>
        <p:nvSpPr>
          <p:cNvPr id="147460"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5B7DEC5-7AE3-B949-8D53-0610226ED194}" type="slidenum">
              <a:rPr lang="en-US" sz="1200"/>
              <a:pPr eaLnBrk="1" hangingPunct="1"/>
              <a:t>23</a:t>
            </a:fld>
            <a:endParaRPr lang="en-US" sz="1200"/>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2E9B6687-9053-9841-948D-2106440AC77A}" type="slidenum">
              <a:rPr lang="en-US" sz="1200"/>
              <a:pPr eaLnBrk="1" hangingPunct="1"/>
              <a:t>194</a:t>
            </a:fld>
            <a:endParaRPr lang="en-US" sz="1200"/>
          </a:p>
        </p:txBody>
      </p:sp>
      <p:sp>
        <p:nvSpPr>
          <p:cNvPr id="149507" name="Rectangle 2"/>
          <p:cNvSpPr>
            <a:spLocks noGrp="1" noRot="1" noChangeAspect="1" noChangeArrowheads="1" noTextEdit="1"/>
          </p:cNvSpPr>
          <p:nvPr>
            <p:ph type="sldImg"/>
          </p:nvPr>
        </p:nvSpPr>
        <p:spPr>
          <a:ln/>
        </p:spPr>
      </p:sp>
      <p:sp>
        <p:nvSpPr>
          <p:cNvPr id="1495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FBCC22-DD42-7042-A2C4-78A09361310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195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1555" name="Rectangle 1026"/>
          <p:cNvSpPr>
            <a:spLocks noGrp="1" noRot="1" noChangeAspect="1" noChangeArrowheads="1" noTextEdit="1"/>
          </p:cNvSpPr>
          <p:nvPr>
            <p:ph type="sldImg"/>
          </p:nvPr>
        </p:nvSpPr>
        <p:spPr>
          <a:ln/>
        </p:spPr>
      </p:sp>
      <p:sp>
        <p:nvSpPr>
          <p:cNvPr id="15155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rPr>
              <a:t>OS-08-Ruth-72</a:t>
            </a:r>
          </a:p>
          <a:p>
            <a:pPr eaLnBrk="1" hangingPunct="1"/>
            <a:r>
              <a:rPr lang="en-US" dirty="0">
                <a:latin typeface="Times New Roman" charset="0"/>
              </a:rPr>
              <a:t>OS-09-1Sam-17</a:t>
            </a:r>
          </a:p>
        </p:txBody>
      </p:sp>
    </p:spTree>
    <p:extLst>
      <p:ext uri="{BB962C8B-B14F-4D97-AF65-F5344CB8AC3E}">
        <p14:creationId xmlns:p14="http://schemas.microsoft.com/office/powerpoint/2010/main" val="3297628504"/>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p>
          <a:p>
            <a:endParaRPr lang="en-US" dirty="0">
              <a:latin typeface="Arial"/>
              <a:cs typeface="Arial"/>
            </a:endParaRPr>
          </a:p>
          <a:p>
            <a:r>
              <a:rPr lang="zh-CN" altLang="en-US" dirty="0"/>
              <a:t>当我们把他人放在优先位置时，主以哪些方式照顾我们？</a:t>
            </a:r>
            <a:endParaRPr lang="en-US" altLang="zh-CN" dirty="0"/>
          </a:p>
          <a:p>
            <a:r>
              <a:rPr lang="zh-CN" altLang="en-US" dirty="0"/>
              <a:t>这是我们今天要探讨的关键问题。</a:t>
            </a:r>
            <a:endParaRPr lang="en-US" dirty="0">
              <a:latin typeface="Arial"/>
              <a:cs typeface="Arial"/>
            </a:endParaRPr>
          </a:p>
        </p:txBody>
      </p:sp>
    </p:spTree>
    <p:extLst>
      <p:ext uri="{BB962C8B-B14F-4D97-AF65-F5344CB8AC3E}">
        <p14:creationId xmlns:p14="http://schemas.microsoft.com/office/powerpoint/2010/main" val="49312713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a:p>
            <a:r>
              <a:rPr lang="en-US"/>
              <a:t>Restatement</a:t>
            </a:r>
          </a:p>
          <a:p>
            <a:endParaRPr lang="en-US" dirty="0"/>
          </a:p>
        </p:txBody>
      </p:sp>
    </p:spTree>
    <p:extLst>
      <p:ext uri="{BB962C8B-B14F-4D97-AF65-F5344CB8AC3E}">
        <p14:creationId xmlns:p14="http://schemas.microsoft.com/office/powerpoint/2010/main" val="43151650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p>
          <a:p>
            <a:r>
              <a:rPr lang="zh-CN" altLang="en-US" dirty="0">
                <a:latin typeface="Arial"/>
                <a:cs typeface="Arial"/>
              </a:rPr>
              <a:t>当我们关心他人时，上帝也会以特殊的方式关心我们。</a:t>
            </a:r>
            <a:endParaRPr lang="en-US" dirty="0">
              <a:latin typeface="Arial"/>
              <a:cs typeface="Arial"/>
            </a:endParaRPr>
          </a:p>
        </p:txBody>
      </p:sp>
    </p:spTree>
    <p:extLst>
      <p:ext uri="{BB962C8B-B14F-4D97-AF65-F5344CB8AC3E}">
        <p14:creationId xmlns:p14="http://schemas.microsoft.com/office/powerpoint/2010/main" val="22123416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p>
          <a:p>
            <a:r>
              <a:rPr lang="zh-CN" altLang="en-US" dirty="0">
                <a:latin typeface="Arial"/>
                <a:cs typeface="Arial"/>
              </a:rPr>
              <a:t>当我们关心他人时，上帝可能会以我们从未考虑过的方式奖励我们。</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05012545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E914BF4-FF27-8147-8FBA-D343A3A5778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71514852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771CC0-33A9-7C47-8BD8-8114316C46C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1025421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8C845504-B500-DC42-A86A-316DB758214A}" type="slidenum">
              <a:rPr lang="en-US" sz="1200"/>
              <a:pPr eaLnBrk="1" hangingPunct="1"/>
              <a:t>202</a:t>
            </a:fld>
            <a:endParaRPr lang="en-US" sz="1200"/>
          </a:p>
        </p:txBody>
      </p:sp>
      <p:sp>
        <p:nvSpPr>
          <p:cNvPr id="200707" name="Rectangle 2"/>
          <p:cNvSpPr>
            <a:spLocks noGrp="1" noRot="1" noChangeAspect="1" noChangeArrowheads="1" noTextEdit="1"/>
          </p:cNvSpPr>
          <p:nvPr>
            <p:ph type="sldImg"/>
          </p:nvPr>
        </p:nvSpPr>
        <p:spPr>
          <a:ln/>
        </p:spPr>
      </p:sp>
      <p:sp>
        <p:nvSpPr>
          <p:cNvPr id="2007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FA2FCE8-5969-9444-B4E5-8A717A484810}" type="slidenum">
              <a:rPr lang="en-US" sz="1200">
                <a:solidFill>
                  <a:prstClr val="black"/>
                </a:solidFill>
              </a:rPr>
              <a:pPr eaLnBrk="1" hangingPunct="1"/>
              <a:t>203</a:t>
            </a:fld>
            <a:endParaRPr lang="en-US" sz="1200">
              <a:solidFill>
                <a:prstClr val="black"/>
              </a:solidFill>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9BA1732-42DB-F748-B353-42FE529A23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Arial"/>
              <a:ea typeface="ＭＳ Ｐゴシック" charset="0"/>
              <a:cs typeface="Arial"/>
            </a:endParaRPr>
          </a:p>
          <a:p>
            <a:pPr eaLnBrk="1" hangingPunct="1"/>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's devotion to Naomi by leaving family and country to travel with her to Bethlehem exemplified selfless sacrifice for others and God (1:6-18).</a:t>
            </a:r>
            <a:r>
              <a:rPr lang="en-SG" dirty="0">
                <a:effectLst/>
                <a:latin typeface="Arial"/>
                <a:cs typeface="Arial"/>
              </a:rPr>
              <a:t> </a:t>
            </a:r>
          </a:p>
          <a:p>
            <a:pPr eaLnBrk="1" hangingPunct="1"/>
            <a:r>
              <a:rPr lang="zh-CN" altLang="en-US" b="1" dirty="0"/>
              <a:t>路得</a:t>
            </a:r>
            <a:r>
              <a:rPr lang="zh-CN" altLang="en-US" dirty="0"/>
              <a:t>对拿俄米的忠诚，通过离开家庭和国家与她一同前往伯利恒，展现了为他人和上帝无私牺牲的精神（</a:t>
            </a:r>
            <a:r>
              <a:rPr lang="en-US" altLang="zh-CN" dirty="0"/>
              <a:t>1:6-18</a:t>
            </a:r>
            <a:r>
              <a:rPr lang="zh-CN" altLang="en-US" dirty="0"/>
              <a:t>）。</a:t>
            </a:r>
            <a:endParaRPr lang="en-US" dirty="0">
              <a:latin typeface="Arial"/>
              <a:ea typeface="ＭＳ Ｐゴシック" charset="0"/>
              <a:cs typeface="Arial"/>
            </a:endParaRPr>
          </a:p>
        </p:txBody>
      </p:sp>
    </p:spTree>
    <p:extLst>
      <p:ext uri="{BB962C8B-B14F-4D97-AF65-F5344CB8AC3E}">
        <p14:creationId xmlns:p14="http://schemas.microsoft.com/office/powerpoint/2010/main" val="1856056683"/>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49324C6-5FBD-9242-BF5E-C15A0688531C}" type="slidenum">
              <a:rPr lang="en-US" sz="1200">
                <a:solidFill>
                  <a:prstClr val="black"/>
                </a:solidFill>
              </a:rPr>
              <a:pPr eaLnBrk="1" hangingPunct="1"/>
              <a:t>204</a:t>
            </a:fld>
            <a:endParaRPr lang="en-US" sz="1200">
              <a:solidFill>
                <a:prstClr val="black"/>
              </a:solidFill>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5379DE2-8948-9B4A-BFD4-2E7E6C38D496}" type="slidenum">
              <a:rPr lang="en-US" sz="1200">
                <a:solidFill>
                  <a:prstClr val="black"/>
                </a:solidFill>
              </a:rPr>
              <a:pPr eaLnBrk="1" hangingPunct="1"/>
              <a:t>205</a:t>
            </a:fld>
            <a:endParaRPr lang="en-US" sz="1200">
              <a:solidFill>
                <a:prstClr val="black"/>
              </a:solidFill>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2EF63A1E-7361-8844-8918-F2F9EE9DE5D9}" type="slidenum">
              <a:rPr lang="en-US" sz="1200"/>
              <a:pPr eaLnBrk="1" hangingPunct="1"/>
              <a:t>206</a:t>
            </a:fld>
            <a:endParaRPr lang="en-US" sz="1200"/>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FFC0F7A-250A-2743-AF4B-A1C7848C6BE4}" type="slidenum">
              <a:rPr lang="en-US" sz="1200"/>
              <a:pPr eaLnBrk="1" hangingPunct="1"/>
              <a:t>207</a:t>
            </a:fld>
            <a:endParaRPr lang="en-US" sz="1200"/>
          </a:p>
        </p:txBody>
      </p:sp>
      <p:sp>
        <p:nvSpPr>
          <p:cNvPr id="204803" name="Rectangle 2"/>
          <p:cNvSpPr>
            <a:spLocks noGrp="1" noRot="1" noChangeAspect="1" noChangeArrowheads="1" noTextEdit="1"/>
          </p:cNvSpPr>
          <p:nvPr>
            <p:ph type="sldImg"/>
          </p:nvPr>
        </p:nvSpPr>
        <p:spPr>
          <a:ln/>
        </p:spPr>
      </p:sp>
      <p:sp>
        <p:nvSpPr>
          <p:cNvPr id="2048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640494F8-8AD8-4C4A-B631-30E6025245E3}" type="slidenum">
              <a:rPr lang="en-US" sz="1200"/>
              <a:pPr eaLnBrk="1" hangingPunct="1"/>
              <a:t>208</a:t>
            </a:fld>
            <a:endParaRPr lang="en-US" sz="1200"/>
          </a:p>
        </p:txBody>
      </p:sp>
      <p:sp>
        <p:nvSpPr>
          <p:cNvPr id="206851" name="Rectangle 2"/>
          <p:cNvSpPr>
            <a:spLocks noGrp="1" noRot="1" noChangeAspect="1" noChangeArrowheads="1" noTextEdit="1"/>
          </p:cNvSpPr>
          <p:nvPr>
            <p:ph type="sldImg"/>
          </p:nvPr>
        </p:nvSpPr>
        <p:spPr>
          <a:ln/>
        </p:spPr>
      </p:sp>
      <p:sp>
        <p:nvSpPr>
          <p:cNvPr id="20685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C0FE652-FECA-C24E-91C5-0BAD3479F046}" type="slidenum">
              <a:rPr lang="en-US" sz="1200"/>
              <a:pPr eaLnBrk="1" hangingPunct="1"/>
              <a:t>209</a:t>
            </a:fld>
            <a:endParaRPr lang="en-US" sz="1200"/>
          </a:p>
        </p:txBody>
      </p:sp>
      <p:sp>
        <p:nvSpPr>
          <p:cNvPr id="208899" name="Rectangle 1026"/>
          <p:cNvSpPr>
            <a:spLocks noGrp="1" noRot="1" noChangeAspect="1" noChangeArrowheads="1" noTextEdit="1"/>
          </p:cNvSpPr>
          <p:nvPr>
            <p:ph type="sldImg"/>
          </p:nvPr>
        </p:nvSpPr>
        <p:spPr>
          <a:ln/>
        </p:spPr>
      </p:sp>
      <p:sp>
        <p:nvSpPr>
          <p:cNvPr id="208900"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a:cs typeface="ＭＳ Ｐゴシック" charset="0"/>
              </a:rPr>
              <a:t>Text</a:t>
            </a:r>
          </a:p>
        </p:txBody>
      </p:sp>
    </p:spTree>
    <p:extLst>
      <p:ext uri="{BB962C8B-B14F-4D97-AF65-F5344CB8AC3E}">
        <p14:creationId xmlns:p14="http://schemas.microsoft.com/office/powerpoint/2010/main" val="3046825454"/>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A4AB4D1-60BB-594E-A77E-439C16CA8734}" type="slidenum">
              <a:rPr lang="en-US" sz="1200">
                <a:solidFill>
                  <a:prstClr val="black"/>
                </a:solidFill>
              </a:rPr>
              <a:pPr eaLnBrk="1" hangingPunct="1"/>
              <a:t>25</a:t>
            </a:fld>
            <a:endParaRPr lang="en-US" sz="1200">
              <a:solidFill>
                <a:prstClr val="black"/>
              </a:solidFill>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07D3D20-CBBD-EC4E-B885-7A599B401D93}" type="slidenum">
              <a:rPr lang="en-US" sz="1200">
                <a:solidFill>
                  <a:prstClr val="black"/>
                </a:solidFill>
              </a:rPr>
              <a:pPr eaLnBrk="1" hangingPunct="1"/>
              <a:t>26</a:t>
            </a:fld>
            <a:endParaRPr lang="en-US" sz="1200">
              <a:solidFill>
                <a:prstClr val="black"/>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94CF00-5E69-FC44-BEF6-B4FC01D88B9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sz="1200" kern="1200" dirty="0">
                <a:solidFill>
                  <a:schemeClr val="tx1"/>
                </a:solidFill>
                <a:effectLst/>
                <a:latin typeface="Arial"/>
                <a:ea typeface="+mn-ea"/>
                <a:cs typeface="Arial"/>
              </a:rPr>
              <a:t>Orpah (Moabite: "stubbornness") lived up to her name and </a:t>
            </a:r>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 (friendship) lived up to her name also!</a:t>
            </a:r>
          </a:p>
          <a:p>
            <a:pPr eaLnBrk="1" hangingPunct="1"/>
            <a:r>
              <a:rPr lang="zh-CN" altLang="en-US" dirty="0">
                <a:latin typeface="Times New Roman" charset="0"/>
                <a:ea typeface="ＭＳ Ｐゴシック" charset="0"/>
                <a:cs typeface="ＭＳ Ｐゴシック" charset="0"/>
              </a:rPr>
              <a:t>俄珥巴（摩押人：“固执”）名副其实，路得（友谊）也名副其实！</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124709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Here we find perhaps the most beautiful declaration of trust in God in the Bible. </a:t>
            </a:r>
          </a:p>
          <a:p>
            <a:pPr eaLnBrk="1" hangingPunct="1"/>
            <a:r>
              <a:rPr lang="zh-TW" altLang="en-US" dirty="0">
                <a:latin typeface="Arial"/>
                <a:ea typeface="ＭＳ Ｐゴシック" charset="0"/>
                <a:cs typeface="Arial"/>
              </a:rPr>
              <a:t>路得 </a:t>
            </a:r>
            <a:r>
              <a:rPr lang="en-US" dirty="0">
                <a:latin typeface="Arial"/>
                <a:ea typeface="ＭＳ Ｐゴシック" charset="0"/>
                <a:cs typeface="Arial"/>
              </a:rPr>
              <a:t> identifies</a:t>
            </a:r>
            <a:r>
              <a:rPr lang="en-US" baseline="0" dirty="0">
                <a:latin typeface="Arial"/>
                <a:ea typeface="ＭＳ Ｐゴシック" charset="0"/>
                <a:cs typeface="Arial"/>
              </a:rPr>
              <a:t> with Israel's geography, people and God—never to see Moab again.</a:t>
            </a:r>
            <a:endParaRPr lang="en-US" dirty="0">
              <a:latin typeface="Arial"/>
              <a:ea typeface="ＭＳ Ｐゴシック" charset="0"/>
              <a:cs typeface="Arial"/>
            </a:endParaRPr>
          </a:p>
          <a:p>
            <a:pPr eaLnBrk="1" hangingPunct="1"/>
            <a:r>
              <a:rPr lang="zh-TW" altLang="en-US" dirty="0">
                <a:latin typeface="Arial"/>
                <a:ea typeface="ＭＳ Ｐゴシック" charset="0"/>
                <a:cs typeface="Arial"/>
              </a:rPr>
              <a:t>路得 </a:t>
            </a:r>
            <a:r>
              <a:rPr lang="en-US" dirty="0">
                <a:latin typeface="Arial"/>
                <a:ea typeface="ＭＳ Ｐゴシック" charset="0"/>
                <a:cs typeface="Arial"/>
              </a:rPr>
              <a:t> shows undying devotion until she herself</a:t>
            </a:r>
            <a:r>
              <a:rPr lang="en-US" baseline="0" dirty="0">
                <a:latin typeface="Arial"/>
                <a:ea typeface="ＭＳ Ｐゴシック" charset="0"/>
                <a:cs typeface="Arial"/>
              </a:rPr>
              <a:t> dies (v. 17)!</a:t>
            </a:r>
          </a:p>
          <a:p>
            <a:pPr eaLnBrk="1" hangingPunct="1"/>
            <a:r>
              <a:rPr lang="en-US" baseline="0" dirty="0">
                <a:latin typeface="Arial"/>
                <a:ea typeface="ＭＳ Ｐゴシック" charset="0"/>
                <a:cs typeface="Arial"/>
              </a:rPr>
              <a:t>I made this commitment to my wife—but not to my mother-in-law!</a:t>
            </a:r>
          </a:p>
          <a:p>
            <a:pPr eaLnBrk="1" hangingPunct="1"/>
            <a:endParaRPr lang="en-US" baseline="0" dirty="0">
              <a:latin typeface="Arial"/>
              <a:ea typeface="ＭＳ Ｐゴシック" charset="0"/>
              <a:cs typeface="Arial"/>
            </a:endParaRPr>
          </a:p>
          <a:p>
            <a:pPr eaLnBrk="1" hangingPunct="1"/>
            <a:r>
              <a:rPr lang="zh-CN" altLang="en-US" dirty="0"/>
              <a:t>在这里，我们或许找到了圣经中最美丽的对上帝的信靠宣言。</a:t>
            </a:r>
            <a:r>
              <a:rPr lang="zh-CN" altLang="en-US" b="1" dirty="0"/>
              <a:t>路得</a:t>
            </a:r>
            <a:r>
              <a:rPr lang="zh-CN" altLang="en-US" dirty="0"/>
              <a:t>认同以色列的地理、人民和上帝</a:t>
            </a:r>
            <a:r>
              <a:rPr lang="en-US" altLang="zh-CN" dirty="0"/>
              <a:t>——</a:t>
            </a:r>
            <a:r>
              <a:rPr lang="zh-CN" altLang="en-US" dirty="0"/>
              <a:t>再也不会见到摩押。</a:t>
            </a:r>
            <a:r>
              <a:rPr lang="zh-CN" altLang="en-US" b="1" dirty="0"/>
              <a:t>路得</a:t>
            </a:r>
            <a:r>
              <a:rPr lang="zh-CN" altLang="en-US" dirty="0"/>
              <a:t>展现了直到她自己死去为止的不朽忠诚（第</a:t>
            </a:r>
            <a:r>
              <a:rPr lang="en-US" altLang="zh-CN" dirty="0"/>
              <a:t>17</a:t>
            </a:r>
            <a:r>
              <a:rPr lang="zh-CN" altLang="en-US" dirty="0"/>
              <a:t>节）！</a:t>
            </a:r>
            <a:br>
              <a:rPr lang="zh-CN" altLang="en-US" dirty="0"/>
            </a:br>
            <a:r>
              <a:rPr lang="zh-CN" altLang="en-US" dirty="0"/>
              <a:t>我对我的妻子做出了这样的承诺</a:t>
            </a:r>
            <a:r>
              <a:rPr lang="en-US" altLang="zh-CN" dirty="0"/>
              <a:t>——</a:t>
            </a:r>
            <a:r>
              <a:rPr lang="zh-CN" altLang="en-US" dirty="0"/>
              <a:t>但没有对我的岳母！</a:t>
            </a:r>
            <a:endParaRPr lang="en-US" dirty="0">
              <a:latin typeface="Arial"/>
              <a:ea typeface="ＭＳ Ｐゴシック" charset="0"/>
              <a:cs typeface="Arial"/>
            </a:endParaRPr>
          </a:p>
        </p:txBody>
      </p:sp>
    </p:spTree>
    <p:extLst>
      <p:ext uri="{BB962C8B-B14F-4D97-AF65-F5344CB8AC3E}">
        <p14:creationId xmlns:p14="http://schemas.microsoft.com/office/powerpoint/2010/main" val="323736340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1E9D086-7AA3-D546-9903-FDA4645B04E0}" type="slidenum">
              <a:rPr lang="en-US" sz="1200">
                <a:solidFill>
                  <a:prstClr val="black"/>
                </a:solidFill>
              </a:rPr>
              <a:pPr eaLnBrk="1" hangingPunct="1"/>
              <a:t>34</a:t>
            </a:fld>
            <a:endParaRPr lang="en-US" sz="1200">
              <a:solidFill>
                <a:prstClr val="black"/>
              </a:solidFill>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78B5B12-252B-3049-9BC9-55CEED7C8077}" type="slidenum">
              <a:rPr lang="en-US" sz="1200"/>
              <a:pPr eaLnBrk="1" hangingPunct="1"/>
              <a:t>35</a:t>
            </a:fld>
            <a:endParaRPr lang="en-US" sz="120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59B532-D981-911D-9AE6-3205128EC1B7}"/>
            </a:ext>
          </a:extLst>
        </p:cNvPr>
        <p:cNvGrpSpPr/>
        <p:nvPr/>
      </p:nvGrpSpPr>
      <p:grpSpPr>
        <a:xfrm>
          <a:off x="0" y="0"/>
          <a:ext cx="0" cy="0"/>
          <a:chOff x="0" y="0"/>
          <a:chExt cx="0" cy="0"/>
        </a:xfrm>
      </p:grpSpPr>
      <p:sp>
        <p:nvSpPr>
          <p:cNvPr id="47106" name="Rectangle 7">
            <a:extLst>
              <a:ext uri="{FF2B5EF4-FFF2-40B4-BE49-F238E27FC236}">
                <a16:creationId xmlns:a16="http://schemas.microsoft.com/office/drawing/2014/main" id="{09FCA3BB-42E3-5A42-30EB-B887A2AD3166}"/>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78B5B12-252B-3049-9BC9-55CEED7C8077}" type="slidenum">
              <a:rPr lang="en-US" sz="1200"/>
              <a:pPr eaLnBrk="1" hangingPunct="1"/>
              <a:t>36</a:t>
            </a:fld>
            <a:endParaRPr lang="en-US" sz="1200"/>
          </a:p>
        </p:txBody>
      </p:sp>
      <p:sp>
        <p:nvSpPr>
          <p:cNvPr id="47107" name="Rectangle 2">
            <a:extLst>
              <a:ext uri="{FF2B5EF4-FFF2-40B4-BE49-F238E27FC236}">
                <a16:creationId xmlns:a16="http://schemas.microsoft.com/office/drawing/2014/main" id="{F0E36E03-9E24-630A-1897-3414DDF993F9}"/>
              </a:ext>
            </a:extLst>
          </p:cNvPr>
          <p:cNvSpPr>
            <a:spLocks noGrp="1" noRot="1" noChangeAspect="1" noChangeArrowheads="1" noTextEdit="1"/>
          </p:cNvSpPr>
          <p:nvPr>
            <p:ph type="sldImg"/>
          </p:nvPr>
        </p:nvSpPr>
        <p:spPr>
          <a:ln/>
        </p:spPr>
      </p:sp>
      <p:sp>
        <p:nvSpPr>
          <p:cNvPr id="47108" name="Rectangle 3">
            <a:extLst>
              <a:ext uri="{FF2B5EF4-FFF2-40B4-BE49-F238E27FC236}">
                <a16:creationId xmlns:a16="http://schemas.microsoft.com/office/drawing/2014/main" id="{F061F03E-D5CB-7BF7-9311-62BF78026D21}"/>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3977330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E62B19E1-3C6E-E148-A129-475FE37C9C2C}" type="slidenum">
              <a:rPr lang="en-US" sz="1200"/>
              <a:pPr eaLnBrk="1" hangingPunct="1"/>
              <a:t>37</a:t>
            </a:fld>
            <a:endParaRPr lang="en-US" sz="1200"/>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03DBC8-4BFF-E040-BD7C-884E386B76E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6259" name="Rectangle 2"/>
          <p:cNvSpPr>
            <a:spLocks noGrp="1" noRot="1" noChangeAspect="1" noChangeArrowheads="1" noTextEdit="1"/>
          </p:cNvSpPr>
          <p:nvPr>
            <p:ph type="sldImg"/>
          </p:nvPr>
        </p:nvSpPr>
        <p:spPr>
          <a:ln/>
        </p:spPr>
      </p:sp>
      <p:sp>
        <p:nvSpPr>
          <p:cNvPr id="962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17929039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The Practice of Gleaning (Deut. 24:19-22; Lev. 19:9, 10): Israel's "welfare system" required work by the poor ("workfare"). Landowners could not harvest the corners of their fields so that the poor, the aliens, the widows and the orphans could pick up ("glean") these remaining sheaves.  </a:t>
            </a:r>
            <a:r>
              <a:rPr lang="en-US" altLang="zh-TW" sz="1200" kern="1200" dirty="0">
                <a:solidFill>
                  <a:schemeClr val="tx1"/>
                </a:solidFill>
                <a:effectLst/>
                <a:latin typeface="Arial"/>
                <a:ea typeface="+mn-ea"/>
                <a:cs typeface="Arial"/>
              </a:rPr>
              <a:t>Ruth</a:t>
            </a:r>
            <a:r>
              <a:rPr lang="zh-TW" altLang="en-US" sz="1200" kern="1200" dirty="0">
                <a:solidFill>
                  <a:schemeClr val="tx1"/>
                </a:solidFill>
                <a:effectLst/>
                <a:latin typeface="Arial"/>
                <a:ea typeface="+mn-ea"/>
                <a:cs typeface="Arial"/>
              </a:rPr>
              <a:t> </a:t>
            </a:r>
            <a:r>
              <a:rPr lang="en-US" sz="1200" kern="1200" dirty="0">
                <a:solidFill>
                  <a:schemeClr val="tx1"/>
                </a:solidFill>
                <a:effectLst/>
                <a:latin typeface="Arial"/>
                <a:ea typeface="+mn-ea"/>
                <a:cs typeface="Arial"/>
              </a:rPr>
              <a:t> benefited from this merciful provision in the Law (2:2, 3, 7, 8, 15-19, 22).</a:t>
            </a:r>
            <a:r>
              <a:rPr lang="en-SG" dirty="0">
                <a:effectLst/>
                <a:latin typeface="Arial"/>
                <a:cs typeface="Arial"/>
              </a:rPr>
              <a:t> </a:t>
            </a:r>
          </a:p>
          <a:p>
            <a:r>
              <a:rPr lang="zh-CN" altLang="en-US" dirty="0"/>
              <a:t>拾穗的做法（申命记 </a:t>
            </a:r>
            <a:r>
              <a:rPr lang="en-US" altLang="zh-CN" dirty="0"/>
              <a:t>24:19-22</a:t>
            </a:r>
            <a:r>
              <a:rPr lang="zh-CN" altLang="en-US" dirty="0"/>
              <a:t>；利未记 </a:t>
            </a:r>
            <a:r>
              <a:rPr lang="en-US" altLang="zh-CN" dirty="0"/>
              <a:t>19:9-10</a:t>
            </a:r>
            <a:r>
              <a:rPr lang="zh-CN" altLang="en-US" dirty="0"/>
              <a:t>）：以色列的“福利制度”要求穷人必须通过劳动来获取帮助（“劳动福利”）。地主不能收割田地的角落，以便穷人、外邦人、寡妇和孤儿能够拾取这些剩下的麦穗。</a:t>
            </a:r>
            <a:r>
              <a:rPr lang="zh-CN" altLang="en-US" b="1" dirty="0"/>
              <a:t>路得</a:t>
            </a:r>
            <a:r>
              <a:rPr lang="zh-CN" altLang="en-US" dirty="0"/>
              <a:t>从律法中的这一仁慈规定中受益（路得记 </a:t>
            </a:r>
            <a:r>
              <a:rPr lang="en-US" altLang="zh-CN" dirty="0"/>
              <a:t>2:2, 3, 7, 8, 15-19, 22</a:t>
            </a:r>
            <a:r>
              <a:rPr lang="zh-CN" altLang="en-US" dirty="0"/>
              <a:t>）。</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75292670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6E74C7-99A4-2645-A94D-03C50243378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9933782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97477E-F57C-A241-AF14-43D0B3779C3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04891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A43A237-6EE9-1648-AC42-63623B26F8C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039110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Another way to say "God helps those who help others" is to say that God rewards the selfless.</a:t>
            </a:r>
            <a:r>
              <a:rPr lang="en-US" baseline="0" dirty="0">
                <a:latin typeface="Arial"/>
                <a:cs typeface="Arial"/>
              </a:rPr>
              <a:t> Perhaps no better book in Scripture illustrates this t</a:t>
            </a:r>
            <a:r>
              <a:rPr lang="en-US" altLang="zh-TW" baseline="0" dirty="0">
                <a:latin typeface="Arial"/>
                <a:cs typeface="Arial"/>
              </a:rPr>
              <a:t>ruth</a:t>
            </a:r>
            <a:r>
              <a:rPr lang="zh-TW" altLang="en-US" baseline="0" dirty="0">
                <a:latin typeface="Arial"/>
                <a:cs typeface="Arial"/>
              </a:rPr>
              <a:t> </a:t>
            </a:r>
            <a:r>
              <a:rPr lang="en-US" baseline="0" dirty="0">
                <a:latin typeface="Arial"/>
                <a:cs typeface="Arial"/>
              </a:rPr>
              <a:t> than</a:t>
            </a:r>
            <a:r>
              <a:rPr lang="mr-IN" baseline="0" dirty="0">
                <a:latin typeface="Arial"/>
                <a:cs typeface="Arial"/>
              </a:rPr>
              <a:t>…</a:t>
            </a:r>
            <a:endParaRPr lang="en-US" baseline="0" dirty="0">
              <a:latin typeface="Arial"/>
              <a:cs typeface="Arial"/>
            </a:endParaRPr>
          </a:p>
          <a:p>
            <a:r>
              <a:rPr lang="en-US" baseline="0" dirty="0">
                <a:latin typeface="Arial"/>
                <a:cs typeface="Arial"/>
              </a:rPr>
              <a:t>• The Book of </a:t>
            </a:r>
            <a:r>
              <a:rPr lang="en-US" altLang="zh-CN" baseline="0" dirty="0">
                <a:latin typeface="Arial"/>
                <a:cs typeface="Arial"/>
              </a:rPr>
              <a:t>Ruth</a:t>
            </a:r>
            <a:r>
              <a:rPr lang="zh-TW" altLang="en-US" baseline="0" dirty="0">
                <a:latin typeface="Arial"/>
                <a:cs typeface="Arial"/>
              </a:rPr>
              <a:t> </a:t>
            </a:r>
            <a:endParaRPr lang="en-US" altLang="zh-TW" baseline="0" dirty="0">
              <a:latin typeface="Arial"/>
              <a:cs typeface="Arial"/>
            </a:endParaRPr>
          </a:p>
          <a:p>
            <a:r>
              <a:rPr lang="zh-CN" altLang="en-US" dirty="0"/>
              <a:t>“‘神帮助那些帮助他人的人’的另一种表达方式是说神奖赏那些无私的人。也许没有哪本圣经书卷比</a:t>
            </a:r>
            <a:r>
              <a:rPr lang="en-US" altLang="zh-CN" dirty="0"/>
              <a:t>《</a:t>
            </a:r>
            <a:r>
              <a:rPr lang="zh-CN" altLang="en-US" dirty="0"/>
              <a:t>路得记</a:t>
            </a:r>
            <a:r>
              <a:rPr lang="en-US" altLang="zh-CN" dirty="0"/>
              <a:t>》</a:t>
            </a:r>
            <a:r>
              <a:rPr lang="zh-CN" altLang="en-US" dirty="0"/>
              <a:t>更能阐明这一真理。”</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5777215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EBBAA5F-2D39-D142-B545-11513D5F97B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1519951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C29D2D-5316-4141-932B-54E258E18DC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0355" name="Rectangle 2"/>
          <p:cNvSpPr>
            <a:spLocks noGrp="1" noRot="1" noChangeAspect="1" noChangeArrowheads="1" noTextEdit="1"/>
          </p:cNvSpPr>
          <p:nvPr>
            <p:ph type="sldImg"/>
          </p:nvPr>
        </p:nvSpPr>
        <p:spPr>
          <a:ln/>
        </p:spPr>
      </p:sp>
      <p:sp>
        <p:nvSpPr>
          <p:cNvPr id="1003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215582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7852B90-3C11-3340-A593-50BA8C730C5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267547414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39D77F-8A31-B44C-BE9C-801632C935E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8566084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59BBBB9-2E43-DF41-97FB-408E0A9A132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8909895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A1630B-D928-DB4E-ADA6-7F56CBBC530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123148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CE0D28-7562-B74A-95E1-ACF5BE4E20B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987394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a:latin typeface="Arial"/>
                <a:cs typeface="Arial"/>
              </a:rPr>
              <a:t>In what ways does the L</a:t>
            </a:r>
            <a:r>
              <a:rPr lang="en-US" sz="1100">
                <a:latin typeface="Arial"/>
                <a:cs typeface="Arial"/>
              </a:rPr>
              <a:t>ORD</a:t>
            </a:r>
            <a:r>
              <a:rPr lang="en-US" baseline="0">
                <a:latin typeface="Arial"/>
                <a:cs typeface="Arial"/>
              </a:rPr>
              <a:t> take care of us when we make others a priority?</a:t>
            </a:r>
          </a:p>
          <a:p>
            <a:r>
              <a:rPr lang="en-US" baseline="0">
                <a:latin typeface="Arial"/>
                <a:cs typeface="Arial"/>
              </a:rPr>
              <a:t>Here is our key issue to address today.</a:t>
            </a:r>
            <a:endParaRPr lang="en-US">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294039544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latin typeface="Arial"/>
              <a:cs typeface="Arial"/>
            </a:endParaRPr>
          </a:p>
          <a:p>
            <a:r>
              <a:rPr lang="en-US" sz="1200" kern="1200">
                <a:solidFill>
                  <a:schemeClr val="tx1"/>
                </a:solidFill>
                <a:effectLst/>
                <a:latin typeface="Arial"/>
                <a:ea typeface="+mn-ea"/>
                <a:cs typeface="Arial"/>
              </a:rPr>
              <a:t>When we care for others, God cares for us in a special way.</a:t>
            </a:r>
            <a:r>
              <a:rPr lang="en-SG">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351327346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may reward us in a way that we never considered</a:t>
            </a:r>
            <a:r>
              <a:rPr lang="en-SG" sz="1200" kern="1200" dirty="0">
                <a:solidFill>
                  <a:schemeClr val="tx1"/>
                </a:solidFill>
                <a:effectLst/>
                <a:latin typeface="Arial"/>
                <a:ea typeface="+mn-ea"/>
                <a:cs typeface="Arial"/>
              </a:rPr>
              <a:t>.</a:t>
            </a:r>
          </a:p>
          <a:p>
            <a:r>
              <a:rPr lang="zh-CN" altLang="en-US" dirty="0">
                <a:latin typeface="Arial"/>
                <a:cs typeface="Arial"/>
              </a:rPr>
              <a:t>当我们关心他人时，上帝可能会以我们从未考虑过的方式奖励我们。</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41958161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b="1" dirty="0"/>
              <a:t>Story of </a:t>
            </a:r>
            <a:r>
              <a:rPr lang="zh-TW" altLang="en-US" b="1" dirty="0"/>
              <a:t>路得 </a:t>
            </a:r>
            <a:r>
              <a:rPr lang="en-US" b="1" dirty="0"/>
              <a:t> - Movie HD</a:t>
            </a:r>
            <a:r>
              <a:rPr lang="zh-CN" altLang="en-US" b="1" dirty="0"/>
              <a:t> （路得的故事 </a:t>
            </a:r>
            <a:r>
              <a:rPr lang="en-US" altLang="zh-CN" b="1" dirty="0"/>
              <a:t>- </a:t>
            </a:r>
            <a:r>
              <a:rPr lang="zh-CN" altLang="en-US" b="1" dirty="0"/>
              <a:t>电影高清）</a:t>
            </a:r>
            <a:endParaRPr lang="en-US" b="1" dirty="0"/>
          </a:p>
          <a:p>
            <a:r>
              <a:rPr lang="en-US" dirty="0"/>
              <a:t>363,713 views</a:t>
            </a:r>
          </a:p>
          <a:p>
            <a:r>
              <a:rPr lang="en-US" dirty="0">
                <a:hlinkClick r:id="rId3"/>
              </a:rPr>
              <a:t>godchaserwi</a:t>
            </a:r>
            <a:r>
              <a:rPr lang="en-US" dirty="0"/>
              <a:t> </a:t>
            </a:r>
          </a:p>
          <a:p>
            <a:r>
              <a:rPr lang="en-US" dirty="0"/>
              <a:t>Published on Jan 1, 2017</a:t>
            </a:r>
          </a:p>
          <a:p>
            <a:r>
              <a:rPr lang="en-US" dirty="0">
                <a:cs typeface="ＭＳ Ｐゴシック" charset="0"/>
              </a:rPr>
              <a:t>https://</a:t>
            </a:r>
            <a:r>
              <a:rPr lang="en-US" dirty="0" err="1">
                <a:cs typeface="ＭＳ Ｐゴシック" charset="0"/>
              </a:rPr>
              <a:t>www.youtube.com</a:t>
            </a:r>
            <a:r>
              <a:rPr lang="en-US" dirty="0">
                <a:cs typeface="ＭＳ Ｐゴシック" charset="0"/>
              </a:rPr>
              <a:t>/</a:t>
            </a:r>
            <a:r>
              <a:rPr lang="en-US" dirty="0" err="1">
                <a:cs typeface="ＭＳ Ｐゴシック" charset="0"/>
              </a:rPr>
              <a:t>watch?v</a:t>
            </a:r>
            <a:r>
              <a:rPr lang="en-US" dirty="0">
                <a:cs typeface="ＭＳ Ｐゴシック" charset="0"/>
              </a:rPr>
              <a:t>=PPjEY3F8gHs&amp;t=456s</a:t>
            </a:r>
          </a:p>
          <a:p>
            <a:r>
              <a:rPr lang="en-US" dirty="0">
                <a:cs typeface="ＭＳ Ｐゴシック" charset="0"/>
              </a:rPr>
              <a:t>Accessed 28 Oct 2017</a:t>
            </a:r>
          </a:p>
          <a:p>
            <a:endParaRPr lang="en-US" dirty="0">
              <a:cs typeface="ＭＳ Ｐゴシック" charset="0"/>
            </a:endParaRPr>
          </a:p>
        </p:txBody>
      </p:sp>
    </p:spTree>
    <p:extLst>
      <p:ext uri="{BB962C8B-B14F-4D97-AF65-F5344CB8AC3E}">
        <p14:creationId xmlns:p14="http://schemas.microsoft.com/office/powerpoint/2010/main" val="40905796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E914BF4-FF27-8147-8FBA-D343A3A5778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34409598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Remember blessing of Boaz in chapter 2? He uses the word for God’s “wing,” giving the imagery of </a:t>
            </a:r>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 finding protection under God as if he is a caring hen.</a:t>
            </a:r>
            <a:r>
              <a:rPr lang="en-SG" dirty="0">
                <a:effectLst/>
                <a:latin typeface="Arial"/>
                <a:cs typeface="Arial"/>
              </a:rPr>
              <a:t> </a:t>
            </a:r>
          </a:p>
          <a:p>
            <a:r>
              <a:rPr lang="zh-CN" altLang="en-US" dirty="0"/>
              <a:t>还记得波阿斯在第</a:t>
            </a:r>
            <a:r>
              <a:rPr lang="en-US" altLang="zh-CN" dirty="0"/>
              <a:t>2</a:t>
            </a:r>
            <a:r>
              <a:rPr lang="zh-CN" altLang="en-US" dirty="0"/>
              <a:t>章中的祝福吗？他用了“翅膀”这个词，形象地描述了</a:t>
            </a:r>
            <a:r>
              <a:rPr lang="zh-CN" altLang="en-US" b="1" dirty="0"/>
              <a:t>路得</a:t>
            </a:r>
            <a:r>
              <a:rPr lang="zh-CN" altLang="en-US" dirty="0"/>
              <a:t>在上帝的庇护下，如同在慈爱的母鸡羽翼下找到保护一样。</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411403578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What I find fascinating is that the same Hebrew word is used in 3:9 when </a:t>
            </a:r>
            <a:r>
              <a:rPr lang="zh-TW" altLang="en-US" sz="1200" kern="1200" dirty="0">
                <a:solidFill>
                  <a:schemeClr val="tx1"/>
                </a:solidFill>
                <a:effectLst/>
                <a:latin typeface="Arial"/>
                <a:ea typeface="+mn-ea"/>
                <a:cs typeface="Arial"/>
              </a:rPr>
              <a:t>路得 </a:t>
            </a:r>
            <a:r>
              <a:rPr lang="en-US" sz="1200" kern="1200" dirty="0">
                <a:solidFill>
                  <a:schemeClr val="tx1"/>
                </a:solidFill>
                <a:effectLst/>
                <a:latin typeface="Arial"/>
                <a:ea typeface="+mn-ea"/>
                <a:cs typeface="Arial"/>
              </a:rPr>
              <a:t> asks Boaz to spread the “corner” (wing!) of his garment over her! She is asking Boaz to answer his own prayer!</a:t>
            </a:r>
            <a:r>
              <a:rPr lang="en-SG" dirty="0">
                <a:effectLst/>
                <a:latin typeface="Arial"/>
                <a:cs typeface="Arial"/>
              </a:rPr>
              <a:t> </a:t>
            </a:r>
          </a:p>
          <a:p>
            <a:endParaRPr lang="zh-CN" altLang="en-US" dirty="0"/>
          </a:p>
          <a:p>
            <a:r>
              <a:rPr lang="zh-CN" altLang="en-US" dirty="0"/>
              <a:t>我觉得很有趣的是，在</a:t>
            </a:r>
            <a:r>
              <a:rPr lang="en-US" altLang="zh-CN" dirty="0"/>
              <a:t>3:9</a:t>
            </a:r>
            <a:r>
              <a:rPr lang="zh-CN" altLang="en-US" dirty="0"/>
              <a:t>中使用了相同的希伯来词语，当</a:t>
            </a:r>
            <a:r>
              <a:rPr lang="zh-CN" altLang="en-US" b="1" dirty="0"/>
              <a:t>路得</a:t>
            </a:r>
            <a:r>
              <a:rPr lang="zh-CN" altLang="en-US" dirty="0"/>
              <a:t>请求波阿斯把他的衣角（翅膀！）遮盖在她身上时，她是在请求波阿斯回应他自己的祷告！</a:t>
            </a:r>
          </a:p>
          <a:p>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23815782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sz="1200" kern="1200" dirty="0">
                <a:solidFill>
                  <a:schemeClr val="tx1"/>
                </a:solidFill>
                <a:effectLst/>
                <a:latin typeface="Arial"/>
                <a:ea typeface="+mn-ea"/>
                <a:cs typeface="Arial"/>
              </a:rPr>
              <a:t>God uses the same word in Ezekiel 16:8 in reference to protecting the nation of Israel.</a:t>
            </a:r>
            <a:r>
              <a:rPr lang="en-SG" dirty="0">
                <a:effectLst/>
                <a:latin typeface="Arial"/>
                <a:cs typeface="Arial"/>
              </a:rPr>
              <a:t> </a:t>
            </a:r>
          </a:p>
          <a:p>
            <a:r>
              <a:rPr lang="zh-CN" altLang="en-US" dirty="0">
                <a:latin typeface="Arial"/>
                <a:cs typeface="Arial"/>
              </a:rPr>
              <a:t>上帝在以西结书 </a:t>
            </a:r>
            <a:r>
              <a:rPr lang="en-US" altLang="zh-CN" dirty="0">
                <a:latin typeface="Arial"/>
                <a:cs typeface="Arial"/>
              </a:rPr>
              <a:t>16:8 </a:t>
            </a:r>
            <a:r>
              <a:rPr lang="zh-CN" altLang="en-US" dirty="0">
                <a:latin typeface="Arial"/>
                <a:cs typeface="Arial"/>
              </a:rPr>
              <a:t>中使用了同样的词语来指保护以色列国。</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Arial" charset="0"/>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Arial" charset="0"/>
            </a:endParaRPr>
          </a:p>
        </p:txBody>
      </p:sp>
    </p:spTree>
    <p:extLst>
      <p:ext uri="{BB962C8B-B14F-4D97-AF65-F5344CB8AC3E}">
        <p14:creationId xmlns:p14="http://schemas.microsoft.com/office/powerpoint/2010/main" val="318864130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01F5742-D4CC-0842-8E55-599CEAEC33E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95437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5437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952233B-05ED-DF47-90D1-B06D2B5A252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629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629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a:p>
            <a:endParaRPr lang="en-US" dirty="0"/>
          </a:p>
          <a:p>
            <a:r>
              <a:rPr lang="zh-CN" altLang="en-US" b="0" i="0" dirty="0">
                <a:solidFill>
                  <a:srgbClr val="121212"/>
                </a:solidFill>
                <a:effectLst/>
                <a:highlight>
                  <a:srgbClr val="FFFFFF"/>
                </a:highlight>
                <a:latin typeface="Source Serif Pro" panose="02040603050405020204" pitchFamily="18" charset="0"/>
              </a:rPr>
              <a:t>这圣灵是我们得基业的凭据，直等到</a:t>
            </a:r>
            <a:r>
              <a:rPr lang="zh-CN" altLang="en-US" b="0" i="1" u="none" strike="noStrike" dirty="0">
                <a:solidFill>
                  <a:srgbClr val="121212"/>
                </a:solidFill>
                <a:effectLst/>
                <a:highlight>
                  <a:srgbClr val="FFFFFF"/>
                </a:highlight>
                <a:latin typeface="Source Serif Pro" panose="02040603050405020204" pitchFamily="18" charset="0"/>
              </a:rPr>
              <a:t> 　神</a:t>
            </a:r>
            <a:r>
              <a:rPr lang="zh-CN" altLang="en-US" b="0" i="0" dirty="0">
                <a:solidFill>
                  <a:srgbClr val="121212"/>
                </a:solidFill>
                <a:effectLst/>
                <a:highlight>
                  <a:srgbClr val="FFFFFF"/>
                </a:highlight>
                <a:latin typeface="Source Serif Pro" panose="02040603050405020204" pitchFamily="18" charset="0"/>
              </a:rPr>
              <a:t>之民被赎，使他的荣耀得着称赞。</a:t>
            </a:r>
            <a:endParaRPr lang="en-US" altLang="zh-CN" b="0" i="0" dirty="0">
              <a:solidFill>
                <a:srgbClr val="121212"/>
              </a:solidFill>
              <a:effectLst/>
              <a:highlight>
                <a:srgbClr val="FFFFFF"/>
              </a:highlight>
              <a:latin typeface="Source Serif Pro" panose="02040603050405020204" pitchFamily="18" charset="0"/>
            </a:endParaRPr>
          </a:p>
          <a:p>
            <a:r>
              <a:rPr lang="zh-CN" altLang="en-US" b="0" i="0" dirty="0">
                <a:solidFill>
                  <a:srgbClr val="121212"/>
                </a:solidFill>
                <a:effectLst/>
                <a:highlight>
                  <a:srgbClr val="FFFFFF"/>
                </a:highlight>
                <a:latin typeface="Source Serif Pro" panose="02040603050405020204" pitchFamily="18" charset="0"/>
              </a:rPr>
              <a:t>圣灵是我们领受产业的担保，直到上帝的子民得到救赎，使祂的荣耀得到颂赞。</a:t>
            </a:r>
            <a:endParaRPr lang="en-US" altLang="zh-CN" b="0" i="0" dirty="0">
              <a:solidFill>
                <a:srgbClr val="121212"/>
              </a:solidFill>
              <a:effectLst/>
              <a:highlight>
                <a:srgbClr val="FFFFFF"/>
              </a:highlight>
              <a:latin typeface="Source Serif Pro" panose="02040603050405020204" pitchFamily="18" charset="0"/>
            </a:endParaRPr>
          </a:p>
          <a:p>
            <a:r>
              <a:rPr lang="zh-CN" altLang="en-US" b="0" i="0" dirty="0">
                <a:solidFill>
                  <a:srgbClr val="121212"/>
                </a:solidFill>
                <a:effectLst/>
                <a:highlight>
                  <a:srgbClr val="FFFFFF"/>
                </a:highlight>
                <a:latin typeface="Source Serif Pro" panose="02040603050405020204" pitchFamily="18" charset="0"/>
              </a:rPr>
              <a:t>这圣灵是我们得基业的凭据，直到　神的产业得赎，使他的荣耀得着颂赞。</a:t>
            </a:r>
            <a:endParaRPr lang="en-US"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EE9F90-4F46-A247-BF31-9397081001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649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649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77979106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CDD0489C-E3AA-9641-B332-A837CC6A793A}" type="slidenum">
              <a:rPr lang="en-US" sz="1200">
                <a:solidFill>
                  <a:prstClr val="black"/>
                </a:solidFill>
              </a:rPr>
              <a:pPr eaLnBrk="1" hangingPunct="1"/>
              <a:t>10</a:t>
            </a:fld>
            <a:endParaRPr lang="en-US" sz="1200">
              <a:solidFill>
                <a:prstClr val="black"/>
              </a:solidFill>
            </a:endParaRPr>
          </a:p>
        </p:txBody>
      </p:sp>
      <p:sp>
        <p:nvSpPr>
          <p:cNvPr id="45059" name="Rectangle 1026"/>
          <p:cNvSpPr>
            <a:spLocks noGrp="1" noRot="1" noChangeAspect="1" noChangeArrowheads="1" noTextEdit="1"/>
          </p:cNvSpPr>
          <p:nvPr>
            <p:ph type="sldImg"/>
          </p:nvPr>
        </p:nvSpPr>
        <p:spPr>
          <a:ln/>
        </p:spPr>
      </p:sp>
      <p:sp>
        <p:nvSpPr>
          <p:cNvPr id="45060"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309358939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E6CB44-2161-7C4C-B295-217BE47025AA}" type="slidenum">
              <a:rPr lang="en-US">
                <a:solidFill>
                  <a:prstClr val="black"/>
                </a:solidFill>
              </a:rPr>
              <a:pPr/>
              <a:t>95</a:t>
            </a:fld>
            <a:endParaRPr lang="en-US">
              <a:solidFill>
                <a:prstClr val="black"/>
              </a:solidFill>
            </a:endParaRPr>
          </a:p>
        </p:txBody>
      </p:sp>
      <p:sp>
        <p:nvSpPr>
          <p:cNvPr id="99123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123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CDBD87-8C85-9040-BB9C-8F147E2AE30F}" type="slidenum">
              <a:rPr lang="en-US">
                <a:solidFill>
                  <a:prstClr val="black"/>
                </a:solidFill>
              </a:rPr>
              <a:pPr/>
              <a:t>96</a:t>
            </a:fld>
            <a:endParaRPr lang="en-US">
              <a:solidFill>
                <a:prstClr val="black"/>
              </a:solidFill>
            </a:endParaRPr>
          </a:p>
        </p:txBody>
      </p:sp>
      <p:sp>
        <p:nvSpPr>
          <p:cNvPr id="99328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328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54922585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62760482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297674145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D33104-9EC6-C545-804F-387034C270A6}" type="slidenum">
              <a:rPr lang="en-US">
                <a:solidFill>
                  <a:prstClr val="black"/>
                </a:solidFill>
              </a:rPr>
              <a:pPr/>
              <a:t>100</a:t>
            </a:fld>
            <a:endParaRPr lang="en-US">
              <a:solidFill>
                <a:prstClr val="black"/>
              </a:solidFill>
            </a:endParaRPr>
          </a:p>
        </p:txBody>
      </p:sp>
      <p:sp>
        <p:nvSpPr>
          <p:cNvPr id="99533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533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E1BCB-7EEE-4443-B99B-C4D5253D1324}" type="slidenum">
              <a:rPr lang="en-US">
                <a:solidFill>
                  <a:prstClr val="black"/>
                </a:solidFill>
              </a:rPr>
              <a:pPr/>
              <a:t>101</a:t>
            </a:fld>
            <a:endParaRPr lang="en-US">
              <a:solidFill>
                <a:prstClr val="black"/>
              </a:solidFill>
            </a:endParaRPr>
          </a:p>
        </p:txBody>
      </p:sp>
      <p:sp>
        <p:nvSpPr>
          <p:cNvPr id="104755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4755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6A15815-68D8-6446-9E4B-A6581727E702}" type="slidenum">
              <a:rPr lang="en-US">
                <a:solidFill>
                  <a:prstClr val="black"/>
                </a:solidFill>
              </a:rPr>
              <a:pPr/>
              <a:t>102</a:t>
            </a:fld>
            <a:endParaRPr lang="en-US">
              <a:solidFill>
                <a:prstClr val="black"/>
              </a:solidFill>
            </a:endParaRPr>
          </a:p>
        </p:txBody>
      </p:sp>
      <p:sp>
        <p:nvSpPr>
          <p:cNvPr id="9973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99737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33475159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3525362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245212191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8BDA2E-2549-D84C-9C01-7505F6A3527C}" type="slidenum">
              <a:rPr lang="en-US">
                <a:solidFill>
                  <a:prstClr val="black"/>
                </a:solidFill>
              </a:rPr>
              <a:pPr/>
              <a:t>105</a:t>
            </a:fld>
            <a:endParaRPr lang="en-US">
              <a:solidFill>
                <a:prstClr val="black"/>
              </a:solidFill>
            </a:endParaRPr>
          </a:p>
        </p:txBody>
      </p:sp>
      <p:sp>
        <p:nvSpPr>
          <p:cNvPr id="10158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58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DA269-F0D6-714E-8E86-73BDF12BEF68}" type="slidenum">
              <a:rPr lang="en-US">
                <a:solidFill>
                  <a:prstClr val="black"/>
                </a:solidFill>
              </a:rPr>
              <a:pPr/>
              <a:t>106</a:t>
            </a:fld>
            <a:endParaRPr lang="en-US">
              <a:solidFill>
                <a:prstClr val="black"/>
              </a:solidFill>
            </a:endParaRPr>
          </a:p>
        </p:txBody>
      </p:sp>
      <p:sp>
        <p:nvSpPr>
          <p:cNvPr id="100966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966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7179C6-6190-664A-B6BA-661ACC4C9DB4}" type="slidenum">
              <a:rPr lang="en-US">
                <a:solidFill>
                  <a:prstClr val="black"/>
                </a:solidFill>
              </a:rPr>
              <a:pPr/>
              <a:t>107</a:t>
            </a:fld>
            <a:endParaRPr lang="en-US">
              <a:solidFill>
                <a:prstClr val="black"/>
              </a:solidFill>
            </a:endParaRPr>
          </a:p>
        </p:txBody>
      </p:sp>
      <p:sp>
        <p:nvSpPr>
          <p:cNvPr id="100761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0761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14251125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98B6D4B-4264-C240-880F-4413EE9CBD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zh-TW" altLang="en-US" dirty="0"/>
              <a:t>路得 </a:t>
            </a:r>
            <a:r>
              <a:rPr lang="en-US" dirty="0"/>
              <a:t>, p. 133</a:t>
            </a:r>
          </a:p>
        </p:txBody>
      </p:sp>
    </p:spTree>
    <p:extLst>
      <p:ext uri="{BB962C8B-B14F-4D97-AF65-F5344CB8AC3E}">
        <p14:creationId xmlns:p14="http://schemas.microsoft.com/office/powerpoint/2010/main" val="161476251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122FA7-7DA6-A649-9AD3-FB6403AD48CF}" type="slidenum">
              <a:rPr lang="en-US">
                <a:solidFill>
                  <a:prstClr val="black"/>
                </a:solidFill>
              </a:rPr>
              <a:pPr/>
              <a:t>110</a:t>
            </a:fld>
            <a:endParaRPr lang="en-US">
              <a:solidFill>
                <a:prstClr val="black"/>
              </a:solidFill>
            </a:endParaRPr>
          </a:p>
        </p:txBody>
      </p:sp>
      <p:sp>
        <p:nvSpPr>
          <p:cNvPr id="10137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37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DBD8D5-FA67-654E-BF6B-F66B6F2F5189}" type="slidenum">
              <a:rPr lang="en-US">
                <a:solidFill>
                  <a:prstClr val="black"/>
                </a:solidFill>
              </a:rPr>
              <a:pPr/>
              <a:t>111</a:t>
            </a:fld>
            <a:endParaRPr lang="en-US">
              <a:solidFill>
                <a:prstClr val="black"/>
              </a:solidFill>
            </a:endParaRPr>
          </a:p>
        </p:txBody>
      </p:sp>
      <p:sp>
        <p:nvSpPr>
          <p:cNvPr id="10117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17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827BA-0E18-8D40-88B6-30612CAA9C99}" type="slidenum">
              <a:rPr lang="en-US">
                <a:solidFill>
                  <a:prstClr val="black"/>
                </a:solidFill>
              </a:rPr>
              <a:pPr/>
              <a:t>112</a:t>
            </a:fld>
            <a:endParaRPr lang="en-US">
              <a:solidFill>
                <a:prstClr val="black"/>
              </a:solidFill>
            </a:endParaRPr>
          </a:p>
        </p:txBody>
      </p:sp>
      <p:sp>
        <p:nvSpPr>
          <p:cNvPr id="10178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0178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FB5024B-555E-F749-8E5D-A82D6263D36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280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280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phrase "</a:t>
            </a:r>
            <a:r>
              <a:rPr lang="en-US" b="1" dirty="0"/>
              <a:t>God helps those who help themselves</a:t>
            </a:r>
            <a:r>
              <a:rPr lang="en-US" dirty="0"/>
              <a:t>" is a popular motto that emphasizes the importance of self-initiative.</a:t>
            </a:r>
          </a:p>
          <a:p>
            <a:r>
              <a:rPr lang="en-US" dirty="0"/>
              <a:t>The phrase originated in </a:t>
            </a:r>
            <a:r>
              <a:rPr lang="en-US" dirty="0">
                <a:hlinkClick r:id="rId3" tooltip="Ancient Greece"/>
              </a:rPr>
              <a:t>ancient Greece</a:t>
            </a:r>
            <a:r>
              <a:rPr lang="en-US" dirty="0"/>
              <a:t>, occurring in approximately equivalent form as the moral to one of </a:t>
            </a:r>
            <a:r>
              <a:rPr lang="en-US" dirty="0">
                <a:hlinkClick r:id="rId4" tooltip="Aesop's Fables"/>
              </a:rPr>
              <a:t>Aesop</a:t>
            </a:r>
            <a:r>
              <a:rPr lang="fr-FR" dirty="0">
                <a:hlinkClick r:id="rId4" tooltip="Aesop's Fables"/>
              </a:rPr>
              <a:t>'</a:t>
            </a:r>
            <a:r>
              <a:rPr lang="en-US" dirty="0">
                <a:hlinkClick r:id="rId4" tooltip="Aesop's Fables"/>
              </a:rPr>
              <a:t>s Fables</a:t>
            </a:r>
            <a:r>
              <a:rPr lang="en-US" dirty="0"/>
              <a:t>, </a:t>
            </a:r>
            <a:r>
              <a:rPr lang="en-US" i="1" dirty="0"/>
              <a:t>Hercules and the Waggoner,</a:t>
            </a:r>
            <a:r>
              <a:rPr lang="en-US" dirty="0"/>
              <a:t> and later in the great </a:t>
            </a:r>
            <a:r>
              <a:rPr lang="en-US" dirty="0">
                <a:hlinkClick r:id="rId5" tooltip="Tragedy"/>
              </a:rPr>
              <a:t>tragedy</a:t>
            </a:r>
            <a:r>
              <a:rPr lang="en-US" dirty="0"/>
              <a:t> authors of </a:t>
            </a:r>
            <a:r>
              <a:rPr lang="en-US" dirty="0">
                <a:hlinkClick r:id="rId6" tooltip="Theatre of ancient Greece"/>
              </a:rPr>
              <a:t>ancient Greek drama</a:t>
            </a:r>
            <a:r>
              <a:rPr lang="en-US" dirty="0"/>
              <a:t>. Although it has been commonly attributed to </a:t>
            </a:r>
            <a:r>
              <a:rPr lang="en-US" dirty="0">
                <a:hlinkClick r:id="rId7" tooltip="Benjamin Franklin"/>
              </a:rPr>
              <a:t>Benjamin Franklin</a:t>
            </a:r>
            <a:r>
              <a:rPr lang="en-US" dirty="0"/>
              <a:t>, the modern </a:t>
            </a:r>
            <a:r>
              <a:rPr lang="en-US" dirty="0">
                <a:hlinkClick r:id="rId8" tooltip="English language"/>
              </a:rPr>
              <a:t>English</a:t>
            </a:r>
            <a:r>
              <a:rPr lang="en-US" dirty="0"/>
              <a:t> wording appears earlier in </a:t>
            </a:r>
            <a:r>
              <a:rPr lang="en-US" dirty="0">
                <a:hlinkClick r:id="rId9" tooltip="Algernon Sidney"/>
              </a:rPr>
              <a:t>Algernon Sidney</a:t>
            </a:r>
            <a:r>
              <a:rPr lang="fr-FR" dirty="0"/>
              <a:t>'</a:t>
            </a:r>
            <a:r>
              <a:rPr lang="en-US" dirty="0"/>
              <a:t>s work.</a:t>
            </a:r>
          </a:p>
          <a:p>
            <a:r>
              <a:rPr lang="en-US" dirty="0"/>
              <a:t>The phrase is often mistaken for a </a:t>
            </a:r>
            <a:r>
              <a:rPr lang="en-US" dirty="0">
                <a:hlinkClick r:id="rId10" tooltip="Bible"/>
              </a:rPr>
              <a:t>Bible</a:t>
            </a:r>
            <a:r>
              <a:rPr lang="en-US" dirty="0"/>
              <a:t> quote, but it appears nowhere in the Bible. Some </a:t>
            </a:r>
            <a:r>
              <a:rPr lang="en-US" dirty="0">
                <a:hlinkClick r:id="rId11" tooltip="Christianity"/>
              </a:rPr>
              <a:t>Christians</a:t>
            </a:r>
            <a:r>
              <a:rPr lang="en-US" dirty="0"/>
              <a:t> have criticized the expression as being contrary to the Bible</a:t>
            </a:r>
            <a:r>
              <a:rPr lang="fr-FR" dirty="0"/>
              <a:t>'</a:t>
            </a:r>
            <a:r>
              <a:rPr lang="en-US" dirty="0"/>
              <a:t>s message of God</a:t>
            </a:r>
            <a:r>
              <a:rPr lang="fr-FR" dirty="0"/>
              <a:t>'</a:t>
            </a:r>
            <a:r>
              <a:rPr lang="en-US" dirty="0"/>
              <a:t>s </a:t>
            </a:r>
            <a:r>
              <a:rPr lang="en-US" dirty="0">
                <a:hlinkClick r:id="rId12" tooltip="Grace (Christianity)"/>
              </a:rPr>
              <a:t>grace</a:t>
            </a:r>
            <a:r>
              <a:rPr lang="en-US" dirty="0"/>
              <a:t>.</a:t>
            </a:r>
          </a:p>
          <a:p>
            <a:r>
              <a:rPr lang="en-US" dirty="0"/>
              <a:t>Source:</a:t>
            </a:r>
            <a:r>
              <a:rPr lang="en-US" baseline="0" dirty="0"/>
              <a:t> Wikipedia (http://</a:t>
            </a:r>
            <a:r>
              <a:rPr lang="en-US" baseline="0" dirty="0" err="1"/>
              <a:t>en.wikipedia.org</a:t>
            </a:r>
            <a:r>
              <a:rPr lang="en-US" baseline="0" dirty="0"/>
              <a:t>/wiki/</a:t>
            </a:r>
            <a:r>
              <a:rPr lang="en-US" baseline="0" dirty="0" err="1"/>
              <a:t>God_helps_those_who_help_themselves</a:t>
            </a:r>
            <a:r>
              <a:rPr lang="en-US" baseline="0" dirty="0"/>
              <a:t>)</a:t>
            </a:r>
          </a:p>
          <a:p>
            <a:endParaRPr lang="en-US" baseline="0" dirty="0"/>
          </a:p>
          <a:p>
            <a:r>
              <a:rPr lang="en-US" baseline="0" dirty="0"/>
              <a:t>The White House Press Secretary Jay Carney misquoted this saying as from the Bible in 2011.  The clip from the press conferences is at http://</a:t>
            </a:r>
            <a:r>
              <a:rPr lang="en-US" baseline="0" dirty="0" err="1"/>
              <a:t>www.youtube.com</a:t>
            </a:r>
            <a:r>
              <a:rPr lang="en-US" baseline="0" dirty="0"/>
              <a:t>/</a:t>
            </a:r>
            <a:r>
              <a:rPr lang="en-US" baseline="0" dirty="0" err="1"/>
              <a:t>watch?v</a:t>
            </a:r>
            <a:r>
              <a:rPr lang="en-US" baseline="0" dirty="0"/>
              <a:t>=fZeidL6xtEc (accessed 20 Aug 2012).</a:t>
            </a:r>
          </a:p>
          <a:p>
            <a:endParaRPr lang="en-US" baseline="0" dirty="0"/>
          </a:p>
          <a:p>
            <a:r>
              <a:rPr lang="zh-CN" altLang="en-US" dirty="0"/>
              <a:t>神帮助那些自助之人’这一短语是一个流行的格言，强调了自我主动性的重要性。这个短语起源于古希腊，在伊索寓言</a:t>
            </a:r>
            <a:r>
              <a:rPr lang="en-US" altLang="zh-CN" dirty="0"/>
              <a:t>《</a:t>
            </a:r>
            <a:r>
              <a:rPr lang="zh-CN" altLang="en-US" dirty="0"/>
              <a:t>赫拉克勒斯与车夫</a:t>
            </a:r>
            <a:r>
              <a:rPr lang="en-US" altLang="zh-CN" dirty="0"/>
              <a:t>》</a:t>
            </a:r>
            <a:r>
              <a:rPr lang="zh-CN" altLang="en-US" dirty="0"/>
              <a:t>中的道德教训中以类似的形式出现，后来在古希腊悲剧作家的作品中得以流传。尽管通常被归因于本杰明</a:t>
            </a:r>
            <a:r>
              <a:rPr lang="en-US" altLang="zh-CN" dirty="0"/>
              <a:t>·</a:t>
            </a:r>
            <a:r>
              <a:rPr lang="zh-CN" altLang="en-US" dirty="0"/>
              <a:t>富兰克林，但现代英语的表述形式在阿尔杰农</a:t>
            </a:r>
            <a:r>
              <a:rPr lang="en-US" altLang="zh-CN" dirty="0"/>
              <a:t>·</a:t>
            </a:r>
            <a:r>
              <a:rPr lang="zh-CN" altLang="en-US" dirty="0"/>
              <a:t>西德尼的作品中更早出现。 这个短语经常被误认为是圣经中的一句话，但圣经中并没有出现过。 一些基督徒批评这个表达与圣经中关于神恩典的教义相违背。 来源：维基百科（</a:t>
            </a:r>
            <a:r>
              <a:rPr lang="en-US" dirty="0">
                <a:hlinkClick r:id="rId13"/>
              </a:rPr>
              <a:t>http://en.wikipedia.org/wiki/God_helps_those_who_help_themselves）</a:t>
            </a:r>
            <a:endParaRPr lang="en-US" dirty="0"/>
          </a:p>
          <a:p>
            <a:r>
              <a:rPr lang="zh-CN" altLang="en-US" dirty="0"/>
              <a:t>白宫新闻秘书杰伊</a:t>
            </a:r>
            <a:r>
              <a:rPr lang="en-US" altLang="zh-CN" dirty="0"/>
              <a:t>·</a:t>
            </a:r>
            <a:r>
              <a:rPr lang="zh-CN" altLang="en-US" dirty="0"/>
              <a:t>卡尼在</a:t>
            </a:r>
            <a:r>
              <a:rPr lang="en-US" altLang="zh-CN" dirty="0"/>
              <a:t>2011</a:t>
            </a:r>
            <a:r>
              <a:rPr lang="zh-CN" altLang="en-US" dirty="0"/>
              <a:t>年曾错误地将这一说法引用为圣经中的内容。新闻发布会的视频片段可以在 </a:t>
            </a:r>
            <a:r>
              <a:rPr lang="en-US" dirty="0">
                <a:hlinkClick r:id="rId14"/>
              </a:rPr>
              <a:t>http://www.youtube.com/watch?v=fZeidL6xtEc</a:t>
            </a:r>
            <a:r>
              <a:rPr lang="en-US" dirty="0"/>
              <a:t> </a:t>
            </a:r>
            <a:r>
              <a:rPr lang="zh-CN" altLang="en-US" dirty="0"/>
              <a:t>找到（访问日期：</a:t>
            </a:r>
            <a:r>
              <a:rPr lang="en-US" altLang="zh-CN" dirty="0"/>
              <a:t>2012</a:t>
            </a:r>
            <a:r>
              <a:rPr lang="zh-CN" altLang="en-US" dirty="0"/>
              <a:t>年</a:t>
            </a:r>
            <a:r>
              <a:rPr lang="en-US" altLang="zh-CN" dirty="0"/>
              <a:t>8</a:t>
            </a:r>
            <a:r>
              <a:rPr lang="zh-CN" altLang="en-US" dirty="0"/>
              <a:t>月</a:t>
            </a:r>
            <a:r>
              <a:rPr lang="en-US" altLang="zh-CN" dirty="0"/>
              <a:t>20</a:t>
            </a:r>
            <a:r>
              <a:rPr lang="zh-CN" altLang="en-US" dirty="0"/>
              <a:t>日）。</a:t>
            </a:r>
          </a:p>
          <a:p>
            <a:endParaRPr lang="en-US" dirty="0"/>
          </a:p>
        </p:txBody>
      </p:sp>
      <p:sp>
        <p:nvSpPr>
          <p:cNvPr id="4" name="Slide Number Placeholder 3"/>
          <p:cNvSpPr>
            <a:spLocks noGrp="1"/>
          </p:cNvSpPr>
          <p:nvPr>
            <p:ph type="sldNum" sz="quarter" idx="10"/>
          </p:nvPr>
        </p:nvSpPr>
        <p:spPr/>
        <p:txBody>
          <a:bodyPr/>
          <a:lstStyle/>
          <a:p>
            <a:fld id="{E6E81D31-5DA1-9247-8F89-485537ECD434}" type="slidenum">
              <a:rPr lang="en-US" smtClean="0">
                <a:solidFill>
                  <a:prstClr val="black"/>
                </a:solidFill>
              </a:rPr>
              <a:pPr/>
              <a:t>13</a:t>
            </a:fld>
            <a:endParaRPr lang="en-US">
              <a:solidFill>
                <a:prstClr val="black"/>
              </a:solidFill>
            </a:endParaRPr>
          </a:p>
        </p:txBody>
      </p:sp>
    </p:spTree>
    <p:extLst>
      <p:ext uri="{BB962C8B-B14F-4D97-AF65-F5344CB8AC3E}">
        <p14:creationId xmlns:p14="http://schemas.microsoft.com/office/powerpoint/2010/main" val="26098935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42D6748-CB65-3846-94AB-880D4FDBE1F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
        <p:nvSpPr>
          <p:cNvPr id="1032194" name="Rectangle 1026"/>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32195" name="Rectangle 1027"/>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a:t>Great People – </a:t>
            </a:r>
            <a:r>
              <a:rPr lang="zh-TW" altLang="en-US"/>
              <a:t>路得 </a:t>
            </a:r>
            <a:r>
              <a:rPr lang="en-US"/>
              <a:t>, p. 133</a:t>
            </a: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a:p>
            <a:r>
              <a:rPr lang="en-US">
                <a:cs typeface="ＭＳ Ｐゴシック" charset="0"/>
              </a:rPr>
              <a:t>Text</a:t>
            </a:r>
          </a:p>
        </p:txBody>
      </p:sp>
    </p:spTree>
    <p:extLst>
      <p:ext uri="{BB962C8B-B14F-4D97-AF65-F5344CB8AC3E}">
        <p14:creationId xmlns:p14="http://schemas.microsoft.com/office/powerpoint/2010/main" val="128029612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12AA3A0-D4F9-4249-9257-292B3BC5447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5125022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6C38B76B-8872-5B46-9DCF-35CA5345AAF3}" type="slidenum">
              <a:rPr lang="en-US" sz="1200"/>
              <a:pPr eaLnBrk="1" hangingPunct="1"/>
              <a:t>117</a:t>
            </a:fld>
            <a:endParaRPr lang="en-US" sz="1200"/>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2C35892-8A09-EA49-8FB1-27F57CB3E8E2}" type="slidenum">
              <a:rPr lang="en-US" sz="1200"/>
              <a:pPr eaLnBrk="1" hangingPunct="1"/>
              <a:t>118</a:t>
            </a:fld>
            <a:endParaRPr lang="en-US" sz="1200"/>
          </a:p>
        </p:txBody>
      </p:sp>
      <p:sp>
        <p:nvSpPr>
          <p:cNvPr id="172035" name="Rectangle 1026"/>
          <p:cNvSpPr>
            <a:spLocks noGrp="1" noRot="1" noChangeAspect="1" noChangeArrowheads="1" noTextEdit="1"/>
          </p:cNvSpPr>
          <p:nvPr>
            <p:ph type="sldImg"/>
          </p:nvPr>
        </p:nvSpPr>
        <p:spPr>
          <a:ln/>
        </p:spPr>
      </p:sp>
      <p:sp>
        <p:nvSpPr>
          <p:cNvPr id="172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2169AF9-CCA3-314D-B08E-D6775CAC88E5}" type="slidenum">
              <a:rPr lang="en-US" sz="1200"/>
              <a:pPr eaLnBrk="1" hangingPunct="1"/>
              <a:t>119</a:t>
            </a:fld>
            <a:endParaRPr lang="en-US" sz="1200"/>
          </a:p>
        </p:txBody>
      </p:sp>
      <p:sp>
        <p:nvSpPr>
          <p:cNvPr id="174083" name="Rectangle 2"/>
          <p:cNvSpPr>
            <a:spLocks noGrp="1" noRot="1" noChangeAspect="1" noChangeArrowheads="1" noTextEdit="1"/>
          </p:cNvSpPr>
          <p:nvPr>
            <p:ph type="sldImg"/>
          </p:nvPr>
        </p:nvSpPr>
        <p:spPr>
          <a:ln/>
        </p:spPr>
      </p:sp>
      <p:sp>
        <p:nvSpPr>
          <p:cNvPr id="174084"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A9461E4-6787-994E-A521-28575E2430BF}" type="slidenum">
              <a:rPr lang="en-US" sz="1200"/>
              <a:pPr eaLnBrk="1" hangingPunct="1"/>
              <a:t>120</a:t>
            </a:fld>
            <a:endParaRPr lang="en-US" sz="1200"/>
          </a:p>
        </p:txBody>
      </p:sp>
      <p:sp>
        <p:nvSpPr>
          <p:cNvPr id="176131" name="Rectangle 2"/>
          <p:cNvSpPr>
            <a:spLocks noGrp="1" noRot="1" noChangeAspect="1" noChangeArrowheads="1" noTextEdit="1"/>
          </p:cNvSpPr>
          <p:nvPr>
            <p:ph type="sldImg"/>
          </p:nvPr>
        </p:nvSpPr>
        <p:spPr>
          <a:ln/>
        </p:spPr>
      </p:sp>
      <p:sp>
        <p:nvSpPr>
          <p:cNvPr id="176132"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3329BE8-571E-E347-9415-7CC259BEED91}" type="slidenum">
              <a:rPr lang="en-US" sz="1200"/>
              <a:pPr eaLnBrk="1" hangingPunct="1"/>
              <a:t>121</a:t>
            </a:fld>
            <a:endParaRPr lang="en-US" sz="1200"/>
          </a:p>
        </p:txBody>
      </p:sp>
      <p:sp>
        <p:nvSpPr>
          <p:cNvPr id="184323" name="Rectangle 2"/>
          <p:cNvSpPr>
            <a:spLocks noGrp="1" noRot="1" noChangeAspect="1" noChangeArrowheads="1" noTextEdit="1"/>
          </p:cNvSpPr>
          <p:nvPr>
            <p:ph type="sldImg"/>
          </p:nvPr>
        </p:nvSpPr>
        <p:spPr>
          <a:ln/>
        </p:spPr>
      </p:sp>
      <p:sp>
        <p:nvSpPr>
          <p:cNvPr id="184324"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D7F96CA-1501-5449-9448-96C717BF5A23}" type="slidenum">
              <a:rPr lang="en-US" sz="1200"/>
              <a:pPr eaLnBrk="1" hangingPunct="1"/>
              <a:t>122</a:t>
            </a:fld>
            <a:endParaRPr lang="en-US" sz="1200"/>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1F5AB407-1B69-5D42-B0B1-66C0F9CB268D}" type="slidenum">
              <a:rPr lang="en-US" sz="1200"/>
              <a:pPr eaLnBrk="1" hangingPunct="1"/>
              <a:t>123</a:t>
            </a:fld>
            <a:endParaRPr lang="en-US" sz="1200"/>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xfrm>
            <a:off x="914400" y="4343400"/>
            <a:ext cx="50292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atin typeface="Times New Roman" charset="0"/>
              </a:rPr>
              <a:t>Great People – </a:t>
            </a:r>
            <a:r>
              <a:rPr lang="zh-TW" altLang="en-US">
                <a:latin typeface="Times New Roman" charset="0"/>
              </a:rPr>
              <a:t>路得 </a:t>
            </a:r>
            <a:r>
              <a:rPr lang="en-US">
                <a:latin typeface="Times New Roman" charset="0"/>
              </a:rPr>
              <a:t>, p. 133</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phrase "</a:t>
            </a:r>
            <a:r>
              <a:rPr lang="en-US" b="1" dirty="0"/>
              <a:t>God helps those who help themselves</a:t>
            </a:r>
            <a:r>
              <a:rPr lang="en-US" dirty="0"/>
              <a:t>" is a popular motto that emphasizes the importance of self-initiative.</a:t>
            </a:r>
          </a:p>
          <a:p>
            <a:r>
              <a:rPr lang="en-US" dirty="0"/>
              <a:t>The phrase originated in </a:t>
            </a:r>
            <a:r>
              <a:rPr lang="en-US" dirty="0">
                <a:hlinkClick r:id="rId3" tooltip="Ancient Greece"/>
              </a:rPr>
              <a:t>ancient Greece</a:t>
            </a:r>
            <a:r>
              <a:rPr lang="en-US" dirty="0"/>
              <a:t>, occurring in approximately equivalent form as the moral to one of </a:t>
            </a:r>
            <a:r>
              <a:rPr lang="en-US" dirty="0">
                <a:hlinkClick r:id="rId4" tooltip="Aesop's Fables"/>
              </a:rPr>
              <a:t>Aesop</a:t>
            </a:r>
            <a:r>
              <a:rPr lang="fr-FR" dirty="0">
                <a:hlinkClick r:id="rId4" tooltip="Aesop's Fables"/>
              </a:rPr>
              <a:t>'</a:t>
            </a:r>
            <a:r>
              <a:rPr lang="en-US" dirty="0">
                <a:hlinkClick r:id="rId4" tooltip="Aesop's Fables"/>
              </a:rPr>
              <a:t>s Fables</a:t>
            </a:r>
            <a:r>
              <a:rPr lang="en-US" dirty="0"/>
              <a:t>, </a:t>
            </a:r>
            <a:r>
              <a:rPr lang="en-US" i="1" dirty="0"/>
              <a:t>Hercules and the Waggoner,</a:t>
            </a:r>
            <a:r>
              <a:rPr lang="en-US" dirty="0"/>
              <a:t> and later in the great </a:t>
            </a:r>
            <a:r>
              <a:rPr lang="en-US" dirty="0">
                <a:hlinkClick r:id="rId5" tooltip="Tragedy"/>
              </a:rPr>
              <a:t>tragedy</a:t>
            </a:r>
            <a:r>
              <a:rPr lang="en-US" dirty="0"/>
              <a:t> authors of </a:t>
            </a:r>
            <a:r>
              <a:rPr lang="en-US" dirty="0">
                <a:hlinkClick r:id="rId6" tooltip="Theatre of ancient Greece"/>
              </a:rPr>
              <a:t>ancient Greek drama</a:t>
            </a:r>
            <a:r>
              <a:rPr lang="en-US" dirty="0"/>
              <a:t>. Although it has been commonly attributed to </a:t>
            </a:r>
            <a:r>
              <a:rPr lang="en-US" dirty="0">
                <a:hlinkClick r:id="rId7" tooltip="Benjamin Franklin"/>
              </a:rPr>
              <a:t>Benjamin Franklin</a:t>
            </a:r>
            <a:r>
              <a:rPr lang="en-US" dirty="0"/>
              <a:t>, the modern </a:t>
            </a:r>
            <a:r>
              <a:rPr lang="en-US" dirty="0">
                <a:hlinkClick r:id="rId8" tooltip="English language"/>
              </a:rPr>
              <a:t>English</a:t>
            </a:r>
            <a:r>
              <a:rPr lang="en-US" dirty="0"/>
              <a:t> wording appears earlier in </a:t>
            </a:r>
            <a:r>
              <a:rPr lang="en-US" dirty="0">
                <a:hlinkClick r:id="rId9" tooltip="Algernon Sidney"/>
              </a:rPr>
              <a:t>Algernon Sidney</a:t>
            </a:r>
            <a:r>
              <a:rPr lang="fr-FR" dirty="0"/>
              <a:t>'</a:t>
            </a:r>
            <a:r>
              <a:rPr lang="en-US" dirty="0"/>
              <a:t>s work.</a:t>
            </a:r>
          </a:p>
          <a:p>
            <a:r>
              <a:rPr lang="en-US" dirty="0"/>
              <a:t>The phrase is often mistaken for a </a:t>
            </a:r>
            <a:r>
              <a:rPr lang="en-US" dirty="0">
                <a:hlinkClick r:id="rId10" tooltip="Bible"/>
              </a:rPr>
              <a:t>Bible</a:t>
            </a:r>
            <a:r>
              <a:rPr lang="en-US" dirty="0"/>
              <a:t> quote, but it appears nowhere in the Bible. Some </a:t>
            </a:r>
            <a:r>
              <a:rPr lang="en-US" dirty="0">
                <a:hlinkClick r:id="rId11" tooltip="Christianity"/>
              </a:rPr>
              <a:t>Christians</a:t>
            </a:r>
            <a:r>
              <a:rPr lang="en-US" dirty="0"/>
              <a:t> have criticized the expression as being contrary to the Bible</a:t>
            </a:r>
            <a:r>
              <a:rPr lang="fr-FR" dirty="0"/>
              <a:t>'</a:t>
            </a:r>
            <a:r>
              <a:rPr lang="en-US" dirty="0"/>
              <a:t>s message of God</a:t>
            </a:r>
            <a:r>
              <a:rPr lang="fr-FR" dirty="0"/>
              <a:t>'</a:t>
            </a:r>
            <a:r>
              <a:rPr lang="en-US" dirty="0"/>
              <a:t>s </a:t>
            </a:r>
            <a:r>
              <a:rPr lang="en-US" dirty="0">
                <a:hlinkClick r:id="rId12" tooltip="Grace (Christianity)"/>
              </a:rPr>
              <a:t>grace</a:t>
            </a:r>
            <a:r>
              <a:rPr lang="en-US" dirty="0"/>
              <a:t>.</a:t>
            </a:r>
          </a:p>
          <a:p>
            <a:r>
              <a:rPr lang="en-US" dirty="0"/>
              <a:t>Source:</a:t>
            </a:r>
            <a:r>
              <a:rPr lang="en-US" baseline="0" dirty="0"/>
              <a:t> Wikipedia (http://</a:t>
            </a:r>
            <a:r>
              <a:rPr lang="en-US" baseline="0" dirty="0" err="1"/>
              <a:t>en.wikipedia.org</a:t>
            </a:r>
            <a:r>
              <a:rPr lang="en-US" baseline="0" dirty="0"/>
              <a:t>/wiki/</a:t>
            </a:r>
            <a:r>
              <a:rPr lang="en-US" baseline="0" dirty="0" err="1"/>
              <a:t>God_helps_those_who_help_themselves</a:t>
            </a:r>
            <a:r>
              <a:rPr lang="en-US" baseline="0" dirty="0"/>
              <a:t>)</a:t>
            </a:r>
          </a:p>
          <a:p>
            <a:endParaRPr lang="en-US" baseline="0" dirty="0"/>
          </a:p>
          <a:p>
            <a:r>
              <a:rPr lang="en-US" baseline="0" dirty="0"/>
              <a:t>The White House Press Secretary Jay Carney misquoted this saying as from the Bible in 2011.  The clip from the press conferences is at http://</a:t>
            </a:r>
            <a:r>
              <a:rPr lang="en-US" baseline="0" dirty="0" err="1"/>
              <a:t>www.youtube.com</a:t>
            </a:r>
            <a:r>
              <a:rPr lang="en-US" baseline="0" dirty="0"/>
              <a:t>/</a:t>
            </a:r>
            <a:r>
              <a:rPr lang="en-US" baseline="0" dirty="0" err="1"/>
              <a:t>watch?v</a:t>
            </a:r>
            <a:r>
              <a:rPr lang="en-US" baseline="0" dirty="0"/>
              <a:t>=fZeidL6xtEc (accessed 20 Aug 2012).</a:t>
            </a:r>
          </a:p>
          <a:p>
            <a:endParaRPr lang="en-US" baseline="0" dirty="0"/>
          </a:p>
          <a:p>
            <a:r>
              <a:rPr lang="zh-CN" altLang="en-US" dirty="0"/>
              <a:t>神帮助那些自助之人’这一短语是一个流行的格言，强调了自我主动性的重要性。这个短语起源于古希腊，在伊索寓言</a:t>
            </a:r>
            <a:r>
              <a:rPr lang="en-US" altLang="zh-CN" dirty="0"/>
              <a:t>《</a:t>
            </a:r>
            <a:r>
              <a:rPr lang="zh-CN" altLang="en-US" dirty="0"/>
              <a:t>赫拉克勒斯与车夫</a:t>
            </a:r>
            <a:r>
              <a:rPr lang="en-US" altLang="zh-CN" dirty="0"/>
              <a:t>》</a:t>
            </a:r>
            <a:r>
              <a:rPr lang="zh-CN" altLang="en-US" dirty="0"/>
              <a:t>中的道德教训中以类似的形式出现，后来在古希腊悲剧作家的作品中得以流传。尽管通常被归因于本杰明</a:t>
            </a:r>
            <a:r>
              <a:rPr lang="en-US" altLang="zh-CN" dirty="0"/>
              <a:t>·</a:t>
            </a:r>
            <a:r>
              <a:rPr lang="zh-CN" altLang="en-US" dirty="0"/>
              <a:t>富兰克林，但现代英语的表述形式在阿尔杰农</a:t>
            </a:r>
            <a:r>
              <a:rPr lang="en-US" altLang="zh-CN" dirty="0"/>
              <a:t>·</a:t>
            </a:r>
            <a:r>
              <a:rPr lang="zh-CN" altLang="en-US" dirty="0"/>
              <a:t>西德尼的作品中更早出现。 这个短语经常被误认为是圣经中的一句话，但圣经中并没有出现过。 一些基督徒批评这个表达与圣经中关于神恩典的教义相违背。 来源：维基百科（</a:t>
            </a:r>
            <a:r>
              <a:rPr lang="en-US" dirty="0">
                <a:hlinkClick r:id="rId13"/>
              </a:rPr>
              <a:t>http://en.wikipedia.org/wiki/God_helps_those_who_help_themselves）</a:t>
            </a:r>
            <a:endParaRPr lang="en-US" dirty="0"/>
          </a:p>
          <a:p>
            <a:r>
              <a:rPr lang="zh-CN" altLang="en-US" dirty="0"/>
              <a:t>白宫新闻秘书杰伊</a:t>
            </a:r>
            <a:r>
              <a:rPr lang="en-US" altLang="zh-CN" dirty="0"/>
              <a:t>·</a:t>
            </a:r>
            <a:r>
              <a:rPr lang="zh-CN" altLang="en-US" dirty="0"/>
              <a:t>卡尼在</a:t>
            </a:r>
            <a:r>
              <a:rPr lang="en-US" altLang="zh-CN" dirty="0"/>
              <a:t>2011</a:t>
            </a:r>
            <a:r>
              <a:rPr lang="zh-CN" altLang="en-US" dirty="0"/>
              <a:t>年曾错误地将这一说法引用为圣经中的内容。新闻发布会的视频片段可以在 </a:t>
            </a:r>
            <a:r>
              <a:rPr lang="en-US" dirty="0">
                <a:hlinkClick r:id="rId14"/>
              </a:rPr>
              <a:t>http://www.youtube.com/watch?v=fZeidL6xtEc</a:t>
            </a:r>
            <a:r>
              <a:rPr lang="en-US" dirty="0"/>
              <a:t> </a:t>
            </a:r>
            <a:r>
              <a:rPr lang="zh-CN" altLang="en-US" dirty="0"/>
              <a:t>找到（访问日期：</a:t>
            </a:r>
            <a:r>
              <a:rPr lang="en-US" altLang="zh-CN" dirty="0"/>
              <a:t>2012</a:t>
            </a:r>
            <a:r>
              <a:rPr lang="zh-CN" altLang="en-US" dirty="0"/>
              <a:t>年</a:t>
            </a:r>
            <a:r>
              <a:rPr lang="en-US" altLang="zh-CN" dirty="0"/>
              <a:t>8</a:t>
            </a:r>
            <a:r>
              <a:rPr lang="zh-CN" altLang="en-US" dirty="0"/>
              <a:t>月</a:t>
            </a:r>
            <a:r>
              <a:rPr lang="en-US" altLang="zh-CN" dirty="0"/>
              <a:t>20</a:t>
            </a:r>
            <a:r>
              <a:rPr lang="zh-CN" altLang="en-US" dirty="0"/>
              <a:t>日）。</a:t>
            </a:r>
          </a:p>
          <a:p>
            <a:endParaRPr lang="en-US" dirty="0"/>
          </a:p>
        </p:txBody>
      </p:sp>
      <p:sp>
        <p:nvSpPr>
          <p:cNvPr id="4" name="Slide Number Placeholder 3"/>
          <p:cNvSpPr>
            <a:spLocks noGrp="1"/>
          </p:cNvSpPr>
          <p:nvPr>
            <p:ph type="sldNum" sz="quarter" idx="10"/>
          </p:nvPr>
        </p:nvSpPr>
        <p:spPr/>
        <p:txBody>
          <a:bodyPr/>
          <a:lstStyle/>
          <a:p>
            <a:fld id="{E6E81D31-5DA1-9247-8F89-485537ECD434}" type="slidenum">
              <a:rPr lang="en-US" smtClean="0">
                <a:solidFill>
                  <a:prstClr val="black"/>
                </a:solidFill>
              </a:rPr>
              <a:pPr/>
              <a:t>14</a:t>
            </a:fld>
            <a:endParaRPr lang="en-US">
              <a:solidFill>
                <a:prstClr val="black"/>
              </a:solidFill>
            </a:endParaRPr>
          </a:p>
        </p:txBody>
      </p:sp>
    </p:spTree>
    <p:extLst>
      <p:ext uri="{BB962C8B-B14F-4D97-AF65-F5344CB8AC3E}">
        <p14:creationId xmlns:p14="http://schemas.microsoft.com/office/powerpoint/2010/main" val="260989354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366C1BB-F207-FA4D-AD82-4842304CFCB7}" type="slidenum">
              <a:rPr lang="en-US" sz="1200"/>
              <a:pPr eaLnBrk="1" hangingPunct="1"/>
              <a:t>124</a:t>
            </a:fld>
            <a:endParaRPr lang="en-US" sz="1200"/>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B6080F13-4AF6-254F-BBFF-9C2DB2EBE946}" type="slidenum">
              <a:rPr lang="en-US" sz="1200"/>
              <a:pPr eaLnBrk="1" hangingPunct="1"/>
              <a:t>125</a:t>
            </a:fld>
            <a:endParaRPr lang="en-US" sz="1200"/>
          </a:p>
        </p:txBody>
      </p:sp>
      <p:sp>
        <p:nvSpPr>
          <p:cNvPr id="194563" name="Rectangle 2"/>
          <p:cNvSpPr>
            <a:spLocks noGrp="1" noRot="1" noChangeAspect="1" noChangeArrowheads="1" noTextEdit="1"/>
          </p:cNvSpPr>
          <p:nvPr>
            <p:ph type="sldImg"/>
          </p:nvPr>
        </p:nvSpPr>
        <p:spPr>
          <a:ln/>
        </p:spPr>
      </p:sp>
      <p:sp>
        <p:nvSpPr>
          <p:cNvPr id="1945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A1A278A0-4D3B-E54F-BE3A-C4B8E9931799}" type="slidenum">
              <a:rPr lang="en-US" sz="1200"/>
              <a:pPr eaLnBrk="1" hangingPunct="1"/>
              <a:t>126</a:t>
            </a:fld>
            <a:endParaRPr lang="en-US" sz="1200"/>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3427FFEF-34F4-0148-8124-A8158FBD4E4D}" type="slidenum">
              <a:rPr lang="en-US" sz="1200"/>
              <a:pPr eaLnBrk="1" hangingPunct="1"/>
              <a:t>127</a:t>
            </a:fld>
            <a:endParaRPr lang="en-US" sz="1200"/>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06356772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phrase "</a:t>
            </a:r>
            <a:r>
              <a:rPr lang="en-US" b="1" dirty="0"/>
              <a:t>God helps those who help themselves</a:t>
            </a:r>
            <a:r>
              <a:rPr lang="en-US" dirty="0"/>
              <a:t>" is a popular motto that emphasizes the importance of self-initiative.</a:t>
            </a:r>
          </a:p>
          <a:p>
            <a:r>
              <a:rPr lang="en-US" dirty="0"/>
              <a:t>The phrase originated in </a:t>
            </a:r>
            <a:r>
              <a:rPr lang="en-US" dirty="0">
                <a:hlinkClick r:id="rId3" tooltip="Ancient Greece"/>
              </a:rPr>
              <a:t>ancient Greece</a:t>
            </a:r>
            <a:r>
              <a:rPr lang="en-US" dirty="0"/>
              <a:t>, occurring in approximately equivalent form as the moral to one of </a:t>
            </a:r>
            <a:r>
              <a:rPr lang="en-US" dirty="0">
                <a:hlinkClick r:id="rId4" tooltip="Aesop's Fables"/>
              </a:rPr>
              <a:t>Aesop</a:t>
            </a:r>
            <a:r>
              <a:rPr lang="fr-FR" dirty="0">
                <a:hlinkClick r:id="rId4" tooltip="Aesop's Fables"/>
              </a:rPr>
              <a:t>'</a:t>
            </a:r>
            <a:r>
              <a:rPr lang="en-US" dirty="0">
                <a:hlinkClick r:id="rId4" tooltip="Aesop's Fables"/>
              </a:rPr>
              <a:t>s Fables</a:t>
            </a:r>
            <a:r>
              <a:rPr lang="en-US" dirty="0"/>
              <a:t>, </a:t>
            </a:r>
            <a:r>
              <a:rPr lang="en-US" i="1" dirty="0"/>
              <a:t>Hercules and the Waggoner,</a:t>
            </a:r>
            <a:r>
              <a:rPr lang="en-US" dirty="0"/>
              <a:t> and later in the great </a:t>
            </a:r>
            <a:r>
              <a:rPr lang="en-US" dirty="0">
                <a:hlinkClick r:id="rId5" tooltip="Tragedy"/>
              </a:rPr>
              <a:t>tragedy</a:t>
            </a:r>
            <a:r>
              <a:rPr lang="en-US" dirty="0"/>
              <a:t> authors of </a:t>
            </a:r>
            <a:r>
              <a:rPr lang="en-US" dirty="0">
                <a:hlinkClick r:id="rId6" tooltip="Theatre of ancient Greece"/>
              </a:rPr>
              <a:t>ancient Greek drama</a:t>
            </a:r>
            <a:r>
              <a:rPr lang="en-US" dirty="0"/>
              <a:t>. Although it has been commonly attributed to </a:t>
            </a:r>
            <a:r>
              <a:rPr lang="en-US" dirty="0">
                <a:hlinkClick r:id="rId7" tooltip="Benjamin Franklin"/>
              </a:rPr>
              <a:t>Benjamin Franklin</a:t>
            </a:r>
            <a:r>
              <a:rPr lang="en-US" dirty="0"/>
              <a:t>, the modern </a:t>
            </a:r>
            <a:r>
              <a:rPr lang="en-US" dirty="0">
                <a:hlinkClick r:id="rId8" tooltip="English language"/>
              </a:rPr>
              <a:t>English</a:t>
            </a:r>
            <a:r>
              <a:rPr lang="en-US" dirty="0"/>
              <a:t> wording appears earlier in </a:t>
            </a:r>
            <a:r>
              <a:rPr lang="en-US" dirty="0">
                <a:hlinkClick r:id="rId9" tooltip="Algernon Sidney"/>
              </a:rPr>
              <a:t>Algernon Sidney</a:t>
            </a:r>
            <a:r>
              <a:rPr lang="fr-FR" dirty="0"/>
              <a:t>'</a:t>
            </a:r>
            <a:r>
              <a:rPr lang="en-US" dirty="0"/>
              <a:t>s work.</a:t>
            </a:r>
          </a:p>
          <a:p>
            <a:r>
              <a:rPr lang="en-US" dirty="0"/>
              <a:t>The phrase is often mistaken for a </a:t>
            </a:r>
            <a:r>
              <a:rPr lang="en-US" dirty="0">
                <a:hlinkClick r:id="rId10" tooltip="Bible"/>
              </a:rPr>
              <a:t>Bible</a:t>
            </a:r>
            <a:r>
              <a:rPr lang="en-US" dirty="0"/>
              <a:t> quote, but it appears nowhere in the Bible. Some </a:t>
            </a:r>
            <a:r>
              <a:rPr lang="en-US" dirty="0">
                <a:hlinkClick r:id="rId11" tooltip="Christianity"/>
              </a:rPr>
              <a:t>Christians</a:t>
            </a:r>
            <a:r>
              <a:rPr lang="en-US" dirty="0"/>
              <a:t> have criticized the expression as being contrary to the Bible</a:t>
            </a:r>
            <a:r>
              <a:rPr lang="fr-FR" dirty="0"/>
              <a:t>'</a:t>
            </a:r>
            <a:r>
              <a:rPr lang="en-US" dirty="0"/>
              <a:t>s message of God</a:t>
            </a:r>
            <a:r>
              <a:rPr lang="fr-FR" dirty="0"/>
              <a:t>'</a:t>
            </a:r>
            <a:r>
              <a:rPr lang="en-US" dirty="0"/>
              <a:t>s </a:t>
            </a:r>
            <a:r>
              <a:rPr lang="en-US" dirty="0">
                <a:hlinkClick r:id="rId12" tooltip="Grace (Christianity)"/>
              </a:rPr>
              <a:t>grace</a:t>
            </a:r>
            <a:r>
              <a:rPr lang="en-US" dirty="0"/>
              <a:t>.</a:t>
            </a:r>
          </a:p>
          <a:p>
            <a:r>
              <a:rPr lang="en-US" dirty="0"/>
              <a:t>Source:</a:t>
            </a:r>
            <a:r>
              <a:rPr lang="en-US" baseline="0" dirty="0"/>
              <a:t> Wikipedia (http://</a:t>
            </a:r>
            <a:r>
              <a:rPr lang="en-US" baseline="0" dirty="0" err="1"/>
              <a:t>en.wikipedia.org</a:t>
            </a:r>
            <a:r>
              <a:rPr lang="en-US" baseline="0" dirty="0"/>
              <a:t>/wiki/</a:t>
            </a:r>
            <a:r>
              <a:rPr lang="en-US" baseline="0" dirty="0" err="1"/>
              <a:t>God_helps_those_who_help_themselves</a:t>
            </a:r>
            <a:r>
              <a:rPr lang="en-US" baseline="0" dirty="0"/>
              <a:t>)</a:t>
            </a:r>
          </a:p>
          <a:p>
            <a:endParaRPr lang="en-US" baseline="0" dirty="0"/>
          </a:p>
          <a:p>
            <a:r>
              <a:rPr lang="en-US" baseline="0" dirty="0"/>
              <a:t>The White House Press Secretary Jay Carney misquoted this saying as from the Bible in 2011.  The clip from the press conferences is at http://</a:t>
            </a:r>
            <a:r>
              <a:rPr lang="en-US" baseline="0" dirty="0" err="1"/>
              <a:t>www.youtube.com</a:t>
            </a:r>
            <a:r>
              <a:rPr lang="en-US" baseline="0" dirty="0"/>
              <a:t>/</a:t>
            </a:r>
            <a:r>
              <a:rPr lang="en-US" baseline="0" dirty="0" err="1"/>
              <a:t>watch?v</a:t>
            </a:r>
            <a:r>
              <a:rPr lang="en-US" baseline="0" dirty="0"/>
              <a:t>=fZeidL6xtEc (accessed 20 Aug 2012).</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373555610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phrase "</a:t>
            </a:r>
            <a:r>
              <a:rPr lang="en-US" b="1" dirty="0"/>
              <a:t>God helps those who help themselves</a:t>
            </a:r>
            <a:r>
              <a:rPr lang="en-US" dirty="0"/>
              <a:t>" is a popular motto that emphasizes the importance of self-initiative.</a:t>
            </a:r>
          </a:p>
          <a:p>
            <a:r>
              <a:rPr lang="en-US" dirty="0"/>
              <a:t>The phrase originated in </a:t>
            </a:r>
            <a:r>
              <a:rPr lang="en-US" dirty="0">
                <a:hlinkClick r:id="rId3" tooltip="Ancient Greece"/>
              </a:rPr>
              <a:t>ancient Greece</a:t>
            </a:r>
            <a:r>
              <a:rPr lang="en-US" dirty="0"/>
              <a:t>, occurring in approximately equivalent form as the moral to one of </a:t>
            </a:r>
            <a:r>
              <a:rPr lang="en-US" dirty="0">
                <a:hlinkClick r:id="rId4" tooltip="Aesop's Fables"/>
              </a:rPr>
              <a:t>Aesop</a:t>
            </a:r>
            <a:r>
              <a:rPr lang="fr-FR" dirty="0">
                <a:hlinkClick r:id="rId4" tooltip="Aesop's Fables"/>
              </a:rPr>
              <a:t>'</a:t>
            </a:r>
            <a:r>
              <a:rPr lang="en-US" dirty="0">
                <a:hlinkClick r:id="rId4" tooltip="Aesop's Fables"/>
              </a:rPr>
              <a:t>s Fables</a:t>
            </a:r>
            <a:r>
              <a:rPr lang="en-US" dirty="0"/>
              <a:t>, </a:t>
            </a:r>
            <a:r>
              <a:rPr lang="en-US" i="1" dirty="0"/>
              <a:t>Hercules and the Waggoner,</a:t>
            </a:r>
            <a:r>
              <a:rPr lang="en-US" dirty="0"/>
              <a:t> and later in the great </a:t>
            </a:r>
            <a:r>
              <a:rPr lang="en-US" dirty="0">
                <a:hlinkClick r:id="rId5" tooltip="Tragedy"/>
              </a:rPr>
              <a:t>tragedy</a:t>
            </a:r>
            <a:r>
              <a:rPr lang="en-US" dirty="0"/>
              <a:t> authors of </a:t>
            </a:r>
            <a:r>
              <a:rPr lang="en-US" dirty="0">
                <a:hlinkClick r:id="rId6" tooltip="Theatre of ancient Greece"/>
              </a:rPr>
              <a:t>ancient Greek drama</a:t>
            </a:r>
            <a:r>
              <a:rPr lang="en-US" dirty="0"/>
              <a:t>. Although it has been commonly attributed to </a:t>
            </a:r>
            <a:r>
              <a:rPr lang="en-US" dirty="0">
                <a:hlinkClick r:id="rId7" tooltip="Benjamin Franklin"/>
              </a:rPr>
              <a:t>Benjamin Franklin</a:t>
            </a:r>
            <a:r>
              <a:rPr lang="en-US" dirty="0"/>
              <a:t>, the modern </a:t>
            </a:r>
            <a:r>
              <a:rPr lang="en-US" dirty="0">
                <a:hlinkClick r:id="rId8" tooltip="English language"/>
              </a:rPr>
              <a:t>English</a:t>
            </a:r>
            <a:r>
              <a:rPr lang="en-US" dirty="0"/>
              <a:t> wording appears earlier in </a:t>
            </a:r>
            <a:r>
              <a:rPr lang="en-US" dirty="0">
                <a:hlinkClick r:id="rId9" tooltip="Algernon Sidney"/>
              </a:rPr>
              <a:t>Algernon Sidney</a:t>
            </a:r>
            <a:r>
              <a:rPr lang="fr-FR" dirty="0"/>
              <a:t>'</a:t>
            </a:r>
            <a:r>
              <a:rPr lang="en-US" dirty="0"/>
              <a:t>s work.</a:t>
            </a:r>
          </a:p>
          <a:p>
            <a:r>
              <a:rPr lang="en-US" dirty="0"/>
              <a:t>The phrase is often mistaken for a </a:t>
            </a:r>
            <a:r>
              <a:rPr lang="en-US" dirty="0">
                <a:hlinkClick r:id="rId10" tooltip="Bible"/>
              </a:rPr>
              <a:t>Bible</a:t>
            </a:r>
            <a:r>
              <a:rPr lang="en-US" dirty="0"/>
              <a:t> quote, but it appears nowhere in the Bible. Some </a:t>
            </a:r>
            <a:r>
              <a:rPr lang="en-US" dirty="0">
                <a:hlinkClick r:id="rId11" tooltip="Christianity"/>
              </a:rPr>
              <a:t>Christians</a:t>
            </a:r>
            <a:r>
              <a:rPr lang="en-US" dirty="0"/>
              <a:t> have criticized the expression as being contrary to the Bible</a:t>
            </a:r>
            <a:r>
              <a:rPr lang="fr-FR" dirty="0"/>
              <a:t>'</a:t>
            </a:r>
            <a:r>
              <a:rPr lang="en-US" dirty="0"/>
              <a:t>s message of God</a:t>
            </a:r>
            <a:r>
              <a:rPr lang="fr-FR" dirty="0"/>
              <a:t>'</a:t>
            </a:r>
            <a:r>
              <a:rPr lang="en-US" dirty="0"/>
              <a:t>s </a:t>
            </a:r>
            <a:r>
              <a:rPr lang="en-US" dirty="0">
                <a:hlinkClick r:id="rId12" tooltip="Grace (Christianity)"/>
              </a:rPr>
              <a:t>grace</a:t>
            </a:r>
            <a:r>
              <a:rPr lang="en-US" dirty="0"/>
              <a:t>.</a:t>
            </a:r>
          </a:p>
          <a:p>
            <a:r>
              <a:rPr lang="en-US" dirty="0"/>
              <a:t>Source:</a:t>
            </a:r>
            <a:r>
              <a:rPr lang="en-US" baseline="0" dirty="0"/>
              <a:t> Wikipedia (http://</a:t>
            </a:r>
            <a:r>
              <a:rPr lang="en-US" baseline="0" dirty="0" err="1"/>
              <a:t>en.wikipedia.org</a:t>
            </a:r>
            <a:r>
              <a:rPr lang="en-US" baseline="0" dirty="0"/>
              <a:t>/wiki/</a:t>
            </a:r>
            <a:r>
              <a:rPr lang="en-US" baseline="0" dirty="0" err="1"/>
              <a:t>God_helps_those_who_help_themselves</a:t>
            </a:r>
            <a:r>
              <a:rPr lang="en-US" baseline="0" dirty="0"/>
              <a:t>)</a:t>
            </a:r>
          </a:p>
          <a:p>
            <a:endParaRPr lang="en-US" baseline="0" dirty="0"/>
          </a:p>
          <a:p>
            <a:r>
              <a:rPr lang="en-US" baseline="0" dirty="0"/>
              <a:t>The White House Press Secretary Jay Carney misquoted this saying as from the Bible in 2011.  The clip from the press conferences is at http://</a:t>
            </a:r>
            <a:r>
              <a:rPr lang="en-US" baseline="0" dirty="0" err="1"/>
              <a:t>www.youtube.com</a:t>
            </a:r>
            <a:r>
              <a:rPr lang="en-US" baseline="0" dirty="0"/>
              <a:t>/</a:t>
            </a:r>
            <a:r>
              <a:rPr lang="en-US" baseline="0" dirty="0" err="1"/>
              <a:t>watch?v</a:t>
            </a:r>
            <a:r>
              <a:rPr lang="en-US" baseline="0" dirty="0"/>
              <a:t>=fZeidL6xtEc (accessed 20 Aug 2012).</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92061024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atin typeface="Arial"/>
              <a:cs typeface="Arial"/>
            </a:endParaRPr>
          </a:p>
          <a:p>
            <a:r>
              <a:rPr lang="en-US">
                <a:latin typeface="Arial"/>
                <a:cs typeface="Arial"/>
              </a:rPr>
              <a:t>Another way to say "God helps those who help others" is to say that God rewards the selfless.</a:t>
            </a:r>
            <a:r>
              <a:rPr lang="en-US" baseline="0">
                <a:latin typeface="Arial"/>
                <a:cs typeface="Arial"/>
              </a:rPr>
              <a:t> Perhaps no better book in Scripture illustrates this t</a:t>
            </a:r>
            <a:r>
              <a:rPr lang="zh-TW" altLang="en-US" baseline="0">
                <a:latin typeface="Arial"/>
                <a:cs typeface="Arial"/>
              </a:rPr>
              <a:t>路得 </a:t>
            </a:r>
            <a:r>
              <a:rPr lang="en-US" baseline="0">
                <a:latin typeface="Arial"/>
                <a:cs typeface="Arial"/>
              </a:rPr>
              <a:t> than</a:t>
            </a:r>
            <a:r>
              <a:rPr lang="mr-IN" baseline="0">
                <a:latin typeface="Arial"/>
                <a:cs typeface="Arial"/>
              </a:rPr>
              <a:t>…</a:t>
            </a:r>
            <a:endParaRPr lang="en-US" baseline="0">
              <a:latin typeface="Arial"/>
              <a:cs typeface="Arial"/>
            </a:endParaRPr>
          </a:p>
          <a:p>
            <a:r>
              <a:rPr lang="en-US" baseline="0">
                <a:latin typeface="Arial"/>
                <a:cs typeface="Arial"/>
              </a:rPr>
              <a:t>• The Book of </a:t>
            </a:r>
            <a:r>
              <a:rPr lang="zh-TW" altLang="en-US" baseline="0">
                <a:latin typeface="Arial"/>
                <a:cs typeface="Arial"/>
              </a:rPr>
              <a:t>路得 </a:t>
            </a:r>
            <a:endParaRPr lang="en-US">
              <a:latin typeface="Arial"/>
              <a:cs typeface="Arial"/>
            </a:endParaRPr>
          </a:p>
        </p:txBody>
      </p:sp>
      <p:sp>
        <p:nvSpPr>
          <p:cNvPr id="4" name="Slide Number Placeholder 3"/>
          <p:cNvSpPr>
            <a:spLocks noGrp="1"/>
          </p:cNvSpPr>
          <p:nvPr>
            <p:ph type="sldNum" sz="quarter" idx="10"/>
          </p:nvPr>
        </p:nvSpPr>
        <p:spPr/>
        <p:txBody>
          <a:bodyPr/>
          <a:lstStyle/>
          <a:p>
            <a:pPr defTabSz="457200" fontAlgn="auto">
              <a:spcBef>
                <a:spcPts val="0"/>
              </a:spcBef>
              <a:spcAft>
                <a:spcPts val="0"/>
              </a:spcAft>
              <a:defRPr/>
            </a:pPr>
            <a:fld id="{A079FDE9-4B2D-884B-BE4B-021913485B06}" type="slidenum">
              <a:rPr lang="en-US" smtClean="0">
                <a:solidFill>
                  <a:prstClr val="black"/>
                </a:solidFill>
                <a:latin typeface="Calibri"/>
              </a:rPr>
              <a:pPr defTabSz="457200" fontAlgn="auto">
                <a:spcBef>
                  <a:spcPts val="0"/>
                </a:spcBef>
                <a:spcAft>
                  <a:spcPts val="0"/>
                </a:spcAft>
                <a:defRPr/>
              </a:pPr>
              <a:t>131</a:t>
            </a:fld>
            <a:endParaRPr lang="en-US">
              <a:solidFill>
                <a:prstClr val="black"/>
              </a:solidFill>
              <a:latin typeface="Calibri"/>
            </a:endParaRPr>
          </a:p>
        </p:txBody>
      </p:sp>
    </p:spTree>
    <p:extLst>
      <p:ext uri="{BB962C8B-B14F-4D97-AF65-F5344CB8AC3E}">
        <p14:creationId xmlns:p14="http://schemas.microsoft.com/office/powerpoint/2010/main" val="415777215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a:ea typeface="ＭＳ Ｐゴシック" charset="0"/>
              <a:cs typeface="Arial"/>
            </a:endParaRPr>
          </a:p>
          <a:p>
            <a:pPr eaLnBrk="1" hangingPunct="1"/>
            <a:r>
              <a:rPr lang="en-US">
                <a:latin typeface="Arial"/>
                <a:ea typeface="ＭＳ Ｐゴシック" charset="0"/>
                <a:cs typeface="Arial"/>
              </a:rPr>
              <a:t>Today's teaching emphasizes</a:t>
            </a:r>
            <a:r>
              <a:rPr lang="en-US" baseline="0">
                <a:latin typeface="Arial"/>
                <a:ea typeface="ＭＳ Ｐゴシック" charset="0"/>
                <a:cs typeface="Arial"/>
              </a:rPr>
              <a:t> through the lives of Boaz and </a:t>
            </a:r>
            <a:r>
              <a:rPr lang="zh-TW" altLang="en-US" baseline="0">
                <a:latin typeface="Arial"/>
                <a:ea typeface="ＭＳ Ｐゴシック" charset="0"/>
                <a:cs typeface="Arial"/>
              </a:rPr>
              <a:t>路得 </a:t>
            </a:r>
            <a:r>
              <a:rPr lang="en-US" baseline="0">
                <a:latin typeface="Arial"/>
                <a:ea typeface="ＭＳ Ｐゴシック" charset="0"/>
                <a:cs typeface="Arial"/>
              </a:rPr>
              <a:t> that God truly cares for those who care for other people. This is the outstanding quality of these two key characters, </a:t>
            </a:r>
          </a:p>
          <a:p>
            <a:pPr eaLnBrk="1" hangingPunct="1"/>
            <a:r>
              <a:rPr lang="en-US" baseline="0">
                <a:latin typeface="Arial"/>
                <a:ea typeface="ＭＳ Ｐゴシック" charset="0"/>
                <a:cs typeface="Arial"/>
              </a:rPr>
              <a:t>• especially </a:t>
            </a:r>
            <a:r>
              <a:rPr lang="zh-TW" altLang="en-US" baseline="0">
                <a:latin typeface="Arial"/>
                <a:ea typeface="ＭＳ Ｐゴシック" charset="0"/>
                <a:cs typeface="Arial"/>
              </a:rPr>
              <a:t>路得 </a:t>
            </a:r>
            <a:r>
              <a:rPr lang="en-US" baseline="0">
                <a:latin typeface="Arial"/>
                <a:ea typeface="ＭＳ Ｐゴシック" charset="0"/>
                <a:cs typeface="Arial"/>
              </a:rPr>
              <a:t> herself. </a:t>
            </a:r>
          </a:p>
          <a:p>
            <a:pPr eaLnBrk="1" hangingPunct="1"/>
            <a:endParaRPr lang="en-US">
              <a:latin typeface="Arial"/>
              <a:ea typeface="ＭＳ Ｐゴシック" charset="0"/>
              <a:cs typeface="Arial"/>
            </a:endParaRPr>
          </a:p>
        </p:txBody>
      </p:sp>
    </p:spTree>
    <p:extLst>
      <p:ext uri="{BB962C8B-B14F-4D97-AF65-F5344CB8AC3E}">
        <p14:creationId xmlns:p14="http://schemas.microsoft.com/office/powerpoint/2010/main" val="55655674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endParaRPr lang="en-US" dirty="0">
              <a:latin typeface="Arial"/>
              <a:cs typeface="Arial"/>
            </a:endParaRPr>
          </a:p>
          <a:p>
            <a:r>
              <a:rPr lang="zh-CN" altLang="en-US" dirty="0"/>
              <a:t>当我们把他人放在优先位置时，主以哪些方式照顾我们？</a:t>
            </a:r>
            <a:endParaRPr lang="en-US" altLang="zh-CN" dirty="0"/>
          </a:p>
          <a:p>
            <a:r>
              <a:rPr lang="zh-CN" altLang="en-US" dirty="0"/>
              <a:t>这是我们今天要探讨的关键问题。</a:t>
            </a:r>
            <a:endParaRPr lang="en-US" dirty="0">
              <a:latin typeface="Arial"/>
              <a:cs typeface="Arial"/>
            </a:endParaRPr>
          </a:p>
        </p:txBody>
      </p:sp>
    </p:spTree>
    <p:extLst>
      <p:ext uri="{BB962C8B-B14F-4D97-AF65-F5344CB8AC3E}">
        <p14:creationId xmlns:p14="http://schemas.microsoft.com/office/powerpoint/2010/main" val="25880971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p>
          <a:p>
            <a:endParaRPr lang="en-US" dirty="0">
              <a:latin typeface="Arial"/>
              <a:cs typeface="Arial"/>
            </a:endParaRPr>
          </a:p>
          <a:p>
            <a:r>
              <a:rPr lang="zh-CN" altLang="en-US" dirty="0"/>
              <a:t>当我们把他人放在优先位置时，主以哪些方式照顾我们？</a:t>
            </a:r>
            <a:endParaRPr lang="en-US" altLang="zh-CN" dirty="0"/>
          </a:p>
          <a:p>
            <a:r>
              <a:rPr lang="zh-CN" altLang="en-US" dirty="0"/>
              <a:t>这是我们今天要探讨的关键问题。</a:t>
            </a:r>
            <a:endParaRPr lang="en-US" dirty="0">
              <a:latin typeface="Arial"/>
              <a:cs typeface="Arial"/>
            </a:endParaRPr>
          </a:p>
        </p:txBody>
      </p:sp>
    </p:spTree>
    <p:extLst>
      <p:ext uri="{BB962C8B-B14F-4D97-AF65-F5344CB8AC3E}">
        <p14:creationId xmlns:p14="http://schemas.microsoft.com/office/powerpoint/2010/main" val="141461027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6"/>
        <p:cNvGrpSpPr/>
        <p:nvPr/>
      </p:nvGrpSpPr>
      <p:grpSpPr>
        <a:xfrm>
          <a:off x="0" y="0"/>
          <a:ext cx="0" cy="0"/>
          <a:chOff x="0" y="0"/>
          <a:chExt cx="0" cy="0"/>
        </a:xfrm>
      </p:grpSpPr>
      <p:sp>
        <p:nvSpPr>
          <p:cNvPr id="4407" name="Google Shape;4407;p1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fld id="{00000000-1234-1234-1234-123412341234}" type="slidenum">
              <a:rPr kumimoji="0" lang="en-US" sz="1200" b="0" i="0" u="none" strike="noStrike" kern="0" cap="none" spc="0" normalizeH="0" baseline="0" noProof="0">
                <a:ln>
                  <a:noFill/>
                </a:ln>
                <a:solidFill>
                  <a:srgbClr val="FFFFFF"/>
                </a:solidFill>
                <a:effectLst/>
                <a:uLnTx/>
                <a:uFillTx/>
                <a:latin typeface="Comic Sans MS"/>
                <a:ea typeface="Comic Sans MS"/>
                <a:cs typeface="Comic Sans MS"/>
                <a:sym typeface="Comic Sans MS"/>
              </a:rPr>
              <a:pPr marL="0" marR="0" lvl="0" indent="0" algn="r" defTabSz="914400" rtl="0" eaLnBrk="1" fontAlgn="auto" latinLnBrk="0" hangingPunct="1">
                <a:lnSpc>
                  <a:spcPct val="100000"/>
                </a:lnSpc>
                <a:spcBef>
                  <a:spcPts val="0"/>
                </a:spcBef>
                <a:spcAft>
                  <a:spcPts val="0"/>
                </a:spcAft>
                <a:buClr>
                  <a:srgbClr val="FFFFFF"/>
                </a:buClr>
                <a:buSzPts val="1200"/>
                <a:buFont typeface="Comic Sans MS"/>
                <a:buNone/>
                <a:tabLst/>
                <a:defRPr/>
              </a:pPr>
              <a:t>135</a:t>
            </a:fld>
            <a:endParaRPr kumimoji="0" sz="1200" b="0" i="0" u="none" strike="noStrike" kern="0" cap="none" spc="0" normalizeH="0" baseline="0" noProof="0">
              <a:ln>
                <a:noFill/>
              </a:ln>
              <a:solidFill>
                <a:srgbClr val="FFFFFF"/>
              </a:solidFill>
              <a:effectLst/>
              <a:uLnTx/>
              <a:uFillTx/>
              <a:latin typeface="Comic Sans MS"/>
              <a:ea typeface="Comic Sans MS"/>
              <a:cs typeface="Comic Sans MS"/>
              <a:sym typeface="Comic Sans MS"/>
            </a:endParaRPr>
          </a:p>
        </p:txBody>
      </p:sp>
      <p:sp>
        <p:nvSpPr>
          <p:cNvPr id="4408" name="Google Shape;4408;p13: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4409" name="Google Shape;4409;p13:notes"/>
          <p:cNvSpPr txBox="1">
            <a:spLocks noGrp="1"/>
          </p:cNvSpPr>
          <p:nvPr>
            <p:ph type="body" idx="1"/>
          </p:nvPr>
        </p:nvSpPr>
        <p:spPr>
          <a:xfrm>
            <a:off x="685800" y="4343400"/>
            <a:ext cx="54864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lvl="0" indent="0" algn="l" rtl="0">
              <a:spcBef>
                <a:spcPts val="0"/>
              </a:spcBef>
              <a:spcAft>
                <a:spcPts val="0"/>
              </a:spcAft>
              <a:buNone/>
            </a:pPr>
            <a:r>
              <a:rPr lang="en-US" dirty="0" err="1"/>
              <a:t>让我们一起考察经文</a:t>
            </a:r>
            <a:endParaRPr dirty="0"/>
          </a:p>
          <a:p>
            <a:pPr marL="0" lvl="0" indent="0" algn="l" rtl="0">
              <a:spcBef>
                <a:spcPts val="360"/>
              </a:spcBef>
              <a:spcAft>
                <a:spcPts val="0"/>
              </a:spcAft>
              <a:buNone/>
            </a:pPr>
            <a:r>
              <a:rPr lang="en-US" dirty="0" err="1"/>
              <a:t>圣经：每一卷书</a:t>
            </a:r>
            <a:endParaRPr dirty="0"/>
          </a:p>
        </p:txBody>
      </p:sp>
    </p:spTree>
    <p:extLst>
      <p:ext uri="{BB962C8B-B14F-4D97-AF65-F5344CB8AC3E}">
        <p14:creationId xmlns:p14="http://schemas.microsoft.com/office/powerpoint/2010/main" val="127747504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C746BAB-2BB8-E34A-9B7B-AB522FF4B2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The period of Judges was the most self-centered era of Israel’s history. </a:t>
            </a:r>
          </a:p>
          <a:p>
            <a:pPr eaLnBrk="1" hangingPunct="1"/>
            <a:r>
              <a:rPr lang="en-US" sz="1200" kern="1200" dirty="0">
                <a:solidFill>
                  <a:schemeClr val="tx1"/>
                </a:solidFill>
                <a:effectLst/>
                <a:latin typeface="Arial"/>
                <a:ea typeface="+mn-ea"/>
                <a:cs typeface="Arial"/>
              </a:rPr>
              <a:t>• The story of </a:t>
            </a:r>
            <a:r>
              <a:rPr lang="en-US" altLang="zh-TW" sz="1200" kern="1200" dirty="0">
                <a:solidFill>
                  <a:schemeClr val="tx1"/>
                </a:solidFill>
                <a:effectLst/>
                <a:latin typeface="Arial"/>
                <a:ea typeface="+mn-ea"/>
                <a:cs typeface="Arial"/>
              </a:rPr>
              <a:t>Ruth</a:t>
            </a:r>
            <a:r>
              <a:rPr lang="zh-TW" altLang="en-US" sz="1200" kern="1200" dirty="0">
                <a:solidFill>
                  <a:schemeClr val="tx1"/>
                </a:solidFill>
                <a:effectLst/>
                <a:latin typeface="Arial"/>
                <a:ea typeface="+mn-ea"/>
                <a:cs typeface="Arial"/>
              </a:rPr>
              <a:t> </a:t>
            </a:r>
            <a:r>
              <a:rPr lang="en-US" sz="1200" kern="1200" dirty="0">
                <a:solidFill>
                  <a:schemeClr val="tx1"/>
                </a:solidFill>
                <a:effectLst/>
                <a:latin typeface="Arial"/>
                <a:ea typeface="+mn-ea"/>
                <a:cs typeface="Arial"/>
              </a:rPr>
              <a:t> takes place at this time to highlight how God responds when we live counter-culture by living a selfless life.</a:t>
            </a:r>
            <a:r>
              <a:rPr lang="en-SG" dirty="0">
                <a:effectLst/>
                <a:latin typeface="Arial"/>
                <a:cs typeface="Arial"/>
              </a:rPr>
              <a:t> </a:t>
            </a:r>
          </a:p>
          <a:p>
            <a:pPr eaLnBrk="1" hangingPunct="1"/>
            <a:r>
              <a:rPr lang="zh-CN" altLang="en-US" dirty="0">
                <a:latin typeface="Arial"/>
                <a:ea typeface="ＭＳ Ｐゴシック" charset="0"/>
                <a:cs typeface="Arial"/>
              </a:rPr>
              <a:t>士师时代是以色列历史上最以自我为中心的时代。</a:t>
            </a:r>
          </a:p>
          <a:p>
            <a:pPr eaLnBrk="1" hangingPunct="1"/>
            <a:r>
              <a:rPr lang="en-US" altLang="zh-CN" dirty="0">
                <a:latin typeface="Arial"/>
                <a:ea typeface="ＭＳ Ｐゴシック" charset="0"/>
                <a:cs typeface="Arial"/>
              </a:rPr>
              <a:t>• </a:t>
            </a:r>
            <a:r>
              <a:rPr lang="zh-CN" altLang="en-US" dirty="0">
                <a:latin typeface="Arial"/>
                <a:ea typeface="ＭＳ Ｐゴシック" charset="0"/>
                <a:cs typeface="Arial"/>
              </a:rPr>
              <a:t>路得的故事就发生在这个时代，强调了当我们过着反文化、无私的生活时，上帝会如何回应我们。</a:t>
            </a:r>
            <a:endParaRPr lang="en-US" dirty="0">
              <a:latin typeface="Arial"/>
              <a:ea typeface="ＭＳ Ｐゴシック" charset="0"/>
              <a:cs typeface="Arial"/>
            </a:endParaRPr>
          </a:p>
        </p:txBody>
      </p:sp>
    </p:spTree>
    <p:extLst>
      <p:ext uri="{BB962C8B-B14F-4D97-AF65-F5344CB8AC3E}">
        <p14:creationId xmlns:p14="http://schemas.microsoft.com/office/powerpoint/2010/main" val="101398294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33212E-C8C3-6340-AF91-B2745CFE795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381391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C746BAB-2BB8-E34A-9B7B-AB522FF4B28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Arial"/>
              <a:ea typeface="ＭＳ Ｐゴシック" charset="0"/>
              <a:cs typeface="Arial"/>
            </a:endParaRPr>
          </a:p>
          <a:p>
            <a:pPr eaLnBrk="1" hangingPunct="1"/>
            <a:r>
              <a:rPr lang="en-US" sz="1200" kern="1200" dirty="0">
                <a:solidFill>
                  <a:schemeClr val="tx1"/>
                </a:solidFill>
                <a:effectLst/>
                <a:latin typeface="Arial"/>
                <a:ea typeface="+mn-ea"/>
                <a:cs typeface="Arial"/>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 That’s why the jeweler always places it on a black piece of velvet! The contrast draws out the beauty</a:t>
            </a:r>
            <a:r>
              <a:rPr lang="en-US" baseline="0" dirty="0">
                <a:latin typeface="Arial"/>
                <a:ea typeface="ＭＳ Ｐゴシック" charset="0"/>
                <a:cs typeface="Arial"/>
              </a:rPr>
              <a:t> </a:t>
            </a:r>
            <a:r>
              <a:rPr lang="en-US" dirty="0">
                <a:latin typeface="Arial"/>
                <a:ea typeface="ＭＳ Ｐゴシック" charset="0"/>
                <a:cs typeface="Arial"/>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 same is true of the amazing story of </a:t>
            </a:r>
            <a:r>
              <a:rPr lang="zh-TW" altLang="en-US" dirty="0">
                <a:latin typeface="Arial"/>
                <a:ea typeface="ＭＳ Ｐゴシック" charset="0"/>
                <a:cs typeface="Arial"/>
              </a:rPr>
              <a:t>路得 </a:t>
            </a:r>
            <a:r>
              <a:rPr lang="en-US" dirty="0">
                <a:latin typeface="Arial"/>
                <a:ea typeface="ＭＳ Ｐゴシック" charset="0"/>
                <a:cs typeface="Arial"/>
              </a:rPr>
              <a:t>—we see it best when we realize its brightness shines during the darkest days of Israel’s history. </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a:p>
            <a:r>
              <a:rPr lang="zh-CN" altLang="en-US" dirty="0"/>
              <a:t>你不能在明亮的背景上很好地看到一颗珍珠，对吧？</a:t>
            </a:r>
          </a:p>
          <a:p>
            <a:pPr>
              <a:buFont typeface="Arial" panose="020B0604020202020204" pitchFamily="34" charset="0"/>
              <a:buChar char="•"/>
            </a:pPr>
            <a:r>
              <a:rPr lang="zh-CN" altLang="en-US" dirty="0"/>
              <a:t>这就是为什么珠宝商总是将它放在一块黑色的天鹅绒上！这种对比突显了珍珠的美丽。 路得的奇妙故事也是如此</a:t>
            </a:r>
            <a:r>
              <a:rPr lang="en-US" altLang="zh-CN" dirty="0"/>
              <a:t>——</a:t>
            </a:r>
            <a:r>
              <a:rPr lang="zh-CN" altLang="en-US" dirty="0"/>
              <a:t>当我们意识到它的光辉是在以色列历史上最黑暗的日子里闪耀时，我们才能更好地看到它。</a:t>
            </a:r>
          </a:p>
          <a:p>
            <a:pPr marL="0" marR="0" lvl="4"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p:txBody>
      </p:sp>
    </p:spTree>
    <p:extLst>
      <p:ext uri="{BB962C8B-B14F-4D97-AF65-F5344CB8AC3E}">
        <p14:creationId xmlns:p14="http://schemas.microsoft.com/office/powerpoint/2010/main" val="322846618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C34D16C-8834-694D-BA26-6301C0BC5B3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928759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076FEB-0CE7-DD4D-8DFD-9E7CDB0433E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67587" name="Rectangle 1026"/>
          <p:cNvSpPr>
            <a:spLocks noGrp="1" noRot="1" noChangeAspect="1" noChangeArrowheads="1" noTextEdit="1"/>
          </p:cNvSpPr>
          <p:nvPr>
            <p:ph type="sldImg"/>
          </p:nvPr>
        </p:nvSpPr>
        <p:spPr>
          <a:ln/>
        </p:spPr>
      </p:sp>
      <p:sp>
        <p:nvSpPr>
          <p:cNvPr id="67588"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49167882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In what ways does the L</a:t>
            </a:r>
            <a:r>
              <a:rPr lang="en-US" sz="1100" dirty="0">
                <a:latin typeface="Arial"/>
                <a:cs typeface="Arial"/>
              </a:rPr>
              <a:t>ORD</a:t>
            </a:r>
            <a:r>
              <a:rPr lang="en-US" baseline="0" dirty="0">
                <a:latin typeface="Arial"/>
                <a:cs typeface="Arial"/>
              </a:rPr>
              <a:t> take care of us when we make others a priority?</a:t>
            </a:r>
          </a:p>
          <a:p>
            <a:r>
              <a:rPr lang="en-US" baseline="0" dirty="0">
                <a:latin typeface="Arial"/>
                <a:cs typeface="Arial"/>
              </a:rPr>
              <a:t>Here is our key issue to address today.</a:t>
            </a:r>
          </a:p>
          <a:p>
            <a:endParaRPr lang="en-US" dirty="0">
              <a:latin typeface="Arial"/>
              <a:cs typeface="Arial"/>
            </a:endParaRPr>
          </a:p>
          <a:p>
            <a:r>
              <a:rPr lang="zh-CN" altLang="en-US" dirty="0"/>
              <a:t>当我们把他人放在优先位置时，主以哪些方式照顾我们？</a:t>
            </a:r>
            <a:endParaRPr lang="en-US" altLang="zh-CN" dirty="0"/>
          </a:p>
          <a:p>
            <a:r>
              <a:rPr lang="zh-CN" altLang="en-US" dirty="0"/>
              <a:t>这是我们今天要探讨的关键问题。</a:t>
            </a:r>
            <a:endParaRPr lang="en-US" dirty="0">
              <a:latin typeface="Arial"/>
              <a:cs typeface="Arial"/>
            </a:endParaRPr>
          </a:p>
        </p:txBody>
      </p:sp>
    </p:spTree>
    <p:extLst>
      <p:ext uri="{BB962C8B-B14F-4D97-AF65-F5344CB8AC3E}">
        <p14:creationId xmlns:p14="http://schemas.microsoft.com/office/powerpoint/2010/main" val="113259308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When we care for others, God cares for us in a special way.</a:t>
            </a:r>
            <a:r>
              <a:rPr lang="en-SG" dirty="0">
                <a:effectLst/>
                <a:latin typeface="Arial"/>
                <a:cs typeface="Arial"/>
              </a:rPr>
              <a:t> </a:t>
            </a:r>
          </a:p>
          <a:p>
            <a:r>
              <a:rPr lang="zh-CN" altLang="en-US" dirty="0">
                <a:latin typeface="Arial"/>
                <a:cs typeface="Arial"/>
              </a:rPr>
              <a:t>当我们关心他人时，上帝也会以特殊的方式关心我们。</a:t>
            </a:r>
            <a:endParaRPr lang="en-US" dirty="0">
              <a:latin typeface="Arial"/>
              <a:cs typeface="Arial"/>
            </a:endParaRPr>
          </a:p>
        </p:txBody>
      </p:sp>
    </p:spTree>
    <p:extLst>
      <p:ext uri="{BB962C8B-B14F-4D97-AF65-F5344CB8AC3E}">
        <p14:creationId xmlns:p14="http://schemas.microsoft.com/office/powerpoint/2010/main" val="128986016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D78B5B12-252B-3049-9BC9-55CEED7C8077}" type="slidenum">
              <a:rPr lang="en-US" sz="1200"/>
              <a:pPr eaLnBrk="1" hangingPunct="1"/>
              <a:t>143</a:t>
            </a:fld>
            <a:endParaRPr lang="en-US" sz="120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0.xml"/><Relationship Id="rId4" Type="http://schemas.openxmlformats.org/officeDocument/2006/relationships/image" Target="../media/image3.png"/></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1.xml"/><Relationship Id="rId4" Type="http://schemas.openxmlformats.org/officeDocument/2006/relationships/image" Target="../media/image3.png"/></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2.xml"/><Relationship Id="rId4" Type="http://schemas.openxmlformats.org/officeDocument/2006/relationships/image" Target="../media/image3.png"/></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6.xml"/><Relationship Id="rId4" Type="http://schemas.openxmlformats.org/officeDocument/2006/relationships/image" Target="../media/image3.png"/></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hemeOverride" Target="../theme/themeOverride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7.xml"/><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endParaRPr lang="en-US"/>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endParaRPr lang="en-US"/>
          </a:p>
        </p:txBody>
      </p:sp>
      <p:sp>
        <p:nvSpPr>
          <p:cNvPr id="10" name="Rectangle 6"/>
          <p:cNvSpPr>
            <a:spLocks noGrp="1" noChangeArrowheads="1"/>
          </p:cNvSpPr>
          <p:nvPr>
            <p:ph type="sldNum" sz="quarter" idx="12"/>
          </p:nvPr>
        </p:nvSpPr>
        <p:spPr/>
        <p:txBody>
          <a:bodyPr anchorCtr="0"/>
          <a:lstStyle>
            <a:lvl1pPr>
              <a:defRPr/>
            </a:lvl1pPr>
          </a:lstStyle>
          <a:p>
            <a:fld id="{84F205CE-F9C6-E947-AAD4-6C6022CB2749}" type="slidenum">
              <a:rPr lang="en-US"/>
              <a:pPr/>
              <a:t>‹#›</a:t>
            </a:fld>
            <a:endParaRPr lang="en-US"/>
          </a:p>
        </p:txBody>
      </p:sp>
    </p:spTree>
    <p:extLst>
      <p:ext uri="{BB962C8B-B14F-4D97-AF65-F5344CB8AC3E}">
        <p14:creationId xmlns:p14="http://schemas.microsoft.com/office/powerpoint/2010/main" val="243060884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B20504C-AF57-3543-A7E2-161189D3BEAA}" type="slidenum">
              <a:rPr lang="en-US"/>
              <a:pPr/>
              <a:t>‹#›</a:t>
            </a:fld>
            <a:endParaRPr lang="en-US"/>
          </a:p>
        </p:txBody>
      </p:sp>
    </p:spTree>
    <p:extLst>
      <p:ext uri="{BB962C8B-B14F-4D97-AF65-F5344CB8AC3E}">
        <p14:creationId xmlns:p14="http://schemas.microsoft.com/office/powerpoint/2010/main" val="12541646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232252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673548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69472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025186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13975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7063840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639344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49366"/>
      </p:ext>
    </p:extLst>
  </p:cSld>
  <p:clrMapOvr>
    <a:masterClrMapping/>
  </p:clrMapOvr>
  <p:transition>
    <p:randomBar dir="ver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7553622"/>
      </p:ext>
    </p:extLst>
  </p:cSld>
  <p:clrMapOvr>
    <a:masterClrMapping/>
  </p:clrMapOvr>
  <p:transition>
    <p:randomBar dir="vert"/>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3156085"/>
      </p:ext>
    </p:extLst>
  </p:cSld>
  <p:clrMapOvr>
    <a:masterClrMapping/>
  </p:clrMapOvr>
  <p:transition>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A1273A50-3865-AD44-A936-228CDE92E132}" type="slidenum">
              <a:rPr lang="en-US"/>
              <a:pPr/>
              <a:t>‹#›</a:t>
            </a:fld>
            <a:endParaRPr lang="en-US"/>
          </a:p>
        </p:txBody>
      </p:sp>
    </p:spTree>
    <p:extLst>
      <p:ext uri="{BB962C8B-B14F-4D97-AF65-F5344CB8AC3E}">
        <p14:creationId xmlns:p14="http://schemas.microsoft.com/office/powerpoint/2010/main" val="2809897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4038006"/>
      </p:ext>
    </p:extLst>
  </p:cSld>
  <p:clrMapOvr>
    <a:masterClrMapping/>
  </p:clrMapOvr>
  <p:transition>
    <p:randomBar dir="vert"/>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9053104"/>
      </p:ext>
    </p:extLst>
  </p:cSld>
  <p:clrMapOvr>
    <a:masterClrMapping/>
  </p:clrMapOvr>
  <p:transition>
    <p:randomBar dir="vert"/>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2082975"/>
      </p:ext>
    </p:extLst>
  </p:cSld>
  <p:clrMapOvr>
    <a:masterClrMapping/>
  </p:clrMapOvr>
  <p:transition>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9437958"/>
      </p:ext>
    </p:extLst>
  </p:cSld>
  <p:clrMapOvr>
    <a:masterClrMapping/>
  </p:clrMapOvr>
  <p:transition>
    <p:randomBar dir="vert"/>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4939896"/>
      </p:ext>
    </p:extLst>
  </p:cSld>
  <p:clrMapOvr>
    <a:masterClrMapping/>
  </p:clrMapOvr>
  <p:transition>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55546032"/>
      </p:ext>
    </p:extLst>
  </p:cSld>
  <p:clrMapOvr>
    <a:masterClrMapping/>
  </p:clrMapOvr>
  <p:transition>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4069138"/>
      </p:ext>
    </p:extLst>
  </p:cSld>
  <p:clrMapOvr>
    <a:masterClrMapping/>
  </p:clrMapOvr>
  <p:transition>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7830110"/>
      </p:ext>
    </p:extLst>
  </p:cSld>
  <p:clrMapOvr>
    <a:masterClrMapping/>
  </p:clrMapOvr>
  <p:transition>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3560453"/>
      </p:ext>
    </p:extLst>
  </p:cSld>
  <p:clrMapOvr>
    <a:masterClrMapping/>
  </p:clrMapOvr>
  <p:transition>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5337448"/>
      </p:ext>
    </p:extLst>
  </p:cSld>
  <p:clrMapOvr>
    <a:masterClrMapping/>
  </p:clrMapOvr>
  <p:transition>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460A8C29-DDAC-784B-B259-B55D725A7525}" type="slidenum">
              <a:rPr lang="en-US"/>
              <a:pPr/>
              <a:t>‹#›</a:t>
            </a:fld>
            <a:endParaRPr lang="en-US"/>
          </a:p>
        </p:txBody>
      </p:sp>
    </p:spTree>
    <p:extLst>
      <p:ext uri="{BB962C8B-B14F-4D97-AF65-F5344CB8AC3E}">
        <p14:creationId xmlns:p14="http://schemas.microsoft.com/office/powerpoint/2010/main" val="135930608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51381753"/>
      </p:ext>
    </p:extLst>
  </p:cSld>
  <p:clrMapOvr>
    <a:masterClrMapping/>
  </p:clrMapOvr>
  <p:transition>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3924166"/>
      </p:ext>
    </p:extLst>
  </p:cSld>
  <p:clrMapOvr>
    <a:masterClrMapping/>
  </p:clrMapOvr>
  <p:transition>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7105860"/>
      </p:ext>
    </p:extLst>
  </p:cSld>
  <p:clrMapOvr>
    <a:masterClrMapping/>
  </p:clrMapOvr>
  <p:transition>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2628142"/>
      </p:ext>
    </p:extLst>
  </p:cSld>
  <p:clrMapOvr>
    <a:masterClrMapping/>
  </p:clrMapOvr>
  <p:transition>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1445122"/>
      </p:ext>
    </p:extLst>
  </p:cSld>
  <p:clrMapOvr>
    <a:masterClrMapping/>
  </p:clrMapOvr>
  <p:transition>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9193351"/>
      </p:ext>
    </p:extLst>
  </p:cSld>
  <p:clrMapOvr>
    <a:masterClrMapping/>
  </p:clrMapOvr>
  <p:transition>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6146938"/>
      </p:ext>
    </p:extLst>
  </p:cSld>
  <p:clrMapOvr>
    <a:masterClrMapping/>
  </p:clrMapOvr>
  <p:transition>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284032"/>
      </p:ext>
    </p:extLst>
  </p:cSld>
  <p:clrMapOvr>
    <a:masterClrMapping/>
  </p:clrMapOvr>
  <p:transition>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5760583"/>
      </p:ext>
    </p:extLst>
  </p:cSld>
  <p:clrMapOvr>
    <a:masterClrMapping/>
  </p:clrMapOvr>
  <p:transition>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9857825"/>
      </p:ext>
    </p:extLst>
  </p:cSld>
  <p:clrMapOvr>
    <a:masterClrMapping/>
  </p:clrMapOvr>
  <p:transition>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B1305E9E-52C0-E249-8D4E-4044A30E5782}" type="slidenum">
              <a:rPr lang="en-US"/>
              <a:pPr/>
              <a:t>‹#›</a:t>
            </a:fld>
            <a:endParaRPr lang="en-US"/>
          </a:p>
        </p:txBody>
      </p:sp>
    </p:spTree>
    <p:extLst>
      <p:ext uri="{BB962C8B-B14F-4D97-AF65-F5344CB8AC3E}">
        <p14:creationId xmlns:p14="http://schemas.microsoft.com/office/powerpoint/2010/main" val="2002609697"/>
      </p:ext>
    </p:extLst>
  </p:cSld>
  <p:clrMapOvr>
    <a:masterClrMapping/>
  </p:clrMapOvr>
  <p:transition>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99306780"/>
      </p:ext>
    </p:extLst>
  </p:cSld>
  <p:clrMapOvr>
    <a:masterClrMapping/>
  </p:clrMapOvr>
  <p:transition>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921129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768502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093217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847143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615423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317177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251792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407138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17093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C319DE7E-A4B7-AD4A-B7CB-6D399436A9B6}" type="slidenum">
              <a:rPr lang="en-US"/>
              <a:pPr/>
              <a:t>‹#›</a:t>
            </a:fld>
            <a:endParaRPr lang="en-US"/>
          </a:p>
        </p:txBody>
      </p:sp>
    </p:spTree>
    <p:extLst>
      <p:ext uri="{BB962C8B-B14F-4D97-AF65-F5344CB8AC3E}">
        <p14:creationId xmlns:p14="http://schemas.microsoft.com/office/powerpoint/2010/main" val="1447154859"/>
      </p:ext>
    </p:extLst>
  </p:cSld>
  <p:clrMapOvr>
    <a:masterClrMapping/>
  </p:clrMapOvr>
  <p:transition>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072354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112552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0843963"/>
      </p:ext>
    </p:extLst>
  </p:cSld>
  <p:clrMapOvr>
    <a:masterClrMapping/>
  </p:clrMapOvr>
  <p:transition>
    <p:randomBar dir="ver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276508"/>
      </p:ext>
    </p:extLst>
  </p:cSld>
  <p:clrMapOvr>
    <a:masterClrMapping/>
  </p:clrMapOvr>
  <p:transition>
    <p:randomBar dir="vert"/>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040842"/>
      </p:ext>
    </p:extLst>
  </p:cSld>
  <p:clrMapOvr>
    <a:masterClrMapping/>
  </p:clrMapOvr>
  <p:transition>
    <p:randomBar dir="ver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1443877"/>
      </p:ext>
    </p:extLst>
  </p:cSld>
  <p:clrMapOvr>
    <a:masterClrMapping/>
  </p:clrMapOvr>
  <p:transition>
    <p:randomBar dir="ver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4964840"/>
      </p:ext>
    </p:extLst>
  </p:cSld>
  <p:clrMapOvr>
    <a:masterClrMapping/>
  </p:clrMapOvr>
  <p:transition>
    <p:randomBar dir="ver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1132254"/>
      </p:ext>
    </p:extLst>
  </p:cSld>
  <p:clrMapOvr>
    <a:masterClrMapping/>
  </p:clrMapOvr>
  <p:transition>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4220409"/>
      </p:ext>
    </p:extLst>
  </p:cSld>
  <p:clrMapOvr>
    <a:masterClrMapping/>
  </p:clrMapOvr>
  <p:transition>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4300553"/>
      </p:ext>
    </p:extLst>
  </p:cSld>
  <p:clrMapOvr>
    <a:masterClrMapping/>
  </p:clrMapOvr>
  <p:transition>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5E3F22BA-DD2C-4243-893A-06C5F2C0DC24}" type="slidenum">
              <a:rPr lang="en-US"/>
              <a:pPr/>
              <a:t>‹#›</a:t>
            </a:fld>
            <a:endParaRPr lang="en-US"/>
          </a:p>
        </p:txBody>
      </p:sp>
    </p:spTree>
    <p:extLst>
      <p:ext uri="{BB962C8B-B14F-4D97-AF65-F5344CB8AC3E}">
        <p14:creationId xmlns:p14="http://schemas.microsoft.com/office/powerpoint/2010/main" val="2289171870"/>
      </p:ext>
    </p:extLst>
  </p:cSld>
  <p:clrMapOvr>
    <a:masterClrMapping/>
  </p:clrMapOvr>
  <p:transition>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5322661"/>
      </p:ext>
    </p:extLst>
  </p:cSld>
  <p:clrMapOvr>
    <a:masterClrMapping/>
  </p:clrMapOvr>
  <p:transition>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4797923"/>
      </p:ext>
    </p:extLst>
  </p:cSld>
  <p:clrMapOvr>
    <a:masterClrMapping/>
  </p:clrMapOvr>
  <p:transition>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4614084"/>
      </p:ext>
    </p:extLst>
  </p:cSld>
  <p:clrMapOvr>
    <a:masterClrMapping/>
  </p:clrMapOvr>
  <p:transition>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899354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097258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296970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822412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424834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128432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691820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A84BC026-02D2-A84D-ACD2-AFF7F373FCDE}" type="slidenum">
              <a:rPr lang="en-US"/>
              <a:pPr/>
              <a:t>‹#›</a:t>
            </a:fld>
            <a:endParaRPr lang="en-US"/>
          </a:p>
        </p:txBody>
      </p:sp>
    </p:spTree>
    <p:extLst>
      <p:ext uri="{BB962C8B-B14F-4D97-AF65-F5344CB8AC3E}">
        <p14:creationId xmlns:p14="http://schemas.microsoft.com/office/powerpoint/2010/main" val="1637449142"/>
      </p:ext>
    </p:extLst>
  </p:cSld>
  <p:clrMapOvr>
    <a:masterClrMapping/>
  </p:clrMapOvr>
  <p:transition>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503127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0528914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727019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0771150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DA2CDAD-1988-2E4D-8AC3-FE7954E842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631019"/>
      </p:ext>
    </p:extLst>
  </p:cSld>
  <p:clrMapOvr>
    <a:masterClrMapping/>
  </p:clrMapOvr>
  <p:transition>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B7DAD9D-8175-8347-83CF-3953CCD3E74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1001470"/>
      </p:ext>
    </p:extLst>
  </p:cSld>
  <p:clrMapOvr>
    <a:masterClrMapping/>
  </p:clrMapOvr>
  <p:transition>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44918E5-3683-FA46-897A-927F023050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7990630"/>
      </p:ext>
    </p:extLst>
  </p:cSld>
  <p:clrMapOvr>
    <a:masterClrMapping/>
  </p:clrMapOvr>
  <p:transition>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EA9A76C-56F7-264E-B28E-CB414D09BD0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3864489"/>
      </p:ext>
    </p:extLst>
  </p:cSld>
  <p:clrMapOvr>
    <a:masterClrMapping/>
  </p:clrMapOvr>
  <p:transition>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2D010DE-7DA0-574D-B7A4-4BE772F62C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1437770"/>
      </p:ext>
    </p:extLst>
  </p:cSld>
  <p:clrMapOvr>
    <a:masterClrMapping/>
  </p:clrMapOvr>
  <p:transition>
    <p:randomBar dir="ver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996061-39F5-A142-BB5B-9C8C43BAF2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2766965"/>
      </p:ext>
    </p:extLst>
  </p:cSld>
  <p:clrMapOvr>
    <a:masterClrMapping/>
  </p:clrMapOvr>
  <p:transition>
    <p:randomBar dir="vert"/>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090B2E6D-C976-5041-8319-4E29C4074AAB}" type="slidenum">
              <a:rPr lang="en-US"/>
              <a:pPr/>
              <a:t>‹#›</a:t>
            </a:fld>
            <a:endParaRPr lang="en-US"/>
          </a:p>
        </p:txBody>
      </p:sp>
    </p:spTree>
    <p:extLst>
      <p:ext uri="{BB962C8B-B14F-4D97-AF65-F5344CB8AC3E}">
        <p14:creationId xmlns:p14="http://schemas.microsoft.com/office/powerpoint/2010/main" val="349039415"/>
      </p:ext>
    </p:extLst>
  </p:cSld>
  <p:clrMapOvr>
    <a:masterClrMapping/>
  </p:clrMapOvr>
  <p:transition>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2757D98-1072-A14E-B765-D436EFE9F8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0899351"/>
      </p:ext>
    </p:extLst>
  </p:cSld>
  <p:clrMapOvr>
    <a:masterClrMapping/>
  </p:clrMapOvr>
  <p:transition>
    <p:randomBar dir="vert"/>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63511D-995E-7940-BDCD-17C38CDCB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3237159"/>
      </p:ext>
    </p:extLst>
  </p:cSld>
  <p:clrMapOvr>
    <a:masterClrMapping/>
  </p:clrMapOvr>
  <p:transition>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D0C0578-D2ED-5B43-9670-A671664670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0364804"/>
      </p:ext>
    </p:extLst>
  </p:cSld>
  <p:clrMapOvr>
    <a:masterClrMapping/>
  </p:clrMapOvr>
  <p:transition>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67A7F10-75F5-7440-9E92-82EA666A2F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7901254"/>
      </p:ext>
    </p:extLst>
  </p:cSld>
  <p:clrMapOvr>
    <a:masterClrMapping/>
  </p:clrMapOvr>
  <p:transition>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686B634-58A9-9245-852D-FDD5A24173D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052656"/>
      </p:ext>
    </p:extLst>
  </p:cSld>
  <p:clrMapOvr>
    <a:masterClrMapping/>
  </p:clrMapOvr>
  <p:transition>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430855436"/>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090920879"/>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009978817"/>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1321117793"/>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469090788"/>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6D13FF05-31C2-9E46-8F6E-955C99CD5B7C}" type="slidenum">
              <a:rPr lang="en-US"/>
              <a:pPr/>
              <a:t>‹#›</a:t>
            </a:fld>
            <a:endParaRPr lang="en-US"/>
          </a:p>
        </p:txBody>
      </p:sp>
    </p:spTree>
    <p:extLst>
      <p:ext uri="{BB962C8B-B14F-4D97-AF65-F5344CB8AC3E}">
        <p14:creationId xmlns:p14="http://schemas.microsoft.com/office/powerpoint/2010/main" val="1026895410"/>
      </p:ext>
    </p:extLst>
  </p:cSld>
  <p:clrMapOvr>
    <a:masterClrMapping/>
  </p:clrMapOvr>
  <p:transition>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2869282764"/>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037677128"/>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988545513"/>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986484387"/>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1272738371"/>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3213564417"/>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6598706"/>
      </p:ext>
    </p:extLst>
  </p:cSld>
  <p:clrMapOvr>
    <a:masterClrMapping/>
  </p:clrMapOvr>
  <p:transition>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599544"/>
      </p:ext>
    </p:extLst>
  </p:cSld>
  <p:clrMapOvr>
    <a:masterClrMapping/>
  </p:clrMapOvr>
  <p:transition>
    <p:randomBar dir="vert"/>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1358593"/>
      </p:ext>
    </p:extLst>
  </p:cSld>
  <p:clrMapOvr>
    <a:masterClrMapping/>
  </p:clrMapOvr>
  <p:transition>
    <p:randomBar dir="vert"/>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8139725"/>
      </p:ext>
    </p:extLst>
  </p:cSld>
  <p:clrMapOvr>
    <a:masterClrMapping/>
  </p:clrMapOvr>
  <p:transition>
    <p:randomBar dir="vert"/>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1640FA76-2147-A747-90A4-55A902CC9DC2}" type="slidenum">
              <a:rPr lang="en-US"/>
              <a:pPr/>
              <a:t>‹#›</a:t>
            </a:fld>
            <a:endParaRPr lang="en-US"/>
          </a:p>
        </p:txBody>
      </p:sp>
    </p:spTree>
    <p:extLst>
      <p:ext uri="{BB962C8B-B14F-4D97-AF65-F5344CB8AC3E}">
        <p14:creationId xmlns:p14="http://schemas.microsoft.com/office/powerpoint/2010/main" val="1009900321"/>
      </p:ext>
    </p:extLst>
  </p:cSld>
  <p:clrMapOvr>
    <a:masterClrMapping/>
  </p:clrMapOvr>
  <p:transition>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1837433"/>
      </p:ext>
    </p:extLst>
  </p:cSld>
  <p:clrMapOvr>
    <a:masterClrMapping/>
  </p:clrMapOvr>
  <p:transition>
    <p:randomBar dir="vert"/>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5676763"/>
      </p:ext>
    </p:extLst>
  </p:cSld>
  <p:clrMapOvr>
    <a:masterClrMapping/>
  </p:clrMapOvr>
  <p:transition>
    <p:randomBar dir="vert"/>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9477909"/>
      </p:ext>
    </p:extLst>
  </p:cSld>
  <p:clrMapOvr>
    <a:masterClrMapping/>
  </p:clrMapOvr>
  <p:transition>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9093441"/>
      </p:ext>
    </p:extLst>
  </p:cSld>
  <p:clrMapOvr>
    <a:masterClrMapping/>
  </p:clrMapOvr>
  <p:transition>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1624738"/>
      </p:ext>
    </p:extLst>
  </p:cSld>
  <p:clrMapOvr>
    <a:masterClrMapping/>
  </p:clrMapOvr>
  <p:transition>
    <p:randomBar dir="ver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1249231"/>
      </p:ext>
    </p:extLst>
  </p:cSld>
  <p:clrMapOvr>
    <a:masterClrMapping/>
  </p:clrMapOvr>
  <p:transition>
    <p:randomBar dir="ver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6815202"/>
      </p:ext>
    </p:extLst>
  </p:cSld>
  <p:clrMapOvr>
    <a:masterClrMapping/>
  </p:clrMapOvr>
  <p:transition>
    <p:randomBar dir="ver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7926440"/>
      </p:ext>
    </p:extLst>
  </p:cSld>
  <p:clrMapOvr>
    <a:masterClrMapping/>
  </p:clrMapOvr>
  <p:transition>
    <p:randomBar dir="ver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4660496"/>
      </p:ext>
    </p:extLst>
  </p:cSld>
  <p:clrMapOvr>
    <a:masterClrMapping/>
  </p:clrMapOvr>
  <p:transition>
    <p:randomBar dir="ver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9206379"/>
      </p:ext>
    </p:extLst>
  </p:cSld>
  <p:clrMapOvr>
    <a:masterClrMapping/>
  </p:clrMapOvr>
  <p:transition>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823A5699-7166-9E4B-ACBC-168E7F8B8821}" type="slidenum">
              <a:rPr lang="en-US"/>
              <a:pPr/>
              <a:t>‹#›</a:t>
            </a:fld>
            <a:endParaRPr lang="en-US"/>
          </a:p>
        </p:txBody>
      </p:sp>
    </p:spTree>
    <p:extLst>
      <p:ext uri="{BB962C8B-B14F-4D97-AF65-F5344CB8AC3E}">
        <p14:creationId xmlns:p14="http://schemas.microsoft.com/office/powerpoint/2010/main" val="317609793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B4BE2C00-379B-A44C-B04D-55CCBE69B860}" type="slidenum">
              <a:rPr lang="en-US"/>
              <a:pPr/>
              <a:t>‹#›</a:t>
            </a:fld>
            <a:endParaRPr lang="en-US"/>
          </a:p>
        </p:txBody>
      </p:sp>
    </p:spTree>
    <p:extLst>
      <p:ext uri="{BB962C8B-B14F-4D97-AF65-F5344CB8AC3E}">
        <p14:creationId xmlns:p14="http://schemas.microsoft.com/office/powerpoint/2010/main" val="1170613130"/>
      </p:ext>
    </p:extLst>
  </p:cSld>
  <p:clrMapOvr>
    <a:masterClrMapping/>
  </p:clrMapOvr>
  <p:transition>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5556492"/>
      </p:ext>
    </p:extLst>
  </p:cSld>
  <p:clrMapOvr>
    <a:masterClrMapping/>
  </p:clrMapOvr>
  <p:transition>
    <p:randomBar dir="ver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1111825"/>
      </p:ext>
    </p:extLst>
  </p:cSld>
  <p:clrMapOvr>
    <a:masterClrMapping/>
  </p:clrMapOvr>
  <p:transition>
    <p:randomBar dir="ver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1618691"/>
      </p:ext>
    </p:extLst>
  </p:cSld>
  <p:clrMapOvr>
    <a:masterClrMapping/>
  </p:clrMapOvr>
  <p:transition>
    <p:randomBar dir="vert"/>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9167423"/>
      </p:ext>
    </p:extLst>
  </p:cSld>
  <p:clrMapOvr>
    <a:masterClrMapping/>
  </p:clrMapOvr>
  <p:transition>
    <p:randomBar dir="vert"/>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37502"/>
      </p:ext>
    </p:extLst>
  </p:cSld>
  <p:clrMapOvr>
    <a:masterClrMapping/>
  </p:clrMapOvr>
  <p:transition>
    <p:randomBar dir="vert"/>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7725767"/>
      </p:ext>
    </p:extLst>
  </p:cSld>
  <p:clrMapOvr>
    <a:masterClrMapping/>
  </p:clrMapOvr>
  <p:transition>
    <p:randomBar dir="vert"/>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9992137"/>
      </p:ext>
    </p:extLst>
  </p:cSld>
  <p:clrMapOvr>
    <a:masterClrMapping/>
  </p:clrMapOvr>
  <p:transition>
    <p:randomBar dir="vert"/>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9738327"/>
      </p:ext>
    </p:extLst>
  </p:cSld>
  <p:clrMapOvr>
    <a:masterClrMapping/>
  </p:clrMapOvr>
  <p:transition>
    <p:randomBar dir="vert"/>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9621319"/>
      </p:ext>
    </p:extLst>
  </p:cSld>
  <p:clrMapOvr>
    <a:masterClrMapping/>
  </p:clrMapOvr>
  <p:transition>
    <p:randomBar dir="vert"/>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2840102"/>
      </p:ext>
    </p:extLst>
  </p:cSld>
  <p:clrMapOvr>
    <a:masterClrMapping/>
  </p:clrMapOvr>
  <p:transition>
    <p:randomBar dir="vert"/>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672FA744-9070-9B4B-9160-35F64D371C87}" type="slidenum">
              <a:rPr lang="en-US"/>
              <a:pPr/>
              <a:t>‹#›</a:t>
            </a:fld>
            <a:endParaRPr lang="en-US"/>
          </a:p>
        </p:txBody>
      </p:sp>
    </p:spTree>
    <p:extLst>
      <p:ext uri="{BB962C8B-B14F-4D97-AF65-F5344CB8AC3E}">
        <p14:creationId xmlns:p14="http://schemas.microsoft.com/office/powerpoint/2010/main" val="783013405"/>
      </p:ext>
    </p:extLst>
  </p:cSld>
  <p:clrMapOvr>
    <a:masterClrMapping/>
  </p:clrMapOvr>
  <p:transition>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620801"/>
      </p:ext>
    </p:extLst>
  </p:cSld>
  <p:clrMapOvr>
    <a:masterClrMapping/>
  </p:clrMapOvr>
  <p:transition>
    <p:randomBar dir="vert"/>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9998032"/>
      </p:ext>
    </p:extLst>
  </p:cSld>
  <p:clrMapOvr>
    <a:masterClrMapping/>
  </p:clrMapOvr>
  <p:transition>
    <p:randomBar dir="vert"/>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7054251"/>
      </p:ext>
    </p:extLst>
  </p:cSld>
  <p:clrMapOvr>
    <a:masterClrMapping/>
  </p:clrMapOvr>
  <p:transition>
    <p:randomBar dir="vert"/>
  </p:transition>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288943"/>
      </p:ext>
    </p:extLst>
  </p:cSld>
  <p:clrMapOvr>
    <a:masterClrMapping/>
  </p:clrMapOvr>
  <p:transition>
    <p:randomBar dir="vert"/>
  </p:transition>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0195037"/>
      </p:ext>
    </p:extLst>
  </p:cSld>
  <p:clrMapOvr>
    <a:masterClrMapping/>
  </p:clrMapOvr>
  <p:transition>
    <p:randomBar dir="vert"/>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7610934"/>
      </p:ext>
    </p:extLst>
  </p:cSld>
  <p:clrMapOvr>
    <a:masterClrMapping/>
  </p:clrMapOvr>
  <p:transition>
    <p:randomBar dir="vert"/>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8236674"/>
      </p:ext>
    </p:extLst>
  </p:cSld>
  <p:clrMapOvr>
    <a:masterClrMapping/>
  </p:clrMapOvr>
  <p:transition>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2541770"/>
      </p:ext>
    </p:extLst>
  </p:cSld>
  <p:clrMapOvr>
    <a:masterClrMapping/>
  </p:clrMapOvr>
  <p:transition>
    <p:randomBar dir="vert"/>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7705576"/>
      </p:ext>
    </p:extLst>
  </p:cSld>
  <p:clrMapOvr>
    <a:masterClrMapping/>
  </p:clrMapOvr>
  <p:transition>
    <p:randomBar dir="vert"/>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53255"/>
      </p:ext>
    </p:extLst>
  </p:cSld>
  <p:clrMapOvr>
    <a:masterClrMapping/>
  </p:clrMapOvr>
  <p:transition>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2899D6D-A394-8D4B-BCB2-9DF9E0D060C3}" type="slidenum">
              <a:rPr lang="en-US"/>
              <a:pPr/>
              <a:t>‹#›</a:t>
            </a:fld>
            <a:endParaRPr lang="en-US"/>
          </a:p>
        </p:txBody>
      </p:sp>
    </p:spTree>
    <p:extLst>
      <p:ext uri="{BB962C8B-B14F-4D97-AF65-F5344CB8AC3E}">
        <p14:creationId xmlns:p14="http://schemas.microsoft.com/office/powerpoint/2010/main" val="2624144086"/>
      </p:ext>
    </p:extLst>
  </p:cSld>
  <p:clrMapOvr>
    <a:masterClrMapping/>
  </p:clrMapOvr>
  <p:transition>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0482930"/>
      </p:ext>
    </p:extLst>
  </p:cSld>
  <p:clrMapOvr>
    <a:masterClrMapping/>
  </p:clrMapOvr>
  <p:transition>
    <p:randomBar dir="vert"/>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4859256"/>
      </p:ext>
    </p:extLst>
  </p:cSld>
  <p:clrMapOvr>
    <a:masterClrMapping/>
  </p:clrMapOvr>
  <p:transition>
    <p:randomBar dir="vert"/>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85296768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73394153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9872465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3369465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4332648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37159400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2934277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2227778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7AA287BA-0D57-0D4D-9583-B3D7EF3C7BC6}" type="slidenum">
              <a:rPr lang="en-US"/>
              <a:pPr/>
              <a:t>‹#›</a:t>
            </a:fld>
            <a:endParaRPr lang="en-US"/>
          </a:p>
        </p:txBody>
      </p:sp>
    </p:spTree>
    <p:extLst>
      <p:ext uri="{BB962C8B-B14F-4D97-AF65-F5344CB8AC3E}">
        <p14:creationId xmlns:p14="http://schemas.microsoft.com/office/powerpoint/2010/main" val="2724062071"/>
      </p:ext>
    </p:extLst>
  </p:cSld>
  <p:clrMapOvr>
    <a:masterClrMapping/>
  </p:clrMapOvr>
  <p:transition>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2779604"/>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4759314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1363589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0826120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709515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8707358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59673759"/>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80793631"/>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3684742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5966731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20ABBB90-A336-AC48-8046-D1236BF5F1E1}" type="slidenum">
              <a:rPr lang="en-US"/>
              <a:pPr/>
              <a:t>‹#›</a:t>
            </a:fld>
            <a:endParaRPr lang="en-US"/>
          </a:p>
        </p:txBody>
      </p:sp>
    </p:spTree>
    <p:extLst>
      <p:ext uri="{BB962C8B-B14F-4D97-AF65-F5344CB8AC3E}">
        <p14:creationId xmlns:p14="http://schemas.microsoft.com/office/powerpoint/2010/main" val="1037265156"/>
      </p:ext>
    </p:extLst>
  </p:cSld>
  <p:clrMapOvr>
    <a:masterClrMapping/>
  </p:clrMapOvr>
  <p:transition>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58424354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92697215"/>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0228581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262643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1478551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25549025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710693370"/>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6986837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3627376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334554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376742274"/>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403413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88503017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489627919"/>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4959761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4842682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76930254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5945602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80338184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08350690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5897442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0181711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858502780"/>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88437074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61262245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24758058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74077911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1981111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63116289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5743108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03182312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12911824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1384130"/>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2318320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3688010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6759963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6719549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40132751"/>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10/29/25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8183178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10/29/25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5762542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10/29/25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4688373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3632200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199186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0128020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5342293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5827634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0999902"/>
      </p:ext>
    </p:extLst>
  </p:cSld>
  <p:clrMapOvr>
    <a:masterClrMapping/>
  </p:clrMapOvr>
  <p:transition>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29553702"/>
      </p:ext>
    </p:extLst>
  </p:cSld>
  <p:clrMapOvr>
    <a:masterClrMapping/>
  </p:clrMapOvr>
  <p:transition>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9842021"/>
      </p:ext>
    </p:extLst>
  </p:cSld>
  <p:clrMapOvr>
    <a:masterClrMapping/>
  </p:clrMapOvr>
  <p:transition>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6441481"/>
      </p:ext>
    </p:extLst>
  </p:cSld>
  <p:clrMapOvr>
    <a:masterClrMapping/>
  </p:clrMapOvr>
  <p:transition>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6561987"/>
      </p:ext>
    </p:extLst>
  </p:cSld>
  <p:clrMapOvr>
    <a:masterClrMapping/>
  </p:clrMapOvr>
  <p:transition>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5842845"/>
      </p:ext>
    </p:extLst>
  </p:cSld>
  <p:clrMapOvr>
    <a:masterClrMapping/>
  </p:clrMapOvr>
  <p:transition>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8177470"/>
      </p:ext>
    </p:extLst>
  </p:cSld>
  <p:clrMapOvr>
    <a:masterClrMapping/>
  </p:clrMapOvr>
  <p:transition>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356277"/>
      </p:ext>
    </p:extLst>
  </p:cSld>
  <p:clrMapOvr>
    <a:masterClrMapping/>
  </p:clrMapOvr>
  <p:transition>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4698530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550044"/>
      </p:ext>
    </p:extLst>
  </p:cSld>
  <p:clrMapOvr>
    <a:masterClrMapping/>
  </p:clrMapOvr>
  <p:transition>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3271153"/>
      </p:ext>
    </p:extLst>
  </p:cSld>
  <p:clrMapOvr>
    <a:masterClrMapping/>
  </p:clrMapOvr>
  <p:transition>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1539038"/>
      </p:ext>
    </p:extLst>
  </p:cSld>
  <p:clrMapOvr>
    <a:masterClrMapping/>
  </p:clrMapOvr>
  <p:transition>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0247266"/>
      </p:ext>
    </p:extLst>
  </p:cSld>
  <p:clrMapOvr>
    <a:masterClrMapping/>
  </p:clrMapOvr>
  <p:transition>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32606446"/>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4373516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2311979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39888077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884167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2809373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04FE03DA-8F96-2F49-A091-563D5A8F0927}" type="slidenum">
              <a:rPr lang="en-US"/>
              <a:pPr/>
              <a:t>‹#›</a:t>
            </a:fld>
            <a:endParaRPr lang="en-US"/>
          </a:p>
        </p:txBody>
      </p:sp>
    </p:spTree>
    <p:extLst>
      <p:ext uri="{BB962C8B-B14F-4D97-AF65-F5344CB8AC3E}">
        <p14:creationId xmlns:p14="http://schemas.microsoft.com/office/powerpoint/2010/main" val="334417537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40518292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632622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9930840"/>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4858926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9022241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62899624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2095211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3229861"/>
      </p:ext>
    </p:extLst>
  </p:cSld>
  <p:clrMapOvr>
    <a:masterClrMapping/>
  </p:clrMapOvr>
  <p:transition>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9698832"/>
      </p:ext>
    </p:extLst>
  </p:cSld>
  <p:clrMapOvr>
    <a:masterClrMapping/>
  </p:clrMapOvr>
  <p:transition>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7209921"/>
      </p:ext>
    </p:extLst>
  </p:cSld>
  <p:clrMapOvr>
    <a:masterClrMapping/>
  </p:clrMapOvr>
  <p:transition>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34250465"/>
      </p:ext>
    </p:extLst>
  </p:cSld>
  <p:clrMapOvr>
    <a:masterClrMapping/>
  </p:clrMapOvr>
  <p:transition>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87291687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5521503"/>
      </p:ext>
    </p:extLst>
  </p:cSld>
  <p:clrMapOvr>
    <a:masterClrMapping/>
  </p:clrMapOvr>
  <p:transition>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3223221"/>
      </p:ext>
    </p:extLst>
  </p:cSld>
  <p:clrMapOvr>
    <a:masterClrMapping/>
  </p:clrMapOvr>
  <p:transition>
    <p:randomBar dir="vert"/>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6791463"/>
      </p:ext>
    </p:extLst>
  </p:cSld>
  <p:clrMapOvr>
    <a:masterClrMapping/>
  </p:clrMapOvr>
  <p:transition>
    <p:randomBar dir="vert"/>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0939482"/>
      </p:ext>
    </p:extLst>
  </p:cSld>
  <p:clrMapOvr>
    <a:masterClrMapping/>
  </p:clrMapOvr>
  <p:transition>
    <p:randomBar dir="vert"/>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215847"/>
      </p:ext>
    </p:extLst>
  </p:cSld>
  <p:clrMapOvr>
    <a:masterClrMapping/>
  </p:clrMapOvr>
  <p:transition>
    <p:randomBar dir="vert"/>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0326341"/>
      </p:ext>
    </p:extLst>
  </p:cSld>
  <p:clrMapOvr>
    <a:masterClrMapping/>
  </p:clrMapOvr>
  <p:transition>
    <p:randomBar dir="vert"/>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8078198"/>
      </p:ext>
    </p:extLst>
  </p:cSld>
  <p:clrMapOvr>
    <a:masterClrMapping/>
  </p:clrMapOvr>
  <p:transition>
    <p:randomBar dir="vert"/>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4F2F26-7730-2146-9887-DEE8204096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6129436"/>
      </p:ext>
    </p:extLst>
  </p:cSld>
  <p:clrMapOvr>
    <a:masterClrMapping/>
  </p:clrMapOvr>
  <p:transition>
    <p:randomBar dir="vert"/>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6BFED0A-EA4C-994E-AD81-A21F08473E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1106104"/>
      </p:ext>
    </p:extLst>
  </p:cSld>
  <p:clrMapOvr>
    <a:masterClrMapping/>
  </p:clrMapOvr>
  <p:transition>
    <p:randomBar dir="vert"/>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C1136-DCBB-FA45-B50E-46493D11A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6380543"/>
      </p:ext>
    </p:extLst>
  </p:cSld>
  <p:clrMapOvr>
    <a:masterClrMapping/>
  </p:clrMapOvr>
  <p:transitio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92917615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6974792-8FC9-534D-830B-83F50037A7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7514415"/>
      </p:ext>
    </p:extLst>
  </p:cSld>
  <p:clrMapOvr>
    <a:masterClrMapping/>
  </p:clrMapOvr>
  <p:transition>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95C2CD2D-C4A0-594A-A7A1-623F96C850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3462391"/>
      </p:ext>
    </p:extLst>
  </p:cSld>
  <p:clrMapOvr>
    <a:masterClrMapping/>
  </p:clrMapOvr>
  <p:transition>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BC363A1-87D2-0148-87C3-A89FA9CD9AB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0594429"/>
      </p:ext>
    </p:extLst>
  </p:cSld>
  <p:clrMapOvr>
    <a:masterClrMapping/>
  </p:clrMapOvr>
  <p:transition>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825A5CF-FBBA-FB49-9DB0-D7F1BA3985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0760044"/>
      </p:ext>
    </p:extLst>
  </p:cSld>
  <p:clrMapOvr>
    <a:masterClrMapping/>
  </p:clrMapOvr>
  <p:transition>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38E3C9-FE83-484D-A436-BCB13ACEB8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787012"/>
      </p:ext>
    </p:extLst>
  </p:cSld>
  <p:clrMapOvr>
    <a:masterClrMapping/>
  </p:clrMapOvr>
  <p:transition>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356719E-167E-A542-B22B-49152AF76A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5057561"/>
      </p:ext>
    </p:extLst>
  </p:cSld>
  <p:clrMapOvr>
    <a:masterClrMapping/>
  </p:clrMapOvr>
  <p:transition>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58EF2B5-494E-1D4E-9486-F9F7C9480D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2823814"/>
      </p:ext>
    </p:extLst>
  </p:cSld>
  <p:clrMapOvr>
    <a:masterClrMapping/>
  </p:clrMapOvr>
  <p:transition>
    <p:randomBar dir="vert"/>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7F6D313-59B3-674E-B7CD-BE61B5FFEF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723559"/>
      </p:ext>
    </p:extLst>
  </p:cSld>
  <p:clrMapOvr>
    <a:masterClrMapping/>
  </p:clrMapOvr>
  <p:transition>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1305E9E-52C0-E249-8D4E-4044A30E578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9269235"/>
      </p:ext>
    </p:extLst>
  </p:cSld>
  <p:clrMapOvr>
    <a:masterClrMapping/>
  </p:clrMapOvr>
  <p:transition>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319DE7E-A4B7-AD4A-B7CB-6D399436A9B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3191264"/>
      </p:ext>
    </p:extLst>
  </p:cSld>
  <p:clrMapOvr>
    <a:masterClrMapping/>
  </p:clrMapOvr>
  <p:transition>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79559755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5E3F22BA-DD2C-4243-893A-06C5F2C0DC2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3421810"/>
      </p:ext>
    </p:extLst>
  </p:cSld>
  <p:clrMapOvr>
    <a:masterClrMapping/>
  </p:clrMapOvr>
  <p:transition>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84BC026-02D2-A84D-ACD2-AFF7F373FCD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3864507"/>
      </p:ext>
    </p:extLst>
  </p:cSld>
  <p:clrMapOvr>
    <a:masterClrMapping/>
  </p:clrMapOvr>
  <p:transition>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090B2E6D-C976-5041-8319-4E29C4074AA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9735377"/>
      </p:ext>
    </p:extLst>
  </p:cSld>
  <p:clrMapOvr>
    <a:masterClrMapping/>
  </p:clrMapOvr>
  <p:transition>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6D13FF05-31C2-9E46-8F6E-955C99CD5B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4368197"/>
      </p:ext>
    </p:extLst>
  </p:cSld>
  <p:clrMapOvr>
    <a:masterClrMapping/>
  </p:clrMapOvr>
  <p:transition>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640FA76-2147-A747-90A4-55A902CC9DC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9179300"/>
      </p:ext>
    </p:extLst>
  </p:cSld>
  <p:clrMapOvr>
    <a:masterClrMapping/>
  </p:clrMapOvr>
  <p:transition>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BE2C00-379B-A44C-B04D-55CCBE69B8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1363383"/>
      </p:ext>
    </p:extLst>
  </p:cSld>
  <p:clrMapOvr>
    <a:masterClrMapping/>
  </p:clrMapOvr>
  <p:transition>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672FA744-9070-9B4B-9160-35F64D371C8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5878370"/>
      </p:ext>
    </p:extLst>
  </p:cSld>
  <p:clrMapOvr>
    <a:masterClrMapping/>
  </p:clrMapOvr>
  <p:transition>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2899D6D-A394-8D4B-BCB2-9DF9E0D060C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0842085"/>
      </p:ext>
    </p:extLst>
  </p:cSld>
  <p:clrMapOvr>
    <a:masterClrMapping/>
  </p:clrMapOvr>
  <p:transition>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AA287BA-0D57-0D4D-9583-B3D7EF3C7BC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7008238"/>
      </p:ext>
    </p:extLst>
  </p:cSld>
  <p:clrMapOvr>
    <a:masterClrMapping/>
  </p:clrMapOvr>
  <p:transition>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0ABBB90-A336-AC48-8046-D1236BF5F1E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9649694"/>
      </p:ext>
    </p:extLst>
  </p:cSld>
  <p:clrMapOvr>
    <a:masterClrMapping/>
  </p:clrMapOvr>
  <p:transitio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09161137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grpSp>
          <p:nvGrpSpPr>
            <p:cNvPr id="5" name="Group 1027"/>
            <p:cNvGrpSpPr>
              <a:grpSpLocks/>
            </p:cNvGrpSpPr>
            <p:nvPr/>
          </p:nvGrpSpPr>
          <p:grpSpPr bwMode="auto">
            <a:xfrm>
              <a:off x="0" y="0"/>
              <a:ext cx="5760" cy="4320"/>
              <a:chOff x="0" y="0"/>
              <a:chExt cx="5760" cy="4320"/>
            </a:xfrm>
          </p:grpSpPr>
          <p:sp>
            <p:nvSpPr>
              <p:cNvPr id="15" name="Rectangle 1028"/>
              <p:cNvSpPr>
                <a:spLocks noChangeArrowheads="1"/>
              </p:cNvSpPr>
              <p:nvPr/>
            </p:nvSpPr>
            <p:spPr bwMode="ltGray">
              <a:xfrm>
                <a:off x="2112" y="0"/>
                <a:ext cx="3648" cy="96"/>
              </a:xfrm>
              <a:prstGeom prst="rect">
                <a:avLst/>
              </a:prstGeom>
              <a:solidFill>
                <a:schemeClr val="folHlink"/>
              </a:solid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6" name="Group 1029"/>
              <p:cNvGrpSpPr>
                <a:grpSpLocks/>
              </p:cNvGrpSpPr>
              <p:nvPr userDrawn="1"/>
            </p:nvGrpSpPr>
            <p:grpSpPr bwMode="auto">
              <a:xfrm>
                <a:off x="0" y="0"/>
                <a:ext cx="5760" cy="4320"/>
                <a:chOff x="0" y="0"/>
                <a:chExt cx="5760" cy="4320"/>
              </a:xfrm>
            </p:grpSpPr>
            <p:sp>
              <p:nvSpPr>
                <p:cNvPr id="18" name="Line 1030"/>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9" name="Line 1031"/>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0" name="Line 1032"/>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1" name="Line 1033"/>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2" name="Line 1034"/>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3" name="Line 1035"/>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4" name="Line 1036"/>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5" name="Line 1037"/>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6" name="Line 1038"/>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7" name="Line 1039"/>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8" name="Line 1040"/>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9" name="Line 1041"/>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0" name="Line 1042"/>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1" name="Line 1043"/>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2" name="Line 1044"/>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3" name="Line 1045"/>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4" name="Line 1046"/>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 name="Line 1047"/>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6" name="Line 1048"/>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7" name="Line 1049"/>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8" name="Line 1050"/>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9" name="Line 1051"/>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0" name="Line 1052"/>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1" name="Line 1053"/>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2" name="Line 1054"/>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3" name="Line 1055"/>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4" name="Line 1056"/>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5" name="Line 1057"/>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6" name="Line 1058"/>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7" name="Line 1059"/>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8" name="Line 1060"/>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9" name="Line 1061"/>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0" name="Line 1062"/>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1" name="Line 1063"/>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2" name="Line 1064"/>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3" name="Line 1065"/>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4" name="Line 1066"/>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5" name="Line 1067"/>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6" name="Line 1068"/>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7" name="Line 1069"/>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8" name="Line 1070"/>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9" name="Line 1071"/>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0" name="Line 1072"/>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1" name="Line 1073"/>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2" name="Line 1074"/>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3" name="Line 1075"/>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4" name="Line 1076"/>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5" name="Line 1077"/>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6" name="Line 1078"/>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7" name="Line 1079"/>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8" name="Line 1080"/>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sp>
            <p:nvSpPr>
              <p:cNvPr id="17" name="Line 1081"/>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6" name="Group 1082"/>
            <p:cNvGrpSpPr>
              <a:grpSpLocks/>
            </p:cNvGrpSpPr>
            <p:nvPr userDrawn="1"/>
          </p:nvGrpSpPr>
          <p:grpSpPr bwMode="auto">
            <a:xfrm>
              <a:off x="3" y="559"/>
              <a:ext cx="4192" cy="1796"/>
              <a:chOff x="3" y="559"/>
              <a:chExt cx="4192" cy="1796"/>
            </a:xfrm>
          </p:grpSpPr>
          <p:sp>
            <p:nvSpPr>
              <p:cNvPr id="11" name="Line 1083"/>
              <p:cNvSpPr>
                <a:spLocks noChangeShapeType="1"/>
              </p:cNvSpPr>
              <p:nvPr/>
            </p:nvSpPr>
            <p:spPr bwMode="ltGray">
              <a:xfrm>
                <a:off x="506" y="559"/>
                <a:ext cx="0" cy="1796"/>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2" name="Line 1084"/>
              <p:cNvSpPr>
                <a:spLocks noChangeShapeType="1"/>
              </p:cNvSpPr>
              <p:nvPr/>
            </p:nvSpPr>
            <p:spPr bwMode="ltGray">
              <a:xfrm flipH="1" flipV="1">
                <a:off x="3" y="1924"/>
                <a:ext cx="32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3" name="Line 1085"/>
              <p:cNvSpPr>
                <a:spLocks noChangeShapeType="1"/>
              </p:cNvSpPr>
              <p:nvPr/>
            </p:nvSpPr>
            <p:spPr bwMode="ltGray">
              <a:xfrm flipH="1" flipV="1">
                <a:off x="384" y="938"/>
                <a:ext cx="38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4" name="Arc 1086"/>
              <p:cNvSpPr>
                <a:spLocks/>
              </p:cNvSpPr>
              <p:nvPr/>
            </p:nvSpPr>
            <p:spPr bwMode="ltGray">
              <a:xfrm rot="16200000" flipH="1">
                <a:off x="426" y="860"/>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7" name="Group 1087"/>
            <p:cNvGrpSpPr>
              <a:grpSpLocks/>
            </p:cNvGrpSpPr>
            <p:nvPr userDrawn="1"/>
          </p:nvGrpSpPr>
          <p:grpSpPr bwMode="auto">
            <a:xfrm>
              <a:off x="1480" y="1952"/>
              <a:ext cx="3808" cy="1812"/>
              <a:chOff x="1480" y="1952"/>
              <a:chExt cx="3808" cy="1812"/>
            </a:xfrm>
          </p:grpSpPr>
          <p:sp>
            <p:nvSpPr>
              <p:cNvPr id="8" name="Line 1088"/>
              <p:cNvSpPr>
                <a:spLocks noChangeShapeType="1"/>
              </p:cNvSpPr>
              <p:nvPr/>
            </p:nvSpPr>
            <p:spPr bwMode="ltGray">
              <a:xfrm flipV="1">
                <a:off x="1480" y="3442"/>
                <a:ext cx="38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9" name="Line 1089"/>
              <p:cNvSpPr>
                <a:spLocks noChangeShapeType="1"/>
              </p:cNvSpPr>
              <p:nvPr/>
            </p:nvSpPr>
            <p:spPr bwMode="ltGray">
              <a:xfrm flipH="1">
                <a:off x="5172" y="1952"/>
                <a:ext cx="0" cy="181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0" name="Arc 1090"/>
              <p:cNvSpPr>
                <a:spLocks/>
              </p:cNvSpPr>
              <p:nvPr/>
            </p:nvSpPr>
            <p:spPr bwMode="ltGray">
              <a:xfrm rot="5400000">
                <a:off x="5097" y="3347"/>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2323" name="Rectangle 1091"/>
          <p:cNvSpPr>
            <a:spLocks noGrp="1" noChangeArrowheads="1"/>
          </p:cNvSpPr>
          <p:nvPr>
            <p:ph type="ctrTitle"/>
          </p:nvPr>
        </p:nvSpPr>
        <p:spPr>
          <a:xfrm>
            <a:off x="990600" y="1752600"/>
            <a:ext cx="7772400" cy="1143000"/>
          </a:xfrm>
        </p:spPr>
        <p:txBody>
          <a:bodyPr/>
          <a:lstStyle>
            <a:lvl1pPr>
              <a:defRPr/>
            </a:lvl1pPr>
          </a:lstStyle>
          <a:p>
            <a:r>
              <a:rPr lang="en-AU"/>
              <a:t>Click to edit Master title style</a:t>
            </a:r>
          </a:p>
        </p:txBody>
      </p:sp>
      <p:sp>
        <p:nvSpPr>
          <p:cNvPr id="352324" name="Rectangle 1092" descr="Rectangle: Click to edit Master text styles&#10;Second level&#10;Third level&#10;Fourth level&#10;Fifth level"/>
          <p:cNvSpPr>
            <a:spLocks noGrp="1" noChangeArrowheads="1"/>
          </p:cNvSpPr>
          <p:nvPr>
            <p:ph type="subTitle" idx="1"/>
          </p:nvPr>
        </p:nvSpPr>
        <p:spPr>
          <a:xfrm>
            <a:off x="990600" y="3309938"/>
            <a:ext cx="6400800" cy="1752600"/>
          </a:xfrm>
        </p:spPr>
        <p:txBody>
          <a:bodyPr/>
          <a:lstStyle>
            <a:lvl1pPr marL="0" indent="0">
              <a:buFont typeface="Wingdings" pitchFamily="-111" charset="2"/>
              <a:buNone/>
              <a:defRPr/>
            </a:lvl1pPr>
          </a:lstStyle>
          <a:p>
            <a:r>
              <a:rPr lang="en-AU"/>
              <a:t>Click to edit Master subtitle style</a:t>
            </a:r>
          </a:p>
        </p:txBody>
      </p:sp>
      <p:sp>
        <p:nvSpPr>
          <p:cNvPr id="69" name="Rectangle 1093"/>
          <p:cNvSpPr>
            <a:spLocks noGrp="1" noChangeArrowheads="1"/>
          </p:cNvSpPr>
          <p:nvPr>
            <p:ph type="dt" sz="quarter" idx="10"/>
          </p:nvPr>
        </p:nvSpPr>
        <p:spPr/>
        <p:txBody>
          <a:bodyPr/>
          <a:lstStyle>
            <a:lvl1pPr>
              <a:defRPr/>
            </a:lvl1pPr>
          </a:lstStyle>
          <a:p>
            <a:pPr>
              <a:defRPr/>
            </a:pPr>
            <a:endParaRPr lang="en-AU">
              <a:solidFill>
                <a:srgbClr val="40458C"/>
              </a:solidFill>
              <a:latin typeface="Tahoma"/>
            </a:endParaRPr>
          </a:p>
        </p:txBody>
      </p:sp>
      <p:sp>
        <p:nvSpPr>
          <p:cNvPr id="70" name="Rectangle 1094"/>
          <p:cNvSpPr>
            <a:spLocks noGrp="1" noChangeArrowheads="1"/>
          </p:cNvSpPr>
          <p:nvPr>
            <p:ph type="ftr" sz="quarter" idx="11"/>
          </p:nvPr>
        </p:nvSpPr>
        <p:spPr/>
        <p:txBody>
          <a:bodyPr/>
          <a:lstStyle>
            <a:lvl1pPr>
              <a:defRPr/>
            </a:lvl1pPr>
          </a:lstStyle>
          <a:p>
            <a:pPr>
              <a:defRPr/>
            </a:pPr>
            <a:endParaRPr lang="en-AU">
              <a:solidFill>
                <a:srgbClr val="40458C"/>
              </a:solidFill>
              <a:latin typeface="Tahoma"/>
            </a:endParaRPr>
          </a:p>
        </p:txBody>
      </p:sp>
      <p:sp>
        <p:nvSpPr>
          <p:cNvPr id="71" name="Rectangle 1095"/>
          <p:cNvSpPr>
            <a:spLocks noGrp="1" noChangeArrowheads="1"/>
          </p:cNvSpPr>
          <p:nvPr>
            <p:ph type="sldNum" sz="quarter" idx="12"/>
          </p:nvPr>
        </p:nvSpPr>
        <p:spPr/>
        <p:txBody>
          <a:bodyPr/>
          <a:lstStyle>
            <a:lvl1pPr>
              <a:defRPr/>
            </a:lvl1pPr>
          </a:lstStyle>
          <a:p>
            <a:fld id="{1132FD08-0CA3-DD4D-A1BC-6AC2884FB399}"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50664192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E2D02495-EE5E-E648-8AE1-F2DC7F940C73}"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70151903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81A08177-353D-6944-A419-7728572EFC37}"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75223699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E52C5A55-47DF-AE45-AA00-2026FAEE243D}"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13594484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8"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9" name="Rectangle 67"/>
          <p:cNvSpPr>
            <a:spLocks noGrp="1" noChangeArrowheads="1"/>
          </p:cNvSpPr>
          <p:nvPr>
            <p:ph type="sldNum" sz="quarter" idx="12"/>
          </p:nvPr>
        </p:nvSpPr>
        <p:spPr>
          <a:ln/>
        </p:spPr>
        <p:txBody>
          <a:bodyPr/>
          <a:lstStyle>
            <a:lvl1pPr>
              <a:defRPr/>
            </a:lvl1pPr>
          </a:lstStyle>
          <a:p>
            <a:fld id="{513DFB0D-DCE4-CB4F-952B-B0DC543BE39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721336596"/>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4"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5" name="Rectangle 67"/>
          <p:cNvSpPr>
            <a:spLocks noGrp="1" noChangeArrowheads="1"/>
          </p:cNvSpPr>
          <p:nvPr>
            <p:ph type="sldNum" sz="quarter" idx="12"/>
          </p:nvPr>
        </p:nvSpPr>
        <p:spPr>
          <a:ln/>
        </p:spPr>
        <p:txBody>
          <a:bodyPr/>
          <a:lstStyle>
            <a:lvl1pPr>
              <a:defRPr/>
            </a:lvl1pPr>
          </a:lstStyle>
          <a:p>
            <a:fld id="{F215F144-4D15-F04D-AD2B-F030B3425FE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26051511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3"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4" name="Rectangle 67"/>
          <p:cNvSpPr>
            <a:spLocks noGrp="1" noChangeArrowheads="1"/>
          </p:cNvSpPr>
          <p:nvPr>
            <p:ph type="sldNum" sz="quarter" idx="12"/>
          </p:nvPr>
        </p:nvSpPr>
        <p:spPr>
          <a:ln/>
        </p:spPr>
        <p:txBody>
          <a:bodyPr/>
          <a:lstStyle>
            <a:lvl1pPr>
              <a:defRPr/>
            </a:lvl1pPr>
          </a:lstStyle>
          <a:p>
            <a:fld id="{145ECDC2-A06F-3244-8B78-34331C43E498}"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680435625"/>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A5433820-2A6C-5544-BB02-D2C3EA240BD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95565267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FA7DDD42-64BB-F848-90E4-0DB6ECE79D9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24629198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45B49B5E-92EF-B64A-BAE0-36D74B30AA71}"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50838346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8881573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04800"/>
            <a:ext cx="20002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304800"/>
            <a:ext cx="58483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99DB85F3-0CF9-F240-A579-E963E0214D90}"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186191005"/>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3289822298"/>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382897782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300919940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405286497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285075765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401739124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177598333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326911503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416280991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45222419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394843495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33092667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1204024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1932969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449294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08A70AC6-CEA3-0746-BA5C-1A931524B749}" type="slidenum">
              <a:rPr lang="en-US"/>
              <a:pPr/>
              <a:t>‹#›</a:t>
            </a:fld>
            <a:endParaRPr lang="en-US"/>
          </a:p>
        </p:txBody>
      </p:sp>
    </p:spTree>
    <p:extLst>
      <p:ext uri="{BB962C8B-B14F-4D97-AF65-F5344CB8AC3E}">
        <p14:creationId xmlns:p14="http://schemas.microsoft.com/office/powerpoint/2010/main" val="204234376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6537669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0421883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10/29/25</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9890782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10/29/25</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2386193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10/29/25</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54030678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6290807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10/29/25</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7205868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8991685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10/29/25</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3746354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456130838"/>
      </p:ext>
    </p:extLst>
  </p:cSld>
  <p:clrMapOvr>
    <a:masterClrMapping/>
  </p:clrMapOvr>
  <p:transition spd="med">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662A0A13-4A3B-E144-97CA-ACA5D4318DC8}" type="slidenum">
              <a:rPr lang="en-US"/>
              <a:pPr/>
              <a:t>‹#›</a:t>
            </a:fld>
            <a:endParaRPr lang="en-US"/>
          </a:p>
        </p:txBody>
      </p:sp>
    </p:spTree>
    <p:extLst>
      <p:ext uri="{BB962C8B-B14F-4D97-AF65-F5344CB8AC3E}">
        <p14:creationId xmlns:p14="http://schemas.microsoft.com/office/powerpoint/2010/main" val="312419793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58286463"/>
      </p:ext>
    </p:extLst>
  </p:cSld>
  <p:clrMapOvr>
    <a:masterClrMapping/>
  </p:clrMapOvr>
  <p:transition spd="med">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5926235"/>
      </p:ext>
    </p:extLst>
  </p:cSld>
  <p:clrMapOvr>
    <a:masterClrMapping/>
  </p:clrMapOvr>
  <p:transition spd="med">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29508294"/>
      </p:ext>
    </p:extLst>
  </p:cSld>
  <p:clrMapOvr>
    <a:masterClrMapping/>
  </p:clrMapOvr>
  <p:transition spd="med">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7893104"/>
      </p:ext>
    </p:extLst>
  </p:cSld>
  <p:clrMapOvr>
    <a:masterClrMapping/>
  </p:clrMapOvr>
  <p:transition spd="med">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192209393"/>
      </p:ext>
    </p:extLst>
  </p:cSld>
  <p:clrMapOvr>
    <a:masterClrMapping/>
  </p:clrMapOvr>
  <p:transition spd="med">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73766223"/>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003238784"/>
      </p:ext>
    </p:extLst>
  </p:cSld>
  <p:clrMapOvr>
    <a:masterClrMapping/>
  </p:clrMapOvr>
  <p:transition spd="med">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61662240"/>
      </p:ext>
    </p:extLst>
  </p:cSld>
  <p:clrMapOvr>
    <a:masterClrMapping/>
  </p:clrMapOvr>
  <p:transition spd="med">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6829201"/>
      </p:ext>
    </p:extLst>
  </p:cSld>
  <p:clrMapOvr>
    <a:masterClrMapping/>
  </p:clrMapOvr>
  <p:transition spd="med">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52580397"/>
      </p:ext>
    </p:extLst>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B4E851B4-B7B1-5447-A32E-83EFF91C654A}" type="slidenum">
              <a:rPr lang="en-US"/>
              <a:pPr/>
              <a:t>‹#›</a:t>
            </a:fld>
            <a:endParaRPr lang="en-US"/>
          </a:p>
        </p:txBody>
      </p:sp>
    </p:spTree>
    <p:extLst>
      <p:ext uri="{BB962C8B-B14F-4D97-AF65-F5344CB8AC3E}">
        <p14:creationId xmlns:p14="http://schemas.microsoft.com/office/powerpoint/2010/main" val="158378185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22067833"/>
      </p:ext>
    </p:extLst>
  </p:cSld>
  <p:clrMapOvr>
    <a:masterClrMapping/>
  </p:clrMapOvr>
  <p:transition spd="med">
    <p:cu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29/10/2025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736793124"/>
      </p:ext>
    </p:extLst>
  </p:cSld>
  <p:clrMapOvr>
    <a:overrideClrMapping bg1="dk1" tx1="lt1" bg2="dk2" tx2="lt2" accent1="accent1" accent2="accent2" accent3="accent3" accent4="accent4" accent5="accent5" accent6="accent6" hlink="hlink" folHlink="folHlink"/>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29/10/2025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304924808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29/10/2025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955433436"/>
      </p:ext>
    </p:extLst>
  </p:cSld>
  <p:clrMapOvr>
    <a:overrideClrMapping bg1="lt1" tx1="dk1" bg2="lt2" tx2="dk2" accent1="accent1" accent2="accent2" accent3="accent3" accent4="accent4" accent5="accent5" accent6="accent6" hlink="hlink" folHlink="folHlink"/>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29/10/2025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09445034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29/10/2025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09818139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29/10/2025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35634429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29/10/2025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54511361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29/10/2025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40240071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29/10/2025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529087349"/>
      </p:ext>
    </p:extLst>
  </p:cSld>
  <p:clrMapOvr>
    <a:overrideClrMapping bg1="lt1" tx1="dk1" bg2="lt2" tx2="dk2" accent1="accent1" accent2="accent2" accent3="accent3" accent4="accent4" accent5="accent5" accent6="accent6" hlink="hlink" folHlink="folHlink"/>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98A2A808-1C11-DA4A-B109-525253F215AC}" type="slidenum">
              <a:rPr lang="en-US"/>
              <a:pPr/>
              <a:t>‹#›</a:t>
            </a:fld>
            <a:endParaRPr lang="en-US"/>
          </a:p>
        </p:txBody>
      </p:sp>
    </p:spTree>
    <p:extLst>
      <p:ext uri="{BB962C8B-B14F-4D97-AF65-F5344CB8AC3E}">
        <p14:creationId xmlns:p14="http://schemas.microsoft.com/office/powerpoint/2010/main" val="5869050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29/10/2025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80864704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29/10/2025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424959941"/>
      </p:ext>
    </p:extLst>
  </p:cSld>
  <p:clrMapOvr>
    <a:overrideClrMapping bg1="lt1" tx1="dk1" bg2="lt2" tx2="dk2" accent1="accent1" accent2="accent2" accent3="accent3" accent4="accent4" accent5="accent5" accent6="accent6" hlink="hlink" folHlink="folHlink"/>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84F205CE-F9C6-E947-AAD4-6C6022CB274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9971328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823A5699-7166-9E4B-ACBC-168E7F8B882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60850246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4FE03DA-8F96-2F49-A091-563D5A8F092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0357095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08A70AC6-CEA3-0746-BA5C-1A931524B74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0488576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662A0A13-4A3B-E144-97CA-ACA5D4318DC8}"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53502967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B4E851B4-B7B1-5447-A32E-83EFF91C654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489699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98A2A808-1C11-DA4A-B109-525253F215A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0930343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65EC4E62-7002-E14F-8367-41CB0A2FA78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4648451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65EC4E62-7002-E14F-8367-41CB0A2FA784}" type="slidenum">
              <a:rPr lang="en-US"/>
              <a:pPr/>
              <a:t>‹#›</a:t>
            </a:fld>
            <a:endParaRPr lang="en-US"/>
          </a:p>
        </p:txBody>
      </p:sp>
    </p:spTree>
    <p:extLst>
      <p:ext uri="{BB962C8B-B14F-4D97-AF65-F5344CB8AC3E}">
        <p14:creationId xmlns:p14="http://schemas.microsoft.com/office/powerpoint/2010/main" val="2942437320"/>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269DEB4F-DFC6-2248-8867-8DA3DD99B2B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2057318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B20504C-AF57-3543-A7E2-161189D3BEA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23691606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A1273A50-3865-AD44-A936-228CDE92E132}"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10191870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460A8C29-DDAC-784B-B259-B55D725A7525}"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4981982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2846147"/>
      </p:ext>
    </p:extLst>
  </p:cSld>
  <p:clrMapOvr>
    <a:masterClrMapping/>
  </p:clrMapOvr>
  <p:transition>
    <p:randomBar dir="vert"/>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9839739"/>
      </p:ext>
    </p:extLst>
  </p:cSld>
  <p:clrMapOvr>
    <a:masterClrMapping/>
  </p:clrMapOvr>
  <p:transition>
    <p:randomBar dir="vert"/>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4622578"/>
      </p:ext>
    </p:extLst>
  </p:cSld>
  <p:clrMapOvr>
    <a:masterClrMapping/>
  </p:clrMapOvr>
  <p:transition>
    <p:randomBar dir="vert"/>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3038226"/>
      </p:ext>
    </p:extLst>
  </p:cSld>
  <p:clrMapOvr>
    <a:masterClrMapping/>
  </p:clrMapOvr>
  <p:transition>
    <p:randomBar dir="vert"/>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9073618"/>
      </p:ext>
    </p:extLst>
  </p:cSld>
  <p:clrMapOvr>
    <a:masterClrMapping/>
  </p:clrMapOvr>
  <p:transition>
    <p:randomBar dir="vert"/>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3134178"/>
      </p:ext>
    </p:extLst>
  </p:cSld>
  <p:clrMapOvr>
    <a:masterClrMapping/>
  </p:clrMapOvr>
  <p:transition>
    <p:randomBar dir="vert"/>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269DEB4F-DFC6-2248-8867-8DA3DD99B2B1}" type="slidenum">
              <a:rPr lang="en-US"/>
              <a:pPr/>
              <a:t>‹#›</a:t>
            </a:fld>
            <a:endParaRPr lang="en-US"/>
          </a:p>
        </p:txBody>
      </p:sp>
    </p:spTree>
    <p:extLst>
      <p:ext uri="{BB962C8B-B14F-4D97-AF65-F5344CB8AC3E}">
        <p14:creationId xmlns:p14="http://schemas.microsoft.com/office/powerpoint/2010/main" val="326411658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6168148"/>
      </p:ext>
    </p:extLst>
  </p:cSld>
  <p:clrMapOvr>
    <a:masterClrMapping/>
  </p:clrMapOvr>
  <p:transition>
    <p:randomBar dir="vert"/>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179683"/>
      </p:ext>
    </p:extLst>
  </p:cSld>
  <p:clrMapOvr>
    <a:masterClrMapping/>
  </p:clrMapOvr>
  <p:transition>
    <p:randomBar dir="vert"/>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415134"/>
      </p:ext>
    </p:extLst>
  </p:cSld>
  <p:clrMapOvr>
    <a:masterClrMapping/>
  </p:clrMapOvr>
  <p:transition>
    <p:randomBar dir="vert"/>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6949808"/>
      </p:ext>
    </p:extLst>
  </p:cSld>
  <p:clrMapOvr>
    <a:masterClrMapping/>
  </p:clrMapOvr>
  <p:transition>
    <p:randomBar dir="vert"/>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2373541"/>
      </p:ext>
    </p:extLst>
  </p:cSld>
  <p:clrMapOvr>
    <a:masterClrMapping/>
  </p:clrMapOvr>
  <p:transition>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652409"/>
      </p:ext>
    </p:extLst>
  </p:cSld>
  <p:clrMapOvr>
    <a:masterClrMapping/>
  </p:clrMapOvr>
  <p:transition>
    <p:randomBar dir="vert"/>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010086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97844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078385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106475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18" Type="http://schemas.openxmlformats.org/officeDocument/2006/relationships/image" Target="../media/image5.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4.png"/><Relationship Id="rId2" Type="http://schemas.openxmlformats.org/officeDocument/2006/relationships/slideLayout" Target="../slideLayouts/slideLayout2.xml"/><Relationship Id="rId16" Type="http://schemas.openxmlformats.org/officeDocument/2006/relationships/image" Target="../media/image3.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2.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theme" Target="../theme/theme10.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theme" Target="../theme/theme11.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8.xml"/><Relationship Id="rId3" Type="http://schemas.openxmlformats.org/officeDocument/2006/relationships/slideLayout" Target="../slideLayouts/slideLayout133.xml"/><Relationship Id="rId7" Type="http://schemas.openxmlformats.org/officeDocument/2006/relationships/slideLayout" Target="../slideLayouts/slideLayout137.xml"/><Relationship Id="rId12" Type="http://schemas.openxmlformats.org/officeDocument/2006/relationships/theme" Target="../theme/theme12.xml"/><Relationship Id="rId2" Type="http://schemas.openxmlformats.org/officeDocument/2006/relationships/slideLayout" Target="../slideLayouts/slideLayout132.xml"/><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5" Type="http://schemas.openxmlformats.org/officeDocument/2006/relationships/slideLayout" Target="../slideLayouts/slideLayout135.xml"/><Relationship Id="rId10" Type="http://schemas.openxmlformats.org/officeDocument/2006/relationships/slideLayout" Target="../slideLayouts/slideLayout140.xml"/><Relationship Id="rId4" Type="http://schemas.openxmlformats.org/officeDocument/2006/relationships/slideLayout" Target="../slideLayouts/slideLayout134.xml"/><Relationship Id="rId9" Type="http://schemas.openxmlformats.org/officeDocument/2006/relationships/slideLayout" Target="../slideLayouts/slideLayout13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4.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3.xml"/><Relationship Id="rId13" Type="http://schemas.openxmlformats.org/officeDocument/2006/relationships/theme" Target="../theme/theme17.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slideLayout" Target="../slideLayouts/slideLayout197.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5.xml"/><Relationship Id="rId13" Type="http://schemas.openxmlformats.org/officeDocument/2006/relationships/theme" Target="../theme/theme18.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slideLayout" Target="../slideLayouts/slideLayout209.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0" Type="http://schemas.openxmlformats.org/officeDocument/2006/relationships/slideLayout" Target="../slideLayouts/slideLayout207.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theme" Target="../theme/theme19.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9.xml"/><Relationship Id="rId13" Type="http://schemas.openxmlformats.org/officeDocument/2006/relationships/theme" Target="../theme/theme20.xml"/><Relationship Id="rId18" Type="http://schemas.openxmlformats.org/officeDocument/2006/relationships/image" Target="../media/image5.png"/><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slideLayout" Target="../slideLayouts/slideLayout233.xml"/><Relationship Id="rId17" Type="http://schemas.openxmlformats.org/officeDocument/2006/relationships/image" Target="../media/image4.png"/><Relationship Id="rId2" Type="http://schemas.openxmlformats.org/officeDocument/2006/relationships/slideLayout" Target="../slideLayouts/slideLayout223.xml"/><Relationship Id="rId16" Type="http://schemas.openxmlformats.org/officeDocument/2006/relationships/image" Target="../media/image3.png"/><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5" Type="http://schemas.openxmlformats.org/officeDocument/2006/relationships/image" Target="../media/image2.png"/><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 Id="rId14" Type="http://schemas.openxmlformats.org/officeDocument/2006/relationships/image" Target="../media/image1.jpe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theme" Target="../theme/theme21.xml"/><Relationship Id="rId18" Type="http://schemas.openxmlformats.org/officeDocument/2006/relationships/image" Target="../media/image5.png"/><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17" Type="http://schemas.openxmlformats.org/officeDocument/2006/relationships/image" Target="../media/image4.png"/><Relationship Id="rId2" Type="http://schemas.openxmlformats.org/officeDocument/2006/relationships/slideLayout" Target="../slideLayouts/slideLayout235.xml"/><Relationship Id="rId16" Type="http://schemas.openxmlformats.org/officeDocument/2006/relationships/image" Target="../media/image3.png"/><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5" Type="http://schemas.openxmlformats.org/officeDocument/2006/relationships/image" Target="../media/image2.png"/><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 Id="rId14" Type="http://schemas.openxmlformats.org/officeDocument/2006/relationships/image" Target="../media/image1.jpe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3.xml"/><Relationship Id="rId13" Type="http://schemas.openxmlformats.org/officeDocument/2006/relationships/theme" Target="../theme/theme22.xml"/><Relationship Id="rId18" Type="http://schemas.openxmlformats.org/officeDocument/2006/relationships/image" Target="../media/image5.png"/><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slideLayout" Target="../slideLayouts/slideLayout257.xml"/><Relationship Id="rId17" Type="http://schemas.openxmlformats.org/officeDocument/2006/relationships/image" Target="../media/image4.png"/><Relationship Id="rId2" Type="http://schemas.openxmlformats.org/officeDocument/2006/relationships/slideLayout" Target="../slideLayouts/slideLayout247.xml"/><Relationship Id="rId16" Type="http://schemas.openxmlformats.org/officeDocument/2006/relationships/image" Target="../media/image3.png"/><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5" Type="http://schemas.openxmlformats.org/officeDocument/2006/relationships/image" Target="../media/image2.png"/><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image" Target="../media/image1.jpe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5.xml"/><Relationship Id="rId13" Type="http://schemas.openxmlformats.org/officeDocument/2006/relationships/slideLayout" Target="../slideLayouts/slideLayout270.x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slideLayout" Target="../slideLayouts/slideLayout269.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24.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9.xml"/><Relationship Id="rId13" Type="http://schemas.openxmlformats.org/officeDocument/2006/relationships/theme" Target="../theme/theme25.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slideLayout" Target="../slideLayouts/slideLayout293.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01.xml"/><Relationship Id="rId13" Type="http://schemas.openxmlformats.org/officeDocument/2006/relationships/theme" Target="../theme/theme26.xml"/><Relationship Id="rId18" Type="http://schemas.openxmlformats.org/officeDocument/2006/relationships/image" Target="../media/image5.png"/><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slideLayout" Target="../slideLayouts/slideLayout305.xml"/><Relationship Id="rId17" Type="http://schemas.openxmlformats.org/officeDocument/2006/relationships/image" Target="../media/image4.png"/><Relationship Id="rId2" Type="http://schemas.openxmlformats.org/officeDocument/2006/relationships/slideLayout" Target="../slideLayouts/slideLayout295.xml"/><Relationship Id="rId16" Type="http://schemas.openxmlformats.org/officeDocument/2006/relationships/image" Target="../media/image3.png"/><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5" Type="http://schemas.openxmlformats.org/officeDocument/2006/relationships/image" Target="../media/image2.png"/><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 Id="rId14" Type="http://schemas.openxmlformats.org/officeDocument/2006/relationships/image" Target="../media/image1.jpeg"/></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13.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27.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24.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28.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35.xml"/><Relationship Id="rId13" Type="http://schemas.openxmlformats.org/officeDocument/2006/relationships/theme" Target="../theme/theme29.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slideLayout" Target="../slideLayouts/slideLayout339.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47.xml"/><Relationship Id="rId13" Type="http://schemas.openxmlformats.org/officeDocument/2006/relationships/image" Target="../media/image9.png"/><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0.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1.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13" Type="http://schemas.openxmlformats.org/officeDocument/2006/relationships/theme" Target="../theme/theme5.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slideLayout" Target="../slideLayouts/slideLayout60.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8.xml"/><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6.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theme" Target="../theme/theme7.xml"/><Relationship Id="rId18" Type="http://schemas.openxmlformats.org/officeDocument/2006/relationships/image" Target="../media/image5.png"/><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17" Type="http://schemas.openxmlformats.org/officeDocument/2006/relationships/image" Target="../media/image4.png"/><Relationship Id="rId2" Type="http://schemas.openxmlformats.org/officeDocument/2006/relationships/slideLayout" Target="../slideLayouts/slideLayout73.xml"/><Relationship Id="rId16" Type="http://schemas.openxmlformats.org/officeDocument/2006/relationships/image" Target="../media/image3.png"/><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5" Type="http://schemas.openxmlformats.org/officeDocument/2006/relationships/image" Target="../media/image2.png"/><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image" Target="../media/image1.jpe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theme" Target="../theme/theme8.xml"/><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slideLayout" Target="../slideLayouts/slideLayout95.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9.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a:solidFill>
                  <a:schemeClr val="tx2"/>
                </a:solidFill>
                <a:latin typeface="Arial" charset="0"/>
              </a:defRPr>
            </a:lvl1pPr>
          </a:lstStyle>
          <a:p>
            <a:endParaRPr lang="en-US"/>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a:solidFill>
                  <a:schemeClr val="tx2"/>
                </a:solidFill>
                <a:latin typeface="Arial" charset="0"/>
              </a:defRPr>
            </a:lvl1pPr>
          </a:lstStyle>
          <a:p>
            <a:endParaRPr lang="en-US"/>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a:solidFill>
                  <a:schemeClr val="tx2"/>
                </a:solidFill>
                <a:latin typeface="Arial" charset="0"/>
              </a:defRPr>
            </a:lvl1pPr>
          </a:lstStyle>
          <a:p>
            <a:fld id="{6BDAE325-15F2-5D4F-BA80-F0EEF1659914}" type="slidenum">
              <a:rPr lang="en-US"/>
              <a:pPr/>
              <a:t>‹#›</a:t>
            </a:fld>
            <a:endParaRPr lang="en-US"/>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4538" r:id="rId1"/>
    <p:sldLayoutId id="2147484505" r:id="rId2"/>
    <p:sldLayoutId id="2147484506" r:id="rId3"/>
    <p:sldLayoutId id="2147484507" r:id="rId4"/>
    <p:sldLayoutId id="2147484508" r:id="rId5"/>
    <p:sldLayoutId id="2147484509" r:id="rId6"/>
    <p:sldLayoutId id="2147484510" r:id="rId7"/>
    <p:sldLayoutId id="2147484511" r:id="rId8"/>
    <p:sldLayoutId id="2147484512" r:id="rId9"/>
    <p:sldLayoutId id="2147484513" r:id="rId10"/>
    <p:sldLayoutId id="2147484514" r:id="rId11"/>
    <p:sldLayoutId id="2147484515"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6" charset="0"/>
        </a:defRPr>
      </a:lvl6pPr>
      <a:lvl7pPr marL="914400" algn="l" rtl="0" fontAlgn="base">
        <a:spcBef>
          <a:spcPct val="0"/>
        </a:spcBef>
        <a:spcAft>
          <a:spcPct val="0"/>
        </a:spcAft>
        <a:defRPr sz="4400">
          <a:solidFill>
            <a:schemeClr val="tx2"/>
          </a:solidFill>
          <a:latin typeface="Times New Roman" pitchFamily="16" charset="0"/>
        </a:defRPr>
      </a:lvl7pPr>
      <a:lvl8pPr marL="1371600" algn="l" rtl="0" fontAlgn="base">
        <a:spcBef>
          <a:spcPct val="0"/>
        </a:spcBef>
        <a:spcAft>
          <a:spcPct val="0"/>
        </a:spcAft>
        <a:defRPr sz="4400">
          <a:solidFill>
            <a:schemeClr val="tx2"/>
          </a:solidFill>
          <a:latin typeface="Times New Roman" pitchFamily="16" charset="0"/>
        </a:defRPr>
      </a:lvl8pPr>
      <a:lvl9pPr marL="1828800" algn="l"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0520215"/>
      </p:ext>
    </p:extLst>
  </p:cSld>
  <p:clrMap bg1="lt1" tx1="dk1" bg2="lt2" tx2="dk2" accent1="accent1" accent2="accent2" accent3="accent3" accent4="accent4" accent5="accent5" accent6="accent6" hlink="hlink" folHlink="folHlink"/>
  <p:sldLayoutIdLst>
    <p:sldLayoutId id="2147484643" r:id="rId1"/>
    <p:sldLayoutId id="2147484644" r:id="rId2"/>
    <p:sldLayoutId id="2147484645" r:id="rId3"/>
    <p:sldLayoutId id="2147484646" r:id="rId4"/>
    <p:sldLayoutId id="2147484647" r:id="rId5"/>
    <p:sldLayoutId id="2147484648" r:id="rId6"/>
    <p:sldLayoutId id="2147484649" r:id="rId7"/>
    <p:sldLayoutId id="2147484650" r:id="rId8"/>
    <p:sldLayoutId id="2147484651" r:id="rId9"/>
    <p:sldLayoutId id="2147484652" r:id="rId10"/>
    <p:sldLayoutId id="2147484653" r:id="rId11"/>
    <p:sldLayoutId id="2147484654"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035533"/>
      </p:ext>
    </p:extLst>
  </p:cSld>
  <p:clrMap bg1="lt1" tx1="dk1" bg2="lt2" tx2="dk2" accent1="accent1" accent2="accent2" accent3="accent3" accent4="accent4" accent5="accent5" accent6="accent6" hlink="hlink" folHlink="folHlink"/>
  <p:sldLayoutIdLst>
    <p:sldLayoutId id="2147484656" r:id="rId1"/>
    <p:sldLayoutId id="2147484657" r:id="rId2"/>
    <p:sldLayoutId id="2147484658" r:id="rId3"/>
    <p:sldLayoutId id="2147484659" r:id="rId4"/>
    <p:sldLayoutId id="2147484660" r:id="rId5"/>
    <p:sldLayoutId id="2147484661" r:id="rId6"/>
    <p:sldLayoutId id="2147484662" r:id="rId7"/>
    <p:sldLayoutId id="2147484663" r:id="rId8"/>
    <p:sldLayoutId id="2147484664" r:id="rId9"/>
    <p:sldLayoutId id="2147484665" r:id="rId10"/>
    <p:sldLayoutId id="2147484666" r:id="rId11"/>
    <p:sldLayoutId id="2147484667"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993319818"/>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a:defRPr/>
            </a:pPr>
            <a:fld id="{AA890F98-17C3-9E40-BFD4-389C3CD60A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4099508"/>
      </p:ext>
    </p:extLst>
  </p:cSld>
  <p:clrMap bg1="lt1" tx1="dk1" bg2="lt2" tx2="dk2" accent1="accent1" accent2="accent2" accent3="accent3" accent4="accent4" accent5="accent5" accent6="accent6" hlink="hlink" folHlink="folHlink"/>
  <p:sldLayoutIdLst>
    <p:sldLayoutId id="2147484694" r:id="rId1"/>
    <p:sldLayoutId id="2147484695" r:id="rId2"/>
    <p:sldLayoutId id="2147484696" r:id="rId3"/>
    <p:sldLayoutId id="2147484697" r:id="rId4"/>
    <p:sldLayoutId id="2147484698" r:id="rId5"/>
    <p:sldLayoutId id="2147484699" r:id="rId6"/>
    <p:sldLayoutId id="2147484700" r:id="rId7"/>
    <p:sldLayoutId id="2147484701" r:id="rId8"/>
    <p:sldLayoutId id="2147484702" r:id="rId9"/>
    <p:sldLayoutId id="2147484703" r:id="rId10"/>
    <p:sldLayoutId id="2147484704"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65957424"/>
      </p:ext>
    </p:extLst>
  </p:cSld>
  <p:clrMap bg1="lt1" tx1="dk1" bg2="lt2" tx2="dk2" accent1="accent1" accent2="accent2" accent3="accent3" accent4="accent4" accent5="accent5" accent6="accent6" hlink="hlink" folHlink="folHlink"/>
  <p:sldLayoutIdLst>
    <p:sldLayoutId id="2147484718" r:id="rId1"/>
    <p:sldLayoutId id="2147484719" r:id="rId2"/>
    <p:sldLayoutId id="2147484720" r:id="rId3"/>
    <p:sldLayoutId id="2147484721" r:id="rId4"/>
    <p:sldLayoutId id="2147484722" r:id="rId5"/>
    <p:sldLayoutId id="2147484723" r:id="rId6"/>
    <p:sldLayoutId id="2147484724" r:id="rId7"/>
    <p:sldLayoutId id="2147484725" r:id="rId8"/>
    <p:sldLayoutId id="2147484726" r:id="rId9"/>
    <p:sldLayoutId id="2147484727" r:id="rId10"/>
    <p:sldLayoutId id="214748472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fld id="{7B7934DC-301D-3E46-B7D6-C73147496BBB}" type="slidenum">
              <a:rPr lang="en-US" smtClean="0">
                <a:solidFill>
                  <a:srgbClr val="000000"/>
                </a:solidFill>
                <a:cs typeface="+mn-cs"/>
              </a:rPr>
              <a:pPr/>
              <a:t>‹#›</a:t>
            </a:fld>
            <a:endParaRPr lang="en-US">
              <a:solidFill>
                <a:srgbClr val="000000"/>
              </a:solidFill>
              <a:cs typeface="+mn-cs"/>
            </a:endParaRPr>
          </a:p>
        </p:txBody>
      </p:sp>
    </p:spTree>
    <p:extLst>
      <p:ext uri="{BB962C8B-B14F-4D97-AF65-F5344CB8AC3E}">
        <p14:creationId xmlns:p14="http://schemas.microsoft.com/office/powerpoint/2010/main" val="98163341"/>
      </p:ext>
    </p:extLst>
  </p:cSld>
  <p:clrMap bg1="lt1" tx1="dk1" bg2="lt2" tx2="dk2" accent1="accent1" accent2="accent2" accent3="accent3" accent4="accent4" accent5="accent5" accent6="accent6" hlink="hlink" folHlink="folHlink"/>
  <p:sldLayoutIdLst>
    <p:sldLayoutId id="2147484730" r:id="rId1"/>
    <p:sldLayoutId id="2147484731" r:id="rId2"/>
    <p:sldLayoutId id="2147484732" r:id="rId3"/>
    <p:sldLayoutId id="2147484733" r:id="rId4"/>
    <p:sldLayoutId id="2147484734" r:id="rId5"/>
    <p:sldLayoutId id="2147484735" r:id="rId6"/>
    <p:sldLayoutId id="2147484736" r:id="rId7"/>
    <p:sldLayoutId id="2147484737" r:id="rId8"/>
    <p:sldLayoutId id="2147484738" r:id="rId9"/>
    <p:sldLayoutId id="2147484739" r:id="rId10"/>
    <p:sldLayoutId id="2147484740"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61F442D0-A11F-2640-8129-5D1BEF7A3C1E}" type="slidenum">
              <a:rPr lang="en-US"/>
              <a:pPr>
                <a:defRPr/>
              </a:pPr>
              <a:t>‹#›</a:t>
            </a:fld>
            <a:endParaRPr lang="en-US"/>
          </a:p>
        </p:txBody>
      </p:sp>
    </p:spTree>
    <p:extLst>
      <p:ext uri="{BB962C8B-B14F-4D97-AF65-F5344CB8AC3E}">
        <p14:creationId xmlns:p14="http://schemas.microsoft.com/office/powerpoint/2010/main" val="1819374668"/>
      </p:ext>
    </p:extLst>
  </p:cSld>
  <p:clrMap bg1="dk2" tx1="lt1" bg2="dk1" tx2="lt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0819367"/>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 id="2147484813"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0861009"/>
      </p:ext>
    </p:extLst>
  </p:cSld>
  <p:clrMap bg1="lt1" tx1="dk1" bg2="lt2" tx2="dk2" accent1="accent1" accent2="accent2" accent3="accent3" accent4="accent4" accent5="accent5" accent6="accent6" hlink="hlink" folHlink="folHlink"/>
  <p:sldLayoutIdLst>
    <p:sldLayoutId id="2147484828" r:id="rId1"/>
    <p:sldLayoutId id="2147484829" r:id="rId2"/>
    <p:sldLayoutId id="2147484830" r:id="rId3"/>
    <p:sldLayoutId id="2147484831" r:id="rId4"/>
    <p:sldLayoutId id="2147484832" r:id="rId5"/>
    <p:sldLayoutId id="2147484833" r:id="rId6"/>
    <p:sldLayoutId id="2147484834" r:id="rId7"/>
    <p:sldLayoutId id="2147484835" r:id="rId8"/>
    <p:sldLayoutId id="2147484836" r:id="rId9"/>
    <p:sldLayoutId id="2147484837" r:id="rId10"/>
    <p:sldLayoutId id="2147484838" r:id="rId11"/>
    <p:sldLayoutId id="2147484839"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3993527"/>
      </p:ext>
    </p:extLst>
  </p:cSld>
  <p:clrMap bg1="lt1" tx1="dk1" bg2="lt2" tx2="dk2" accent1="accent1" accent2="accent2" accent3="accent3" accent4="accent4" accent5="accent5" accent6="accent6" hlink="hlink" folHlink="folHlink"/>
  <p:sldLayoutIdLst>
    <p:sldLayoutId id="2147484841" r:id="rId1"/>
    <p:sldLayoutId id="2147484842" r:id="rId2"/>
    <p:sldLayoutId id="2147484843" r:id="rId3"/>
    <p:sldLayoutId id="2147484844" r:id="rId4"/>
    <p:sldLayoutId id="2147484845" r:id="rId5"/>
    <p:sldLayoutId id="2147484846" r:id="rId6"/>
    <p:sldLayoutId id="2147484847" r:id="rId7"/>
    <p:sldLayoutId id="2147484848" r:id="rId8"/>
    <p:sldLayoutId id="2147484849" r:id="rId9"/>
    <p:sldLayoutId id="2147484850" r:id="rId10"/>
    <p:sldLayoutId id="2147484851" r:id="rId11"/>
    <p:sldLayoutId id="2147484852"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07898D0-0A78-7949-B99D-26D588506DE5}"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4526" r:id="rId1"/>
    <p:sldLayoutId id="2147484527" r:id="rId2"/>
    <p:sldLayoutId id="2147484528" r:id="rId3"/>
    <p:sldLayoutId id="2147484529" r:id="rId4"/>
    <p:sldLayoutId id="2147484530" r:id="rId5"/>
    <p:sldLayoutId id="2147484531" r:id="rId6"/>
    <p:sldLayoutId id="2147484532" r:id="rId7"/>
    <p:sldLayoutId id="2147484533" r:id="rId8"/>
    <p:sldLayoutId id="2147484534" r:id="rId9"/>
    <p:sldLayoutId id="2147484535" r:id="rId10"/>
    <p:sldLayoutId id="2147484536" r:id="rId11"/>
    <p:sldLayoutId id="2147484537" r:id="rId12"/>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6" charset="0"/>
        </a:defRPr>
      </a:lvl6pPr>
      <a:lvl7pPr marL="914400" algn="ctr" rtl="0" fontAlgn="base">
        <a:spcBef>
          <a:spcPct val="0"/>
        </a:spcBef>
        <a:spcAft>
          <a:spcPct val="0"/>
        </a:spcAft>
        <a:defRPr sz="4400">
          <a:solidFill>
            <a:schemeClr val="tx2"/>
          </a:solidFill>
          <a:latin typeface="Times New Roman" pitchFamily="16" charset="0"/>
        </a:defRPr>
      </a:lvl7pPr>
      <a:lvl8pPr marL="1371600" algn="ctr" rtl="0" fontAlgn="base">
        <a:spcBef>
          <a:spcPct val="0"/>
        </a:spcBef>
        <a:spcAft>
          <a:spcPct val="0"/>
        </a:spcAft>
        <a:defRPr sz="4400">
          <a:solidFill>
            <a:schemeClr val="tx2"/>
          </a:solidFill>
          <a:latin typeface="Times New Roman" pitchFamily="16" charset="0"/>
        </a:defRPr>
      </a:lvl8pPr>
      <a:lvl9pPr marL="1828800" algn="ctr"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fld id="{5F27870C-0DD9-CC4B-93BB-D2315362428C}" type="slidenum">
              <a:rPr lang="en-US">
                <a:solidFill>
                  <a:srgbClr val="482400"/>
                </a:solidFill>
              </a:rPr>
              <a:pPr/>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5747645"/>
      </p:ext>
    </p:extLst>
  </p:cSld>
  <p:clrMap bg1="lt1" tx1="dk1" bg2="lt2" tx2="dk2" accent1="accent1" accent2="accent2" accent3="accent3" accent4="accent4" accent5="accent5" accent6="accent6" hlink="hlink" folHlink="folHlink"/>
  <p:sldLayoutIdLst>
    <p:sldLayoutId id="2147484867" r:id="rId1"/>
    <p:sldLayoutId id="2147484868" r:id="rId2"/>
    <p:sldLayoutId id="2147484869" r:id="rId3"/>
    <p:sldLayoutId id="2147484870" r:id="rId4"/>
    <p:sldLayoutId id="2147484871" r:id="rId5"/>
    <p:sldLayoutId id="2147484872" r:id="rId6"/>
    <p:sldLayoutId id="2147484873" r:id="rId7"/>
    <p:sldLayoutId id="2147484874" r:id="rId8"/>
    <p:sldLayoutId id="2147484875" r:id="rId9"/>
    <p:sldLayoutId id="2147484876" r:id="rId10"/>
    <p:sldLayoutId id="2147484877" r:id="rId11"/>
    <p:sldLayoutId id="2147484878"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fld id="{5F27870C-0DD9-CC4B-93BB-D2315362428C}" type="slidenum">
              <a:rPr lang="en-US">
                <a:solidFill>
                  <a:srgbClr val="482400"/>
                </a:solidFill>
              </a:rPr>
              <a:pPr/>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8165566"/>
      </p:ext>
    </p:extLst>
  </p:cSld>
  <p:clrMap bg1="lt1" tx1="dk1" bg2="lt2" tx2="dk2" accent1="accent1" accent2="accent2" accent3="accent3" accent4="accent4" accent5="accent5" accent6="accent6" hlink="hlink" folHlink="folHlink"/>
  <p:sldLayoutIdLst>
    <p:sldLayoutId id="2147484880" r:id="rId1"/>
    <p:sldLayoutId id="2147484881" r:id="rId2"/>
    <p:sldLayoutId id="2147484882" r:id="rId3"/>
    <p:sldLayoutId id="2147484883" r:id="rId4"/>
    <p:sldLayoutId id="2147484884" r:id="rId5"/>
    <p:sldLayoutId id="2147484885" r:id="rId6"/>
    <p:sldLayoutId id="2147484886" r:id="rId7"/>
    <p:sldLayoutId id="2147484887" r:id="rId8"/>
    <p:sldLayoutId id="2147484888" r:id="rId9"/>
    <p:sldLayoutId id="2147484889" r:id="rId10"/>
    <p:sldLayoutId id="2147484890" r:id="rId11"/>
    <p:sldLayoutId id="2147484891"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fld id="{5F27870C-0DD9-CC4B-93BB-D2315362428C}" type="slidenum">
              <a:rPr lang="en-US">
                <a:solidFill>
                  <a:srgbClr val="482400"/>
                </a:solidFill>
              </a:rPr>
              <a:pPr/>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4924667"/>
      </p:ext>
    </p:extLst>
  </p:cSld>
  <p:clrMap bg1="lt1" tx1="dk1" bg2="lt2" tx2="dk2" accent1="accent1" accent2="accent2" accent3="accent3" accent4="accent4" accent5="accent5" accent6="accent6" hlink="hlink" folHlink="folHlink"/>
  <p:sldLayoutIdLst>
    <p:sldLayoutId id="2147484893" r:id="rId1"/>
    <p:sldLayoutId id="2147484894" r:id="rId2"/>
    <p:sldLayoutId id="2147484895" r:id="rId3"/>
    <p:sldLayoutId id="2147484896" r:id="rId4"/>
    <p:sldLayoutId id="2147484897" r:id="rId5"/>
    <p:sldLayoutId id="2147484898" r:id="rId6"/>
    <p:sldLayoutId id="2147484899" r:id="rId7"/>
    <p:sldLayoutId id="2147484900" r:id="rId8"/>
    <p:sldLayoutId id="2147484901" r:id="rId9"/>
    <p:sldLayoutId id="2147484902" r:id="rId10"/>
    <p:sldLayoutId id="2147484903" r:id="rId11"/>
    <p:sldLayoutId id="2147484904"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01324361"/>
      </p:ext>
    </p:extLst>
  </p:cSld>
  <p:clrMap bg1="lt1" tx1="dk1" bg2="lt2" tx2="dk2" accent1="accent1" accent2="accent2" accent3="accent3" accent4="accent4" accent5="accent5" accent6="accent6" hlink="hlink" folHlink="folHlink"/>
  <p:sldLayoutIdLst>
    <p:sldLayoutId id="2147484906" r:id="rId1"/>
    <p:sldLayoutId id="2147484907" r:id="rId2"/>
    <p:sldLayoutId id="2147484908" r:id="rId3"/>
    <p:sldLayoutId id="2147484909" r:id="rId4"/>
    <p:sldLayoutId id="2147484910" r:id="rId5"/>
    <p:sldLayoutId id="2147484911" r:id="rId6"/>
    <p:sldLayoutId id="2147484912" r:id="rId7"/>
    <p:sldLayoutId id="2147484913" r:id="rId8"/>
    <p:sldLayoutId id="2147484914" r:id="rId9"/>
    <p:sldLayoutId id="2147484915" r:id="rId10"/>
    <p:sldLayoutId id="2147484916" r:id="rId11"/>
    <p:sldLayoutId id="2147484917" r:id="rId12"/>
    <p:sldLayoutId id="2147484918"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10/29/25</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2142428868"/>
      </p:ext>
    </p:extLst>
  </p:cSld>
  <p:clrMap bg1="lt1" tx1="dk1" bg2="lt2" tx2="dk2" accent1="accent1" accent2="accent2" accent3="accent3" accent4="accent4" accent5="accent5" accent6="accent6" hlink="hlink" folHlink="folHlink"/>
  <p:sldLayoutIdLst>
    <p:sldLayoutId id="2147484920" r:id="rId1"/>
    <p:sldLayoutId id="2147484921" r:id="rId2"/>
    <p:sldLayoutId id="2147484922" r:id="rId3"/>
    <p:sldLayoutId id="2147484923" r:id="rId4"/>
    <p:sldLayoutId id="2147484924" r:id="rId5"/>
    <p:sldLayoutId id="2147484925" r:id="rId6"/>
    <p:sldLayoutId id="2147484926" r:id="rId7"/>
    <p:sldLayoutId id="2147484927" r:id="rId8"/>
    <p:sldLayoutId id="2147484928" r:id="rId9"/>
    <p:sldLayoutId id="2147484929" r:id="rId10"/>
    <p:sldLayoutId id="2147484930"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43208246"/>
      </p:ext>
    </p:extLst>
  </p:cSld>
  <p:clrMap bg1="lt1" tx1="dk1" bg2="lt2" tx2="dk2" accent1="accent1" accent2="accent2" accent3="accent3" accent4="accent4" accent5="accent5" accent6="accent6" hlink="hlink" folHlink="folHlink"/>
  <p:sldLayoutIdLst>
    <p:sldLayoutId id="2147484945" r:id="rId1"/>
    <p:sldLayoutId id="2147484946" r:id="rId2"/>
    <p:sldLayoutId id="2147484947" r:id="rId3"/>
    <p:sldLayoutId id="2147484948" r:id="rId4"/>
    <p:sldLayoutId id="2147484949" r:id="rId5"/>
    <p:sldLayoutId id="2147484950" r:id="rId6"/>
    <p:sldLayoutId id="2147484951" r:id="rId7"/>
    <p:sldLayoutId id="2147484952" r:id="rId8"/>
    <p:sldLayoutId id="2147484953" r:id="rId9"/>
    <p:sldLayoutId id="2147484954" r:id="rId10"/>
    <p:sldLayoutId id="2147484955" r:id="rId11"/>
    <p:sldLayoutId id="2147484956"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4816203"/>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 id="214748496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4268457354"/>
      </p:ext>
    </p:extLst>
  </p:cSld>
  <p:clrMap bg1="lt1" tx1="dk1" bg2="lt2" tx2="dk2" accent1="accent1" accent2="accent2" accent3="accent3" accent4="accent4" accent5="accent5" accent6="accent6" hlink="hlink" folHlink="folHlink"/>
  <p:sldLayoutIdLst>
    <p:sldLayoutId id="2147484971" r:id="rId1"/>
    <p:sldLayoutId id="2147484972" r:id="rId2"/>
    <p:sldLayoutId id="2147484973" r:id="rId3"/>
    <p:sldLayoutId id="2147484974" r:id="rId4"/>
    <p:sldLayoutId id="2147484975" r:id="rId5"/>
    <p:sldLayoutId id="2147484976" r:id="rId6"/>
    <p:sldLayoutId id="2147484977" r:id="rId7"/>
    <p:sldLayoutId id="2147484978" r:id="rId8"/>
    <p:sldLayoutId id="2147484979" r:id="rId9"/>
    <p:sldLayoutId id="2147484980" r:id="rId10"/>
    <p:sldLayoutId id="2147484981"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fld id="{774097D6-3371-2544-B9C1-47762CF39CB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5053744"/>
      </p:ext>
    </p:extLst>
  </p:cSld>
  <p:clrMap bg1="lt1" tx1="dk1" bg2="lt2" tx2="dk2" accent1="accent1" accent2="accent2" accent3="accent3" accent4="accent4" accent5="accent5" accent6="accent6" hlink="hlink" folHlink="folHlink"/>
  <p:sldLayoutIdLst>
    <p:sldLayoutId id="2147484995" r:id="rId1"/>
    <p:sldLayoutId id="2147484996" r:id="rId2"/>
    <p:sldLayoutId id="2147484997" r:id="rId3"/>
    <p:sldLayoutId id="2147484998" r:id="rId4"/>
    <p:sldLayoutId id="2147484999" r:id="rId5"/>
    <p:sldLayoutId id="2147485000" r:id="rId6"/>
    <p:sldLayoutId id="2147485001" r:id="rId7"/>
    <p:sldLayoutId id="2147485002" r:id="rId8"/>
    <p:sldLayoutId id="2147485003" r:id="rId9"/>
    <p:sldLayoutId id="2147485004" r:id="rId10"/>
    <p:sldLayoutId id="2147485005"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307898D0-0A78-7949-B99D-26D588506DE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3455302"/>
      </p:ext>
    </p:extLst>
  </p:cSld>
  <p:clrMap bg1="lt1" tx1="dk1" bg2="lt2" tx2="dk2" accent1="accent1" accent2="accent2" accent3="accent3" accent4="accent4" accent5="accent5" accent6="accent6" hlink="hlink" folHlink="folHlink"/>
  <p:sldLayoutIdLst>
    <p:sldLayoutId id="2147485007" r:id="rId1"/>
    <p:sldLayoutId id="2147485008" r:id="rId2"/>
    <p:sldLayoutId id="2147485009" r:id="rId3"/>
    <p:sldLayoutId id="2147485010" r:id="rId4"/>
    <p:sldLayoutId id="2147485011" r:id="rId5"/>
    <p:sldLayoutId id="2147485012" r:id="rId6"/>
    <p:sldLayoutId id="2147485013" r:id="rId7"/>
    <p:sldLayoutId id="2147485014" r:id="rId8"/>
    <p:sldLayoutId id="2147485015" r:id="rId9"/>
    <p:sldLayoutId id="2147485016" r:id="rId10"/>
    <p:sldLayoutId id="2147485017" r:id="rId11"/>
    <p:sldLayoutId id="2147485018" r:id="rId12"/>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6" charset="0"/>
        </a:defRPr>
      </a:lvl6pPr>
      <a:lvl7pPr marL="914400" algn="ctr" rtl="0" fontAlgn="base">
        <a:spcBef>
          <a:spcPct val="0"/>
        </a:spcBef>
        <a:spcAft>
          <a:spcPct val="0"/>
        </a:spcAft>
        <a:defRPr sz="4400">
          <a:solidFill>
            <a:schemeClr val="tx2"/>
          </a:solidFill>
          <a:latin typeface="Times New Roman" pitchFamily="16" charset="0"/>
        </a:defRPr>
      </a:lvl7pPr>
      <a:lvl8pPr marL="1371600" algn="ctr" rtl="0" fontAlgn="base">
        <a:spcBef>
          <a:spcPct val="0"/>
        </a:spcBef>
        <a:spcAft>
          <a:spcPct val="0"/>
        </a:spcAft>
        <a:defRPr sz="4400">
          <a:solidFill>
            <a:schemeClr val="tx2"/>
          </a:solidFill>
          <a:latin typeface="Times New Roman" pitchFamily="16" charset="0"/>
        </a:defRPr>
      </a:lvl8pPr>
      <a:lvl9pPr marL="1828800" algn="ctr"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658911795"/>
      </p:ext>
    </p:extLst>
  </p:cSld>
  <p:clrMap bg1="lt1" tx1="dk1" bg2="lt2" tx2="dk2" accent1="accent1" accent2="accent2" accent3="accent3" accent4="accent4" accent5="accent5" accent6="accent6" hlink="hlink" folHlink="folHlink"/>
  <p:sldLayoutIdLst>
    <p:sldLayoutId id="2147484554" r:id="rId1"/>
    <p:sldLayoutId id="2147484555" r:id="rId2"/>
    <p:sldLayoutId id="2147484556" r:id="rId3"/>
    <p:sldLayoutId id="2147484557" r:id="rId4"/>
    <p:sldLayoutId id="2147484558" r:id="rId5"/>
    <p:sldLayoutId id="2147484559" r:id="rId6"/>
    <p:sldLayoutId id="2147484560" r:id="rId7"/>
    <p:sldLayoutId id="2147484561" r:id="rId8"/>
    <p:sldLayoutId id="2147484562" r:id="rId9"/>
    <p:sldLayoutId id="2147484563" r:id="rId10"/>
    <p:sldLayoutId id="2147484564" r:id="rId11"/>
    <p:sldLayoutId id="2147484565" r:id="rId12"/>
    <p:sldLayoutId id="214748456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grpSp>
          <p:nvGrpSpPr>
            <p:cNvPr id="14344" name="Group 3"/>
            <p:cNvGrpSpPr>
              <a:grpSpLocks/>
            </p:cNvGrpSpPr>
            <p:nvPr/>
          </p:nvGrpSpPr>
          <p:grpSpPr bwMode="auto">
            <a:xfrm>
              <a:off x="0" y="0"/>
              <a:ext cx="5760" cy="4320"/>
              <a:chOff x="0" y="0"/>
              <a:chExt cx="5760" cy="4320"/>
            </a:xfrm>
          </p:grpSpPr>
          <p:grpSp>
            <p:nvGrpSpPr>
              <p:cNvPr id="14351" name="Group 4"/>
              <p:cNvGrpSpPr>
                <a:grpSpLocks/>
              </p:cNvGrpSpPr>
              <p:nvPr/>
            </p:nvGrpSpPr>
            <p:grpSpPr bwMode="auto">
              <a:xfrm>
                <a:off x="0" y="192"/>
                <a:ext cx="5760" cy="4032"/>
                <a:chOff x="0" y="192"/>
                <a:chExt cx="5760" cy="4032"/>
              </a:xfrm>
            </p:grpSpPr>
            <p:sp>
              <p:nvSpPr>
                <p:cNvPr id="351237"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8"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9"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0"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1"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2"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3"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4"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5"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6"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7"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8"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9"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0"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1"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2"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3"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4"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5"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6"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7"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8"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14352" name="Group 27"/>
              <p:cNvGrpSpPr>
                <a:grpSpLocks/>
              </p:cNvGrpSpPr>
              <p:nvPr/>
            </p:nvGrpSpPr>
            <p:grpSpPr bwMode="auto">
              <a:xfrm>
                <a:off x="192" y="0"/>
                <a:ext cx="5376" cy="4320"/>
                <a:chOff x="192" y="0"/>
                <a:chExt cx="5376" cy="4320"/>
              </a:xfrm>
            </p:grpSpPr>
            <p:sp>
              <p:nvSpPr>
                <p:cNvPr id="351260"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1"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2"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3"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4"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5"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6"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7"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8"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9"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0"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1"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2"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3"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4"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5"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6"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7"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8"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9"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0"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1"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2"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3"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4"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5"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6"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7"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8"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1289"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0" name="Line 58"/>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4347" name="Group 59"/>
            <p:cNvGrpSpPr>
              <a:grpSpLocks/>
            </p:cNvGrpSpPr>
            <p:nvPr/>
          </p:nvGrpSpPr>
          <p:grpSpPr bwMode="auto">
            <a:xfrm>
              <a:off x="261" y="892"/>
              <a:ext cx="1124" cy="1464"/>
              <a:chOff x="96" y="916"/>
              <a:chExt cx="2208" cy="2876"/>
            </a:xfrm>
          </p:grpSpPr>
          <p:sp>
            <p:nvSpPr>
              <p:cNvPr id="351292" name="Line 60"/>
              <p:cNvSpPr>
                <a:spLocks noChangeShapeType="1"/>
              </p:cNvSpPr>
              <p:nvPr/>
            </p:nvSpPr>
            <p:spPr bwMode="ltGray">
              <a:xfrm flipH="1">
                <a:off x="96" y="1038"/>
                <a:ext cx="22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3" name="Line 61"/>
              <p:cNvSpPr>
                <a:spLocks noChangeShapeType="1"/>
              </p:cNvSpPr>
              <p:nvPr/>
            </p:nvSpPr>
            <p:spPr bwMode="ltGray">
              <a:xfrm>
                <a:off x="336" y="920"/>
                <a:ext cx="0" cy="287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4" name="Arc 62"/>
              <p:cNvSpPr>
                <a:spLocks/>
              </p:cNvSpPr>
              <p:nvPr/>
            </p:nvSpPr>
            <p:spPr bwMode="ltGray">
              <a:xfrm flipH="1">
                <a:off x="218" y="916"/>
                <a:ext cx="238" cy="240"/>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14339" name="Rectangle 63"/>
          <p:cNvSpPr>
            <a:spLocks noGrp="1" noChangeArrowheads="1"/>
          </p:cNvSpPr>
          <p:nvPr>
            <p:ph type="title"/>
          </p:nvPr>
        </p:nvSpPr>
        <p:spPr bwMode="auto">
          <a:xfrm>
            <a:off x="6096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AU"/>
              <a:t>Click to edit Master title style</a:t>
            </a:r>
          </a:p>
        </p:txBody>
      </p:sp>
      <p:sp>
        <p:nvSpPr>
          <p:cNvPr id="14340" name="Rectangle 64" descr="Rectangle: Click to edit Master text styles&#10;Second level&#10;Third level&#10;Fourth level&#10;Fifth level"/>
          <p:cNvSpPr>
            <a:spLocks noGrp="1" noChangeArrowheads="1"/>
          </p:cNvSpPr>
          <p:nvPr>
            <p:ph type="body" idx="1"/>
          </p:nvPr>
        </p:nvSpPr>
        <p:spPr bwMode="auto">
          <a:xfrm>
            <a:off x="838200" y="19050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AU"/>
              <a:t>Click to edit Master text styles</a:t>
            </a:r>
          </a:p>
          <a:p>
            <a:pPr lvl="1"/>
            <a:r>
              <a:rPr lang="en-AU"/>
              <a:t>Second level</a:t>
            </a:r>
          </a:p>
          <a:p>
            <a:pPr lvl="2"/>
            <a:r>
              <a:rPr lang="en-AU"/>
              <a:t>Third level</a:t>
            </a:r>
          </a:p>
          <a:p>
            <a:pPr lvl="3"/>
            <a:r>
              <a:rPr lang="en-AU"/>
              <a:t>Fourth level</a:t>
            </a:r>
          </a:p>
          <a:p>
            <a:pPr lvl="4"/>
            <a:r>
              <a:rPr lang="en-AU"/>
              <a:t>Fifth level</a:t>
            </a:r>
          </a:p>
        </p:txBody>
      </p:sp>
      <p:sp>
        <p:nvSpPr>
          <p:cNvPr id="351297" name="Rectangle 6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400">
                <a:latin typeface="+mn-lt"/>
                <a:ea typeface="+mn-ea"/>
                <a:cs typeface="+mn-cs"/>
              </a:defRPr>
            </a:lvl1pPr>
          </a:lstStyle>
          <a:p>
            <a:pPr defTabSz="914400" fontAlgn="base">
              <a:spcAft>
                <a:spcPct val="0"/>
              </a:spcAft>
              <a:defRPr/>
            </a:pPr>
            <a:endParaRPr lang="en-AU">
              <a:solidFill>
                <a:srgbClr val="40458C"/>
              </a:solidFill>
              <a:latin typeface="Tahoma"/>
            </a:endParaRPr>
          </a:p>
        </p:txBody>
      </p:sp>
      <p:sp>
        <p:nvSpPr>
          <p:cNvPr id="351298" name="Rectangle 6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400">
                <a:latin typeface="+mn-lt"/>
                <a:ea typeface="+mn-ea"/>
                <a:cs typeface="+mn-cs"/>
              </a:defRPr>
            </a:lvl1pPr>
          </a:lstStyle>
          <a:p>
            <a:pPr algn="ctr" defTabSz="914400" fontAlgn="base">
              <a:spcAft>
                <a:spcPct val="0"/>
              </a:spcAft>
              <a:defRPr/>
            </a:pPr>
            <a:endParaRPr lang="en-AU">
              <a:solidFill>
                <a:srgbClr val="40458C"/>
              </a:solidFill>
              <a:latin typeface="Tahoma"/>
            </a:endParaRPr>
          </a:p>
        </p:txBody>
      </p:sp>
      <p:sp>
        <p:nvSpPr>
          <p:cNvPr id="351299" name="Rectangle 6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400">
                <a:latin typeface="Tahoma" charset="0"/>
              </a:defRPr>
            </a:lvl1pPr>
          </a:lstStyle>
          <a:p>
            <a:pPr defTabSz="914400" fontAlgn="base">
              <a:spcAft>
                <a:spcPct val="0"/>
              </a:spcAft>
            </a:pPr>
            <a:fld id="{E2565912-FD7F-BC46-A92A-98F88EA68373}" type="slidenum">
              <a:rPr lang="en-AU">
                <a:solidFill>
                  <a:srgbClr val="40458C"/>
                </a:solidFill>
                <a:ea typeface="ＭＳ Ｐゴシック" charset="0"/>
                <a:cs typeface="ＭＳ Ｐゴシック" charset="0"/>
              </a:rPr>
              <a:pPr defTabSz="914400" fontAlgn="base">
                <a:spcAft>
                  <a:spcPct val="0"/>
                </a:spcAft>
              </a:pPr>
              <a:t>‹#›</a:t>
            </a:fld>
            <a:endParaRPr lang="en-AU">
              <a:solidFill>
                <a:srgbClr val="40458C"/>
              </a:solidFill>
              <a:ea typeface="ＭＳ Ｐゴシック" charset="0"/>
              <a:cs typeface="ＭＳ Ｐゴシック" charset="0"/>
            </a:endParaRPr>
          </a:p>
        </p:txBody>
      </p:sp>
    </p:spTree>
    <p:extLst>
      <p:ext uri="{BB962C8B-B14F-4D97-AF65-F5344CB8AC3E}">
        <p14:creationId xmlns:p14="http://schemas.microsoft.com/office/powerpoint/2010/main" val="3143622372"/>
      </p:ext>
    </p:extLst>
  </p:cSld>
  <p:clrMap bg1="lt1" tx1="dk1" bg2="lt2" tx2="dk2" accent1="accent1" accent2="accent2" accent3="accent3" accent4="accent4" accent5="accent5" accent6="accent6" hlink="hlink" folHlink="folHlink"/>
  <p:sldLayoutIdLst>
    <p:sldLayoutId id="2147485020" r:id="rId1"/>
    <p:sldLayoutId id="2147485021" r:id="rId2"/>
    <p:sldLayoutId id="2147485022" r:id="rId3"/>
    <p:sldLayoutId id="2147485023" r:id="rId4"/>
    <p:sldLayoutId id="2147485024" r:id="rId5"/>
    <p:sldLayoutId id="2147485025" r:id="rId6"/>
    <p:sldLayoutId id="2147485026" r:id="rId7"/>
    <p:sldLayoutId id="2147485027" r:id="rId8"/>
    <p:sldLayoutId id="2147485028" r:id="rId9"/>
    <p:sldLayoutId id="2147485029" r:id="rId10"/>
    <p:sldLayoutId id="2147485030"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ahoma" pitchFamily="-111" charset="-52"/>
        </a:defRPr>
      </a:lvl6pPr>
      <a:lvl7pPr marL="914400" algn="l" rtl="0" fontAlgn="base">
        <a:spcBef>
          <a:spcPct val="0"/>
        </a:spcBef>
        <a:spcAft>
          <a:spcPct val="0"/>
        </a:spcAft>
        <a:defRPr sz="4400">
          <a:solidFill>
            <a:schemeClr val="tx2"/>
          </a:solidFill>
          <a:latin typeface="Tahoma" pitchFamily="-111" charset="-52"/>
        </a:defRPr>
      </a:lvl7pPr>
      <a:lvl8pPr marL="1371600" algn="l" rtl="0" fontAlgn="base">
        <a:spcBef>
          <a:spcPct val="0"/>
        </a:spcBef>
        <a:spcAft>
          <a:spcPct val="0"/>
        </a:spcAft>
        <a:defRPr sz="4400">
          <a:solidFill>
            <a:schemeClr val="tx2"/>
          </a:solidFill>
          <a:latin typeface="Tahoma" pitchFamily="-111" charset="-52"/>
        </a:defRPr>
      </a:lvl8pPr>
      <a:lvl9pPr marL="1828800" algn="l" rtl="0" fontAlgn="base">
        <a:spcBef>
          <a:spcPct val="0"/>
        </a:spcBef>
        <a:spcAft>
          <a:spcPct val="0"/>
        </a:spcAft>
        <a:defRPr sz="4400">
          <a:solidFill>
            <a:schemeClr val="tx2"/>
          </a:solidFill>
          <a:latin typeface="Tahoma" pitchFamily="-111" charset="-52"/>
        </a:defRPr>
      </a:lvl9pPr>
    </p:titleStyle>
    <p:bodyStyle>
      <a:lvl1pPr marL="342900" indent="-342900" algn="l" rtl="0" eaLnBrk="0" fontAlgn="base" hangingPunct="0">
        <a:spcBef>
          <a:spcPct val="20000"/>
        </a:spcBef>
        <a:spcAft>
          <a:spcPct val="0"/>
        </a:spcAft>
        <a:buClr>
          <a:schemeClr val="hlink"/>
        </a:buClr>
        <a:buSzPct val="110000"/>
        <a:buFont typeface="Wingdings" charset="0"/>
        <a:buBlip>
          <a:blip r:embed="rId13"/>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95000"/>
        <a:buFont typeface="Wingdings" charset="0"/>
        <a:buChar char="w"/>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60000"/>
        <a:buFont typeface="Wingdings" charset="0"/>
        <a:buChar char="n"/>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4211754573"/>
      </p:ext>
    </p:extLst>
  </p:cSld>
  <p:clrMap bg1="lt1" tx1="dk1" bg2="lt2" tx2="dk2" accent1="accent1" accent2="accent2" accent3="accent3" accent4="accent4" accent5="accent5" accent6="accent6" hlink="hlink" folHlink="folHlink"/>
  <p:sldLayoutIdLst>
    <p:sldLayoutId id="2147485032" r:id="rId1"/>
    <p:sldLayoutId id="2147485033" r:id="rId2"/>
    <p:sldLayoutId id="2147485034" r:id="rId3"/>
    <p:sldLayoutId id="2147485035" r:id="rId4"/>
    <p:sldLayoutId id="2147485036" r:id="rId5"/>
    <p:sldLayoutId id="2147485037" r:id="rId6"/>
    <p:sldLayoutId id="2147485038" r:id="rId7"/>
    <p:sldLayoutId id="2147485039" r:id="rId8"/>
    <p:sldLayoutId id="2147485040" r:id="rId9"/>
    <p:sldLayoutId id="2147485041" r:id="rId10"/>
    <p:sldLayoutId id="2147485042"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10/29/25</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995163815"/>
      </p:ext>
    </p:extLst>
  </p:cSld>
  <p:clrMap bg1="lt1" tx1="dk1" bg2="lt2" tx2="dk2" accent1="accent1" accent2="accent2" accent3="accent3" accent4="accent4" accent5="accent5" accent6="accent6" hlink="hlink" folHlink="folHlink"/>
  <p:sldLayoutIdLst>
    <p:sldLayoutId id="2147484568" r:id="rId1"/>
    <p:sldLayoutId id="2147484569" r:id="rId2"/>
    <p:sldLayoutId id="2147484570" r:id="rId3"/>
    <p:sldLayoutId id="2147484571" r:id="rId4"/>
    <p:sldLayoutId id="2147484572" r:id="rId5"/>
    <p:sldLayoutId id="2147484573" r:id="rId6"/>
    <p:sldLayoutId id="2147484574" r:id="rId7"/>
    <p:sldLayoutId id="2147484575" r:id="rId8"/>
    <p:sldLayoutId id="2147484576" r:id="rId9"/>
    <p:sldLayoutId id="2147484577" r:id="rId10"/>
    <p:sldLayoutId id="214748457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a:solidFill>
                    <a:srgbClr val="FFA27C"/>
                  </a:solidFill>
                  <a:latin typeface="Arial" charset="0"/>
                </a:endParaRPr>
              </a:p>
            </p:txBody>
          </p:sp>
        </p:grpSp>
      </p:grpSp>
    </p:spTree>
    <p:extLst>
      <p:ext uri="{BB962C8B-B14F-4D97-AF65-F5344CB8AC3E}">
        <p14:creationId xmlns:p14="http://schemas.microsoft.com/office/powerpoint/2010/main" val="4084941811"/>
      </p:ext>
    </p:extLst>
  </p:cSld>
  <p:clrMap bg1="dk2" tx1="lt1" bg2="dk1" tx2="lt2" accent1="accent1" accent2="accent2" accent3="accent3" accent4="accent4" accent5="accent5" accent6="accent6" hlink="hlink" folHlink="folHlink"/>
  <p:sldLayoutIdLst>
    <p:sldLayoutId id="2147484580" r:id="rId1"/>
    <p:sldLayoutId id="2147484581" r:id="rId2"/>
    <p:sldLayoutId id="2147484582" r:id="rId3"/>
    <p:sldLayoutId id="2147484583" r:id="rId4"/>
    <p:sldLayoutId id="2147484584" r:id="rId5"/>
    <p:sldLayoutId id="2147484585" r:id="rId6"/>
    <p:sldLayoutId id="2147484586" r:id="rId7"/>
    <p:sldLayoutId id="2147484587" r:id="rId8"/>
    <p:sldLayoutId id="2147484588" r:id="rId9"/>
    <p:sldLayoutId id="2147484589" r:id="rId10"/>
    <p:sldLayoutId id="2147484590" r:id="rId11"/>
    <p:sldLayoutId id="214748459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29/10/2025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sz="180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2806589340"/>
      </p:ext>
    </p:extLst>
  </p:cSld>
  <p:clrMap bg1="lt1" tx1="dk1" bg2="lt2" tx2="dk2" accent1="accent1" accent2="accent2" accent3="accent3" accent4="accent4" accent5="accent5" accent6="accent6" hlink="hlink" folHlink="folHlink"/>
  <p:sldLayoutIdLst>
    <p:sldLayoutId id="2147484593" r:id="rId1"/>
    <p:sldLayoutId id="2147484594" r:id="rId2"/>
    <p:sldLayoutId id="2147484595" r:id="rId3"/>
    <p:sldLayoutId id="2147484596" r:id="rId4"/>
    <p:sldLayoutId id="2147484597" r:id="rId5"/>
    <p:sldLayoutId id="2147484598" r:id="rId6"/>
    <p:sldLayoutId id="2147484599" r:id="rId7"/>
    <p:sldLayoutId id="2147484600" r:id="rId8"/>
    <p:sldLayoutId id="2147484601" r:id="rId9"/>
    <p:sldLayoutId id="2147484602" r:id="rId10"/>
    <p:sldLayoutId id="2147484603"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a:solidFill>
                  <a:schemeClr val="tx2"/>
                </a:solidFill>
                <a:latin typeface="Arial" charset="0"/>
              </a:defRPr>
            </a:lvl1pPr>
          </a:lstStyle>
          <a:p>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a:solidFill>
                  <a:schemeClr val="tx2"/>
                </a:solidFill>
                <a:latin typeface="Arial" charset="0"/>
              </a:defRPr>
            </a:lvl1pPr>
          </a:lstStyle>
          <a:p>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a:solidFill>
                  <a:schemeClr val="tx2"/>
                </a:solidFill>
                <a:latin typeface="Arial" charset="0"/>
              </a:defRPr>
            </a:lvl1pPr>
          </a:lstStyle>
          <a:p>
            <a:fld id="{6BDAE325-15F2-5D4F-BA80-F0EEF1659914}" type="slidenum">
              <a:rPr lang="en-US">
                <a:solidFill>
                  <a:srgbClr val="482400"/>
                </a:solidFill>
              </a:rPr>
              <a:pPr/>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3842291"/>
      </p:ext>
    </p:extLst>
  </p:cSld>
  <p:clrMap bg1="lt1" tx1="dk1" bg2="lt2" tx2="dk2" accent1="accent1" accent2="accent2" accent3="accent3" accent4="accent4" accent5="accent5" accent6="accent6" hlink="hlink" folHlink="folHlink"/>
  <p:sldLayoutIdLst>
    <p:sldLayoutId id="2147484605" r:id="rId1"/>
    <p:sldLayoutId id="2147484606" r:id="rId2"/>
    <p:sldLayoutId id="2147484607" r:id="rId3"/>
    <p:sldLayoutId id="2147484608" r:id="rId4"/>
    <p:sldLayoutId id="2147484609" r:id="rId5"/>
    <p:sldLayoutId id="2147484610" r:id="rId6"/>
    <p:sldLayoutId id="2147484611" r:id="rId7"/>
    <p:sldLayoutId id="2147484612" r:id="rId8"/>
    <p:sldLayoutId id="2147484613" r:id="rId9"/>
    <p:sldLayoutId id="2147484614" r:id="rId10"/>
    <p:sldLayoutId id="2147484615" r:id="rId11"/>
    <p:sldLayoutId id="2147484616"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6" charset="0"/>
        </a:defRPr>
      </a:lvl6pPr>
      <a:lvl7pPr marL="914400" algn="l" rtl="0" fontAlgn="base">
        <a:spcBef>
          <a:spcPct val="0"/>
        </a:spcBef>
        <a:spcAft>
          <a:spcPct val="0"/>
        </a:spcAft>
        <a:defRPr sz="4400">
          <a:solidFill>
            <a:schemeClr val="tx2"/>
          </a:solidFill>
          <a:latin typeface="Times New Roman" pitchFamily="16" charset="0"/>
        </a:defRPr>
      </a:lvl7pPr>
      <a:lvl8pPr marL="1371600" algn="l" rtl="0" fontAlgn="base">
        <a:spcBef>
          <a:spcPct val="0"/>
        </a:spcBef>
        <a:spcAft>
          <a:spcPct val="0"/>
        </a:spcAft>
        <a:defRPr sz="4400">
          <a:solidFill>
            <a:schemeClr val="tx2"/>
          </a:solidFill>
          <a:latin typeface="Times New Roman" pitchFamily="16" charset="0"/>
        </a:defRPr>
      </a:lvl8pPr>
      <a:lvl9pPr marL="1828800" algn="l"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fld id="{1CF93986-717C-0F46-AE6D-F05D75468C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8466602"/>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 id="2147484621" r:id="rId4"/>
    <p:sldLayoutId id="2147484622" r:id="rId5"/>
    <p:sldLayoutId id="2147484623" r:id="rId6"/>
    <p:sldLayoutId id="2147484624" r:id="rId7"/>
    <p:sldLayoutId id="2147484625" r:id="rId8"/>
    <p:sldLayoutId id="2147484626" r:id="rId9"/>
    <p:sldLayoutId id="2147484627" r:id="rId10"/>
    <p:sldLayoutId id="2147484628" r:id="rId11"/>
    <p:sldLayoutId id="2147484629" r:id="rId12"/>
  </p:sldLayoutIdLst>
  <p:transition>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68317637"/>
      </p:ext>
    </p:extLst>
  </p:cSld>
  <p:clrMap bg1="lt1" tx1="dk1" bg2="lt2" tx2="dk2" accent1="accent1" accent2="accent2" accent3="accent3" accent4="accent4" accent5="accent5" accent6="accent6" hlink="hlink" folHlink="folHlink"/>
  <p:sldLayoutIdLst>
    <p:sldLayoutId id="2147484631" r:id="rId1"/>
    <p:sldLayoutId id="2147484632" r:id="rId2"/>
    <p:sldLayoutId id="2147484633" r:id="rId3"/>
    <p:sldLayoutId id="2147484634" r:id="rId4"/>
    <p:sldLayoutId id="2147484635" r:id="rId5"/>
    <p:sldLayoutId id="2147484636" r:id="rId6"/>
    <p:sldLayoutId id="2147484637" r:id="rId7"/>
    <p:sldLayoutId id="2147484638" r:id="rId8"/>
    <p:sldLayoutId id="2147484639" r:id="rId9"/>
    <p:sldLayoutId id="2147484640" r:id="rId10"/>
    <p:sldLayoutId id="214748464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295.xml"/></Relationships>
</file>

<file path=ppt/slides/_rels/slide1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xml"/><Relationship Id="rId1" Type="http://schemas.openxmlformats.org/officeDocument/2006/relationships/slideLayout" Target="../slideLayouts/slideLayout83.xml"/><Relationship Id="rId4" Type="http://schemas.openxmlformats.org/officeDocument/2006/relationships/image" Target="../media/image17.wmf"/></Relationships>
</file>

<file path=ppt/slides/_rels/slide10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6.xml"/><Relationship Id="rId1" Type="http://schemas.openxmlformats.org/officeDocument/2006/relationships/slideLayout" Target="../slideLayouts/slideLayout170.xml"/></Relationships>
</file>

<file path=ppt/slides/_rels/slide10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7.xml"/><Relationship Id="rId1" Type="http://schemas.openxmlformats.org/officeDocument/2006/relationships/slideLayout" Target="../slideLayouts/slideLayout170.xml"/></Relationships>
</file>

<file path=ppt/slides/_rels/slide10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8.xml"/><Relationship Id="rId1" Type="http://schemas.openxmlformats.org/officeDocument/2006/relationships/slideLayout" Target="../slideLayouts/slideLayout170.xml"/></Relationships>
</file>

<file path=ppt/slides/_rels/slide10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9.xml"/><Relationship Id="rId1" Type="http://schemas.openxmlformats.org/officeDocument/2006/relationships/slideLayout" Target="../slideLayouts/slideLayout170.xml"/></Relationships>
</file>

<file path=ppt/slides/_rels/slide10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0.xml"/><Relationship Id="rId1" Type="http://schemas.openxmlformats.org/officeDocument/2006/relationships/slideLayout" Target="../slideLayouts/slideLayout170.xml"/></Relationships>
</file>

<file path=ppt/slides/_rels/slide10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1.xml"/><Relationship Id="rId1" Type="http://schemas.openxmlformats.org/officeDocument/2006/relationships/slideLayout" Target="../slideLayouts/slideLayout170.xml"/></Relationships>
</file>

<file path=ppt/slides/_rels/slide10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2.xml"/><Relationship Id="rId1" Type="http://schemas.openxmlformats.org/officeDocument/2006/relationships/slideLayout" Target="../slideLayouts/slideLayout170.xml"/></Relationships>
</file>

<file path=ppt/slides/_rels/slide10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3.xml"/><Relationship Id="rId1" Type="http://schemas.openxmlformats.org/officeDocument/2006/relationships/slideLayout" Target="../slideLayouts/slideLayout170.xml"/></Relationships>
</file>

<file path=ppt/slides/_rels/slide10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4.xml"/><Relationship Id="rId1" Type="http://schemas.openxmlformats.org/officeDocument/2006/relationships/slideLayout" Target="../slideLayouts/slideLayout170.xml"/></Relationships>
</file>

<file path=ppt/slides/_rels/slide10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5.xml"/><Relationship Id="rId1" Type="http://schemas.openxmlformats.org/officeDocument/2006/relationships/slideLayout" Target="../slideLayouts/slideLayout170.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7.xml"/></Relationships>
</file>

<file path=ppt/slides/_rels/slide11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6.xml"/><Relationship Id="rId1" Type="http://schemas.openxmlformats.org/officeDocument/2006/relationships/slideLayout" Target="../slideLayouts/slideLayout170.xml"/></Relationships>
</file>

<file path=ppt/slides/_rels/slide11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7.xml"/><Relationship Id="rId1" Type="http://schemas.openxmlformats.org/officeDocument/2006/relationships/slideLayout" Target="../slideLayouts/slideLayout170.xml"/></Relationships>
</file>

<file path=ppt/slides/_rels/slide11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8.xml"/><Relationship Id="rId1" Type="http://schemas.openxmlformats.org/officeDocument/2006/relationships/slideLayout" Target="../slideLayouts/slideLayout170.xml"/></Relationships>
</file>

<file path=ppt/slides/_rels/slide11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69.xml"/><Relationship Id="rId1" Type="http://schemas.openxmlformats.org/officeDocument/2006/relationships/slideLayout" Target="../slideLayouts/slideLayout170.xml"/></Relationships>
</file>

<file path=ppt/slides/_rels/slide11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70.xml"/><Relationship Id="rId1" Type="http://schemas.openxmlformats.org/officeDocument/2006/relationships/slideLayout" Target="../slideLayouts/slideLayout170.xml"/></Relationships>
</file>

<file path=ppt/slides/_rels/slide115.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1.xml"/><Relationship Id="rId1" Type="http://schemas.openxmlformats.org/officeDocument/2006/relationships/slideLayout" Target="../slideLayouts/slideLayout258.xml"/></Relationships>
</file>

<file path=ppt/slides/_rels/slide11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72.xml"/><Relationship Id="rId1" Type="http://schemas.openxmlformats.org/officeDocument/2006/relationships/slideLayout" Target="../slideLayouts/slideLayout90.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19.xml"/><Relationship Id="rId1" Type="http://schemas.openxmlformats.org/officeDocument/2006/relationships/themeOverride" Target="../theme/themeOverride4.xml"/><Relationship Id="rId4" Type="http://schemas.openxmlformats.org/officeDocument/2006/relationships/image" Target="../media/image60.png"/></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19.xml"/><Relationship Id="rId1" Type="http://schemas.openxmlformats.org/officeDocument/2006/relationships/themeOverride" Target="../theme/themeOverride5.xml"/><Relationship Id="rId4" Type="http://schemas.openxmlformats.org/officeDocument/2006/relationships/image" Target="../media/image60.pn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19.xml"/><Relationship Id="rId1" Type="http://schemas.openxmlformats.org/officeDocument/2006/relationships/themeOverride" Target="../theme/themeOverride6.xml"/><Relationship Id="rId4" Type="http://schemas.openxmlformats.org/officeDocument/2006/relationships/image" Target="../media/image60.png"/></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xml"/><Relationship Id="rId1" Type="http://schemas.openxmlformats.org/officeDocument/2006/relationships/slideLayout" Target="../slideLayouts/slideLayout258.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19.xml"/><Relationship Id="rId1" Type="http://schemas.openxmlformats.org/officeDocument/2006/relationships/themeOverride" Target="../theme/themeOverride7.xml"/><Relationship Id="rId4" Type="http://schemas.openxmlformats.org/officeDocument/2006/relationships/image" Target="../media/image60.png"/></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19.xml"/><Relationship Id="rId1" Type="http://schemas.openxmlformats.org/officeDocument/2006/relationships/themeOverride" Target="../theme/themeOverride8.xml"/><Relationship Id="rId4" Type="http://schemas.openxmlformats.org/officeDocument/2006/relationships/image" Target="../media/image60.png"/></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19.xml"/><Relationship Id="rId1" Type="http://schemas.openxmlformats.org/officeDocument/2006/relationships/themeOverride" Target="../theme/themeOverride9.xml"/><Relationship Id="rId4" Type="http://schemas.openxmlformats.org/officeDocument/2006/relationships/image" Target="../media/image60.png"/></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19.xml"/><Relationship Id="rId1" Type="http://schemas.openxmlformats.org/officeDocument/2006/relationships/themeOverride" Target="../theme/themeOverride10.xml"/><Relationship Id="rId4" Type="http://schemas.openxmlformats.org/officeDocument/2006/relationships/image" Target="../media/image60.png"/></Relationships>
</file>

<file path=ppt/slides/_rels/slide124.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80.xml"/><Relationship Id="rId1" Type="http://schemas.openxmlformats.org/officeDocument/2006/relationships/slideLayout" Target="../slideLayouts/slideLayout19.xml"/></Relationships>
</file>

<file path=ppt/slides/_rels/slide12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81.xml"/><Relationship Id="rId1" Type="http://schemas.openxmlformats.org/officeDocument/2006/relationships/slideLayout" Target="../slideLayouts/slideLayout19.xml"/></Relationships>
</file>

<file path=ppt/slides/_rels/slide12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82.xml"/><Relationship Id="rId1" Type="http://schemas.openxmlformats.org/officeDocument/2006/relationships/slideLayout" Target="../slideLayouts/slideLayout19.xml"/></Relationships>
</file>

<file path=ppt/slides/_rels/slide12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83.xml"/><Relationship Id="rId1" Type="http://schemas.openxmlformats.org/officeDocument/2006/relationships/slideLayout" Target="../slideLayouts/slideLayout19.xml"/></Relationships>
</file>

<file path=ppt/slides/_rels/slide12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4.xml"/><Relationship Id="rId1" Type="http://schemas.openxmlformats.org/officeDocument/2006/relationships/slideLayout" Target="../slideLayouts/slideLayout258.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8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9.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89.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258.xml"/><Relationship Id="rId1" Type="http://schemas.openxmlformats.org/officeDocument/2006/relationships/themeOverride" Target="../theme/themeOverride11.xml"/></Relationships>
</file>

<file path=ppt/slides/_rels/slide13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8.xml"/><Relationship Id="rId1" Type="http://schemas.openxmlformats.org/officeDocument/2006/relationships/slideLayout" Target="../slideLayouts/slideLayout295.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5.xml"/></Relationships>
</file>

<file path=ppt/slides/_rels/slide13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0.xml"/><Relationship Id="rId1" Type="http://schemas.openxmlformats.org/officeDocument/2006/relationships/slideLayout" Target="../slideLayouts/slideLayout258.xml"/></Relationships>
</file>

<file path=ppt/slides/_rels/slide13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91.xml"/><Relationship Id="rId1" Type="http://schemas.openxmlformats.org/officeDocument/2006/relationships/slideLayout" Target="../slideLayouts/slideLayout258.xml"/></Relationships>
</file>

<file path=ppt/slides/_rels/slide136.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92.xml"/><Relationship Id="rId1" Type="http://schemas.openxmlformats.org/officeDocument/2006/relationships/slideLayout" Target="../slideLayouts/slideLayout300.xml"/><Relationship Id="rId4" Type="http://schemas.openxmlformats.org/officeDocument/2006/relationships/image" Target="../media/image4.png"/></Relationships>
</file>

<file path=ppt/slides/_rels/slide13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93.xml"/><Relationship Id="rId1" Type="http://schemas.openxmlformats.org/officeDocument/2006/relationships/slideLayout" Target="../slideLayouts/slideLayout297.xml"/><Relationship Id="rId5" Type="http://schemas.openxmlformats.org/officeDocument/2006/relationships/image" Target="../media/image5.png"/><Relationship Id="rId4" Type="http://schemas.openxmlformats.org/officeDocument/2006/relationships/image" Target="../media/image4.pn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288.xml"/><Relationship Id="rId1" Type="http://schemas.openxmlformats.org/officeDocument/2006/relationships/themeOverride" Target="../theme/themeOverride12.xml"/><Relationship Id="rId5" Type="http://schemas.openxmlformats.org/officeDocument/2006/relationships/image" Target="../media/image65.png"/><Relationship Id="rId4" Type="http://schemas.openxmlformats.org/officeDocument/2006/relationships/image" Target="../media/image64.png"/></Relationships>
</file>

<file path=ppt/slides/_rels/slide139.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95.xml"/><Relationship Id="rId1" Type="http://schemas.openxmlformats.org/officeDocument/2006/relationships/slideLayout" Target="../slideLayouts/slideLayout295.xml"/><Relationship Id="rId4" Type="http://schemas.openxmlformats.org/officeDocument/2006/relationships/image" Target="../media/image4.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9.xml"/></Relationships>
</file>

<file path=ppt/slides/_rels/slide14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96.xml"/><Relationship Id="rId1" Type="http://schemas.openxmlformats.org/officeDocument/2006/relationships/slideLayout" Target="../slideLayouts/slideLayout4.xml"/></Relationships>
</file>

<file path=ppt/slides/_rels/slide14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7.xml"/><Relationship Id="rId1" Type="http://schemas.openxmlformats.org/officeDocument/2006/relationships/slideLayout" Target="../slideLayouts/slideLayout258.xml"/></Relationships>
</file>

<file path=ppt/slides/_rels/slide14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98.xml"/><Relationship Id="rId1" Type="http://schemas.openxmlformats.org/officeDocument/2006/relationships/slideLayout" Target="../slideLayouts/slideLayout258.xml"/></Relationships>
</file>

<file path=ppt/slides/_rels/slide14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99.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00.xml"/><Relationship Id="rId1" Type="http://schemas.openxmlformats.org/officeDocument/2006/relationships/slideLayout" Target="../slideLayouts/slideLayout12.xml"/><Relationship Id="rId4" Type="http://schemas.openxmlformats.org/officeDocument/2006/relationships/image" Target="../media/image68.jpeg"/></Relationships>
</file>

<file path=ppt/slides/_rels/slide14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1.xml"/><Relationship Id="rId1" Type="http://schemas.openxmlformats.org/officeDocument/2006/relationships/slideLayout" Target="../slideLayouts/slideLayout12.xml"/></Relationships>
</file>

<file path=ppt/slides/_rels/slide146.xml.rels><?xml version="1.0" encoding="UTF-8" standalone="yes"?>
<Relationships xmlns="http://schemas.openxmlformats.org/package/2006/relationships"><Relationship Id="rId3" Type="http://schemas.openxmlformats.org/officeDocument/2006/relationships/image" Target="../media/image70.wmf"/><Relationship Id="rId2" Type="http://schemas.openxmlformats.org/officeDocument/2006/relationships/notesSlide" Target="../notesSlides/notesSlide102.xml"/><Relationship Id="rId1" Type="http://schemas.openxmlformats.org/officeDocument/2006/relationships/slideLayout" Target="../slideLayouts/slideLayout12.xml"/></Relationships>
</file>

<file path=ppt/slides/_rels/slide14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3.xml"/><Relationship Id="rId1" Type="http://schemas.openxmlformats.org/officeDocument/2006/relationships/slideLayout" Target="../slideLayouts/slideLayout4.xml"/><Relationship Id="rId5" Type="http://schemas.openxmlformats.org/officeDocument/2006/relationships/image" Target="../media/image71.wmf"/><Relationship Id="rId4" Type="http://schemas.openxmlformats.org/officeDocument/2006/relationships/image" Target="../media/image5.png"/></Relationships>
</file>

<file path=ppt/slides/_rels/slide148.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04.xml"/><Relationship Id="rId1" Type="http://schemas.openxmlformats.org/officeDocument/2006/relationships/slideLayout" Target="../slideLayouts/slideLayout4.xml"/><Relationship Id="rId5" Type="http://schemas.openxmlformats.org/officeDocument/2006/relationships/image" Target="../media/image74.wmf"/><Relationship Id="rId4" Type="http://schemas.openxmlformats.org/officeDocument/2006/relationships/image" Target="../media/image73.jpeg"/></Relationships>
</file>

<file path=ppt/slides/_rels/slide149.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05.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9.xml"/><Relationship Id="rId1" Type="http://schemas.openxmlformats.org/officeDocument/2006/relationships/slideLayout" Target="../slideLayouts/slideLayout258.xml"/></Relationships>
</file>

<file path=ppt/slides/_rels/slide15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106.xml"/><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15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07.xml"/><Relationship Id="rId1" Type="http://schemas.openxmlformats.org/officeDocument/2006/relationships/slideLayout" Target="../slideLayouts/slideLayout4.xml"/><Relationship Id="rId5" Type="http://schemas.openxmlformats.org/officeDocument/2006/relationships/image" Target="../media/image5.png"/><Relationship Id="rId4" Type="http://schemas.openxmlformats.org/officeDocument/2006/relationships/image" Target="../media/image4.pn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08.xml"/><Relationship Id="rId2" Type="http://schemas.openxmlformats.org/officeDocument/2006/relationships/slideLayout" Target="../slideLayouts/slideLayout288.xml"/><Relationship Id="rId1" Type="http://schemas.openxmlformats.org/officeDocument/2006/relationships/themeOverride" Target="../theme/themeOverride13.xml"/><Relationship Id="rId5" Type="http://schemas.openxmlformats.org/officeDocument/2006/relationships/image" Target="../media/image65.png"/><Relationship Id="rId4" Type="http://schemas.openxmlformats.org/officeDocument/2006/relationships/image" Target="../media/image64.png"/></Relationships>
</file>

<file path=ppt/slides/_rels/slide153.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09.xml"/><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15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110.xml"/><Relationship Id="rId1" Type="http://schemas.openxmlformats.org/officeDocument/2006/relationships/slideLayout" Target="../slideLayouts/slideLayout4.xml"/></Relationships>
</file>

<file path=ppt/slides/_rels/slide155.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11.xml"/><Relationship Id="rId1" Type="http://schemas.openxmlformats.org/officeDocument/2006/relationships/slideLayout" Target="../slideLayouts/slideLayout252.xml"/></Relationships>
</file>

<file path=ppt/slides/_rels/slide156.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112.xml"/><Relationship Id="rId1" Type="http://schemas.openxmlformats.org/officeDocument/2006/relationships/slideLayout" Target="../slideLayouts/slideLayout252.xml"/></Relationships>
</file>

<file path=ppt/slides/_rels/slide157.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113.xml"/><Relationship Id="rId1" Type="http://schemas.openxmlformats.org/officeDocument/2006/relationships/slideLayout" Target="../slideLayouts/slideLayout7.xml"/></Relationships>
</file>

<file path=ppt/slides/_rels/slide158.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14.xml"/><Relationship Id="rId1" Type="http://schemas.openxmlformats.org/officeDocument/2006/relationships/slideLayout" Target="../slideLayouts/slideLayout7.xml"/></Relationships>
</file>

<file path=ppt/slides/_rels/slide159.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258.xml"/></Relationships>
</file>

<file path=ppt/slides/_rels/slide16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16.xml"/><Relationship Id="rId1" Type="http://schemas.openxmlformats.org/officeDocument/2006/relationships/slideLayout" Target="../slideLayouts/slideLayout7.xml"/></Relationships>
</file>

<file path=ppt/slides/_rels/slide161.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117.xml"/><Relationship Id="rId1" Type="http://schemas.openxmlformats.org/officeDocument/2006/relationships/slideLayout" Target="../slideLayouts/slideLayout7.xml"/></Relationships>
</file>

<file path=ppt/slides/_rels/slide16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18.xml"/><Relationship Id="rId1" Type="http://schemas.openxmlformats.org/officeDocument/2006/relationships/slideLayout" Target="../slideLayouts/slideLayout228.xml"/></Relationships>
</file>

<file path=ppt/slides/_rels/slide163.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19.xml"/><Relationship Id="rId1" Type="http://schemas.openxmlformats.org/officeDocument/2006/relationships/slideLayout" Target="../slideLayouts/slideLayout237.xml"/></Relationships>
</file>

<file path=ppt/slides/_rels/slide164.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20.xml"/><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21.xml"/><Relationship Id="rId1" Type="http://schemas.openxmlformats.org/officeDocument/2006/relationships/slideLayout" Target="../slideLayouts/slideLayout4.xml"/></Relationships>
</file>

<file path=ppt/slides/_rels/slide16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122.xml"/><Relationship Id="rId1" Type="http://schemas.openxmlformats.org/officeDocument/2006/relationships/slideLayout" Target="../slideLayouts/slideLayout4.xml"/></Relationships>
</file>

<file path=ppt/slides/_rels/slide16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68.xml.rels><?xml version="1.0" encoding="UTF-8" standalone="yes"?>
<Relationships xmlns="http://schemas.openxmlformats.org/package/2006/relationships"><Relationship Id="rId3" Type="http://schemas.openxmlformats.org/officeDocument/2006/relationships/image" Target="../media/image89.png"/><Relationship Id="rId7" Type="http://schemas.openxmlformats.org/officeDocument/2006/relationships/image" Target="../media/image92.jpeg"/><Relationship Id="rId2" Type="http://schemas.openxmlformats.org/officeDocument/2006/relationships/notesSlide" Target="../notesSlides/notesSlide124.xml"/><Relationship Id="rId1" Type="http://schemas.openxmlformats.org/officeDocument/2006/relationships/slideLayout" Target="../slideLayouts/slideLayout19.xml"/><Relationship Id="rId6" Type="http://schemas.openxmlformats.org/officeDocument/2006/relationships/image" Target="../media/image91.jpeg"/><Relationship Id="rId5" Type="http://schemas.openxmlformats.org/officeDocument/2006/relationships/image" Target="../media/image90.jpeg"/><Relationship Id="rId4" Type="http://schemas.openxmlformats.org/officeDocument/2006/relationships/image" Target="../media/image16.jpeg"/></Relationships>
</file>

<file path=ppt/slides/_rels/slide16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25.xml"/><Relationship Id="rId1" Type="http://schemas.openxmlformats.org/officeDocument/2006/relationships/slideLayout" Target="../slideLayouts/slideLayout19.xml"/></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258.xml"/></Relationships>
</file>

<file path=ppt/slides/_rels/slide170.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6.xml"/><Relationship Id="rId1" Type="http://schemas.openxmlformats.org/officeDocument/2006/relationships/slideLayout" Target="../slideLayouts/slideLayout19.xml"/><Relationship Id="rId5" Type="http://schemas.openxmlformats.org/officeDocument/2006/relationships/image" Target="../media/image95.jpeg"/><Relationship Id="rId4" Type="http://schemas.openxmlformats.org/officeDocument/2006/relationships/image" Target="../media/image94.jpeg"/></Relationships>
</file>

<file path=ppt/slides/_rels/slide17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7.xml"/><Relationship Id="rId1" Type="http://schemas.openxmlformats.org/officeDocument/2006/relationships/slideLayout" Target="../slideLayouts/slideLayout19.xml"/></Relationships>
</file>

<file path=ppt/slides/_rels/slide17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28.xml"/><Relationship Id="rId1" Type="http://schemas.openxmlformats.org/officeDocument/2006/relationships/slideLayout" Target="../slideLayouts/slideLayout19.xml"/></Relationships>
</file>

<file path=ppt/slides/_rels/slide17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29.xml"/><Relationship Id="rId1" Type="http://schemas.openxmlformats.org/officeDocument/2006/relationships/slideLayout" Target="../slideLayouts/slideLayout19.xml"/></Relationships>
</file>

<file path=ppt/slides/_rels/slide174.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30.xml"/><Relationship Id="rId1" Type="http://schemas.openxmlformats.org/officeDocument/2006/relationships/slideLayout" Target="../slideLayouts/slideLayout19.xml"/></Relationships>
</file>

<file path=ppt/slides/_rels/slide17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31.xml"/><Relationship Id="rId1" Type="http://schemas.openxmlformats.org/officeDocument/2006/relationships/slideLayout" Target="../slideLayouts/slideLayout19.xml"/></Relationships>
</file>

<file path=ppt/slides/_rels/slide176.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32.xml"/><Relationship Id="rId1" Type="http://schemas.openxmlformats.org/officeDocument/2006/relationships/slideLayout" Target="../slideLayouts/slideLayout19.xml"/></Relationships>
</file>

<file path=ppt/slides/_rels/slide17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33.xml"/><Relationship Id="rId1" Type="http://schemas.openxmlformats.org/officeDocument/2006/relationships/slideLayout" Target="../slideLayouts/slideLayout19.xml"/></Relationships>
</file>

<file path=ppt/slides/_rels/slide178.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34.xml"/><Relationship Id="rId1" Type="http://schemas.openxmlformats.org/officeDocument/2006/relationships/slideLayout" Target="../slideLayouts/slideLayout19.xml"/></Relationships>
</file>

<file path=ppt/slides/_rels/slide17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5.xml"/><Relationship Id="rId1" Type="http://schemas.openxmlformats.org/officeDocument/2006/relationships/slideLayout" Target="../slideLayouts/slideLayout216.xml"/><Relationship Id="rId4" Type="http://schemas.openxmlformats.org/officeDocument/2006/relationships/image" Target="../media/image40.png"/></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258.xml"/></Relationships>
</file>

<file path=ppt/slides/_rels/slide18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6.xml"/><Relationship Id="rId1" Type="http://schemas.openxmlformats.org/officeDocument/2006/relationships/slideLayout" Target="../slideLayouts/slideLayout216.xml"/><Relationship Id="rId4" Type="http://schemas.openxmlformats.org/officeDocument/2006/relationships/image" Target="../media/image40.png"/></Relationships>
</file>

<file path=ppt/slides/_rels/slide18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7.xml"/><Relationship Id="rId1" Type="http://schemas.openxmlformats.org/officeDocument/2006/relationships/slideLayout" Target="../slideLayouts/slideLayout216.xml"/></Relationships>
</file>

<file path=ppt/slides/_rels/slide18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38.xml"/><Relationship Id="rId1" Type="http://schemas.openxmlformats.org/officeDocument/2006/relationships/slideLayout" Target="../slideLayouts/slideLayout216.xml"/><Relationship Id="rId4" Type="http://schemas.openxmlformats.org/officeDocument/2006/relationships/image" Target="../media/image40.png"/></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4.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4.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4.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4.xml"/></Relationships>
</file>

<file path=ppt/slides/_rels/slide187.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45.xml"/><Relationship Id="rId1" Type="http://schemas.openxmlformats.org/officeDocument/2006/relationships/slideLayout" Target="../slideLayouts/slideLayout4.xml"/><Relationship Id="rId5" Type="http://schemas.openxmlformats.org/officeDocument/2006/relationships/image" Target="../media/image4.png"/><Relationship Id="rId4" Type="http://schemas.openxmlformats.org/officeDocument/2006/relationships/image" Target="../media/image101.jpeg"/></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xml"/><Relationship Id="rId1" Type="http://schemas.openxmlformats.org/officeDocument/2006/relationships/slideLayout" Target="../slideLayouts/slideLayout258.xml"/></Relationships>
</file>

<file path=ppt/slides/_rels/slide190.xml.rels><?xml version="1.0" encoding="UTF-8" standalone="yes"?>
<Relationships xmlns="http://schemas.openxmlformats.org/package/2006/relationships"><Relationship Id="rId8" Type="http://schemas.openxmlformats.org/officeDocument/2006/relationships/image" Target="../media/image105.jpeg"/><Relationship Id="rId3" Type="http://schemas.openxmlformats.org/officeDocument/2006/relationships/image" Target="../media/image29.jpeg"/><Relationship Id="rId7" Type="http://schemas.openxmlformats.org/officeDocument/2006/relationships/image" Target="../media/image104.jpeg"/><Relationship Id="rId12" Type="http://schemas.openxmlformats.org/officeDocument/2006/relationships/image" Target="../media/image109.jpeg"/><Relationship Id="rId2" Type="http://schemas.openxmlformats.org/officeDocument/2006/relationships/notesSlide" Target="../notesSlides/notesSlide146.xml"/><Relationship Id="rId1" Type="http://schemas.openxmlformats.org/officeDocument/2006/relationships/slideLayout" Target="../slideLayouts/slideLayout19.xml"/><Relationship Id="rId6" Type="http://schemas.openxmlformats.org/officeDocument/2006/relationships/image" Target="../media/image103.jpeg"/><Relationship Id="rId11" Type="http://schemas.openxmlformats.org/officeDocument/2006/relationships/image" Target="../media/image108.jpeg"/><Relationship Id="rId5" Type="http://schemas.openxmlformats.org/officeDocument/2006/relationships/image" Target="../media/image101.jpeg"/><Relationship Id="rId10" Type="http://schemas.openxmlformats.org/officeDocument/2006/relationships/image" Target="../media/image107.png"/><Relationship Id="rId4" Type="http://schemas.openxmlformats.org/officeDocument/2006/relationships/image" Target="../media/image102.jpeg"/><Relationship Id="rId9" Type="http://schemas.openxmlformats.org/officeDocument/2006/relationships/image" Target="../media/image106.png"/></Relationships>
</file>

<file path=ppt/slides/_rels/slide19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47.xml"/><Relationship Id="rId1" Type="http://schemas.openxmlformats.org/officeDocument/2006/relationships/slideLayout" Target="../slideLayouts/slideLayout4.xml"/><Relationship Id="rId5" Type="http://schemas.openxmlformats.org/officeDocument/2006/relationships/image" Target="../media/image4.png"/><Relationship Id="rId4" Type="http://schemas.openxmlformats.org/officeDocument/2006/relationships/image" Target="../media/image101.jpeg"/></Relationships>
</file>

<file path=ppt/slides/_rels/slide192.xml.rels><?xml version="1.0" encoding="UTF-8" standalone="yes"?>
<Relationships xmlns="http://schemas.openxmlformats.org/package/2006/relationships"><Relationship Id="rId8" Type="http://schemas.openxmlformats.org/officeDocument/2006/relationships/image" Target="../media/image106.png"/><Relationship Id="rId3" Type="http://schemas.openxmlformats.org/officeDocument/2006/relationships/image" Target="../media/image110.jpeg"/><Relationship Id="rId7" Type="http://schemas.openxmlformats.org/officeDocument/2006/relationships/image" Target="../media/image112.jpeg"/><Relationship Id="rId2" Type="http://schemas.openxmlformats.org/officeDocument/2006/relationships/notesSlide" Target="../notesSlides/notesSlide148.xml"/><Relationship Id="rId1" Type="http://schemas.openxmlformats.org/officeDocument/2006/relationships/slideLayout" Target="../slideLayouts/slideLayout19.xml"/><Relationship Id="rId6" Type="http://schemas.openxmlformats.org/officeDocument/2006/relationships/image" Target="../media/image104.jpeg"/><Relationship Id="rId11" Type="http://schemas.openxmlformats.org/officeDocument/2006/relationships/image" Target="../media/image109.jpeg"/><Relationship Id="rId5" Type="http://schemas.openxmlformats.org/officeDocument/2006/relationships/image" Target="../media/image103.jpeg"/><Relationship Id="rId10" Type="http://schemas.openxmlformats.org/officeDocument/2006/relationships/image" Target="../media/image108.jpeg"/><Relationship Id="rId4" Type="http://schemas.openxmlformats.org/officeDocument/2006/relationships/image" Target="../media/image111.jpeg"/><Relationship Id="rId9" Type="http://schemas.openxmlformats.org/officeDocument/2006/relationships/image" Target="../media/image107.png"/></Relationships>
</file>

<file path=ppt/slides/_rels/slide193.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49.xml"/><Relationship Id="rId1" Type="http://schemas.openxmlformats.org/officeDocument/2006/relationships/slideLayout" Target="../slideLayouts/slideLayout4.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4.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4.xml"/></Relationships>
</file>

<file path=ppt/slides/_rels/slide19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52.xml"/><Relationship Id="rId1" Type="http://schemas.openxmlformats.org/officeDocument/2006/relationships/slideLayout" Target="../slideLayouts/slideLayout258.xml"/></Relationships>
</file>

<file path=ppt/slides/_rels/slide19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3.xml"/><Relationship Id="rId1" Type="http://schemas.openxmlformats.org/officeDocument/2006/relationships/slideLayout" Target="../slideLayouts/slideLayout258.xml"/></Relationships>
</file>

<file path=ppt/slides/_rels/slide19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4.xml"/><Relationship Id="rId1" Type="http://schemas.openxmlformats.org/officeDocument/2006/relationships/slideLayout" Target="../slideLayouts/slideLayout258.xml"/></Relationships>
</file>

<file path=ppt/slides/_rels/slide19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55.xml"/><Relationship Id="rId1" Type="http://schemas.openxmlformats.org/officeDocument/2006/relationships/slideLayout" Target="../slideLayouts/slideLayout25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20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56.xml"/><Relationship Id="rId1" Type="http://schemas.openxmlformats.org/officeDocument/2006/relationships/slideLayout" Target="../slideLayouts/slideLayout346.xml"/></Relationships>
</file>

<file path=ppt/slides/_rels/slide201.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57.xml"/><Relationship Id="rId1" Type="http://schemas.openxmlformats.org/officeDocument/2006/relationships/slideLayout" Target="../slideLayouts/slideLayout346.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58.xml"/><Relationship Id="rId2" Type="http://schemas.openxmlformats.org/officeDocument/2006/relationships/slideLayout" Target="../slideLayouts/slideLayout12.xml"/><Relationship Id="rId1" Type="http://schemas.openxmlformats.org/officeDocument/2006/relationships/themeOverride" Target="../theme/themeOverride14.xml"/><Relationship Id="rId4" Type="http://schemas.openxmlformats.org/officeDocument/2006/relationships/image" Target="../media/image115.jpeg"/></Relationships>
</file>

<file path=ppt/slides/_rels/slide203.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59.xml"/><Relationship Id="rId1" Type="http://schemas.openxmlformats.org/officeDocument/2006/relationships/slideLayout" Target="../slideLayouts/slideLayout192.xml"/></Relationships>
</file>

<file path=ppt/slides/_rels/slide204.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60.xml"/><Relationship Id="rId1" Type="http://schemas.openxmlformats.org/officeDocument/2006/relationships/slideLayout" Target="../slideLayouts/slideLayout192.xml"/></Relationships>
</file>

<file path=ppt/slides/_rels/slide20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61.xml"/><Relationship Id="rId1" Type="http://schemas.openxmlformats.org/officeDocument/2006/relationships/slideLayout" Target="../slideLayouts/slideLayout192.xml"/></Relationships>
</file>

<file path=ppt/slides/_rels/slide206.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62.xml"/><Relationship Id="rId1" Type="http://schemas.openxmlformats.org/officeDocument/2006/relationships/slideLayout" Target="../slideLayouts/slideLayout19.xml"/></Relationships>
</file>

<file path=ppt/slides/_rels/slide207.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63.xml"/><Relationship Id="rId1" Type="http://schemas.openxmlformats.org/officeDocument/2006/relationships/slideLayout" Target="../slideLayouts/slideLayout19.xml"/></Relationships>
</file>

<file path=ppt/slides/_rels/slide208.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64.xml"/><Relationship Id="rId1" Type="http://schemas.openxmlformats.org/officeDocument/2006/relationships/slideLayout" Target="../slideLayouts/slideLayout19.xml"/></Relationships>
</file>

<file path=ppt/slides/_rels/slide209.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65.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21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6.xml"/><Relationship Id="rId1" Type="http://schemas.openxmlformats.org/officeDocument/2006/relationships/slideLayout" Target="../slideLayouts/slideLayout258.xml"/></Relationships>
</file>

<file path=ppt/slides/_rels/slide211.xml.rels><?xml version="1.0" encoding="UTF-8" standalone="yes"?>
<Relationships xmlns="http://schemas.openxmlformats.org/package/2006/relationships"><Relationship Id="rId3" Type="http://schemas.openxmlformats.org/officeDocument/2006/relationships/image" Target="../media/image118.jpg"/><Relationship Id="rId2" Type="http://schemas.openxmlformats.org/officeDocument/2006/relationships/notesSlide" Target="../notesSlides/notesSlide167.xml"/><Relationship Id="rId1" Type="http://schemas.openxmlformats.org/officeDocument/2006/relationships/slideLayout" Target="../slideLayouts/slideLayout351.xml"/><Relationship Id="rId4" Type="http://schemas.openxmlformats.org/officeDocument/2006/relationships/image" Target="../media/image119.png"/></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79.xml"/></Relationships>
</file>

<file path=ppt/slides/_rels/slide2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4.xml"/><Relationship Id="rId1" Type="http://schemas.openxmlformats.org/officeDocument/2006/relationships/slideLayout" Target="../slideLayouts/slideLayout83.xml"/><Relationship Id="rId4" Type="http://schemas.openxmlformats.org/officeDocument/2006/relationships/image" Target="../media/image17.wmf"/></Relationships>
</file>

<file path=ppt/slides/_rels/slide2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6.xml"/><Relationship Id="rId1" Type="http://schemas.openxmlformats.org/officeDocument/2006/relationships/slideLayout" Target="../slideLayouts/slideLayout300.xml"/></Relationships>
</file>

<file path=ppt/slides/_rels/slide2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7.xml"/><Relationship Id="rId1" Type="http://schemas.openxmlformats.org/officeDocument/2006/relationships/slideLayout" Target="../slideLayouts/slideLayout204.xml"/></Relationships>
</file>

<file path=ppt/slides/_rels/slide2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8.xml"/><Relationship Id="rId1" Type="http://schemas.openxmlformats.org/officeDocument/2006/relationships/slideLayout" Target="../slideLayouts/slideLayout204.xml"/></Relationships>
</file>

<file path=ppt/slides/_rels/slide2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xml"/><Relationship Id="rId1" Type="http://schemas.openxmlformats.org/officeDocument/2006/relationships/slideLayout" Target="../slideLayouts/slideLayout288.xml"/></Relationships>
</file>

<file path=ppt/slides/_rels/slide2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0.xml"/><Relationship Id="rId1" Type="http://schemas.openxmlformats.org/officeDocument/2006/relationships/slideLayout" Target="../slideLayouts/slideLayout305.xml"/><Relationship Id="rId4" Type="http://schemas.openxmlformats.org/officeDocument/2006/relationships/image" Target="../media/image30.jpeg"/></Relationships>
</file>

<file path=ppt/slides/_rels/slide2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25.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58.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25.xml"/></Relationships>
</file>

<file path=ppt/slides/_rels/slide3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25.xml"/></Relationships>
</file>

<file path=ppt/slides/_rels/slide3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25.xml"/></Relationships>
</file>

<file path=ppt/slides/_rels/slide3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25.xml"/></Relationships>
</file>

<file path=ppt/slides/_rels/slide34.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1.xml"/><Relationship Id="rId1" Type="http://schemas.openxmlformats.org/officeDocument/2006/relationships/slideLayout" Target="../slideLayouts/slideLayout113.xml"/></Relationships>
</file>

<file path=ppt/slides/_rels/slide3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2.xml"/><Relationship Id="rId1" Type="http://schemas.openxmlformats.org/officeDocument/2006/relationships/slideLayout" Target="../slideLayouts/slideLayout300.xml"/></Relationships>
</file>

<file path=ppt/slides/_rels/slide3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3.xml"/><Relationship Id="rId1" Type="http://schemas.openxmlformats.org/officeDocument/2006/relationships/slideLayout" Target="../slideLayouts/slideLayout300.xml"/></Relationships>
</file>

<file path=ppt/slides/_rels/slide3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38.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slideLayout" Target="../slideLayouts/slideLayout137.xml"/><Relationship Id="rId1" Type="http://schemas.openxmlformats.org/officeDocument/2006/relationships/themeOverride" Target="../theme/themeOverride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5.xml"/></Relationships>
</file>

<file path=ppt/slides/_rels/slide4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90.xml"/></Relationships>
</file>

<file path=ppt/slides/_rels/slide4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6.xml"/><Relationship Id="rId1" Type="http://schemas.openxmlformats.org/officeDocument/2006/relationships/slideLayout" Target="../slideLayouts/slideLayout312.xml"/></Relationships>
</file>

<file path=ppt/slides/_rels/slide42.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7.xml"/><Relationship Id="rId1" Type="http://schemas.openxmlformats.org/officeDocument/2006/relationships/slideLayout" Target="../slideLayouts/slideLayout288.xml"/></Relationships>
</file>

<file path=ppt/slides/_rels/slide4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8.xml"/><Relationship Id="rId1" Type="http://schemas.openxmlformats.org/officeDocument/2006/relationships/slideLayout" Target="../slideLayouts/slideLayout288.xml"/></Relationships>
</file>

<file path=ppt/slides/_rels/slide4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9.xml"/><Relationship Id="rId1" Type="http://schemas.openxmlformats.org/officeDocument/2006/relationships/slideLayout" Target="../slideLayouts/slideLayout288.xml"/></Relationships>
</file>

<file path=ppt/slides/_rels/slide45.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30.xml"/><Relationship Id="rId1" Type="http://schemas.openxmlformats.org/officeDocument/2006/relationships/slideLayout" Target="../slideLayouts/slideLayout288.xml"/></Relationships>
</file>

<file path=ppt/slides/_rels/slide4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31.xml"/><Relationship Id="rId1" Type="http://schemas.openxmlformats.org/officeDocument/2006/relationships/slideLayout" Target="../slideLayouts/slideLayout334.xml"/></Relationships>
</file>

<file path=ppt/slides/_rels/slide47.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148.xml"/></Relationships>
</file>

<file path=ppt/slides/_rels/slide4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32.xml"/><Relationship Id="rId1" Type="http://schemas.openxmlformats.org/officeDocument/2006/relationships/slideLayout" Target="../slideLayouts/slideLayout334.xml"/></Relationships>
</file>

<file path=ppt/slides/_rels/slide4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90.xml"/></Relationships>
</file>

<file path=ppt/slides/_rels/slide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38.xml"/></Relationships>
</file>

<file path=ppt/slides/_rels/slide5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3.xml"/><Relationship Id="rId1" Type="http://schemas.openxmlformats.org/officeDocument/2006/relationships/slideLayout" Target="../slideLayouts/slideLayout288.xml"/><Relationship Id="rId4" Type="http://schemas.openxmlformats.org/officeDocument/2006/relationships/image" Target="../media/image40.png"/></Relationships>
</file>

<file path=ppt/slides/_rels/slide5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4.xml"/><Relationship Id="rId1" Type="http://schemas.openxmlformats.org/officeDocument/2006/relationships/slideLayout" Target="../slideLayouts/slideLayout288.xml"/><Relationship Id="rId4" Type="http://schemas.openxmlformats.org/officeDocument/2006/relationships/image" Target="../media/image40.png"/></Relationships>
</file>

<file path=ppt/slides/_rels/slide5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5.xml"/><Relationship Id="rId1" Type="http://schemas.openxmlformats.org/officeDocument/2006/relationships/slideLayout" Target="../slideLayouts/slideLayout288.xml"/></Relationships>
</file>

<file path=ppt/slides/_rels/slide5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6.xml"/><Relationship Id="rId1" Type="http://schemas.openxmlformats.org/officeDocument/2006/relationships/slideLayout" Target="../slideLayouts/slideLayout288.xml"/><Relationship Id="rId4" Type="http://schemas.openxmlformats.org/officeDocument/2006/relationships/image" Target="../media/image40.png"/></Relationships>
</file>

<file path=ppt/slides/_rels/slide5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90.xml"/></Relationships>
</file>

<file path=ppt/slides/_rels/slide5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48.xml"/></Relationships>
</file>

<file path=ppt/slides/_rels/slide56.xml.rels><?xml version="1.0" encoding="UTF-8" standalone="yes"?>
<Relationships xmlns="http://schemas.openxmlformats.org/package/2006/relationships"><Relationship Id="rId2" Type="http://schemas.openxmlformats.org/officeDocument/2006/relationships/image" Target="../media/image41.jpeg"/><Relationship Id="rId1" Type="http://schemas.openxmlformats.org/officeDocument/2006/relationships/slideLayout" Target="../slideLayouts/slideLayout323.xml"/></Relationships>
</file>

<file path=ppt/slides/_rels/slide5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eg"/><Relationship Id="rId1" Type="http://schemas.openxmlformats.org/officeDocument/2006/relationships/slideLayout" Target="../slideLayouts/slideLayout148.xml"/></Relationships>
</file>

<file path=ppt/slides/_rels/slide5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90.xml"/></Relationships>
</file>

<file path=ppt/slides/_rels/slide59.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48.xml"/></Relationships>
</file>

<file path=ppt/slides/_rels/slide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5.xml"/></Relationships>
</file>

<file path=ppt/slides/_rels/slide60.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48.xml"/></Relationships>
</file>

<file path=ppt/slides/_rels/slide6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48.xml"/></Relationships>
</file>

<file path=ppt/slides/_rels/slide62.x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image" Target="../media/image45.wmf"/><Relationship Id="rId1" Type="http://schemas.openxmlformats.org/officeDocument/2006/relationships/slideLayout" Target="../slideLayouts/slideLayout148.xml"/><Relationship Id="rId6" Type="http://schemas.openxmlformats.org/officeDocument/2006/relationships/image" Target="../media/image49.wmf"/><Relationship Id="rId5" Type="http://schemas.openxmlformats.org/officeDocument/2006/relationships/image" Target="../media/image48.wmf"/><Relationship Id="rId4" Type="http://schemas.openxmlformats.org/officeDocument/2006/relationships/image" Target="../media/image47.wmf"/></Relationships>
</file>

<file path=ppt/slides/_rels/slide63.xml.rels><?xml version="1.0" encoding="UTF-8" standalone="yes"?>
<Relationships xmlns="http://schemas.openxmlformats.org/package/2006/relationships"><Relationship Id="rId3" Type="http://schemas.openxmlformats.org/officeDocument/2006/relationships/image" Target="../media/image47.wmf"/><Relationship Id="rId2" Type="http://schemas.openxmlformats.org/officeDocument/2006/relationships/image" Target="../media/image45.wmf"/><Relationship Id="rId1" Type="http://schemas.openxmlformats.org/officeDocument/2006/relationships/slideLayout" Target="../slideLayouts/slideLayout148.xml"/><Relationship Id="rId6" Type="http://schemas.openxmlformats.org/officeDocument/2006/relationships/image" Target="../media/image46.wmf"/><Relationship Id="rId5" Type="http://schemas.openxmlformats.org/officeDocument/2006/relationships/image" Target="../media/image49.wmf"/><Relationship Id="rId4" Type="http://schemas.openxmlformats.org/officeDocument/2006/relationships/image" Target="../media/image48.wmf"/></Relationships>
</file>

<file path=ppt/slides/_rels/slide64.xml.rels><?xml version="1.0" encoding="UTF-8" standalone="yes"?>
<Relationships xmlns="http://schemas.openxmlformats.org/package/2006/relationships"><Relationship Id="rId3" Type="http://schemas.openxmlformats.org/officeDocument/2006/relationships/image" Target="../media/image47.wmf"/><Relationship Id="rId2" Type="http://schemas.openxmlformats.org/officeDocument/2006/relationships/image" Target="../media/image46.wmf"/><Relationship Id="rId1" Type="http://schemas.openxmlformats.org/officeDocument/2006/relationships/slideLayout" Target="../slideLayouts/slideLayout148.xml"/><Relationship Id="rId5" Type="http://schemas.openxmlformats.org/officeDocument/2006/relationships/image" Target="../media/image49.wmf"/><Relationship Id="rId4" Type="http://schemas.openxmlformats.org/officeDocument/2006/relationships/image" Target="../media/image48.wmf"/></Relationships>
</file>

<file path=ppt/slides/_rels/slide65.x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image" Target="../media/image45.wmf"/><Relationship Id="rId1" Type="http://schemas.openxmlformats.org/officeDocument/2006/relationships/slideLayout" Target="../slideLayouts/slideLayout148.xml"/><Relationship Id="rId6" Type="http://schemas.openxmlformats.org/officeDocument/2006/relationships/image" Target="../media/image49.wmf"/><Relationship Id="rId5" Type="http://schemas.openxmlformats.org/officeDocument/2006/relationships/image" Target="../media/image48.wmf"/><Relationship Id="rId4" Type="http://schemas.openxmlformats.org/officeDocument/2006/relationships/image" Target="../media/image47.wmf"/></Relationships>
</file>

<file path=ppt/slides/_rels/slide66.xml.rels><?xml version="1.0" encoding="UTF-8" standalone="yes"?>
<Relationships xmlns="http://schemas.openxmlformats.org/package/2006/relationships"><Relationship Id="rId3" Type="http://schemas.openxmlformats.org/officeDocument/2006/relationships/image" Target="../media/image46.wmf"/><Relationship Id="rId2" Type="http://schemas.openxmlformats.org/officeDocument/2006/relationships/image" Target="../media/image45.wmf"/><Relationship Id="rId1" Type="http://schemas.openxmlformats.org/officeDocument/2006/relationships/slideLayout" Target="../slideLayouts/slideLayout148.xml"/><Relationship Id="rId6" Type="http://schemas.openxmlformats.org/officeDocument/2006/relationships/image" Target="../media/image49.wmf"/><Relationship Id="rId5" Type="http://schemas.openxmlformats.org/officeDocument/2006/relationships/image" Target="../media/image48.wmf"/><Relationship Id="rId4" Type="http://schemas.openxmlformats.org/officeDocument/2006/relationships/image" Target="../media/image47.wmf"/></Relationships>
</file>

<file path=ppt/slides/_rels/slide6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39.png"/><Relationship Id="rId1" Type="http://schemas.openxmlformats.org/officeDocument/2006/relationships/slideLayout" Target="../slideLayouts/slideLayout148.xml"/></Relationships>
</file>

<file path=ppt/slides/_rels/slide6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7.xml"/><Relationship Id="rId1" Type="http://schemas.openxmlformats.org/officeDocument/2006/relationships/slideLayout" Target="../slideLayouts/slideLayout258.xml"/></Relationships>
</file>

<file path=ppt/slides/_rels/slide6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8.xml"/><Relationship Id="rId1" Type="http://schemas.openxmlformats.org/officeDocument/2006/relationships/slideLayout" Target="../slideLayouts/slideLayout258.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1.jpeg"/><Relationship Id="rId1" Type="http://schemas.openxmlformats.org/officeDocument/2006/relationships/slideLayout" Target="../slideLayouts/slideLayout271.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59.xml"/></Relationships>
</file>

<file path=ppt/slides/_rels/slide7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9.xml"/><Relationship Id="rId1" Type="http://schemas.openxmlformats.org/officeDocument/2006/relationships/slideLayout" Target="../slideLayouts/slideLayout258.xml"/></Relationships>
</file>

<file path=ppt/slides/_rels/slide7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40.xml"/><Relationship Id="rId1" Type="http://schemas.openxmlformats.org/officeDocument/2006/relationships/slideLayout" Target="../slideLayouts/slideLayout258.xml"/></Relationships>
</file>

<file path=ppt/slides/_rels/slide7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41.xml"/><Relationship Id="rId1" Type="http://schemas.openxmlformats.org/officeDocument/2006/relationships/slideLayout" Target="../slideLayouts/slideLayout148.xml"/></Relationships>
</file>

<file path=ppt/slides/_rels/slide7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48.xml"/></Relationships>
</file>

<file path=ppt/slides/_rels/slide7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2.xml"/><Relationship Id="rId1" Type="http://schemas.openxmlformats.org/officeDocument/2006/relationships/slideLayout" Target="../slideLayouts/slideLayout312.xml"/><Relationship Id="rId5" Type="http://schemas.openxmlformats.org/officeDocument/2006/relationships/image" Target="../media/image53.png"/><Relationship Id="rId4" Type="http://schemas.openxmlformats.org/officeDocument/2006/relationships/image" Target="../media/image52.png"/></Relationships>
</file>

<file path=ppt/slides/_rels/slide7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3.xml"/><Relationship Id="rId1" Type="http://schemas.openxmlformats.org/officeDocument/2006/relationships/slideLayout" Target="../slideLayouts/slideLayout312.xml"/><Relationship Id="rId4" Type="http://schemas.openxmlformats.org/officeDocument/2006/relationships/image" Target="../media/image53.png"/></Relationships>
</file>

<file path=ppt/slides/_rels/slide7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44.xml"/><Relationship Id="rId1" Type="http://schemas.openxmlformats.org/officeDocument/2006/relationships/slideLayout" Target="../slideLayouts/slideLayout312.xml"/><Relationship Id="rId5" Type="http://schemas.openxmlformats.org/officeDocument/2006/relationships/image" Target="../media/image53.png"/><Relationship Id="rId4" Type="http://schemas.openxmlformats.org/officeDocument/2006/relationships/image" Target="../media/image54.png"/></Relationships>
</file>

<file path=ppt/slides/_rels/slide7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48.xml"/></Relationships>
</file>

<file path=ppt/slides/_rels/slide7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70.xml"/></Relationships>
</file>

<file path=ppt/slides/_rels/slide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11.jpeg"/><Relationship Id="rId1" Type="http://schemas.openxmlformats.org/officeDocument/2006/relationships/slideLayout" Target="../slideLayouts/slideLayout271.xml"/></Relationships>
</file>

<file path=ppt/slides/_rels/slide80.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70.xml"/></Relationships>
</file>

<file path=ppt/slides/_rels/slide81.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70.xml"/></Relationships>
</file>

<file path=ppt/slides/_rels/slide82.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70.xml"/></Relationships>
</file>

<file path=ppt/slides/_rels/slide83.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70.xml"/></Relationships>
</file>

<file path=ppt/slides/_rels/slide84.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70.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8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70.xml"/></Relationships>
</file>

<file path=ppt/slides/_rels/slide8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70.xml"/></Relationships>
</file>

<file path=ppt/slides/_rels/slide8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170.xml"/></Relationships>
</file>

<file path=ppt/slides/_rels/slide8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5.xml"/><Relationship Id="rId1" Type="http://schemas.openxmlformats.org/officeDocument/2006/relationships/slideLayout" Target="../slideLayouts/slideLayout170.xml"/><Relationship Id="rId5" Type="http://schemas.openxmlformats.org/officeDocument/2006/relationships/image" Target="../media/image57.png"/><Relationship Id="rId4" Type="http://schemas.openxmlformats.org/officeDocument/2006/relationships/image" Target="../media/image56.png"/></Relationships>
</file>

<file path=ppt/slides/_rels/slide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71.xml"/></Relationships>
</file>

<file path=ppt/slides/_rels/slide9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6.xml"/><Relationship Id="rId1" Type="http://schemas.openxmlformats.org/officeDocument/2006/relationships/slideLayout" Target="../slideLayouts/slideLayout170.xml"/></Relationships>
</file>

<file path=ppt/slides/_rels/slide9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7.xml"/><Relationship Id="rId1" Type="http://schemas.openxmlformats.org/officeDocument/2006/relationships/slideLayout" Target="../slideLayouts/slideLayout170.xml"/></Relationships>
</file>

<file path=ppt/slides/_rels/slide9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8.xml"/><Relationship Id="rId1" Type="http://schemas.openxmlformats.org/officeDocument/2006/relationships/slideLayout" Target="../slideLayouts/slideLayout170.xml"/></Relationships>
</file>

<file path=ppt/slides/_rels/slide9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9.xml"/><Relationship Id="rId1" Type="http://schemas.openxmlformats.org/officeDocument/2006/relationships/slideLayout" Target="../slideLayouts/slideLayout170.xml"/></Relationships>
</file>

<file path=ppt/slides/_rels/slide9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0.xml"/><Relationship Id="rId1" Type="http://schemas.openxmlformats.org/officeDocument/2006/relationships/slideLayout" Target="../slideLayouts/slideLayout170.xml"/></Relationships>
</file>

<file path=ppt/slides/_rels/slide9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1.xml"/><Relationship Id="rId1" Type="http://schemas.openxmlformats.org/officeDocument/2006/relationships/slideLayout" Target="../slideLayouts/slideLayout170.xml"/></Relationships>
</file>

<file path=ppt/slides/_rels/slide9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2.xml"/><Relationship Id="rId1" Type="http://schemas.openxmlformats.org/officeDocument/2006/relationships/slideLayout" Target="../slideLayouts/slideLayout170.xml"/></Relationships>
</file>

<file path=ppt/slides/_rels/slide9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3.xml"/><Relationship Id="rId1" Type="http://schemas.openxmlformats.org/officeDocument/2006/relationships/slideLayout" Target="../slideLayouts/slideLayout170.xml"/></Relationships>
</file>

<file path=ppt/slides/_rels/slide98.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4.xml"/><Relationship Id="rId1" Type="http://schemas.openxmlformats.org/officeDocument/2006/relationships/slideLayout" Target="../slideLayouts/slideLayout170.xml"/></Relationships>
</file>

<file path=ppt/slides/_rels/slide9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55.xml"/><Relationship Id="rId1" Type="http://schemas.openxmlformats.org/officeDocument/2006/relationships/slideLayout" Target="../slideLayouts/slideLayout17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a:spcBef>
                <a:spcPct val="20000"/>
              </a:spcBef>
              <a:defRPr/>
            </a:pPr>
            <a:endParaRPr lang="en-US">
              <a:solidFill>
                <a:srgbClr val="000000"/>
              </a:solidFill>
              <a:latin typeface="Times New Roman" pitchFamily="-111"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zh-TW" altLang="en-US" sz="7200" dirty="0">
                <a:solidFill>
                  <a:schemeClr val="tx1"/>
                </a:solidFill>
                <a:latin typeface="Arial Black" charset="0"/>
                <a:ea typeface="ＭＳ Ｐゴシック" charset="0"/>
                <a:cs typeface="ＭＳ Ｐゴシック" charset="0"/>
              </a:rPr>
              <a:t>路得</a:t>
            </a:r>
            <a:r>
              <a:rPr lang="zh-CN" altLang="en-US" sz="7200" dirty="0">
                <a:solidFill>
                  <a:schemeClr val="tx1"/>
                </a:solidFill>
                <a:latin typeface="Arial Black" charset="0"/>
                <a:ea typeface="ＭＳ Ｐゴシック" charset="0"/>
                <a:cs typeface="ＭＳ Ｐゴシック" charset="0"/>
              </a:rPr>
              <a:t>记</a:t>
            </a:r>
            <a:r>
              <a:rPr lang="zh-TW" altLang="en-US" sz="7200" dirty="0">
                <a:solidFill>
                  <a:schemeClr val="tx1"/>
                </a:solidFill>
                <a:latin typeface="Arial Black" charset="0"/>
                <a:ea typeface="ＭＳ Ｐゴシック" charset="0"/>
                <a:cs typeface="ＭＳ Ｐゴシック" charset="0"/>
              </a:rPr>
              <a:t> </a:t>
            </a:r>
            <a:endParaRPr lang="en-US" sz="72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26884" y="5013176"/>
            <a:ext cx="5220072" cy="1368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vert="horz" wrap="square" lIns="91440" tIns="45720" rIns="91440" bIns="45720" numCol="1" anchor="ctr" anchorCtr="1" compatLnSpc="1">
            <a:prstTxWarp prst="textNoShape">
              <a:avLst/>
            </a:prstTxWarp>
          </a:bodyPr>
          <a:lstStyle>
            <a:lvl1pPr algn="ctr" eaLnBrk="1" hangingPunct="1">
              <a:defRPr sz="9600">
                <a:latin typeface="Arial Black" charset="0"/>
                <a:cs typeface="ＭＳ Ｐゴシック" charset="0"/>
              </a:defRPr>
            </a:lvl1pPr>
            <a:lvl2pPr eaLnBrk="0" hangingPunct="0">
              <a:defRPr sz="4400">
                <a:solidFill>
                  <a:schemeClr val="tx2"/>
                </a:solidFill>
                <a:latin typeface="Times New Roman" pitchFamily="-111" charset="0"/>
                <a:ea typeface="ＭＳ Ｐゴシック" charset="-128"/>
                <a:cs typeface="ＭＳ Ｐゴシック" charset="-128"/>
              </a:defRPr>
            </a:lvl2pPr>
            <a:lvl3pPr eaLnBrk="0" hangingPunct="0">
              <a:defRPr sz="4400">
                <a:solidFill>
                  <a:schemeClr val="tx2"/>
                </a:solidFill>
                <a:latin typeface="Times New Roman" pitchFamily="-111" charset="0"/>
                <a:ea typeface="ＭＳ Ｐゴシック" charset="-128"/>
                <a:cs typeface="ＭＳ Ｐゴシック" charset="-128"/>
              </a:defRPr>
            </a:lvl3pPr>
            <a:lvl4pPr eaLnBrk="0" hangingPunct="0">
              <a:defRPr sz="4400">
                <a:solidFill>
                  <a:schemeClr val="tx2"/>
                </a:solidFill>
                <a:latin typeface="Times New Roman" pitchFamily="-111" charset="0"/>
                <a:ea typeface="ＭＳ Ｐゴシック" charset="-128"/>
                <a:cs typeface="ＭＳ Ｐゴシック" charset="-128"/>
              </a:defRPr>
            </a:lvl4pPr>
            <a:lvl5pPr eaLnBrk="0" hangingPunct="0">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r>
              <a:rPr lang="zh-CN" altLang="en-US" sz="4000" dirty="0">
                <a:solidFill>
                  <a:srgbClr val="000000"/>
                </a:solidFill>
              </a:rPr>
              <a:t>上帝赏赐</a:t>
            </a:r>
          </a:p>
          <a:p>
            <a:r>
              <a:rPr lang="zh-CN" altLang="en-US" sz="4000" dirty="0">
                <a:solidFill>
                  <a:srgbClr val="000000"/>
                </a:solidFill>
              </a:rPr>
              <a:t>无私的人</a:t>
            </a: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en-US" sz="2000" b="1" kern="0" dirty="0">
                <a:solidFill>
                  <a:srgbClr val="FFFFFF"/>
                </a:solidFill>
                <a:effectLst>
                  <a:outerShdw blurRad="38100" dist="38100" dir="2700000" algn="tl">
                    <a:srgbClr val="000000"/>
                  </a:outerShdw>
                </a:effectLst>
                <a:latin typeface="Arial"/>
                <a:cs typeface="Arial"/>
              </a:rPr>
              <a:t>Dr. Rick Griffith • Singapore Bible College •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33328472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5" name="Text Box 6"/>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185</a:t>
            </a:r>
          </a:p>
        </p:txBody>
      </p:sp>
      <p:grpSp>
        <p:nvGrpSpPr>
          <p:cNvPr id="44036"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TW" altLang="en-US" sz="1800" b="1" dirty="0">
                  <a:solidFill>
                    <a:srgbClr val="FFFFFF"/>
                  </a:solidFill>
                  <a:latin typeface="Arial Narrow" charset="0"/>
                  <a:ea typeface="宋体" charset="0"/>
                  <a:cs typeface="宋体" charset="0"/>
                </a:rPr>
                <a:t>忠诚的委身带来食物供应和人身保护 </a:t>
              </a:r>
              <a:endParaRPr lang="en-US" altLang="zh-CN" sz="1800" b="1" dirty="0">
                <a:solidFill>
                  <a:srgbClr val="FFFFFF"/>
                </a:solidFill>
                <a:latin typeface="Arial Narrow" charset="0"/>
                <a:ea typeface="宋体" charset="0"/>
                <a:cs typeface="宋体" charset="0"/>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7"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TW" altLang="en-US" sz="2000" b="1" dirty="0">
                  <a:solidFill>
                    <a:srgbClr val="FFFFFF"/>
                  </a:solidFill>
                  <a:latin typeface="Arial Narrow" charset="0"/>
                  <a:ea typeface="宋体" charset="0"/>
                  <a:cs typeface="宋体" charset="0"/>
                </a:rPr>
                <a:t>对神的奉献使得其成为弥赛亚的祖先 </a:t>
              </a:r>
              <a:endParaRPr lang="en-US" altLang="zh-CN" sz="2000" b="1" dirty="0">
                <a:solidFill>
                  <a:srgbClr val="FFFFFF"/>
                </a:solidFill>
                <a:latin typeface="Arial Narrow" charset="0"/>
                <a:ea typeface="宋体" charset="0"/>
                <a:cs typeface="宋体" charset="0"/>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8"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爱的显露</a:t>
              </a:r>
              <a:endParaRPr lang="en-US" altLang="zh-CN" b="1" dirty="0">
                <a:solidFill>
                  <a:srgbClr val="FFFFFF"/>
                </a:solidFill>
                <a:latin typeface="Arial Narrow" charset="0"/>
                <a:ea typeface="宋体" charset="0"/>
                <a:cs typeface="宋体" charset="0"/>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9"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爱的赏赐</a:t>
              </a:r>
              <a:endParaRPr lang="en-US" altLang="zh-CN" b="1" dirty="0">
                <a:solidFill>
                  <a:srgbClr val="FFFFFF"/>
                </a:solidFill>
                <a:latin typeface="Arial Narrow" charset="0"/>
                <a:ea typeface="宋体" charset="0"/>
                <a:cs typeface="宋体" charset="0"/>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0"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zh-CN" altLang="en-US" b="1">
                  <a:solidFill>
                    <a:srgbClr val="FFFFFF"/>
                  </a:solidFill>
                  <a:latin typeface="Arial Narrow" charset="0"/>
                  <a:ea typeface="宋体" charset="0"/>
                  <a:cs typeface="宋体" charset="0"/>
                </a:rPr>
                <a:t>路得与拿俄米</a:t>
              </a:r>
              <a:endParaRPr lang="en-US" altLang="zh-CN" b="1">
                <a:solidFill>
                  <a:srgbClr val="FFFFFF"/>
                </a:solidFill>
                <a:latin typeface="Arial Narrow" charset="0"/>
                <a:ea typeface="宋体" charset="0"/>
                <a:cs typeface="宋体" charset="0"/>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1"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路得与波阿斯</a:t>
              </a:r>
              <a:endParaRPr lang="en-US" altLang="zh-CN" b="1">
                <a:solidFill>
                  <a:srgbClr val="FFFFFF"/>
                </a:solidFill>
                <a:latin typeface="Arial Narrow" charset="0"/>
                <a:ea typeface="宋体" charset="0"/>
                <a:cs typeface="宋体" charset="0"/>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2"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返回故乡</a:t>
              </a:r>
              <a:endParaRPr lang="en-US" altLang="zh-CN" b="1" dirty="0">
                <a:solidFill>
                  <a:srgbClr val="FFFFFF"/>
                </a:solidFill>
                <a:latin typeface="Arial Narrow" charset="0"/>
                <a:ea typeface="宋体" charset="0"/>
                <a:cs typeface="宋体" charset="0"/>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3"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爱情</a:t>
              </a:r>
              <a:endParaRPr lang="en-US" altLang="zh-CN" b="1" dirty="0">
                <a:solidFill>
                  <a:srgbClr val="FFFFFF"/>
                </a:solidFill>
                <a:latin typeface="Arial Narrow" charset="0"/>
                <a:ea typeface="宋体" charset="0"/>
                <a:cs typeface="宋体" charset="0"/>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4"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1-2</a:t>
              </a:r>
              <a:r>
                <a:rPr lang="zh-CN" altLang="en-US" b="1">
                  <a:solidFill>
                    <a:srgbClr val="FFFFFF"/>
                  </a:solidFill>
                  <a:latin typeface="Arial Narrow" charset="0"/>
                  <a:ea typeface="宋体" charset="0"/>
                  <a:cs typeface="宋体" charset="0"/>
                </a:rPr>
                <a:t>章</a:t>
              </a:r>
              <a:endParaRPr lang="en-US" altLang="zh-CN" b="1">
                <a:solidFill>
                  <a:srgbClr val="FFFFFF"/>
                </a:solidFill>
                <a:latin typeface="Arial Narrow" charset="0"/>
                <a:ea typeface="宋体" charset="0"/>
                <a:cs typeface="宋体" charset="0"/>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5"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3-4</a:t>
              </a:r>
              <a:r>
                <a:rPr lang="zh-CN" altLang="en-US" b="1">
                  <a:solidFill>
                    <a:srgbClr val="FFFFFF"/>
                  </a:solidFill>
                  <a:latin typeface="Arial Narrow" charset="0"/>
                  <a:ea typeface="宋体" charset="0"/>
                  <a:cs typeface="宋体" charset="0"/>
                </a:rPr>
                <a:t>章</a:t>
              </a:r>
              <a:endParaRPr lang="en-US" altLang="zh-CN" b="1">
                <a:solidFill>
                  <a:srgbClr val="FFFFFF"/>
                </a:solidFill>
                <a:latin typeface="Arial Narrow" charset="0"/>
                <a:ea typeface="宋体" charset="0"/>
                <a:cs typeface="宋体" charset="0"/>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6"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无私的表现</a:t>
              </a:r>
              <a:endParaRPr lang="en-US" altLang="zh-CN" b="1" dirty="0">
                <a:solidFill>
                  <a:srgbClr val="FFFFFF"/>
                </a:solidFill>
                <a:latin typeface="Arial Narrow" charset="0"/>
                <a:ea typeface="宋体" charset="0"/>
                <a:cs typeface="宋体" charset="0"/>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7"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eaLnBrk="0" hangingPunct="0"/>
              <a:r>
                <a:rPr lang="zh-CN" altLang="en-US" b="1" dirty="0">
                  <a:solidFill>
                    <a:srgbClr val="FFFFFF"/>
                  </a:solidFill>
                  <a:latin typeface="Arial Narrow" charset="0"/>
                  <a:ea typeface="宋体" charset="0"/>
                  <a:cs typeface="宋体" charset="0"/>
                </a:rPr>
                <a:t>世俗的回报</a:t>
              </a:r>
              <a:endParaRPr lang="en-US" altLang="zh-CN" b="1" dirty="0">
                <a:solidFill>
                  <a:srgbClr val="FFFFFF"/>
                </a:solidFill>
                <a:latin typeface="Arial Narrow" charset="0"/>
                <a:ea typeface="宋体" charset="0"/>
                <a:cs typeface="宋体" charset="0"/>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8"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要求救赎</a:t>
              </a:r>
              <a:endParaRPr lang="en-US" altLang="zh-CN" b="1" dirty="0">
                <a:solidFill>
                  <a:srgbClr val="FFFFFF"/>
                </a:solidFill>
                <a:latin typeface="Arial Narrow" charset="0"/>
                <a:ea typeface="宋体" charset="0"/>
                <a:cs typeface="宋体" charset="0"/>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9"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永恒的赏赐</a:t>
              </a:r>
              <a:endParaRPr lang="en-US" altLang="zh-CN" b="1" dirty="0">
                <a:solidFill>
                  <a:srgbClr val="FFFFFF"/>
                </a:solidFill>
                <a:latin typeface="Arial Narrow" charset="0"/>
                <a:ea typeface="宋体" charset="0"/>
                <a:cs typeface="宋体" charset="0"/>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0"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返回</a:t>
              </a:r>
              <a:endParaRPr lang="en-US" altLang="zh-CN" b="1">
                <a:solidFill>
                  <a:srgbClr val="FFFFFF"/>
                </a:solidFill>
                <a:latin typeface="Arial Narrow" charset="0"/>
                <a:ea typeface="宋体" charset="0"/>
                <a:cs typeface="宋体" charset="0"/>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1"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回报</a:t>
              </a:r>
              <a:endParaRPr lang="en-US" altLang="zh-CN" b="1">
                <a:solidFill>
                  <a:srgbClr val="FFFFFF"/>
                </a:solidFill>
                <a:latin typeface="Arial Narrow" charset="0"/>
                <a:ea typeface="宋体" charset="0"/>
                <a:cs typeface="宋体" charset="0"/>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2"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爱情</a:t>
              </a:r>
              <a:endParaRPr lang="en-US" altLang="zh-CN" b="1">
                <a:solidFill>
                  <a:srgbClr val="FFFFFF"/>
                </a:solidFill>
                <a:latin typeface="Arial Narrow" charset="0"/>
                <a:ea typeface="宋体" charset="0"/>
                <a:cs typeface="宋体" charset="0"/>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3"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救赎</a:t>
              </a:r>
              <a:endParaRPr lang="en-US" altLang="zh-CN" b="1" dirty="0">
                <a:solidFill>
                  <a:srgbClr val="FFFFFF"/>
                </a:solidFill>
                <a:latin typeface="Arial Narrow" charset="0"/>
                <a:ea typeface="宋体" charset="0"/>
                <a:cs typeface="宋体" charset="0"/>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4"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家族的终止</a:t>
              </a:r>
              <a:endParaRPr lang="en-US" altLang="zh-CN" b="1" dirty="0">
                <a:solidFill>
                  <a:srgbClr val="FFFFFF"/>
                </a:solidFill>
                <a:latin typeface="Arial Narrow" charset="0"/>
                <a:ea typeface="宋体" charset="0"/>
                <a:cs typeface="宋体" charset="0"/>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5"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sz="2200" b="1" dirty="0">
                  <a:solidFill>
                    <a:srgbClr val="FFFFFF"/>
                  </a:solidFill>
                  <a:latin typeface="Arial Narrow" charset="0"/>
                  <a:ea typeface="宋体" charset="0"/>
                  <a:cs typeface="宋体" charset="0"/>
                </a:rPr>
                <a:t>路得关心</a:t>
              </a:r>
              <a:endParaRPr lang="en-US" altLang="zh-CN" sz="2200" b="1" dirty="0">
                <a:solidFill>
                  <a:srgbClr val="FFFFFF"/>
                </a:solidFill>
                <a:latin typeface="Arial Narrow" charset="0"/>
                <a:ea typeface="宋体" charset="0"/>
                <a:cs typeface="宋体" charset="0"/>
              </a:endParaRPr>
            </a:p>
            <a:p>
              <a:pPr algn="ctr"/>
              <a:r>
                <a:rPr lang="zh-CN" altLang="en-US" sz="2200" b="1" dirty="0">
                  <a:solidFill>
                    <a:srgbClr val="FFFFFF"/>
                  </a:solidFill>
                  <a:latin typeface="Arial Narrow" charset="0"/>
                  <a:ea typeface="宋体" charset="0"/>
                  <a:cs typeface="宋体" charset="0"/>
                </a:rPr>
                <a:t>拿俄米</a:t>
              </a:r>
              <a:endParaRPr lang="en-US" altLang="zh-CN" sz="2200" b="1" dirty="0">
                <a:solidFill>
                  <a:srgbClr val="FFFFFF"/>
                </a:solidFill>
                <a:latin typeface="Arial Narrow" charset="0"/>
                <a:ea typeface="宋体" charset="0"/>
                <a:cs typeface="宋体" charset="0"/>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6"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sz="2200" b="1" dirty="0">
                  <a:solidFill>
                    <a:srgbClr val="FFFFFF"/>
                  </a:solidFill>
                  <a:latin typeface="Arial Narrow" charset="0"/>
                  <a:ea typeface="宋体" charset="0"/>
                  <a:cs typeface="宋体" charset="0"/>
                </a:rPr>
                <a:t>波阿斯关心</a:t>
              </a:r>
              <a:endParaRPr lang="en-US" altLang="zh-CN" sz="2200" b="1" dirty="0">
                <a:solidFill>
                  <a:srgbClr val="FFFFFF"/>
                </a:solidFill>
                <a:latin typeface="Arial Narrow" charset="0"/>
                <a:ea typeface="宋体" charset="0"/>
                <a:cs typeface="宋体" charset="0"/>
              </a:endParaRPr>
            </a:p>
            <a:p>
              <a:pPr algn="ctr"/>
              <a:r>
                <a:rPr lang="zh-CN" altLang="en-US" sz="2200" b="1" dirty="0">
                  <a:solidFill>
                    <a:srgbClr val="FFFFFF"/>
                  </a:solidFill>
                  <a:latin typeface="Arial Narrow" charset="0"/>
                  <a:ea typeface="宋体" charset="0"/>
                  <a:cs typeface="宋体" charset="0"/>
                </a:rPr>
                <a:t>路得</a:t>
              </a:r>
              <a:endParaRPr lang="en-US" altLang="zh-CN" sz="2200" b="1" dirty="0">
                <a:solidFill>
                  <a:srgbClr val="FFFFFF"/>
                </a:solidFill>
                <a:latin typeface="Arial Narrow" charset="0"/>
                <a:ea typeface="宋体" charset="0"/>
                <a:cs typeface="宋体" charset="0"/>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7"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家族的诞生</a:t>
              </a:r>
              <a:endParaRPr lang="en-US" altLang="zh-CN" b="1" dirty="0">
                <a:solidFill>
                  <a:srgbClr val="FFFFFF"/>
                </a:solidFill>
                <a:latin typeface="Arial Narrow" charset="0"/>
                <a:ea typeface="宋体" charset="0"/>
                <a:cs typeface="宋体" charset="0"/>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8"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a:solidFill>
                    <a:srgbClr val="FFFFFF"/>
                  </a:solidFill>
                  <a:latin typeface="Arial Narrow" charset="0"/>
                  <a:ea typeface="宋体" charset="0"/>
                  <a:cs typeface="宋体" charset="0"/>
                </a:rPr>
                <a:t>摩押地</a:t>
              </a:r>
              <a:endParaRPr lang="en-US" altLang="zh-CN" b="1">
                <a:solidFill>
                  <a:srgbClr val="FFFFFF"/>
                </a:solidFill>
                <a:latin typeface="Arial Narrow" charset="0"/>
                <a:ea typeface="宋体" charset="0"/>
                <a:cs typeface="宋体" charset="0"/>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9"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伯利恒的田野</a:t>
              </a:r>
              <a:endParaRPr lang="en-US" altLang="zh-CN" b="1">
                <a:solidFill>
                  <a:srgbClr val="FFFFFF"/>
                </a:solidFill>
                <a:latin typeface="Arial Narrow" charset="0"/>
                <a:ea typeface="宋体" charset="0"/>
                <a:cs typeface="宋体" charset="0"/>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sz="2200" b="1" dirty="0">
                <a:solidFill>
                  <a:srgbClr val="FFFFFF"/>
                </a:solidFill>
                <a:latin typeface="Arial Narrow" charset="0"/>
                <a:ea typeface="宋体" charset="0"/>
                <a:cs typeface="宋体" charset="0"/>
              </a:rPr>
              <a:t>伯利恒的打谷场</a:t>
            </a:r>
            <a:endParaRPr lang="en-US" altLang="zh-CN" sz="2200" b="1" dirty="0">
              <a:solidFill>
                <a:srgbClr val="FFFFFF"/>
              </a:solidFill>
              <a:latin typeface="Arial Narrow" charset="0"/>
              <a:ea typeface="宋体" charset="0"/>
              <a:cs typeface="宋体" charset="0"/>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nvGrpSpPr>
          <p:cNvPr id="44062"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伯利恒的城门</a:t>
              </a:r>
              <a:endParaRPr lang="en-US" altLang="zh-CN" b="1" dirty="0">
                <a:solidFill>
                  <a:srgbClr val="FFFFFF"/>
                </a:solidFill>
                <a:latin typeface="Arial Narrow" charset="0"/>
                <a:ea typeface="宋体" charset="0"/>
                <a:cs typeface="宋体" charset="0"/>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三十</a:t>
            </a: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年</a:t>
            </a:r>
            <a:endParaRPr lang="en-US" altLang="zh-CN" b="1">
              <a:solidFill>
                <a:srgbClr val="FFFFFF"/>
              </a:solidFill>
              <a:latin typeface="Arial Narrow" charset="0"/>
              <a:ea typeface="宋体" charset="0"/>
              <a:cs typeface="宋体" charset="0"/>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r>
              <a:rPr lang="zh-CN" altLang="en-US" dirty="0">
                <a:solidFill>
                  <a:schemeClr val="bg1"/>
                </a:solidFill>
                <a:latin typeface="Arial Black" charset="0"/>
                <a:ea typeface="宋体" charset="0"/>
                <a:cs typeface="宋体" charset="0"/>
              </a:rPr>
              <a:t>路得记</a:t>
            </a:r>
            <a:endParaRPr lang="en-US" dirty="0">
              <a:solidFill>
                <a:schemeClr val="bg1"/>
              </a:solidFill>
              <a:latin typeface="Arial Black" charset="0"/>
            </a:endParaRPr>
          </a:p>
        </p:txBody>
      </p:sp>
      <p:grpSp>
        <p:nvGrpSpPr>
          <p:cNvPr id="44066"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44067" name="Text Box 114"/>
          <p:cNvSpPr txBox="1">
            <a:spLocks noChangeArrowheads="1"/>
          </p:cNvSpPr>
          <p:nvPr/>
        </p:nvSpPr>
        <p:spPr bwMode="auto">
          <a:xfrm>
            <a:off x="1901825" y="639763"/>
            <a:ext cx="4686399"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altLang="zh-CN" sz="3200" b="1" dirty="0">
                <a:solidFill>
                  <a:srgbClr val="FFFFFF"/>
                </a:solidFill>
                <a:latin typeface="Arial Narrow" charset="0"/>
                <a:ea typeface="宋体" charset="0"/>
                <a:cs typeface="宋体" charset="0"/>
              </a:rPr>
              <a:t> </a:t>
            </a:r>
            <a:r>
              <a:rPr lang="zh-CN" altLang="en-US" sz="3200" b="1" dirty="0">
                <a:solidFill>
                  <a:srgbClr val="FFFFFF"/>
                </a:solidFill>
                <a:latin typeface="Arial Narrow" charset="0"/>
                <a:ea typeface="宋体" charset="0"/>
                <a:cs typeface="宋体" charset="0"/>
              </a:rPr>
              <a:t>上帝赏赐无私的人</a:t>
            </a:r>
            <a:endParaRPr lang="en-US" sz="3200" b="1" dirty="0">
              <a:solidFill>
                <a:srgbClr val="FFFFFF"/>
              </a:solidFill>
              <a:latin typeface="Arial Narrow" charset="0"/>
              <a:ea typeface="宋体" charset="0"/>
              <a:cs typeface="宋体" charset="0"/>
            </a:endParaRPr>
          </a:p>
        </p:txBody>
      </p:sp>
      <p:pic>
        <p:nvPicPr>
          <p:cNvPr id="44068" name="Picture 109" descr="j023524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88201086"/>
      </p:ext>
    </p:extLst>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4307" name="Text Box 3"/>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zh-CN" altLang="en-US" b="1" dirty="0">
                <a:solidFill>
                  <a:srgbClr val="FFFFFF"/>
                </a:solidFill>
                <a:latin typeface="Arial"/>
                <a:cs typeface="Arial"/>
              </a:rPr>
              <a:t>希伯来　</a:t>
            </a:r>
            <a:r>
              <a:rPr lang="en-US" b="1" dirty="0">
                <a:solidFill>
                  <a:srgbClr val="FFFFFF"/>
                </a:solidFill>
                <a:latin typeface="Arial"/>
                <a:cs typeface="Arial"/>
              </a:rPr>
              <a:t>2:14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994308" name="Text Box 4"/>
          <p:cNvSpPr txBox="1">
            <a:spLocks noChangeArrowheads="1"/>
          </p:cNvSpPr>
          <p:nvPr/>
        </p:nvSpPr>
        <p:spPr bwMode="auto">
          <a:xfrm>
            <a:off x="755576" y="707212"/>
            <a:ext cx="822960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孩子们既然同有血肉之体，他自己也照样成为血肉之体，为要借着死，消灭那掌握死权的魔鬼”</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7256213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46534" name="Text Box 6"/>
          <p:cNvSpPr txBox="1">
            <a:spLocks noChangeArrowheads="1"/>
          </p:cNvSpPr>
          <p:nvPr/>
        </p:nvSpPr>
        <p:spPr bwMode="auto">
          <a:xfrm>
            <a:off x="395536" y="288925"/>
            <a:ext cx="8610600"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并且要释放那些因为怕死而终身作奴仆的人。</a:t>
            </a:r>
            <a:r>
              <a:rPr lang="en-US" sz="3200" b="1" i="1" dirty="0">
                <a:solidFill>
                  <a:srgbClr val="FFFFFF"/>
                </a:solidFill>
                <a:latin typeface="Arial"/>
                <a:cs typeface="Arial"/>
              </a:rPr>
              <a:t>"</a:t>
            </a:r>
          </a:p>
        </p:txBody>
      </p:sp>
      <p:sp>
        <p:nvSpPr>
          <p:cNvPr id="1046536" name="Text Box 8"/>
          <p:cNvSpPr txBox="1">
            <a:spLocks noChangeArrowheads="1"/>
          </p:cNvSpPr>
          <p:nvPr/>
        </p:nvSpPr>
        <p:spPr bwMode="auto">
          <a:xfrm>
            <a:off x="4953000" y="6019800"/>
            <a:ext cx="41910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b="1" dirty="0">
                <a:solidFill>
                  <a:srgbClr val="FFFFFF"/>
                </a:solidFill>
                <a:latin typeface="Arial"/>
                <a:cs typeface="Arial"/>
              </a:rPr>
              <a:t>希伯来　</a:t>
            </a:r>
            <a:r>
              <a:rPr lang="en-US" b="1" dirty="0">
                <a:solidFill>
                  <a:srgbClr val="FFFFFF"/>
                </a:solidFill>
                <a:latin typeface="Arial"/>
                <a:cs typeface="Arial"/>
              </a:rPr>
              <a:t>2:15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Tree>
    <p:extLst>
      <p:ext uri="{BB962C8B-B14F-4D97-AF65-F5344CB8AC3E}">
        <p14:creationId xmlns:p14="http://schemas.microsoft.com/office/powerpoint/2010/main" val="7703600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6356" name="Text Box 4"/>
          <p:cNvSpPr txBox="1">
            <a:spLocks noChangeArrowheads="1"/>
          </p:cNvSpPr>
          <p:nvPr/>
        </p:nvSpPr>
        <p:spPr bwMode="auto">
          <a:xfrm>
            <a:off x="755576" y="603845"/>
            <a:ext cx="8229600" cy="160043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pPr>
            <a:r>
              <a:rPr lang="en-US" sz="2800" b="1" i="1" dirty="0">
                <a:solidFill>
                  <a:srgbClr val="FFFFFF"/>
                </a:solidFill>
                <a:latin typeface="Arial"/>
                <a:cs typeface="Arial"/>
              </a:rPr>
              <a:t>"</a:t>
            </a:r>
            <a:r>
              <a:rPr lang="zh-CN" altLang="en-US" sz="2800" b="1" i="1" dirty="0">
                <a:solidFill>
                  <a:srgbClr val="FFFFFF"/>
                </a:solidFill>
                <a:latin typeface="Arial"/>
                <a:cs typeface="Arial"/>
              </a:rPr>
              <a:t>所以，他必须在各方面和他的弟兄们相同，为了要在　神的事上，成为仁慈忠信的大祭司，</a:t>
            </a:r>
            <a:endParaRPr lang="en-US" altLang="zh-CN" sz="2800" b="1" i="1" dirty="0">
              <a:solidFill>
                <a:srgbClr val="FFFFFF"/>
              </a:solidFill>
              <a:latin typeface="Arial"/>
              <a:cs typeface="Arial"/>
            </a:endParaRPr>
          </a:p>
          <a:p>
            <a:pPr algn="r">
              <a:spcBef>
                <a:spcPct val="50000"/>
              </a:spcBef>
            </a:pPr>
            <a:r>
              <a:rPr lang="zh-CN" altLang="en-US" sz="2800" b="1" i="1" dirty="0">
                <a:solidFill>
                  <a:srgbClr val="FFFFFF"/>
                </a:solidFill>
                <a:latin typeface="Arial"/>
                <a:cs typeface="Arial"/>
              </a:rPr>
              <a:t>好为人民赎罪。</a:t>
            </a:r>
            <a:endParaRPr lang="en-US" sz="2800" b="1" i="1" dirty="0">
              <a:solidFill>
                <a:srgbClr val="FFFFFF"/>
              </a:solidFill>
              <a:latin typeface="Arial"/>
              <a:cs typeface="Arial"/>
            </a:endParaRPr>
          </a:p>
        </p:txBody>
      </p:sp>
      <p:sp>
        <p:nvSpPr>
          <p:cNvPr id="996363" name="Text Box 11"/>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zh-CN" altLang="en-US" b="1" dirty="0">
                <a:solidFill>
                  <a:srgbClr val="FFFFFF"/>
                </a:solidFill>
                <a:latin typeface="Arial"/>
                <a:cs typeface="Arial"/>
              </a:rPr>
              <a:t>希伯来　</a:t>
            </a:r>
            <a:r>
              <a:rPr lang="en-US" b="1" dirty="0">
                <a:solidFill>
                  <a:srgbClr val="FFFFFF"/>
                </a:solidFill>
                <a:latin typeface="Arial"/>
                <a:cs typeface="Arial"/>
              </a:rPr>
              <a:t>2:17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Tree>
    <p:extLst>
      <p:ext uri="{BB962C8B-B14F-4D97-AF65-F5344CB8AC3E}">
        <p14:creationId xmlns:p14="http://schemas.microsoft.com/office/powerpoint/2010/main" val="32323941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2728228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7871720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4787" name="Text Box 3"/>
          <p:cNvSpPr txBox="1">
            <a:spLocks noChangeArrowheads="1"/>
          </p:cNvSpPr>
          <p:nvPr/>
        </p:nvSpPr>
        <p:spPr bwMode="auto">
          <a:xfrm>
            <a:off x="5257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腓立比　</a:t>
            </a:r>
            <a:r>
              <a:rPr lang="en-US" b="1" dirty="0">
                <a:solidFill>
                  <a:srgbClr val="FFFFFF"/>
                </a:solidFill>
                <a:latin typeface="Arial"/>
                <a:cs typeface="Arial"/>
              </a:rPr>
              <a:t>2:8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14788" name="Text Box 4"/>
          <p:cNvSpPr txBox="1">
            <a:spLocks noChangeArrowheads="1"/>
          </p:cNvSpPr>
          <p:nvPr/>
        </p:nvSpPr>
        <p:spPr bwMode="auto">
          <a:xfrm>
            <a:off x="179512" y="76200"/>
            <a:ext cx="8964488"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200" b="1" i="1" baseline="30000" dirty="0">
                <a:solidFill>
                  <a:srgbClr val="FFFFFF"/>
                </a:solidFill>
                <a:latin typeface="Arial"/>
                <a:cs typeface="Arial"/>
              </a:rPr>
              <a:t> "</a:t>
            </a:r>
            <a:r>
              <a:rPr lang="zh-CN" altLang="en-US" sz="3200" b="1" i="1" dirty="0">
                <a:solidFill>
                  <a:srgbClr val="FFFFFF"/>
                </a:solidFill>
                <a:latin typeface="Arial"/>
                <a:cs typeface="Arial"/>
              </a:rPr>
              <a:t>既然有人的样子，就自甘卑微，顺服至死，而且死在十字架上</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345141996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8643" name="Text Box 3"/>
          <p:cNvSpPr txBox="1">
            <a:spLocks noChangeArrowheads="1"/>
          </p:cNvSpPr>
          <p:nvPr/>
        </p:nvSpPr>
        <p:spPr bwMode="auto">
          <a:xfrm>
            <a:off x="476929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a:spcBef>
                <a:spcPct val="50000"/>
              </a:spcBef>
            </a:pPr>
            <a:r>
              <a:rPr lang="zh-CN" altLang="en-US" b="1" dirty="0">
                <a:solidFill>
                  <a:srgbClr val="FFFFFF"/>
                </a:solidFill>
                <a:latin typeface="Arial"/>
                <a:cs typeface="Arial"/>
              </a:rPr>
              <a:t>彼得前　</a:t>
            </a:r>
            <a:r>
              <a:rPr lang="en-US" b="1" dirty="0">
                <a:solidFill>
                  <a:srgbClr val="FFFFFF"/>
                </a:solidFill>
                <a:latin typeface="Arial"/>
                <a:cs typeface="Arial"/>
              </a:rPr>
              <a:t>2:24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08644" name="Text Box 4"/>
          <p:cNvSpPr txBox="1">
            <a:spLocks noChangeArrowheads="1"/>
          </p:cNvSpPr>
          <p:nvPr/>
        </p:nvSpPr>
        <p:spPr bwMode="auto">
          <a:xfrm>
            <a:off x="323528" y="76200"/>
            <a:ext cx="8712968"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他在木头上亲身担当了我们的罪，使我们既然不活在罪中，就可以为义而活。因他受的鞭伤，你们就得了医治。</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75972158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06595" name="Text Box 3"/>
          <p:cNvSpPr txBox="1">
            <a:spLocks noChangeArrowheads="1"/>
          </p:cNvSpPr>
          <p:nvPr/>
        </p:nvSpPr>
        <p:spPr bwMode="auto">
          <a:xfrm>
            <a:off x="54102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1:7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06596" name="Text Box 4"/>
          <p:cNvSpPr txBox="1">
            <a:spLocks noChangeArrowheads="1"/>
          </p:cNvSpPr>
          <p:nvPr/>
        </p:nvSpPr>
        <p:spPr bwMode="auto">
          <a:xfrm>
            <a:off x="179512" y="419180"/>
            <a:ext cx="8712968"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200" b="1" i="1" baseline="30000" dirty="0">
                <a:solidFill>
                  <a:srgbClr val="FFFFFF"/>
                </a:solidFill>
                <a:latin typeface="Arial"/>
                <a:cs typeface="Arial"/>
              </a:rPr>
              <a:t> "</a:t>
            </a:r>
            <a:r>
              <a:rPr lang="zh-CN" altLang="en-US" sz="3200" b="1" i="1" dirty="0">
                <a:solidFill>
                  <a:srgbClr val="FFFFFF"/>
                </a:solidFill>
                <a:latin typeface="Arial"/>
                <a:cs typeface="Arial"/>
              </a:rPr>
              <a:t>我们在他爱子里，借着他的血蒙了救赎，过犯得到赦免，都是按着他丰盛的恩典。</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358978487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92476548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735700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33684" t="25075" r="7196" b="6164"/>
          <a:stretch/>
        </p:blipFill>
        <p:spPr>
          <a:xfrm rot="16200000">
            <a:off x="3559618" y="860441"/>
            <a:ext cx="6353354" cy="5221816"/>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29 </a:t>
            </a:r>
            <a:r>
              <a:rPr lang="en-US" sz="1200" b="1" dirty="0">
                <a:solidFill>
                  <a:prstClr val="black"/>
                </a:solidFill>
              </a:rPr>
              <a:t>G</a:t>
            </a:r>
            <a:r>
              <a:rPr lang="en-US" sz="1200" dirty="0">
                <a:solidFill>
                  <a:prstClr val="black"/>
                </a:solidFill>
              </a:rPr>
              <a:t>enealogy of Jesus Christ</a:t>
            </a:r>
          </a:p>
          <a:p>
            <a:pPr defTabSz="457200" fontAlgn="auto">
              <a:spcBef>
                <a:spcPts val="0"/>
              </a:spcBef>
              <a:spcAft>
                <a:spcPts val="0"/>
              </a:spcAft>
            </a:pPr>
            <a:r>
              <a:rPr lang="en-US" sz="1200" dirty="0">
                <a:solidFill>
                  <a:prstClr val="black"/>
                </a:solidFill>
              </a:rPr>
              <a:t>30 </a:t>
            </a:r>
            <a:r>
              <a:rPr lang="en-US" sz="1200" b="1" dirty="0">
                <a:solidFill>
                  <a:prstClr val="black"/>
                </a:solidFill>
              </a:rPr>
              <a:t>O</a:t>
            </a:r>
            <a:r>
              <a:rPr lang="en-US" sz="1200" dirty="0">
                <a:solidFill>
                  <a:prstClr val="black"/>
                </a:solidFill>
              </a:rPr>
              <a:t>pposition of King Herod</a:t>
            </a:r>
          </a:p>
          <a:p>
            <a:pPr defTabSz="457200" fontAlgn="auto">
              <a:spcBef>
                <a:spcPts val="0"/>
              </a:spcBef>
              <a:spcAft>
                <a:spcPts val="0"/>
              </a:spcAft>
            </a:pPr>
            <a:r>
              <a:rPr lang="en-US" sz="1200" dirty="0">
                <a:solidFill>
                  <a:prstClr val="black"/>
                </a:solidFill>
              </a:rPr>
              <a:t>31 </a:t>
            </a:r>
            <a:r>
              <a:rPr lang="en-US" sz="1200" b="1" dirty="0">
                <a:solidFill>
                  <a:prstClr val="black"/>
                </a:solidFill>
              </a:rPr>
              <a:t>S</a:t>
            </a:r>
            <a:r>
              <a:rPr lang="en-US" sz="1200" dirty="0">
                <a:solidFill>
                  <a:prstClr val="black"/>
                </a:solidFill>
              </a:rPr>
              <a:t>pirit</a:t>
            </a:r>
            <a:r>
              <a:rPr lang="uk-UA" sz="1200" dirty="0">
                <a:solidFill>
                  <a:prstClr val="black"/>
                </a:solidFill>
              </a:rPr>
              <a:t>'</a:t>
            </a:r>
            <a:r>
              <a:rPr lang="en-US" sz="1200" dirty="0">
                <a:solidFill>
                  <a:prstClr val="black"/>
                </a:solidFill>
              </a:rPr>
              <a:t>s descent upon Jesus</a:t>
            </a:r>
          </a:p>
          <a:p>
            <a:pPr defTabSz="457200" fontAlgn="auto">
              <a:spcBef>
                <a:spcPts val="0"/>
              </a:spcBef>
              <a:spcAft>
                <a:spcPts val="0"/>
              </a:spcAft>
            </a:pPr>
            <a:r>
              <a:rPr lang="en-US" sz="1200" dirty="0">
                <a:solidFill>
                  <a:prstClr val="black"/>
                </a:solidFill>
              </a:rPr>
              <a:t>32 </a:t>
            </a:r>
            <a:r>
              <a:rPr lang="en-US" sz="1200" b="1" dirty="0">
                <a:solidFill>
                  <a:prstClr val="black"/>
                </a:solidFill>
              </a:rPr>
              <a:t>P</a:t>
            </a:r>
            <a:r>
              <a:rPr lang="en-US" sz="1200" dirty="0">
                <a:solidFill>
                  <a:prstClr val="black"/>
                </a:solidFill>
              </a:rPr>
              <a:t>ower over Satan</a:t>
            </a:r>
            <a:r>
              <a:rPr lang="uk-UA" sz="1200" dirty="0">
                <a:solidFill>
                  <a:prstClr val="black"/>
                </a:solidFill>
              </a:rPr>
              <a:t>'</a:t>
            </a:r>
            <a:r>
              <a:rPr lang="en-US" sz="1200" dirty="0">
                <a:solidFill>
                  <a:prstClr val="black"/>
                </a:solidFill>
              </a:rPr>
              <a:t>s temptations</a:t>
            </a:r>
          </a:p>
          <a:p>
            <a:pPr defTabSz="457200" fontAlgn="auto">
              <a:spcBef>
                <a:spcPts val="0"/>
              </a:spcBef>
              <a:spcAft>
                <a:spcPts val="0"/>
              </a:spcAft>
            </a:pPr>
            <a:r>
              <a:rPr lang="en-US" sz="1200" dirty="0">
                <a:solidFill>
                  <a:prstClr val="black"/>
                </a:solidFill>
              </a:rPr>
              <a:t>33 </a:t>
            </a:r>
            <a:r>
              <a:rPr lang="en-US" sz="1200" b="1" dirty="0">
                <a:solidFill>
                  <a:prstClr val="black"/>
                </a:solidFill>
              </a:rPr>
              <a:t>E</a:t>
            </a:r>
            <a:r>
              <a:rPr lang="en-US" sz="1200" dirty="0">
                <a:solidFill>
                  <a:prstClr val="black"/>
                </a:solidFill>
              </a:rPr>
              <a:t>xpounding Sermon on Mount</a:t>
            </a:r>
          </a:p>
          <a:p>
            <a:pPr defTabSz="457200" fontAlgn="auto">
              <a:spcBef>
                <a:spcPts val="0"/>
              </a:spcBef>
              <a:spcAft>
                <a:spcPts val="0"/>
              </a:spcAft>
            </a:pPr>
            <a:r>
              <a:rPr lang="en-US" sz="1200" dirty="0">
                <a:solidFill>
                  <a:prstClr val="black"/>
                </a:solidFill>
              </a:rPr>
              <a:t>34 </a:t>
            </a:r>
            <a:r>
              <a:rPr lang="en-US" sz="1200" b="1" dirty="0">
                <a:solidFill>
                  <a:prstClr val="black"/>
                </a:solidFill>
              </a:rPr>
              <a:t>L</a:t>
            </a:r>
            <a:r>
              <a:rPr lang="en-US" sz="1200" dirty="0">
                <a:solidFill>
                  <a:prstClr val="black"/>
                </a:solidFill>
              </a:rPr>
              <a:t>essons on proper priorities</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35 </a:t>
            </a:r>
            <a:r>
              <a:rPr lang="en-US" sz="1200" b="1" dirty="0">
                <a:solidFill>
                  <a:prstClr val="black"/>
                </a:solidFill>
              </a:rPr>
              <a:t>O</a:t>
            </a:r>
            <a:r>
              <a:rPr lang="en-US" sz="1200" dirty="0">
                <a:solidFill>
                  <a:prstClr val="black"/>
                </a:solidFill>
              </a:rPr>
              <a:t>utline for personal relationships</a:t>
            </a:r>
          </a:p>
          <a:p>
            <a:pPr defTabSz="457200" fontAlgn="auto">
              <a:spcBef>
                <a:spcPts val="0"/>
              </a:spcBef>
              <a:spcAft>
                <a:spcPts val="0"/>
              </a:spcAft>
            </a:pPr>
            <a:r>
              <a:rPr lang="en-US" sz="1200" dirty="0">
                <a:solidFill>
                  <a:prstClr val="black"/>
                </a:solidFill>
              </a:rPr>
              <a:t>36 </a:t>
            </a:r>
            <a:r>
              <a:rPr lang="en-US" sz="1200" b="1" dirty="0">
                <a:solidFill>
                  <a:prstClr val="black"/>
                </a:solidFill>
              </a:rPr>
              <a:t>F</a:t>
            </a:r>
            <a:r>
              <a:rPr lang="en-US" sz="120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37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defTabSz="457200" fontAlgn="auto">
              <a:spcBef>
                <a:spcPts val="0"/>
              </a:spcBef>
              <a:spcAft>
                <a:spcPts val="0"/>
              </a:spcAft>
            </a:pPr>
            <a:r>
              <a:rPr lang="en-US" sz="1200" dirty="0">
                <a:solidFill>
                  <a:prstClr val="black"/>
                </a:solidFill>
              </a:rPr>
              <a:t>38 </a:t>
            </a:r>
            <a:r>
              <a:rPr lang="en-US" sz="1200" b="1" dirty="0">
                <a:solidFill>
                  <a:prstClr val="black"/>
                </a:solidFill>
              </a:rPr>
              <a:t>A</a:t>
            </a:r>
            <a:r>
              <a:rPr lang="en-US" sz="1200" dirty="0">
                <a:solidFill>
                  <a:prstClr val="black"/>
                </a:solidFill>
              </a:rPr>
              <a:t>postles sent to preach</a:t>
            </a:r>
          </a:p>
          <a:p>
            <a:pPr defTabSz="457200" fontAlgn="auto">
              <a:spcBef>
                <a:spcPts val="0"/>
              </a:spcBef>
              <a:spcAft>
                <a:spcPts val="0"/>
              </a:spcAft>
            </a:pPr>
            <a:r>
              <a:rPr lang="en-US" sz="1200" dirty="0">
                <a:solidFill>
                  <a:prstClr val="black"/>
                </a:solidFill>
              </a:rPr>
              <a:t>39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defTabSz="457200" fontAlgn="auto">
              <a:spcBef>
                <a:spcPts val="0"/>
              </a:spcBef>
              <a:spcAft>
                <a:spcPts val="0"/>
              </a:spcAft>
            </a:pPr>
            <a:r>
              <a:rPr lang="en-US" sz="1200" dirty="0">
                <a:solidFill>
                  <a:prstClr val="black"/>
                </a:solidFill>
              </a:rPr>
              <a:t>40 </a:t>
            </a:r>
            <a:r>
              <a:rPr lang="en-US" sz="1200" b="1" dirty="0">
                <a:solidFill>
                  <a:prstClr val="black"/>
                </a:solidFill>
              </a:rPr>
              <a:t>T</a:t>
            </a:r>
            <a:r>
              <a:rPr lang="en-US" sz="1200" dirty="0">
                <a:solidFill>
                  <a:prstClr val="black"/>
                </a:solidFill>
              </a:rPr>
              <a:t>rue Messiah called demonic</a:t>
            </a:r>
          </a:p>
          <a:p>
            <a:pPr defTabSz="457200" fontAlgn="auto">
              <a:spcBef>
                <a:spcPts val="0"/>
              </a:spcBef>
              <a:spcAft>
                <a:spcPts val="0"/>
              </a:spcAft>
            </a:pPr>
            <a:r>
              <a:rPr lang="en-US" sz="1200" dirty="0">
                <a:solidFill>
                  <a:prstClr val="black"/>
                </a:solidFill>
              </a:rPr>
              <a:t>41 </a:t>
            </a:r>
            <a:r>
              <a:rPr lang="en-US" sz="1200" b="1" dirty="0">
                <a:solidFill>
                  <a:prstClr val="black"/>
                </a:solidFill>
              </a:rPr>
              <a:t>H</a:t>
            </a:r>
            <a:r>
              <a:rPr lang="en-US" sz="1200" dirty="0">
                <a:solidFill>
                  <a:prstClr val="black"/>
                </a:solidFill>
              </a:rPr>
              <a:t>idden message of parables</a:t>
            </a:r>
          </a:p>
          <a:p>
            <a:pPr defTabSz="457200" fontAlgn="auto">
              <a:spcBef>
                <a:spcPts val="0"/>
              </a:spcBef>
              <a:spcAft>
                <a:spcPts val="0"/>
              </a:spcAft>
            </a:pPr>
            <a:r>
              <a:rPr lang="en-US" sz="1200" dirty="0">
                <a:solidFill>
                  <a:prstClr val="black"/>
                </a:solidFill>
              </a:rPr>
              <a:t>42 </a:t>
            </a:r>
            <a:r>
              <a:rPr lang="en-US" sz="1200" b="1" dirty="0">
                <a:solidFill>
                  <a:prstClr val="black"/>
                </a:solidFill>
              </a:rPr>
              <a:t>E</a:t>
            </a:r>
            <a:r>
              <a:rPr lang="en-US" sz="1200" dirty="0">
                <a:solidFill>
                  <a:prstClr val="black"/>
                </a:solidFill>
              </a:rPr>
              <a:t>xecution of the Baptist</a:t>
            </a:r>
          </a:p>
          <a:p>
            <a:pPr defTabSz="457200" fontAlgn="auto">
              <a:spcBef>
                <a:spcPts val="0"/>
              </a:spcBef>
              <a:spcAft>
                <a:spcPts val="0"/>
              </a:spcAft>
            </a:pPr>
            <a:r>
              <a:rPr lang="en-US" sz="1200" dirty="0">
                <a:solidFill>
                  <a:prstClr val="black"/>
                </a:solidFill>
              </a:rPr>
              <a:t>43 </a:t>
            </a:r>
            <a:r>
              <a:rPr lang="en-US" sz="1200" b="1" dirty="0">
                <a:solidFill>
                  <a:prstClr val="black"/>
                </a:solidFill>
              </a:rPr>
              <a:t>W</a:t>
            </a:r>
            <a:r>
              <a:rPr lang="en-US" sz="120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44 </a:t>
            </a:r>
            <a:r>
              <a:rPr lang="en-US" sz="1200" b="1" dirty="0">
                <a:solidFill>
                  <a:prstClr val="black"/>
                </a:solidFill>
              </a:rPr>
              <a:t>K</a:t>
            </a:r>
            <a:r>
              <a:rPr lang="en-US" sz="1200" dirty="0">
                <a:solidFill>
                  <a:prstClr val="black"/>
                </a:solidFill>
              </a:rPr>
              <a:t>eys of the kingdom</a:t>
            </a:r>
          </a:p>
          <a:p>
            <a:pPr defTabSz="457200" fontAlgn="auto">
              <a:spcBef>
                <a:spcPts val="0"/>
              </a:spcBef>
              <a:spcAft>
                <a:spcPts val="0"/>
              </a:spcAft>
            </a:pPr>
            <a:r>
              <a:rPr lang="en-US" sz="1200" dirty="0">
                <a:solidFill>
                  <a:prstClr val="black"/>
                </a:solidFill>
              </a:rPr>
              <a:t>45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defTabSz="457200" fontAlgn="auto">
              <a:spcBef>
                <a:spcPts val="0"/>
              </a:spcBef>
              <a:spcAft>
                <a:spcPts val="0"/>
              </a:spcAft>
            </a:pPr>
            <a:r>
              <a:rPr lang="en-US" sz="1200" dirty="0">
                <a:solidFill>
                  <a:prstClr val="black"/>
                </a:solidFill>
              </a:rPr>
              <a:t>46 </a:t>
            </a:r>
            <a:r>
              <a:rPr lang="en-US" sz="1200" b="1" dirty="0">
                <a:solidFill>
                  <a:prstClr val="black"/>
                </a:solidFill>
              </a:rPr>
              <a:t>N</a:t>
            </a:r>
            <a:r>
              <a:rPr lang="en-US" sz="1200" dirty="0">
                <a:solidFill>
                  <a:prstClr val="black"/>
                </a:solidFill>
              </a:rPr>
              <a:t>eed for true forgiveness</a:t>
            </a:r>
          </a:p>
          <a:p>
            <a:pPr defTabSz="457200" fontAlgn="auto">
              <a:spcBef>
                <a:spcPts val="0"/>
              </a:spcBef>
              <a:spcAft>
                <a:spcPts val="0"/>
              </a:spcAft>
            </a:pPr>
            <a:r>
              <a:rPr lang="en-US" sz="1200" dirty="0">
                <a:solidFill>
                  <a:prstClr val="black"/>
                </a:solidFill>
              </a:rPr>
              <a:t>47 </a:t>
            </a:r>
            <a:r>
              <a:rPr lang="en-US" sz="1200" b="1" dirty="0">
                <a:solidFill>
                  <a:prstClr val="black"/>
                </a:solidFill>
              </a:rPr>
              <a:t>G</a:t>
            </a:r>
            <a:r>
              <a:rPr lang="en-US" sz="1200" dirty="0">
                <a:solidFill>
                  <a:prstClr val="black"/>
                </a:solidFill>
              </a:rPr>
              <a:t>rounds for divorce clarified</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48 </a:t>
            </a:r>
            <a:r>
              <a:rPr lang="en-US" sz="1200" b="1" dirty="0">
                <a:solidFill>
                  <a:prstClr val="black"/>
                </a:solidFill>
              </a:rPr>
              <a:t>O</a:t>
            </a:r>
            <a:r>
              <a:rPr lang="en-US" sz="1200" dirty="0">
                <a:solidFill>
                  <a:prstClr val="black"/>
                </a:solidFill>
              </a:rPr>
              <a:t>pportunities in the vineyard</a:t>
            </a:r>
          </a:p>
          <a:p>
            <a:pPr defTabSz="457200" fontAlgn="auto">
              <a:spcBef>
                <a:spcPts val="0"/>
              </a:spcBef>
              <a:spcAft>
                <a:spcPts val="0"/>
              </a:spcAft>
            </a:pPr>
            <a:r>
              <a:rPr lang="en-US" sz="1200" dirty="0">
                <a:solidFill>
                  <a:prstClr val="black"/>
                </a:solidFill>
              </a:rPr>
              <a:t>49 </a:t>
            </a:r>
            <a:r>
              <a:rPr lang="en-US" sz="1200" b="1" dirty="0">
                <a:solidFill>
                  <a:prstClr val="black"/>
                </a:solidFill>
              </a:rPr>
              <a:t>F</a:t>
            </a:r>
            <a:r>
              <a:rPr lang="en-US" sz="120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50 </a:t>
            </a:r>
            <a:r>
              <a:rPr lang="en-US" sz="1200" b="1" dirty="0">
                <a:solidFill>
                  <a:prstClr val="black"/>
                </a:solidFill>
              </a:rPr>
              <a:t>T</a:t>
            </a:r>
            <a:r>
              <a:rPr lang="en-US" sz="1200" dirty="0">
                <a:solidFill>
                  <a:prstClr val="black"/>
                </a:solidFill>
              </a:rPr>
              <a:t>axes paid to Caesar</a:t>
            </a:r>
          </a:p>
          <a:p>
            <a:pPr defTabSz="457200" fontAlgn="auto">
              <a:spcBef>
                <a:spcPts val="0"/>
              </a:spcBef>
              <a:spcAft>
                <a:spcPts val="0"/>
              </a:spcAft>
            </a:pPr>
            <a:r>
              <a:rPr lang="en-US" sz="1200" dirty="0">
                <a:solidFill>
                  <a:prstClr val="black"/>
                </a:solidFill>
              </a:rPr>
              <a:t>51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defTabSz="457200" fontAlgn="auto">
              <a:spcBef>
                <a:spcPts val="0"/>
              </a:spcBef>
              <a:spcAft>
                <a:spcPts val="0"/>
              </a:spcAft>
            </a:pPr>
            <a:r>
              <a:rPr lang="en-US" sz="1200" dirty="0">
                <a:solidFill>
                  <a:prstClr val="black"/>
                </a:solidFill>
              </a:rPr>
              <a:t>52 </a:t>
            </a:r>
            <a:r>
              <a:rPr lang="en-US" sz="1200" b="1" dirty="0">
                <a:solidFill>
                  <a:prstClr val="black"/>
                </a:solidFill>
              </a:rPr>
              <a:t>E</a:t>
            </a:r>
            <a:r>
              <a:rPr lang="en-US" sz="1200" dirty="0">
                <a:solidFill>
                  <a:prstClr val="black"/>
                </a:solidFill>
              </a:rPr>
              <a:t>vents of second coming</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53 </a:t>
            </a:r>
            <a:r>
              <a:rPr lang="en-US" sz="1200" b="1" dirty="0">
                <a:solidFill>
                  <a:prstClr val="black"/>
                </a:solidFill>
              </a:rPr>
              <a:t>J</a:t>
            </a:r>
            <a:r>
              <a:rPr lang="en-US" sz="1200" dirty="0">
                <a:solidFill>
                  <a:prstClr val="black"/>
                </a:solidFill>
              </a:rPr>
              <a:t>udgment of the nations</a:t>
            </a:r>
          </a:p>
          <a:p>
            <a:pPr defTabSz="457200" fontAlgn="auto">
              <a:spcBef>
                <a:spcPts val="0"/>
              </a:spcBef>
              <a:spcAft>
                <a:spcPts val="0"/>
              </a:spcAft>
            </a:pPr>
            <a:r>
              <a:rPr lang="en-US" sz="1200" dirty="0">
                <a:solidFill>
                  <a:prstClr val="black"/>
                </a:solidFill>
              </a:rPr>
              <a:t>54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defTabSz="457200" fontAlgn="auto">
              <a:spcBef>
                <a:spcPts val="0"/>
              </a:spcBef>
              <a:spcAft>
                <a:spcPts val="0"/>
              </a:spcAft>
            </a:pPr>
            <a:r>
              <a:rPr lang="en-US" sz="1200" dirty="0">
                <a:solidFill>
                  <a:prstClr val="black"/>
                </a:solidFill>
              </a:rPr>
              <a:t>55 </a:t>
            </a:r>
            <a:r>
              <a:rPr lang="en-US" sz="1200" b="1" dirty="0">
                <a:solidFill>
                  <a:prstClr val="black"/>
                </a:solidFill>
              </a:rPr>
              <a:t>W</a:t>
            </a:r>
            <a:r>
              <a:rPr lang="en-US" sz="1200" dirty="0">
                <a:solidFill>
                  <a:prstClr val="black"/>
                </a:solidFill>
              </a:rPr>
              <a:t>ay of the cross</a:t>
            </a:r>
          </a:p>
          <a:p>
            <a:pPr defTabSz="457200" fontAlgn="auto">
              <a:spcBef>
                <a:spcPts val="0"/>
              </a:spcBef>
              <a:spcAft>
                <a:spcPts val="0"/>
              </a:spcAft>
            </a:pPr>
            <a:r>
              <a:rPr lang="en-US" sz="1200" dirty="0">
                <a:solidFill>
                  <a:prstClr val="black"/>
                </a:solidFill>
              </a:rPr>
              <a:t>56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1 Inception of the world</a:t>
            </a:r>
          </a:p>
          <a:p>
            <a:pPr defTabSz="457200" fontAlgn="auto">
              <a:spcBef>
                <a:spcPts val="0"/>
              </a:spcBef>
              <a:spcAft>
                <a:spcPts val="0"/>
              </a:spcAft>
            </a:pPr>
            <a:r>
              <a:rPr lang="en-US" sz="1200" dirty="0">
                <a:solidFill>
                  <a:prstClr val="black"/>
                </a:solidFill>
              </a:rPr>
              <a:t>2 </a:t>
            </a:r>
            <a:r>
              <a:rPr lang="en-US" sz="1200" b="1" dirty="0">
                <a:solidFill>
                  <a:prstClr val="black"/>
                </a:solidFill>
              </a:rPr>
              <a:t>N</a:t>
            </a:r>
            <a:r>
              <a:rPr lang="en-US" sz="1200" dirty="0">
                <a:solidFill>
                  <a:prstClr val="black"/>
                </a:solidFill>
              </a:rPr>
              <a:t>ewlyweds placed in Eden</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3 </a:t>
            </a:r>
            <a:r>
              <a:rPr lang="en-US" sz="1200" b="1" dirty="0">
                <a:solidFill>
                  <a:prstClr val="black"/>
                </a:solidFill>
              </a:rPr>
              <a:t>T</a:t>
            </a:r>
            <a:r>
              <a:rPr lang="en-US" sz="1200" dirty="0">
                <a:solidFill>
                  <a:prstClr val="black"/>
                </a:solidFill>
              </a:rPr>
              <a:t>emptation and man</a:t>
            </a:r>
            <a:r>
              <a:rPr lang="uk-UA" sz="1200" dirty="0">
                <a:solidFill>
                  <a:prstClr val="black"/>
                </a:solidFill>
              </a:rPr>
              <a:t>'</a:t>
            </a:r>
            <a:r>
              <a:rPr lang="en-US" sz="1200" dirty="0">
                <a:solidFill>
                  <a:prstClr val="black"/>
                </a:solidFill>
              </a:rPr>
              <a:t>s fall</a:t>
            </a:r>
          </a:p>
          <a:p>
            <a:pPr defTabSz="457200" fontAlgn="auto">
              <a:spcBef>
                <a:spcPts val="0"/>
              </a:spcBef>
              <a:spcAft>
                <a:spcPts val="0"/>
              </a:spcAft>
            </a:pPr>
            <a:r>
              <a:rPr lang="en-US" sz="1200" dirty="0">
                <a:solidFill>
                  <a:prstClr val="black"/>
                </a:solidFill>
              </a:rPr>
              <a:t>4 </a:t>
            </a:r>
            <a:r>
              <a:rPr lang="en-US" sz="1200" b="1" dirty="0">
                <a:solidFill>
                  <a:prstClr val="black"/>
                </a:solidFill>
              </a:rPr>
              <a:t>H</a:t>
            </a:r>
            <a:r>
              <a:rPr lang="en-US" sz="1200" dirty="0">
                <a:solidFill>
                  <a:prstClr val="black"/>
                </a:solidFill>
              </a:rPr>
              <a:t>atred and first murder</a:t>
            </a:r>
          </a:p>
          <a:p>
            <a:pPr defTabSz="457200" fontAlgn="auto">
              <a:spcBef>
                <a:spcPts val="0"/>
              </a:spcBef>
              <a:spcAft>
                <a:spcPts val="0"/>
              </a:spcAft>
            </a:pPr>
            <a:r>
              <a:rPr lang="en-US" sz="1200" dirty="0">
                <a:solidFill>
                  <a:prstClr val="black"/>
                </a:solidFill>
              </a:rPr>
              <a:t>5 </a:t>
            </a:r>
            <a:r>
              <a:rPr lang="en-US" sz="1200" b="1" dirty="0">
                <a:solidFill>
                  <a:prstClr val="black"/>
                </a:solidFill>
              </a:rPr>
              <a:t>E</a:t>
            </a:r>
            <a:r>
              <a:rPr lang="en-US" sz="1200" dirty="0">
                <a:solidFill>
                  <a:prstClr val="black"/>
                </a:solidFill>
              </a:rPr>
              <a:t>ntire genealogy of Adam</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6 </a:t>
            </a:r>
            <a:r>
              <a:rPr lang="en-US" sz="1200" b="1" dirty="0">
                <a:solidFill>
                  <a:prstClr val="black"/>
                </a:solidFill>
              </a:rPr>
              <a:t>L</a:t>
            </a:r>
            <a:r>
              <a:rPr lang="en-US" sz="1200" dirty="0">
                <a:solidFill>
                  <a:prstClr val="black"/>
                </a:solidFill>
              </a:rPr>
              <a:t>essons on proper priorities</a:t>
            </a:r>
          </a:p>
          <a:p>
            <a:pPr defTabSz="457200" fontAlgn="auto">
              <a:spcBef>
                <a:spcPts val="0"/>
              </a:spcBef>
              <a:spcAft>
                <a:spcPts val="0"/>
              </a:spcAft>
            </a:pPr>
            <a:r>
              <a:rPr lang="en-US" sz="1200" dirty="0">
                <a:solidFill>
                  <a:prstClr val="black"/>
                </a:solidFill>
              </a:rPr>
              <a:t>7 </a:t>
            </a:r>
            <a:r>
              <a:rPr lang="en-US" sz="1200" b="1" dirty="0">
                <a:solidFill>
                  <a:prstClr val="black"/>
                </a:solidFill>
              </a:rPr>
              <a:t>O</a:t>
            </a:r>
            <a:r>
              <a:rPr lang="en-US" sz="1200" dirty="0">
                <a:solidFill>
                  <a:prstClr val="black"/>
                </a:solidFill>
              </a:rPr>
              <a:t>utline for personal relationships</a:t>
            </a:r>
          </a:p>
          <a:p>
            <a:pPr defTabSz="457200" fontAlgn="auto">
              <a:spcBef>
                <a:spcPts val="0"/>
              </a:spcBef>
              <a:spcAft>
                <a:spcPts val="0"/>
              </a:spcAft>
            </a:pPr>
            <a:r>
              <a:rPr lang="en-US" sz="1200" dirty="0">
                <a:solidFill>
                  <a:prstClr val="black"/>
                </a:solidFill>
              </a:rPr>
              <a:t>8 </a:t>
            </a:r>
            <a:r>
              <a:rPr lang="en-US" sz="1200" b="1" dirty="0">
                <a:solidFill>
                  <a:prstClr val="black"/>
                </a:solidFill>
              </a:rPr>
              <a:t>F</a:t>
            </a:r>
            <a:r>
              <a:rPr lang="en-US" sz="120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  9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defTabSz="457200" fontAlgn="auto">
              <a:spcBef>
                <a:spcPts val="0"/>
              </a:spcBef>
              <a:spcAft>
                <a:spcPts val="0"/>
              </a:spcAft>
            </a:pPr>
            <a:r>
              <a:rPr lang="en-US" sz="1200" dirty="0">
                <a:solidFill>
                  <a:prstClr val="black"/>
                </a:solidFill>
              </a:rPr>
              <a:t>10 </a:t>
            </a:r>
            <a:r>
              <a:rPr lang="en-US" sz="1200" b="1" dirty="0">
                <a:solidFill>
                  <a:prstClr val="black"/>
                </a:solidFill>
              </a:rPr>
              <a:t>A</a:t>
            </a:r>
            <a:r>
              <a:rPr lang="en-US" sz="1200" dirty="0">
                <a:solidFill>
                  <a:prstClr val="black"/>
                </a:solidFill>
              </a:rPr>
              <a:t>postles sent to preach</a:t>
            </a:r>
          </a:p>
          <a:p>
            <a:pPr defTabSz="457200" fontAlgn="auto">
              <a:spcBef>
                <a:spcPts val="0"/>
              </a:spcBef>
              <a:spcAft>
                <a:spcPts val="0"/>
              </a:spcAft>
            </a:pPr>
            <a:r>
              <a:rPr lang="en-US" sz="1200" dirty="0">
                <a:solidFill>
                  <a:prstClr val="black"/>
                </a:solidFill>
              </a:rPr>
              <a:t>11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defTabSz="457200" fontAlgn="auto">
              <a:spcBef>
                <a:spcPts val="0"/>
              </a:spcBef>
              <a:spcAft>
                <a:spcPts val="0"/>
              </a:spcAft>
            </a:pPr>
            <a:r>
              <a:rPr lang="en-US" sz="1200" dirty="0">
                <a:solidFill>
                  <a:prstClr val="black"/>
                </a:solidFill>
              </a:rPr>
              <a:t>12 </a:t>
            </a:r>
            <a:r>
              <a:rPr lang="en-US" sz="1200" b="1" dirty="0">
                <a:solidFill>
                  <a:prstClr val="black"/>
                </a:solidFill>
              </a:rPr>
              <a:t>T</a:t>
            </a:r>
            <a:r>
              <a:rPr lang="en-US" sz="1200" dirty="0">
                <a:solidFill>
                  <a:prstClr val="black"/>
                </a:solidFill>
              </a:rPr>
              <a:t>rue Messiah called demonic</a:t>
            </a:r>
          </a:p>
          <a:p>
            <a:pPr defTabSz="457200" fontAlgn="auto">
              <a:spcBef>
                <a:spcPts val="0"/>
              </a:spcBef>
              <a:spcAft>
                <a:spcPts val="0"/>
              </a:spcAft>
            </a:pPr>
            <a:r>
              <a:rPr lang="en-US" sz="1200" dirty="0">
                <a:solidFill>
                  <a:prstClr val="black"/>
                </a:solidFill>
              </a:rPr>
              <a:t>13 </a:t>
            </a:r>
            <a:r>
              <a:rPr lang="en-US" sz="1200" b="1" dirty="0">
                <a:solidFill>
                  <a:prstClr val="black"/>
                </a:solidFill>
              </a:rPr>
              <a:t>H</a:t>
            </a:r>
            <a:r>
              <a:rPr lang="en-US" sz="1200" dirty="0">
                <a:solidFill>
                  <a:prstClr val="black"/>
                </a:solidFill>
              </a:rPr>
              <a:t>idden message of parables</a:t>
            </a:r>
          </a:p>
          <a:p>
            <a:pPr defTabSz="457200" fontAlgn="auto">
              <a:spcBef>
                <a:spcPts val="0"/>
              </a:spcBef>
              <a:spcAft>
                <a:spcPts val="0"/>
              </a:spcAft>
            </a:pPr>
            <a:r>
              <a:rPr lang="en-US" sz="1200" dirty="0">
                <a:solidFill>
                  <a:prstClr val="black"/>
                </a:solidFill>
              </a:rPr>
              <a:t>14 </a:t>
            </a:r>
            <a:r>
              <a:rPr lang="en-US" sz="1200" b="1" dirty="0">
                <a:solidFill>
                  <a:prstClr val="black"/>
                </a:solidFill>
              </a:rPr>
              <a:t>E</a:t>
            </a:r>
            <a:r>
              <a:rPr lang="en-US" sz="1200" dirty="0">
                <a:solidFill>
                  <a:prstClr val="black"/>
                </a:solidFill>
              </a:rPr>
              <a:t>xecution of the Baptist</a:t>
            </a:r>
          </a:p>
          <a:p>
            <a:pPr defTabSz="457200" fontAlgn="auto">
              <a:spcBef>
                <a:spcPts val="0"/>
              </a:spcBef>
              <a:spcAft>
                <a:spcPts val="0"/>
              </a:spcAft>
            </a:pPr>
            <a:r>
              <a:rPr lang="en-US" sz="1200" dirty="0">
                <a:solidFill>
                  <a:prstClr val="black"/>
                </a:solidFill>
              </a:rPr>
              <a:t>15 </a:t>
            </a:r>
            <a:r>
              <a:rPr lang="en-US" sz="1200" b="1" dirty="0">
                <a:solidFill>
                  <a:prstClr val="black"/>
                </a:solidFill>
              </a:rPr>
              <a:t>W</a:t>
            </a:r>
            <a:r>
              <a:rPr lang="en-US" sz="120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16 </a:t>
            </a:r>
            <a:r>
              <a:rPr lang="en-US" sz="1200" b="1" dirty="0">
                <a:solidFill>
                  <a:prstClr val="black"/>
                </a:solidFill>
              </a:rPr>
              <a:t>K</a:t>
            </a:r>
            <a:r>
              <a:rPr lang="en-US" sz="1200" dirty="0">
                <a:solidFill>
                  <a:prstClr val="black"/>
                </a:solidFill>
              </a:rPr>
              <a:t>eys of the kingdom</a:t>
            </a:r>
          </a:p>
          <a:p>
            <a:pPr defTabSz="457200" fontAlgn="auto">
              <a:spcBef>
                <a:spcPts val="0"/>
              </a:spcBef>
              <a:spcAft>
                <a:spcPts val="0"/>
              </a:spcAft>
            </a:pPr>
            <a:r>
              <a:rPr lang="en-US" sz="1200" dirty="0">
                <a:solidFill>
                  <a:prstClr val="black"/>
                </a:solidFill>
              </a:rPr>
              <a:t>17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defTabSz="457200" fontAlgn="auto">
              <a:spcBef>
                <a:spcPts val="0"/>
              </a:spcBef>
              <a:spcAft>
                <a:spcPts val="0"/>
              </a:spcAft>
            </a:pPr>
            <a:r>
              <a:rPr lang="en-US" sz="1200" dirty="0">
                <a:solidFill>
                  <a:prstClr val="black"/>
                </a:solidFill>
              </a:rPr>
              <a:t>18 </a:t>
            </a:r>
            <a:r>
              <a:rPr lang="en-US" sz="1200" b="1" dirty="0">
                <a:solidFill>
                  <a:prstClr val="black"/>
                </a:solidFill>
              </a:rPr>
              <a:t>N</a:t>
            </a:r>
            <a:r>
              <a:rPr lang="en-US" sz="1200" dirty="0">
                <a:solidFill>
                  <a:prstClr val="black"/>
                </a:solidFill>
              </a:rPr>
              <a:t>eed for true forgiveness</a:t>
            </a:r>
          </a:p>
          <a:p>
            <a:pPr defTabSz="457200" fontAlgn="auto">
              <a:spcBef>
                <a:spcPts val="0"/>
              </a:spcBef>
              <a:spcAft>
                <a:spcPts val="0"/>
              </a:spcAft>
            </a:pPr>
            <a:r>
              <a:rPr lang="en-US" sz="1200" dirty="0">
                <a:solidFill>
                  <a:prstClr val="black"/>
                </a:solidFill>
              </a:rPr>
              <a:t>19 </a:t>
            </a:r>
            <a:r>
              <a:rPr lang="en-US" sz="1200" b="1" dirty="0">
                <a:solidFill>
                  <a:prstClr val="black"/>
                </a:solidFill>
              </a:rPr>
              <a:t>G</a:t>
            </a:r>
            <a:r>
              <a:rPr lang="en-US" sz="1200" dirty="0">
                <a:solidFill>
                  <a:prstClr val="black"/>
                </a:solidFill>
              </a:rPr>
              <a:t>rounds for divorce clarified</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20 </a:t>
            </a:r>
            <a:r>
              <a:rPr lang="en-US" sz="1200" b="1" dirty="0">
                <a:solidFill>
                  <a:prstClr val="black"/>
                </a:solidFill>
              </a:rPr>
              <a:t>O</a:t>
            </a:r>
            <a:r>
              <a:rPr lang="en-US" sz="1200" dirty="0">
                <a:solidFill>
                  <a:prstClr val="black"/>
                </a:solidFill>
              </a:rPr>
              <a:t>pportunities in the vineyard</a:t>
            </a:r>
          </a:p>
          <a:p>
            <a:pPr defTabSz="457200" fontAlgn="auto">
              <a:spcBef>
                <a:spcPts val="0"/>
              </a:spcBef>
              <a:spcAft>
                <a:spcPts val="0"/>
              </a:spcAft>
            </a:pPr>
            <a:r>
              <a:rPr lang="en-US" sz="1200" dirty="0">
                <a:solidFill>
                  <a:prstClr val="black"/>
                </a:solidFill>
              </a:rPr>
              <a:t>21 </a:t>
            </a:r>
            <a:r>
              <a:rPr lang="en-US" sz="1200" b="1" dirty="0">
                <a:solidFill>
                  <a:prstClr val="black"/>
                </a:solidFill>
              </a:rPr>
              <a:t>F</a:t>
            </a:r>
            <a:r>
              <a:rPr lang="en-US" sz="120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dirty="0">
                <a:solidFill>
                  <a:prstClr val="black"/>
                </a:solidFill>
              </a:rPr>
              <a:t>22 </a:t>
            </a:r>
            <a:r>
              <a:rPr lang="en-US" sz="1200" b="1" dirty="0">
                <a:solidFill>
                  <a:prstClr val="black"/>
                </a:solidFill>
              </a:rPr>
              <a:t>T</a:t>
            </a:r>
            <a:r>
              <a:rPr lang="en-US" sz="1200" dirty="0">
                <a:solidFill>
                  <a:prstClr val="black"/>
                </a:solidFill>
              </a:rPr>
              <a:t>axes paid to Caesar</a:t>
            </a:r>
          </a:p>
          <a:p>
            <a:pPr defTabSz="457200" fontAlgn="auto">
              <a:spcBef>
                <a:spcPts val="0"/>
              </a:spcBef>
              <a:spcAft>
                <a:spcPts val="0"/>
              </a:spcAft>
            </a:pPr>
            <a:r>
              <a:rPr lang="en-US" sz="1200" dirty="0">
                <a:solidFill>
                  <a:prstClr val="black"/>
                </a:solidFill>
              </a:rPr>
              <a:t>23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defTabSz="457200" fontAlgn="auto">
              <a:spcBef>
                <a:spcPts val="0"/>
              </a:spcBef>
              <a:spcAft>
                <a:spcPts val="0"/>
              </a:spcAft>
            </a:pPr>
            <a:r>
              <a:rPr lang="en-US" sz="1200" dirty="0">
                <a:solidFill>
                  <a:prstClr val="black"/>
                </a:solidFill>
              </a:rPr>
              <a:t>24 </a:t>
            </a:r>
            <a:r>
              <a:rPr lang="en-US" sz="1200" b="1" dirty="0">
                <a:solidFill>
                  <a:prstClr val="black"/>
                </a:solidFill>
              </a:rPr>
              <a:t>E</a:t>
            </a:r>
            <a:r>
              <a:rPr lang="en-US" sz="1200" dirty="0">
                <a:solidFill>
                  <a:prstClr val="black"/>
                </a:solidFill>
              </a:rPr>
              <a:t>vents of second coming</a:t>
            </a:r>
          </a:p>
          <a:p>
            <a:pPr defTabSz="457200" fontAlgn="auto">
              <a:spcBef>
                <a:spcPts val="0"/>
              </a:spcBef>
              <a:spcAft>
                <a:spcPts val="0"/>
              </a:spcAft>
            </a:pPr>
            <a:endParaRPr lang="en-US" sz="1200" dirty="0">
              <a:solidFill>
                <a:prstClr val="black"/>
              </a:solidFill>
            </a:endParaRPr>
          </a:p>
          <a:p>
            <a:pPr defTabSz="457200" fontAlgn="auto">
              <a:spcBef>
                <a:spcPts val="0"/>
              </a:spcBef>
              <a:spcAft>
                <a:spcPts val="0"/>
              </a:spcAft>
            </a:pPr>
            <a:r>
              <a:rPr lang="en-US" sz="1200" dirty="0">
                <a:solidFill>
                  <a:prstClr val="black"/>
                </a:solidFill>
              </a:rPr>
              <a:t>25 </a:t>
            </a:r>
            <a:r>
              <a:rPr lang="en-US" sz="1200" b="1" dirty="0">
                <a:solidFill>
                  <a:prstClr val="black"/>
                </a:solidFill>
              </a:rPr>
              <a:t>J</a:t>
            </a:r>
            <a:r>
              <a:rPr lang="en-US" sz="1200" dirty="0">
                <a:solidFill>
                  <a:prstClr val="black"/>
                </a:solidFill>
              </a:rPr>
              <a:t>udgment of the nations</a:t>
            </a:r>
          </a:p>
          <a:p>
            <a:pPr defTabSz="457200" fontAlgn="auto">
              <a:spcBef>
                <a:spcPts val="0"/>
              </a:spcBef>
              <a:spcAft>
                <a:spcPts val="0"/>
              </a:spcAft>
            </a:pPr>
            <a:r>
              <a:rPr lang="en-US" sz="1200" dirty="0">
                <a:solidFill>
                  <a:prstClr val="black"/>
                </a:solidFill>
              </a:rPr>
              <a:t>26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defTabSz="457200" fontAlgn="auto">
              <a:spcBef>
                <a:spcPts val="0"/>
              </a:spcBef>
              <a:spcAft>
                <a:spcPts val="0"/>
              </a:spcAft>
            </a:pPr>
            <a:r>
              <a:rPr lang="en-US" sz="1200" dirty="0">
                <a:solidFill>
                  <a:prstClr val="black"/>
                </a:solidFill>
              </a:rPr>
              <a:t>27 </a:t>
            </a:r>
            <a:r>
              <a:rPr lang="en-US" sz="1200" b="1" dirty="0">
                <a:solidFill>
                  <a:prstClr val="black"/>
                </a:solidFill>
              </a:rPr>
              <a:t>W</a:t>
            </a:r>
            <a:r>
              <a:rPr lang="en-US" sz="1200" dirty="0">
                <a:solidFill>
                  <a:prstClr val="black"/>
                </a:solidFill>
              </a:rPr>
              <a:t>ay of the cross</a:t>
            </a:r>
          </a:p>
          <a:p>
            <a:pPr defTabSz="457200" fontAlgn="auto">
              <a:spcBef>
                <a:spcPts val="0"/>
              </a:spcBef>
              <a:spcAft>
                <a:spcPts val="0"/>
              </a:spcAft>
            </a:pPr>
            <a:r>
              <a:rPr lang="en-US" sz="1200" dirty="0">
                <a:solidFill>
                  <a:prstClr val="black"/>
                </a:solidFill>
              </a:rPr>
              <a:t>28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defTabSz="457200" fontAlgn="auto">
              <a:spcBef>
                <a:spcPts val="0"/>
              </a:spcBef>
              <a:spcAft>
                <a:spcPts val="0"/>
              </a:spcAft>
            </a:pPr>
            <a:r>
              <a:rPr lang="en-US" sz="1200">
                <a:solidFill>
                  <a:prstClr val="black"/>
                </a:solidFill>
                <a:latin typeface="Helvetica"/>
                <a:cs typeface="+mn-cs"/>
              </a:rPr>
              <a:t> </a:t>
            </a:r>
            <a:endParaRPr lang="en-US" sz="1800">
              <a:solidFill>
                <a:prstClr val="black"/>
              </a:solidFill>
              <a:latin typeface="Tw Cen MT"/>
              <a:cs typeface="+mn-cs"/>
            </a:endParaRPr>
          </a:p>
        </p:txBody>
      </p:sp>
      <p:pic>
        <p:nvPicPr>
          <p:cNvPr id="13" name="Picture 12"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rot="16200000">
            <a:off x="1521882" y="-620240"/>
            <a:ext cx="1630346" cy="4674109"/>
          </a:xfrm>
          <a:prstGeom prst="rect">
            <a:avLst/>
          </a:prstGeom>
        </p:spPr>
      </p:pic>
      <p:sp>
        <p:nvSpPr>
          <p:cNvPr id="14" name="Title 1"/>
          <p:cNvSpPr txBox="1">
            <a:spLocks/>
          </p:cNvSpPr>
          <p:nvPr/>
        </p:nvSpPr>
        <p:spPr bwMode="auto">
          <a:xfrm>
            <a:off x="0" y="44393"/>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a:r>
              <a:rPr lang="zh-TW" altLang="en-US" sz="4800" b="1" dirty="0">
                <a:solidFill>
                  <a:prstClr val="white"/>
                </a:solidFill>
                <a:latin typeface="Arial"/>
                <a:cs typeface="Arial"/>
              </a:rPr>
              <a:t>路得</a:t>
            </a:r>
            <a:r>
              <a:rPr lang="zh-CN" altLang="en-US" sz="4800" b="1" dirty="0">
                <a:solidFill>
                  <a:prstClr val="white"/>
                </a:solidFill>
                <a:latin typeface="Arial"/>
                <a:cs typeface="Arial"/>
              </a:rPr>
              <a:t>记</a:t>
            </a:r>
            <a:r>
              <a:rPr lang="zh-TW" altLang="en-US" sz="4800" b="1" dirty="0">
                <a:solidFill>
                  <a:prstClr val="white"/>
                </a:solidFill>
                <a:latin typeface="Arial"/>
                <a:cs typeface="Arial"/>
              </a:rPr>
              <a:t> </a:t>
            </a:r>
            <a:endParaRPr lang="en-US" sz="4800" b="1" dirty="0">
              <a:solidFill>
                <a:prstClr val="white"/>
              </a:solidFill>
              <a:latin typeface="Arial"/>
              <a:cs typeface="Arial"/>
            </a:endParaRPr>
          </a:p>
        </p:txBody>
      </p:sp>
      <p:sp>
        <p:nvSpPr>
          <p:cNvPr id="15" name="TextBox 14">
            <a:extLst>
              <a:ext uri="{FF2B5EF4-FFF2-40B4-BE49-F238E27FC236}">
                <a16:creationId xmlns:a16="http://schemas.microsoft.com/office/drawing/2014/main" id="{590582BA-EC21-85D6-F426-78D853C6C04D}"/>
              </a:ext>
            </a:extLst>
          </p:cNvPr>
          <p:cNvSpPr txBox="1"/>
          <p:nvPr/>
        </p:nvSpPr>
        <p:spPr>
          <a:xfrm>
            <a:off x="114006" y="2531988"/>
            <a:ext cx="4768672" cy="1569660"/>
          </a:xfrm>
          <a:prstGeom prst="rect">
            <a:avLst/>
          </a:prstGeom>
          <a:noFill/>
        </p:spPr>
        <p:txBody>
          <a:bodyPr wrap="square" rtlCol="0">
            <a:spAutoFit/>
          </a:bodyPr>
          <a:lstStyle/>
          <a:p>
            <a:r>
              <a:rPr lang="en-US" b="1" dirty="0"/>
              <a:t>R</a:t>
            </a:r>
            <a:r>
              <a:rPr lang="en-US" dirty="0"/>
              <a:t> </a:t>
            </a:r>
            <a:r>
              <a:rPr lang="zh-CN" altLang="en-US" dirty="0"/>
              <a:t>路得与拿俄米一起返回</a:t>
            </a:r>
            <a:endParaRPr lang="en-US" altLang="zh-CN" dirty="0"/>
          </a:p>
          <a:p>
            <a:r>
              <a:rPr lang="en-US" b="1" dirty="0"/>
              <a:t>U</a:t>
            </a:r>
            <a:r>
              <a:rPr lang="en-US" dirty="0"/>
              <a:t> </a:t>
            </a:r>
            <a:r>
              <a:rPr lang="zh-CN" altLang="en-US" dirty="0"/>
              <a:t>波阿斯允许路得随意拾取麦穗</a:t>
            </a:r>
            <a:endParaRPr lang="en-US" altLang="zh-CN" dirty="0"/>
          </a:p>
          <a:p>
            <a:r>
              <a:rPr lang="en-US" b="1" dirty="0"/>
              <a:t>T</a:t>
            </a:r>
            <a:r>
              <a:rPr lang="en-US" dirty="0"/>
              <a:t> </a:t>
            </a:r>
            <a:r>
              <a:rPr lang="zh-CN" altLang="en-US" dirty="0"/>
              <a:t>为近亲救赎者的时间到了</a:t>
            </a:r>
            <a:endParaRPr lang="en-US" altLang="zh-CN" dirty="0"/>
          </a:p>
          <a:p>
            <a:r>
              <a:rPr lang="en-US" b="1" dirty="0"/>
              <a:t>H</a:t>
            </a:r>
            <a:r>
              <a:rPr lang="en-US" dirty="0"/>
              <a:t> </a:t>
            </a:r>
            <a:r>
              <a:rPr lang="zh-CN" altLang="en-US" dirty="0"/>
              <a:t>路得的丈夫成为救赎者</a:t>
            </a:r>
            <a:endParaRPr lang="en-US" dirty="0"/>
          </a:p>
        </p:txBody>
      </p:sp>
    </p:spTree>
    <p:extLst>
      <p:ext uri="{BB962C8B-B14F-4D97-AF65-F5344CB8AC3E}">
        <p14:creationId xmlns:p14="http://schemas.microsoft.com/office/powerpoint/2010/main" val="233152553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2739" name="Text Box 3"/>
          <p:cNvSpPr txBox="1">
            <a:spLocks noChangeArrowheads="1"/>
          </p:cNvSpPr>
          <p:nvPr/>
        </p:nvSpPr>
        <p:spPr bwMode="auto">
          <a:xfrm>
            <a:off x="5638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约翰福音</a:t>
            </a:r>
            <a:r>
              <a:rPr lang="en-US" b="1" dirty="0">
                <a:solidFill>
                  <a:srgbClr val="FFFFFF"/>
                </a:solidFill>
                <a:latin typeface="Arial"/>
                <a:cs typeface="Arial"/>
              </a:rPr>
              <a:t> 3:16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12740" name="Text Box 4"/>
          <p:cNvSpPr txBox="1">
            <a:spLocks noChangeArrowheads="1"/>
          </p:cNvSpPr>
          <p:nvPr/>
        </p:nvSpPr>
        <p:spPr bwMode="auto">
          <a:xfrm>
            <a:off x="533400" y="332656"/>
            <a:ext cx="82296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神爱世人，甚至把他的独生子赐给他们，叫一切信他的，不至灭亡，反得永生。</a:t>
            </a:r>
            <a:r>
              <a:rPr lang="en-US" sz="3200" b="1" i="1" dirty="0">
                <a:solidFill>
                  <a:srgbClr val="FFFFFF"/>
                </a:solidFill>
                <a:latin typeface="Arial"/>
                <a:cs typeface="Arial"/>
              </a:rPr>
              <a:t>"</a:t>
            </a:r>
          </a:p>
        </p:txBody>
      </p:sp>
    </p:spTree>
    <p:extLst>
      <p:ext uri="{BB962C8B-B14F-4D97-AF65-F5344CB8AC3E}">
        <p14:creationId xmlns:p14="http://schemas.microsoft.com/office/powerpoint/2010/main" val="7765439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20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0691" name="Text Box 3"/>
          <p:cNvSpPr txBox="1">
            <a:spLocks noChangeArrowheads="1"/>
          </p:cNvSpPr>
          <p:nvPr/>
        </p:nvSpPr>
        <p:spPr bwMode="auto">
          <a:xfrm>
            <a:off x="5034674" y="6025662"/>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sz="2800" b="1" dirty="0">
                <a:solidFill>
                  <a:srgbClr val="FFFFFF"/>
                </a:solidFill>
                <a:latin typeface="Arial"/>
                <a:cs typeface="Arial"/>
              </a:rPr>
              <a:t>使徒行传　</a:t>
            </a:r>
            <a:r>
              <a:rPr lang="en-US" sz="2800" b="1" dirty="0">
                <a:solidFill>
                  <a:srgbClr val="FFFFFF"/>
                </a:solidFill>
                <a:latin typeface="Arial"/>
                <a:cs typeface="Arial"/>
              </a:rPr>
              <a:t>16:31 (</a:t>
            </a:r>
            <a:r>
              <a:rPr lang="zh-CN" altLang="en-US" sz="2800" b="1" dirty="0">
                <a:solidFill>
                  <a:srgbClr val="FFFFFF"/>
                </a:solidFill>
                <a:latin typeface="Arial"/>
                <a:cs typeface="Arial"/>
              </a:rPr>
              <a:t>ＣＮＶＳ</a:t>
            </a:r>
            <a:r>
              <a:rPr lang="en-US" sz="2800" b="1" dirty="0">
                <a:solidFill>
                  <a:srgbClr val="FFFFFF"/>
                </a:solidFill>
                <a:latin typeface="Arial"/>
                <a:cs typeface="Arial"/>
              </a:rPr>
              <a:t>)</a:t>
            </a:r>
          </a:p>
        </p:txBody>
      </p:sp>
      <p:sp>
        <p:nvSpPr>
          <p:cNvPr id="1010692" name="Text Box 4"/>
          <p:cNvSpPr txBox="1">
            <a:spLocks noChangeArrowheads="1"/>
          </p:cNvSpPr>
          <p:nvPr/>
        </p:nvSpPr>
        <p:spPr bwMode="auto">
          <a:xfrm>
            <a:off x="533400" y="609600"/>
            <a:ext cx="8229600" cy="14773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latin typeface="Arial"/>
                <a:cs typeface="Arial"/>
              </a:rPr>
              <a:t>"</a:t>
            </a:r>
            <a:r>
              <a:rPr lang="zh-CN" altLang="en-US" sz="3600" b="1" i="1" dirty="0">
                <a:solidFill>
                  <a:srgbClr val="FFFFFF"/>
                </a:solidFill>
                <a:latin typeface="Arial"/>
                <a:cs typeface="Arial"/>
              </a:rPr>
              <a:t>当信主耶稣，你和你一家人都必定</a:t>
            </a:r>
            <a:endParaRPr lang="en-US" altLang="zh-CN" sz="3600" b="1" i="1" dirty="0">
              <a:solidFill>
                <a:srgbClr val="FFFFFF"/>
              </a:solidFill>
              <a:latin typeface="Arial"/>
              <a:cs typeface="Arial"/>
            </a:endParaRPr>
          </a:p>
          <a:p>
            <a:pPr>
              <a:spcBef>
                <a:spcPct val="50000"/>
              </a:spcBef>
            </a:pPr>
            <a:r>
              <a:rPr lang="zh-CN" altLang="en-US" sz="3600" b="1" i="1" dirty="0">
                <a:solidFill>
                  <a:srgbClr val="FFFFFF"/>
                </a:solidFill>
                <a:latin typeface="Arial"/>
                <a:cs typeface="Arial"/>
              </a:rPr>
              <a:t>得救</a:t>
            </a:r>
            <a:r>
              <a:rPr lang="en-US" sz="3600" b="1" i="1" dirty="0">
                <a:solidFill>
                  <a:srgbClr val="FFFFFF"/>
                </a:solidFill>
                <a:latin typeface="Arial"/>
                <a:cs typeface="Arial"/>
              </a:rPr>
              <a:t>"</a:t>
            </a:r>
          </a:p>
        </p:txBody>
      </p:sp>
    </p:spTree>
    <p:extLst>
      <p:ext uri="{BB962C8B-B14F-4D97-AF65-F5344CB8AC3E}">
        <p14:creationId xmlns:p14="http://schemas.microsoft.com/office/powerpoint/2010/main" val="175627550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6835" name="Text Box 3"/>
          <p:cNvSpPr txBox="1">
            <a:spLocks noChangeArrowheads="1"/>
          </p:cNvSpPr>
          <p:nvPr/>
        </p:nvSpPr>
        <p:spPr bwMode="auto">
          <a:xfrm>
            <a:off x="51816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2:8-9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1016836" name="Text Box 4"/>
          <p:cNvSpPr txBox="1">
            <a:spLocks noChangeArrowheads="1"/>
          </p:cNvSpPr>
          <p:nvPr/>
        </p:nvSpPr>
        <p:spPr bwMode="auto">
          <a:xfrm>
            <a:off x="179512" y="76200"/>
            <a:ext cx="864096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pPr>
            <a:r>
              <a:rPr lang="en-US" sz="3200" b="1" i="1" baseline="30000" dirty="0">
                <a:solidFill>
                  <a:srgbClr val="FFFFFF"/>
                </a:solidFill>
                <a:latin typeface="Arial"/>
                <a:cs typeface="Arial"/>
              </a:rPr>
              <a:t> "</a:t>
            </a:r>
            <a:r>
              <a:rPr lang="zh-CN" altLang="en-US" sz="3200" b="1" i="1" dirty="0">
                <a:solidFill>
                  <a:srgbClr val="FFFFFF"/>
                </a:solidFill>
                <a:latin typeface="Arial"/>
                <a:cs typeface="Arial"/>
              </a:rPr>
              <a:t>你们得救是靠着恩典，借着信心。这不是出于自己，而是　神所赐的； 这也不是出于行为，免得有人自夸。</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31568877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0"/>
            <a:ext cx="9144000" cy="6858000"/>
            <a:chOff x="0" y="0"/>
            <a:chExt cx="9144000" cy="6858000"/>
          </a:xfrm>
        </p:grpSpPr>
        <p:sp>
          <p:nvSpPr>
            <p:cNvPr id="7"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8"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27086" name="Text Box 14"/>
          <p:cNvSpPr txBox="1">
            <a:spLocks noChangeArrowheads="1"/>
          </p:cNvSpPr>
          <p:nvPr/>
        </p:nvSpPr>
        <p:spPr bwMode="auto">
          <a:xfrm>
            <a:off x="2209800" y="1219200"/>
            <a:ext cx="69342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a:ea typeface="ＭＳ Ｐゴシック" charset="0"/>
                <a:cs typeface="Arial"/>
              </a:rPr>
              <a:t>他是你的救赎主吗？</a:t>
            </a:r>
            <a:endParaRPr kumimoji="0" lang="en-US" sz="4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56604023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76" name="Picture 8" descr="C:\My Documents\My Pictures\Bible\Christ's life\Passion\3 Crosse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031183" name="Text Box 15"/>
          <p:cNvSpPr txBox="1">
            <a:spLocks noChangeArrowheads="1"/>
          </p:cNvSpPr>
          <p:nvPr/>
        </p:nvSpPr>
        <p:spPr bwMode="auto">
          <a:xfrm>
            <a:off x="2209800" y="1219200"/>
            <a:ext cx="69342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rPr>
              <a:t>他是你的救赎主吗？</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4441953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3864"/>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婴儿俄备得</a:t>
            </a:r>
            <a:endParaRPr lang="en-US" sz="54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1001357"/>
            <a:ext cx="9144000" cy="5852160"/>
          </a:xfrm>
          <a:prstGeom prst="rect">
            <a:avLst/>
          </a:prstGeom>
        </p:spPr>
      </p:pic>
    </p:spTree>
    <p:extLst>
      <p:ext uri="{BB962C8B-B14F-4D97-AF65-F5344CB8AC3E}">
        <p14:creationId xmlns:p14="http://schemas.microsoft.com/office/powerpoint/2010/main" val="313104371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1026"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1" name="Text Box 1027"/>
          <p:cNvSpPr txBox="1">
            <a:spLocks noChangeArrowheads="1"/>
          </p:cNvSpPr>
          <p:nvPr/>
        </p:nvSpPr>
        <p:spPr bwMode="auto">
          <a:xfrm>
            <a:off x="-187896" y="1079202"/>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marR="0" lvl="2" indent="-636588" algn="l" defTabSz="914400" rtl="0" eaLnBrk="0" fontAlgn="base" latinLnBrk="0" hangingPunct="0">
              <a:lnSpc>
                <a:spcPct val="100000"/>
              </a:lnSpc>
              <a:spcBef>
                <a:spcPct val="0"/>
              </a:spcBef>
              <a:spcAft>
                <a:spcPct val="0"/>
              </a:spcAft>
              <a:buClrTx/>
              <a:buSzTx/>
              <a:buFont typeface="Wingdings 2" pitchFamily="-111" charset="2"/>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上帝对一个家庭的恩典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 4:13-17a </a:t>
            </a:r>
          </a:p>
        </p:txBody>
      </p:sp>
      <p:sp>
        <p:nvSpPr>
          <p:cNvPr id="304132" name="Text Box 1028"/>
          <p:cNvSpPr txBox="1">
            <a:spLocks noChangeArrowheads="1"/>
          </p:cNvSpPr>
          <p:nvPr/>
        </p:nvSpPr>
        <p:spPr bwMode="auto">
          <a:xfrm>
            <a:off x="-172144" y="2009477"/>
            <a:ext cx="9296400" cy="2470150"/>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Lucida Grande" charset="0"/>
                <a:cs typeface="Lucida Grande" charset="0"/>
              </a:rPr>
              <a:t>波阿撕</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13a</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Lucida Grande" charset="0"/>
                <a:cs typeface="Lucida Grande" charset="0"/>
              </a:rPr>
              <a:t>路得</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13b</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Lucida Grande" charset="0"/>
              </a:rPr>
              <a:t>►</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Lucida Grande" charset="0"/>
                <a:cs typeface="Lucida Grande" charset="0"/>
              </a:rPr>
              <a:t> </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Lucida Grande" charset="0"/>
                <a:cs typeface="Lucida Grande" charset="0"/>
              </a:rPr>
              <a:t>拿俄米</a:t>
            </a:r>
            <a:r>
              <a:rPr kumimoji="0" 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Lucida Grande" charset="0"/>
                <a:cs typeface="Lucida Grande"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Lucida Grande" charset="0"/>
                <a:cs typeface="Lucida Grande" charset="0"/>
              </a:rPr>
              <a:t>14-17a</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
        <p:nvSpPr>
          <p:cNvPr id="304133" name="Text Box 1029"/>
          <p:cNvSpPr txBox="1">
            <a:spLocks noChangeArrowheads="1"/>
          </p:cNvSpPr>
          <p:nvPr/>
        </p:nvSpPr>
        <p:spPr bwMode="auto">
          <a:xfrm>
            <a:off x="-187896" y="4736802"/>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marR="0" lvl="2" indent="-636588" algn="l" defTabSz="914400" rtl="0" eaLnBrk="0" fontAlgn="base" latinLnBrk="0" hangingPunct="0">
              <a:lnSpc>
                <a:spcPct val="100000"/>
              </a:lnSpc>
              <a:spcBef>
                <a:spcPct val="0"/>
              </a:spcBef>
              <a:spcAft>
                <a:spcPct val="0"/>
              </a:spcAft>
              <a:buClrTx/>
              <a:buSzTx/>
              <a:buFont typeface="Wingdings 2" pitchFamily="-111" charset="2"/>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上帝对</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pitchFamily="-111" charset="0"/>
                <a:ea typeface="ＭＳ Ｐゴシック" charset="0"/>
                <a:cs typeface="Arial" charset="0"/>
              </a:rPr>
              <a:t>一个民族</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的恩典</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v. 17b</a:t>
            </a:r>
          </a:p>
        </p:txBody>
      </p:sp>
      <p:sp>
        <p:nvSpPr>
          <p:cNvPr id="304134" name="Text Box 1030"/>
          <p:cNvSpPr txBox="1">
            <a:spLocks noChangeArrowheads="1"/>
          </p:cNvSpPr>
          <p:nvPr/>
        </p:nvSpPr>
        <p:spPr bwMode="auto">
          <a:xfrm>
            <a:off x="-187896" y="5895677"/>
            <a:ext cx="9296400" cy="701675"/>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marR="0" lvl="2" indent="-636588" algn="l" defTabSz="914400" rtl="0" eaLnBrk="0" fontAlgn="base" latinLnBrk="0" hangingPunct="0">
              <a:lnSpc>
                <a:spcPct val="100000"/>
              </a:lnSpc>
              <a:spcBef>
                <a:spcPct val="0"/>
              </a:spcBef>
              <a:spcAft>
                <a:spcPct val="0"/>
              </a:spcAft>
              <a:buClrTx/>
              <a:buSzTx/>
              <a:buFont typeface="Wingdings 2" pitchFamily="-111" charset="2"/>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上帝的恩典是</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pitchFamily="-111" charset="0"/>
                <a:ea typeface="ＭＳ Ｐゴシック" charset="0"/>
                <a:cs typeface="Arial" charset="0"/>
              </a:rPr>
              <a:t>普世性</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的</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pitchFamily="-111" charset="0"/>
                <a:ea typeface="ＭＳ Ｐゴシック" charset="0"/>
                <a:cs typeface="Arial" charset="0"/>
              </a:rPr>
              <a:t> vv. 18-22</a:t>
            </a:r>
          </a:p>
        </p:txBody>
      </p:sp>
      <p:sp>
        <p:nvSpPr>
          <p:cNvPr id="2" name="Title 1"/>
          <p:cNvSpPr>
            <a:spLocks noGrp="1"/>
          </p:cNvSpPr>
          <p:nvPr>
            <p:ph type="title" idx="4294967295"/>
          </p:nvPr>
        </p:nvSpPr>
        <p:spPr>
          <a:xfrm>
            <a:off x="513656" y="-27384"/>
            <a:ext cx="7772400" cy="803176"/>
          </a:xfr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r>
              <a:rPr lang="zh-CN" altLang="en-US" b="1" dirty="0">
                <a:solidFill>
                  <a:schemeClr val="bg1"/>
                </a:solidFill>
                <a:effectLst>
                  <a:glow rad="228600">
                    <a:schemeClr val="tx1">
                      <a:alpha val="75000"/>
                    </a:schemeClr>
                  </a:glow>
                </a:effectLst>
                <a:latin typeface="Arial"/>
                <a:cs typeface="Arial"/>
              </a:rPr>
              <a:t>路得　第</a:t>
            </a:r>
            <a:r>
              <a:rPr lang="en-US" b="1" dirty="0">
                <a:solidFill>
                  <a:schemeClr val="bg1"/>
                </a:solidFill>
                <a:effectLst>
                  <a:glow rad="228600">
                    <a:schemeClr val="tx1">
                      <a:alpha val="75000"/>
                    </a:schemeClr>
                  </a:glow>
                </a:effectLst>
                <a:latin typeface="Arial"/>
                <a:cs typeface="Arial"/>
              </a:rPr>
              <a:t>4</a:t>
            </a:r>
            <a:r>
              <a:rPr lang="zh-CN" altLang="en-US" b="1" dirty="0">
                <a:solidFill>
                  <a:schemeClr val="bg1"/>
                </a:solidFill>
                <a:effectLst>
                  <a:glow rad="228600">
                    <a:schemeClr val="tx1">
                      <a:alpha val="75000"/>
                    </a:schemeClr>
                  </a:glow>
                </a:effectLst>
                <a:latin typeface="Arial"/>
                <a:cs typeface="Arial"/>
              </a:rPr>
              <a:t>章　大纲</a:t>
            </a:r>
            <a:endParaRPr lang="en-US" b="1" dirty="0">
              <a:solidFill>
                <a:schemeClr val="bg1"/>
              </a:solidFill>
              <a:effectLst>
                <a:glow rad="228600">
                  <a:schemeClr val="tx1">
                    <a:alpha val="75000"/>
                  </a:schemeClr>
                </a:glow>
              </a:effectLst>
              <a:latin typeface="Arial"/>
              <a:cs typeface="Arial"/>
            </a:endParaRPr>
          </a:p>
        </p:txBody>
      </p:sp>
    </p:spTree>
    <p:extLst>
      <p:ext uri="{BB962C8B-B14F-4D97-AF65-F5344CB8AC3E}">
        <p14:creationId xmlns:p14="http://schemas.microsoft.com/office/powerpoint/2010/main" val="153704821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4131"/>
                                        </p:tgtEl>
                                        <p:attrNameLst>
                                          <p:attrName>style.visibility</p:attrName>
                                        </p:attrNameLst>
                                      </p:cBhvr>
                                      <p:to>
                                        <p:strVal val="visible"/>
                                      </p:to>
                                    </p:set>
                                    <p:animEffect transition="in" filter="dissolve">
                                      <p:cBhvr>
                                        <p:cTn id="7" dur="75"/>
                                        <p:tgtEl>
                                          <p:spTgt spid="304131"/>
                                        </p:tgtEl>
                                      </p:cBhvr>
                                    </p:animEffect>
                                  </p:childTnLst>
                                </p:cTn>
                              </p:par>
                            </p:childTnLst>
                          </p:cTn>
                        </p:par>
                        <p:par>
                          <p:cTn id="8" fill="hold" nodeType="afterGroup">
                            <p:stCondLst>
                              <p:cond delay="1350"/>
                            </p:stCondLst>
                            <p:childTnLst>
                              <p:par>
                                <p:cTn id="9" presetID="9" presetClass="entr" presetSubtype="0" fill="hold" grpId="0" nodeType="afterEffect">
                                  <p:stCondLst>
                                    <p:cond delay="3000"/>
                                  </p:stCondLst>
                                  <p:childTnLst>
                                    <p:set>
                                      <p:cBhvr>
                                        <p:cTn id="10" dur="1" fill="hold">
                                          <p:stCondLst>
                                            <p:cond delay="0"/>
                                          </p:stCondLst>
                                        </p:cTn>
                                        <p:tgtEl>
                                          <p:spTgt spid="304132"/>
                                        </p:tgtEl>
                                        <p:attrNameLst>
                                          <p:attrName>style.visibility</p:attrName>
                                        </p:attrNameLst>
                                      </p:cBhvr>
                                      <p:to>
                                        <p:strVal val="visible"/>
                                      </p:to>
                                    </p:set>
                                    <p:animEffect transition="in" filter="dissolve">
                                      <p:cBhvr>
                                        <p:cTn id="11" dur="500"/>
                                        <p:tgtEl>
                                          <p:spTgt spid="304132"/>
                                        </p:tgtEl>
                                      </p:cBhvr>
                                    </p:animEffect>
                                  </p:childTnLst>
                                </p:cTn>
                              </p:par>
                            </p:childTnLst>
                          </p:cTn>
                        </p:par>
                        <p:par>
                          <p:cTn id="12" fill="hold" nodeType="afterGroup">
                            <p:stCondLst>
                              <p:cond delay="48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304133"/>
                                        </p:tgtEl>
                                        <p:attrNameLst>
                                          <p:attrName>style.visibility</p:attrName>
                                        </p:attrNameLst>
                                      </p:cBhvr>
                                      <p:to>
                                        <p:strVal val="visible"/>
                                      </p:to>
                                    </p:set>
                                    <p:animEffect transition="in" filter="dissolve">
                                      <p:cBhvr>
                                        <p:cTn id="15" dur="500"/>
                                        <p:tgtEl>
                                          <p:spTgt spid="304133"/>
                                        </p:tgtEl>
                                      </p:cBhvr>
                                    </p:animEffect>
                                  </p:childTnLst>
                                </p:cTn>
                              </p:par>
                            </p:childTnLst>
                          </p:cTn>
                        </p:par>
                        <p:par>
                          <p:cTn id="16" fill="hold" nodeType="afterGroup">
                            <p:stCondLst>
                              <p:cond delay="16350"/>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304134"/>
                                        </p:tgtEl>
                                        <p:attrNameLst>
                                          <p:attrName>style.visibility</p:attrName>
                                        </p:attrNameLst>
                                      </p:cBhvr>
                                      <p:to>
                                        <p:strVal val="visible"/>
                                      </p:to>
                                    </p:set>
                                    <p:animEffect transition="in" filter="dissolve">
                                      <p:cBhvr>
                                        <p:cTn id="19" dur="5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1" grpId="0" autoUpdateAnimBg="0"/>
      <p:bldP spid="304132" grpId="0" autoUpdateAnimBg="0"/>
      <p:bldP spid="304133" grpId="0" autoUpdateAnimBg="0"/>
      <p:bldP spid="304134" grpId="0"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48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64867" name="Group 3"/>
          <p:cNvGrpSpPr>
            <a:grpSpLocks/>
          </p:cNvGrpSpPr>
          <p:nvPr/>
        </p:nvGrpSpPr>
        <p:grpSpPr bwMode="auto">
          <a:xfrm>
            <a:off x="0" y="0"/>
            <a:ext cx="5916613" cy="6858000"/>
            <a:chOff x="-288" y="0"/>
            <a:chExt cx="3727" cy="4320"/>
          </a:xfrm>
        </p:grpSpPr>
        <p:pic>
          <p:nvPicPr>
            <p:cNvPr id="164871"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1" name="Text Box 5"/>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Solomon's            </a:t>
              </a:r>
              <a:r>
                <a:rPr lang="en-US" sz="2000" b="1" i="1">
                  <a:solidFill>
                    <a:schemeClr val="bg1"/>
                  </a:solidFill>
                </a:rPr>
                <a:t>The Book of </a:t>
              </a:r>
              <a:r>
                <a:rPr lang="zh-TW" altLang="en-US" sz="2000" b="1" i="1">
                  <a:solidFill>
                    <a:schemeClr val="bg1"/>
                  </a:solidFill>
                </a:rPr>
                <a:t>路得 </a:t>
              </a:r>
              <a:endParaRPr lang="en-US" sz="2000" b="1">
                <a:solidFill>
                  <a:schemeClr val="bg1"/>
                </a:solidFill>
              </a:endParaRPr>
            </a:p>
          </p:txBody>
        </p:sp>
      </p:grpSp>
      <p:sp>
        <p:nvSpPr>
          <p:cNvPr id="301062"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法勒斯</a:t>
            </a:r>
            <a:r>
              <a:rPr lang="en-US" altLang="ja-JP" sz="4000" b="1">
                <a:solidFill>
                  <a:schemeClr val="bg1"/>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chemeClr val="bg1"/>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sp>
        <p:nvSpPr>
          <p:cNvPr id="301063" name="Text Box 7"/>
          <p:cNvSpPr txBox="1">
            <a:spLocks noChangeArrowheads="1"/>
          </p:cNvSpPr>
          <p:nvPr/>
        </p:nvSpPr>
        <p:spPr bwMode="auto">
          <a:xfrm>
            <a:off x="5000625"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1"/>
                </a:solidFill>
              </a:rPr>
              <a:t>1.  2.  3.  4.  5.  6.  7.  8.  9. 10.</a:t>
            </a:r>
          </a:p>
        </p:txBody>
      </p:sp>
      <p:sp>
        <p:nvSpPr>
          <p:cNvPr id="301064" name="Text Box 8"/>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18-22</a:t>
            </a:r>
            <a:endParaRPr lang="en-US" sz="3200" b="1">
              <a:solidFill>
                <a:schemeClr val="bg1"/>
              </a:solidFill>
              <a:ea typeface="Times New Roman" charset="0"/>
              <a:cs typeface="Times New Roman" charset="0"/>
            </a:endParaRPr>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1062"/>
                                        </p:tgtEl>
                                        <p:attrNameLst>
                                          <p:attrName>style.visibility</p:attrName>
                                        </p:attrNameLst>
                                      </p:cBhvr>
                                      <p:to>
                                        <p:strVal val="visible"/>
                                      </p:to>
                                    </p:set>
                                    <p:animEffect transition="in" filter="dissolve">
                                      <p:cBhvr>
                                        <p:cTn id="7" dur="75"/>
                                        <p:tgtEl>
                                          <p:spTgt spid="301062"/>
                                        </p:tgtEl>
                                      </p:cBhvr>
                                    </p:animEffect>
                                  </p:childTnLst>
                                </p:cTn>
                              </p:par>
                            </p:childTnLst>
                          </p:cTn>
                        </p:par>
                        <p:par>
                          <p:cTn id="8" fill="hold" nodeType="afterGroup">
                            <p:stCondLst>
                              <p:cond delay="1875"/>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301063"/>
                                        </p:tgtEl>
                                        <p:attrNameLst>
                                          <p:attrName>style.visibility</p:attrName>
                                        </p:attrNameLst>
                                      </p:cBhvr>
                                      <p:to>
                                        <p:strVal val="visible"/>
                                      </p:to>
                                    </p:set>
                                    <p:animEffect transition="in" filter="dissolve">
                                      <p:cBhvr>
                                        <p:cTn id="11" dur="75"/>
                                        <p:tgtEl>
                                          <p:spTgt spid="301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62" grpId="0" autoUpdateAnimBg="0"/>
      <p:bldP spid="301063"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71011" name="Group 3"/>
          <p:cNvGrpSpPr>
            <a:grpSpLocks/>
          </p:cNvGrpSpPr>
          <p:nvPr/>
        </p:nvGrpSpPr>
        <p:grpSpPr bwMode="auto">
          <a:xfrm>
            <a:off x="0" y="0"/>
            <a:ext cx="5916613" cy="6858000"/>
            <a:chOff x="-288" y="0"/>
            <a:chExt cx="3727" cy="4320"/>
          </a:xfrm>
        </p:grpSpPr>
        <p:pic>
          <p:nvPicPr>
            <p:cNvPr id="171023"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2085" name="Text Box 5"/>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302087" name="Text Box 7"/>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1"/>
                </a:solidFill>
              </a:rPr>
              <a:t>1.  2.  3.  4.  5.  6.  7.  8.  9. 10.</a:t>
            </a:r>
          </a:p>
        </p:txBody>
      </p:sp>
      <p:sp>
        <p:nvSpPr>
          <p:cNvPr id="302088" name="Text Box 8"/>
          <p:cNvSpPr txBox="1">
            <a:spLocks noChangeArrowheads="1"/>
          </p:cNvSpPr>
          <p:nvPr/>
        </p:nvSpPr>
        <p:spPr bwMode="auto">
          <a:xfrm>
            <a:off x="1752600" y="2117725"/>
            <a:ext cx="31242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FF66FF"/>
                </a:solidFill>
                <a:ea typeface="宋体" charset="0"/>
                <a:cs typeface="宋体" charset="0"/>
              </a:rPr>
              <a:t>摩西</a:t>
            </a:r>
            <a:endParaRPr lang="en-US" sz="4000" b="1">
              <a:solidFill>
                <a:srgbClr val="FF66FF"/>
              </a:solidFill>
            </a:endParaRPr>
          </a:p>
        </p:txBody>
      </p:sp>
      <p:sp>
        <p:nvSpPr>
          <p:cNvPr id="302089" name="Text Box 9"/>
          <p:cNvSpPr txBox="1">
            <a:spLocks noChangeArrowheads="1"/>
          </p:cNvSpPr>
          <p:nvPr/>
        </p:nvSpPr>
        <p:spPr bwMode="auto">
          <a:xfrm>
            <a:off x="1752600" y="0"/>
            <a:ext cx="31242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FF66FF"/>
                </a:solidFill>
                <a:ea typeface="宋体" charset="0"/>
                <a:cs typeface="宋体" charset="0"/>
              </a:rPr>
              <a:t>雅各</a:t>
            </a:r>
            <a:endParaRPr lang="en-US" sz="4000" b="1">
              <a:solidFill>
                <a:srgbClr val="FF66FF"/>
              </a:solidFill>
            </a:endParaRPr>
          </a:p>
        </p:txBody>
      </p:sp>
      <p:sp>
        <p:nvSpPr>
          <p:cNvPr id="302090" name="Text Box 10"/>
          <p:cNvSpPr txBox="1">
            <a:spLocks noChangeArrowheads="1"/>
          </p:cNvSpPr>
          <p:nvPr/>
        </p:nvSpPr>
        <p:spPr bwMode="auto">
          <a:xfrm>
            <a:off x="1752600" y="3048000"/>
            <a:ext cx="3124200" cy="7080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FF66FF"/>
                </a:solidFill>
                <a:ea typeface="宋体" charset="0"/>
                <a:cs typeface="宋体" charset="0"/>
              </a:rPr>
              <a:t>约书亚</a:t>
            </a:r>
            <a:endParaRPr lang="en-US" sz="4000" b="1">
              <a:solidFill>
                <a:srgbClr val="FF66FF"/>
              </a:solidFill>
            </a:endParaRPr>
          </a:p>
        </p:txBody>
      </p:sp>
      <p:sp>
        <p:nvSpPr>
          <p:cNvPr id="302091" name="Text Box 11"/>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18-22</a:t>
            </a:r>
            <a:endParaRPr lang="en-US" sz="3200" b="1">
              <a:solidFill>
                <a:schemeClr val="bg1"/>
              </a:solidFill>
              <a:ea typeface="Times New Roman" charset="0"/>
              <a:cs typeface="Times New Roman" charset="0"/>
            </a:endParaRPr>
          </a:p>
        </p:txBody>
      </p:sp>
      <p:sp>
        <p:nvSpPr>
          <p:cNvPr id="13"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法勒斯</a:t>
            </a:r>
            <a:r>
              <a:rPr lang="en-US" altLang="ja-JP" sz="4000" b="1">
                <a:solidFill>
                  <a:schemeClr val="bg1"/>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chemeClr val="bg1"/>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sp>
        <p:nvSpPr>
          <p:cNvPr id="12" name="Text Box 1032"/>
          <p:cNvSpPr txBox="1">
            <a:spLocks noChangeArrowheads="1"/>
          </p:cNvSpPr>
          <p:nvPr/>
        </p:nvSpPr>
        <p:spPr bwMode="auto">
          <a:xfrm>
            <a:off x="1928813" y="857250"/>
            <a:ext cx="31242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4000" b="1">
                <a:solidFill>
                  <a:srgbClr val="66FF66"/>
                </a:solidFill>
                <a:ea typeface="宋体" charset="0"/>
                <a:cs typeface="宋体" charset="0"/>
              </a:rPr>
              <a:t>中断</a:t>
            </a:r>
            <a:r>
              <a:rPr lang="en-US" altLang="ja-JP" sz="4000" b="1">
                <a:solidFill>
                  <a:srgbClr val="66FF66"/>
                </a:solidFill>
              </a:rPr>
              <a:t>?</a:t>
            </a:r>
            <a:endParaRPr lang="en-US" sz="4000" b="1">
              <a:solidFill>
                <a:srgbClr val="66FF66"/>
              </a:solidFill>
            </a:endParaRPr>
          </a:p>
        </p:txBody>
      </p:sp>
      <p:sp>
        <p:nvSpPr>
          <p:cNvPr id="14" name="Line 1033"/>
          <p:cNvSpPr>
            <a:spLocks noChangeShapeType="1"/>
          </p:cNvSpPr>
          <p:nvPr/>
        </p:nvSpPr>
        <p:spPr bwMode="auto">
          <a:xfrm>
            <a:off x="5133975" y="1295400"/>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5" name="Line 1033"/>
          <p:cNvSpPr>
            <a:spLocks noChangeShapeType="1"/>
          </p:cNvSpPr>
          <p:nvPr/>
        </p:nvSpPr>
        <p:spPr bwMode="auto">
          <a:xfrm>
            <a:off x="5105400" y="1857375"/>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6" name="Line 1033"/>
          <p:cNvSpPr>
            <a:spLocks noChangeShapeType="1"/>
          </p:cNvSpPr>
          <p:nvPr/>
        </p:nvSpPr>
        <p:spPr bwMode="auto">
          <a:xfrm>
            <a:off x="5105400" y="3071813"/>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7" name="Line 1033"/>
          <p:cNvSpPr>
            <a:spLocks noChangeShapeType="1"/>
          </p:cNvSpPr>
          <p:nvPr/>
        </p:nvSpPr>
        <p:spPr bwMode="auto">
          <a:xfrm>
            <a:off x="5105400" y="3714750"/>
            <a:ext cx="4038600" cy="0"/>
          </a:xfrm>
          <a:prstGeom prst="line">
            <a:avLst/>
          </a:prstGeom>
          <a:noFill/>
          <a:ln w="76200">
            <a:solidFill>
              <a:srgbClr val="66FF66"/>
            </a:solidFill>
            <a:prstDash val="dash"/>
            <a:round/>
            <a:headEnd/>
            <a:tailEnd/>
          </a:ln>
          <a:extLst>
            <a:ext uri="{909E8E84-426E-40dd-AFC4-6F175D3DCCD1}">
              <a14:hiddenFill xmlns="" xmlns:a14="http://schemas.microsoft.com/office/drawing/2010/main">
                <a:noFill/>
              </a14:hiddenFill>
            </a:ext>
          </a:extLst>
        </p:spPr>
        <p:txBody>
          <a:bodyPr/>
          <a:lstStyle/>
          <a:p>
            <a:endParaRPr lang="en-US"/>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left)">
                                      <p:cBhvr>
                                        <p:cTn id="12" dur="500"/>
                                        <p:tgtEl>
                                          <p:spTgt spid="1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wipe(left)">
                                      <p:cBhvr>
                                        <p:cTn id="2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utoUpdateAnimBg="0"/>
      <p:bldP spid="14" grpId="0" animBg="1"/>
      <p:bldP spid="15" grpId="0" animBg="1"/>
      <p:bldP spid="16" grpId="0" animBg="1"/>
      <p:bldP spid="17"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3058"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73059" name="Group 3"/>
          <p:cNvGrpSpPr>
            <a:grpSpLocks/>
          </p:cNvGrpSpPr>
          <p:nvPr/>
        </p:nvGrpSpPr>
        <p:grpSpPr bwMode="auto">
          <a:xfrm>
            <a:off x="0" y="0"/>
            <a:ext cx="5449888" cy="6858000"/>
            <a:chOff x="-288" y="0"/>
            <a:chExt cx="3433" cy="4320"/>
          </a:xfrm>
        </p:grpSpPr>
        <p:pic>
          <p:nvPicPr>
            <p:cNvPr id="173064"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88"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Text Box 5"/>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4919" name="Text Box 7"/>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2"/>
                </a:solidFill>
              </a:rPr>
              <a:t>1.  2.  3.  4.  5.  6.  7.  8.  9. 10.</a:t>
            </a:r>
          </a:p>
        </p:txBody>
      </p:sp>
      <p:sp>
        <p:nvSpPr>
          <p:cNvPr id="294921"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zh-CN" sz="3200" b="1">
                <a:solidFill>
                  <a:schemeClr val="bg1"/>
                </a:solidFill>
                <a:ea typeface="Times New Roman" charset="0"/>
                <a:cs typeface="Times New Roman" charset="0"/>
              </a:rPr>
              <a:t>12</a:t>
            </a:r>
            <a:endParaRPr lang="en-US" sz="3200" b="1">
              <a:solidFill>
                <a:schemeClr val="bg1"/>
              </a:solidFill>
              <a:ea typeface="Times New Roman" charset="0"/>
              <a:cs typeface="Times New Roman" charset="0"/>
            </a:endParaRPr>
          </a:p>
        </p:txBody>
      </p:sp>
      <p:sp>
        <p:nvSpPr>
          <p:cNvPr id="11"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7F7F7F"/>
                </a:solidFill>
                <a:ea typeface="宋体" charset="0"/>
                <a:cs typeface="宋体" charset="0"/>
              </a:rPr>
              <a:t>法勒斯</a:t>
            </a:r>
            <a:r>
              <a:rPr lang="en-US" altLang="ja-JP" sz="4000" b="1">
                <a:solidFill>
                  <a:srgbClr val="7F7F7F"/>
                </a:solidFill>
              </a:rPr>
              <a:t>        </a:t>
            </a:r>
            <a:r>
              <a:rPr lang="zh-CN" altLang="en-US" sz="4000" b="1">
                <a:solidFill>
                  <a:srgbClr val="7F7F7F"/>
                </a:solidFill>
                <a:ea typeface="宋体" charset="0"/>
                <a:cs typeface="宋体" charset="0"/>
              </a:rPr>
              <a:t>希斯仑</a:t>
            </a:r>
            <a:r>
              <a:rPr lang="en-US" altLang="ja-JP" sz="4000" b="1">
                <a:solidFill>
                  <a:srgbClr val="7F7F7F"/>
                </a:solidFill>
              </a:rPr>
              <a:t>        </a:t>
            </a:r>
            <a:r>
              <a:rPr lang="zh-CN" altLang="en-US" sz="4000" b="1">
                <a:solidFill>
                  <a:srgbClr val="7F7F7F"/>
                </a:solidFill>
                <a:ea typeface="宋体" charset="0"/>
                <a:cs typeface="宋体" charset="0"/>
              </a:rPr>
              <a:t>兰</a:t>
            </a:r>
            <a:r>
              <a:rPr lang="en-US" altLang="ja-JP" sz="4000" b="1">
                <a:solidFill>
                  <a:srgbClr val="7F7F7F"/>
                </a:solidFill>
              </a:rPr>
              <a:t>                </a:t>
            </a:r>
            <a:r>
              <a:rPr lang="zh-CN" altLang="en-US" sz="4000" b="1">
                <a:solidFill>
                  <a:srgbClr val="7F7F7F"/>
                </a:solidFill>
                <a:ea typeface="宋体" charset="0"/>
                <a:cs typeface="宋体" charset="0"/>
              </a:rPr>
              <a:t>亚米拿达</a:t>
            </a:r>
            <a:r>
              <a:rPr lang="en-US" altLang="ja-JP" sz="4000" b="1">
                <a:solidFill>
                  <a:srgbClr val="7F7F7F"/>
                </a:solidFill>
              </a:rPr>
              <a:t>    </a:t>
            </a:r>
            <a:r>
              <a:rPr lang="zh-CN" altLang="en-US" sz="4000" b="1">
                <a:solidFill>
                  <a:srgbClr val="7F7F7F"/>
                </a:solidFill>
                <a:ea typeface="宋体" charset="0"/>
                <a:cs typeface="宋体" charset="0"/>
              </a:rPr>
              <a:t>拿顺</a:t>
            </a:r>
            <a:r>
              <a:rPr lang="en-US" altLang="ja-JP" sz="4000" b="1">
                <a:solidFill>
                  <a:srgbClr val="7F7F7F"/>
                </a:solidFill>
              </a:rPr>
              <a:t>          </a:t>
            </a:r>
            <a:r>
              <a:rPr lang="zh-CN" altLang="en-US" sz="4000" b="1">
                <a:solidFill>
                  <a:srgbClr val="7F7F7F"/>
                </a:solidFill>
                <a:ea typeface="宋体" charset="0"/>
                <a:cs typeface="宋体" charset="0"/>
              </a:rPr>
              <a:t>撒门</a:t>
            </a:r>
            <a:r>
              <a:rPr lang="en-US" altLang="ja-JP" sz="4000" b="1">
                <a:solidFill>
                  <a:srgbClr val="7F7F7F"/>
                </a:solidFill>
              </a:rPr>
              <a:t>           </a:t>
            </a:r>
            <a:r>
              <a:rPr lang="zh-CN" altLang="en-US" sz="4000" b="1">
                <a:solidFill>
                  <a:srgbClr val="7F7F7F"/>
                </a:solidFill>
                <a:ea typeface="宋体" charset="0"/>
                <a:cs typeface="宋体" charset="0"/>
              </a:rPr>
              <a:t>波阿斯</a:t>
            </a:r>
            <a:r>
              <a:rPr lang="en-US" altLang="ja-JP" sz="4000" b="1">
                <a:solidFill>
                  <a:srgbClr val="7F7F7F"/>
                </a:solidFill>
              </a:rPr>
              <a:t>           </a:t>
            </a:r>
            <a:r>
              <a:rPr lang="zh-CN" altLang="en-US" sz="4000" b="1">
                <a:solidFill>
                  <a:srgbClr val="7F7F7F"/>
                </a:solidFill>
                <a:ea typeface="宋体" charset="0"/>
                <a:cs typeface="宋体" charset="0"/>
              </a:rPr>
              <a:t>俄备得</a:t>
            </a:r>
            <a:r>
              <a:rPr lang="en-US" altLang="ja-JP" sz="4000" b="1">
                <a:solidFill>
                  <a:srgbClr val="7F7F7F"/>
                </a:solidFill>
              </a:rPr>
              <a:t>            </a:t>
            </a:r>
            <a:r>
              <a:rPr lang="zh-CN" altLang="en-US" sz="4000" b="1">
                <a:solidFill>
                  <a:srgbClr val="7F7F7F"/>
                </a:solidFill>
                <a:ea typeface="宋体" charset="0"/>
                <a:cs typeface="宋体" charset="0"/>
              </a:rPr>
              <a:t>耶西</a:t>
            </a:r>
            <a:r>
              <a:rPr lang="en-US" altLang="ja-JP" sz="4000" b="1">
                <a:solidFill>
                  <a:srgbClr val="7F7F7F"/>
                </a:solidFill>
              </a:rPr>
              <a:t>            </a:t>
            </a:r>
            <a:r>
              <a:rPr lang="zh-CN" altLang="en-US" sz="4000" b="1">
                <a:solidFill>
                  <a:srgbClr val="7F7F7F"/>
                </a:solidFill>
                <a:ea typeface="宋体" charset="0"/>
                <a:cs typeface="宋体" charset="0"/>
              </a:rPr>
              <a:t>大卫</a:t>
            </a:r>
            <a:endParaRPr lang="en-US" sz="4000" b="1">
              <a:solidFill>
                <a:srgbClr val="7F7F7F"/>
              </a:solidFill>
              <a:cs typeface="Times New Roman" charset="0"/>
            </a:endParaRPr>
          </a:p>
        </p:txBody>
      </p:sp>
      <p:sp>
        <p:nvSpPr>
          <p:cNvPr id="294920" name="Text Box 8"/>
          <p:cNvSpPr txBox="1">
            <a:spLocks noChangeArrowheads="1"/>
          </p:cNvSpPr>
          <p:nvPr/>
        </p:nvSpPr>
        <p:spPr bwMode="auto">
          <a:xfrm>
            <a:off x="304800" y="3276600"/>
            <a:ext cx="8686800" cy="1938992"/>
          </a:xfrm>
          <a:prstGeom prst="rect">
            <a:avLst/>
          </a:prstGeom>
          <a:noFill/>
          <a:ln w="9525">
            <a:noFill/>
            <a:miter lim="800000"/>
            <a:headEnd/>
            <a:tailEnd/>
          </a:ln>
          <a:effectLst>
            <a:outerShdw dist="35921" dir="2700000" algn="ctr" rotWithShape="0">
              <a:schemeClr val="tx1"/>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marL="228600"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lvl="2" eaLnBrk="1" hangingPunct="1">
              <a:spcBef>
                <a:spcPct val="50000"/>
              </a:spcBef>
            </a:pPr>
            <a:r>
              <a:rPr lang="zh-CN" altLang="en-US" sz="4000" b="1" i="1" dirty="0">
                <a:solidFill>
                  <a:schemeClr val="bg1"/>
                </a:solidFill>
                <a:effectLst>
                  <a:glow rad="317500">
                    <a:schemeClr val="tx1">
                      <a:alpha val="89000"/>
                    </a:schemeClr>
                  </a:glow>
                </a:effectLst>
                <a:latin typeface="Arial"/>
                <a:ea typeface="+mn-ea"/>
                <a:cs typeface="Arial"/>
              </a:rPr>
              <a:t>愿耶和华从这少年女子赐你後裔，使你的家像他玛从犹大所生法勒斯的家一般。</a:t>
            </a:r>
            <a:endParaRPr lang="en-US" sz="4000" b="1" i="1" dirty="0">
              <a:solidFill>
                <a:schemeClr val="bg1"/>
              </a:solidFill>
              <a:effectLst>
                <a:glow rad="317500">
                  <a:schemeClr val="tx1">
                    <a:alpha val="89000"/>
                  </a:schemeClr>
                </a:glow>
              </a:effectLst>
              <a:latin typeface="Arial"/>
              <a:ea typeface="+mn-ea"/>
              <a:cs typeface="Arial"/>
            </a:endParaRPr>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294921"/>
                                        </p:tgtEl>
                                        <p:attrNameLst>
                                          <p:attrName>style.visibility</p:attrName>
                                        </p:attrNameLst>
                                      </p:cBhvr>
                                      <p:to>
                                        <p:strVal val="visible"/>
                                      </p:to>
                                    </p:set>
                                    <p:animEffect transition="in" filter="dissolve">
                                      <p:cBhvr>
                                        <p:cTn id="7" dur="500"/>
                                        <p:tgtEl>
                                          <p:spTgt spid="294921"/>
                                        </p:tgtEl>
                                      </p:cBhvr>
                                    </p:animEffect>
                                  </p:childTnLst>
                                </p:cTn>
                              </p:par>
                            </p:childTnLst>
                          </p:cTn>
                        </p:par>
                        <p:par>
                          <p:cTn id="8" fill="hold" nodeType="afterGroup">
                            <p:stCondLst>
                              <p:cond delay="2500"/>
                            </p:stCondLst>
                            <p:childTnLst>
                              <p:par>
                                <p:cTn id="9" presetID="9" presetClass="entr" presetSubtype="0" fill="hold" grpId="0" nodeType="afterEffect">
                                  <p:stCondLst>
                                    <p:cond delay="2000"/>
                                  </p:stCondLst>
                                  <p:childTnLst>
                                    <p:set>
                                      <p:cBhvr>
                                        <p:cTn id="10" dur="1" fill="hold">
                                          <p:stCondLst>
                                            <p:cond delay="0"/>
                                          </p:stCondLst>
                                        </p:cTn>
                                        <p:tgtEl>
                                          <p:spTgt spid="294920"/>
                                        </p:tgtEl>
                                        <p:attrNameLst>
                                          <p:attrName>style.visibility</p:attrName>
                                        </p:attrNameLst>
                                      </p:cBhvr>
                                      <p:to>
                                        <p:strVal val="visible"/>
                                      </p:to>
                                    </p:set>
                                    <p:animEffect transition="in" filter="dissolve">
                                      <p:cBhvr>
                                        <p:cTn id="11" dur="500"/>
                                        <p:tgtEl>
                                          <p:spTgt spid="2949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4921" grpId="0" autoUpdateAnimBg="0"/>
      <p:bldP spid="294920"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路得</a:t>
            </a:r>
            <a:r>
              <a:rPr kumimoji="0" lang="zh-CN" alt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记</a:t>
            </a:r>
            <a:r>
              <a:rPr kumimoji="0" lang="zh-TW" alt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 </a:t>
            </a:r>
            <a:endParaRPr kumimoji="0" 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2411760" y="1557629"/>
            <a:ext cx="3888432" cy="2618304"/>
          </a:xfrm>
          <a:noFill/>
          <a:ln>
            <a:noFill/>
          </a:ln>
          <a:effectLst/>
        </p:spPr>
        <p:txBody>
          <a:bodyPr anchor="ctr"/>
          <a:lstStyle/>
          <a:p>
            <a:r>
              <a:rPr lang="ko-KR" altLang="en-US" sz="6000" b="1" i="1" kern="1200" dirty="0" err="1">
                <a:solidFill>
                  <a:schemeClr val="tx1"/>
                </a:solidFill>
                <a:latin typeface="Arial" charset="0"/>
                <a:ea typeface="ＭＳ Ｐゴシック" charset="0"/>
                <a:cs typeface="ＭＳ Ｐゴシック" charset="0"/>
              </a:rPr>
              <a:t>作个关心他人的人</a:t>
            </a:r>
            <a:endParaRPr lang="en-US" sz="3600" b="1" i="1" kern="1200" dirty="0">
              <a:solidFill>
                <a:srgbClr val="800000"/>
              </a:solidFill>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1905698477"/>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75107" name="Group 3"/>
          <p:cNvGrpSpPr>
            <a:grpSpLocks/>
          </p:cNvGrpSpPr>
          <p:nvPr/>
        </p:nvGrpSpPr>
        <p:grpSpPr bwMode="auto">
          <a:xfrm>
            <a:off x="-468560" y="0"/>
            <a:ext cx="5916613" cy="6858000"/>
            <a:chOff x="-288" y="0"/>
            <a:chExt cx="3727" cy="4320"/>
          </a:xfrm>
        </p:grpSpPr>
        <p:pic>
          <p:nvPicPr>
            <p:cNvPr id="175112"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4917" name="Text Box 5"/>
            <p:cNvSpPr txBox="1">
              <a:spLocks noChangeArrowheads="1"/>
            </p:cNvSpPr>
            <p:nvPr/>
          </p:nvSpPr>
          <p:spPr bwMode="auto">
            <a:xfrm>
              <a:off x="-288" y="48"/>
              <a:ext cx="2064" cy="446"/>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4919" name="Text Box 7"/>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rgbClr val="FFFF00"/>
                </a:solidFill>
              </a:rPr>
              <a:t>1</a:t>
            </a:r>
            <a:r>
              <a:rPr lang="en-US" sz="4000" b="1">
                <a:solidFill>
                  <a:schemeClr val="bg2"/>
                </a:solidFill>
              </a:rPr>
              <a:t>.  2.  3.  4.  5.  6.  7.  8.  9. 10.</a:t>
            </a:r>
          </a:p>
        </p:txBody>
      </p:sp>
      <p:sp>
        <p:nvSpPr>
          <p:cNvPr id="294921" name="Text Box 9"/>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12</a:t>
            </a:r>
            <a:endParaRPr lang="en-US" sz="3200" b="1">
              <a:solidFill>
                <a:schemeClr val="bg1"/>
              </a:solidFill>
              <a:ea typeface="Times New Roman" charset="0"/>
              <a:cs typeface="Times New Roman" charset="0"/>
            </a:endParaRPr>
          </a:p>
        </p:txBody>
      </p:sp>
      <p:sp>
        <p:nvSpPr>
          <p:cNvPr id="11"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FFFF00"/>
                </a:solidFill>
                <a:ea typeface="宋体" charset="0"/>
                <a:cs typeface="宋体" charset="0"/>
              </a:rPr>
              <a:t>法勒斯</a:t>
            </a:r>
            <a:r>
              <a:rPr lang="en-US" altLang="ja-JP" sz="4000" b="1">
                <a:solidFill>
                  <a:srgbClr val="7F7F7F"/>
                </a:solidFill>
              </a:rPr>
              <a:t>        </a:t>
            </a:r>
            <a:r>
              <a:rPr lang="zh-CN" altLang="en-US" sz="4000" b="1">
                <a:solidFill>
                  <a:srgbClr val="7F7F7F"/>
                </a:solidFill>
                <a:ea typeface="宋体" charset="0"/>
                <a:cs typeface="宋体" charset="0"/>
              </a:rPr>
              <a:t>希斯仑</a:t>
            </a:r>
            <a:r>
              <a:rPr lang="en-US" altLang="ja-JP" sz="4000" b="1">
                <a:solidFill>
                  <a:srgbClr val="7F7F7F"/>
                </a:solidFill>
              </a:rPr>
              <a:t>        </a:t>
            </a:r>
            <a:r>
              <a:rPr lang="zh-CN" altLang="en-US" sz="4000" b="1">
                <a:solidFill>
                  <a:srgbClr val="7F7F7F"/>
                </a:solidFill>
                <a:ea typeface="宋体" charset="0"/>
                <a:cs typeface="宋体" charset="0"/>
              </a:rPr>
              <a:t>兰</a:t>
            </a:r>
            <a:r>
              <a:rPr lang="en-US" altLang="ja-JP" sz="4000" b="1">
                <a:solidFill>
                  <a:srgbClr val="7F7F7F"/>
                </a:solidFill>
              </a:rPr>
              <a:t>                </a:t>
            </a:r>
            <a:r>
              <a:rPr lang="zh-CN" altLang="en-US" sz="4000" b="1">
                <a:solidFill>
                  <a:srgbClr val="7F7F7F"/>
                </a:solidFill>
                <a:ea typeface="宋体" charset="0"/>
                <a:cs typeface="宋体" charset="0"/>
              </a:rPr>
              <a:t>亚米拿达</a:t>
            </a:r>
            <a:r>
              <a:rPr lang="en-US" altLang="ja-JP" sz="4000" b="1">
                <a:solidFill>
                  <a:srgbClr val="7F7F7F"/>
                </a:solidFill>
              </a:rPr>
              <a:t>    </a:t>
            </a:r>
            <a:r>
              <a:rPr lang="zh-CN" altLang="en-US" sz="4000" b="1">
                <a:solidFill>
                  <a:srgbClr val="7F7F7F"/>
                </a:solidFill>
                <a:ea typeface="宋体" charset="0"/>
                <a:cs typeface="宋体" charset="0"/>
              </a:rPr>
              <a:t>拿顺</a:t>
            </a:r>
            <a:r>
              <a:rPr lang="en-US" altLang="ja-JP" sz="4000" b="1">
                <a:solidFill>
                  <a:srgbClr val="7F7F7F"/>
                </a:solidFill>
              </a:rPr>
              <a:t>          </a:t>
            </a:r>
            <a:r>
              <a:rPr lang="zh-CN" altLang="en-US" sz="4000" b="1">
                <a:solidFill>
                  <a:srgbClr val="7F7F7F"/>
                </a:solidFill>
                <a:ea typeface="宋体" charset="0"/>
                <a:cs typeface="宋体" charset="0"/>
              </a:rPr>
              <a:t>撒门</a:t>
            </a:r>
            <a:r>
              <a:rPr lang="en-US" altLang="ja-JP" sz="4000" b="1">
                <a:solidFill>
                  <a:srgbClr val="7F7F7F"/>
                </a:solidFill>
              </a:rPr>
              <a:t>           </a:t>
            </a:r>
            <a:r>
              <a:rPr lang="zh-CN" altLang="en-US" sz="4000" b="1">
                <a:solidFill>
                  <a:srgbClr val="7F7F7F"/>
                </a:solidFill>
                <a:ea typeface="宋体" charset="0"/>
                <a:cs typeface="宋体" charset="0"/>
              </a:rPr>
              <a:t>波阿斯</a:t>
            </a:r>
            <a:r>
              <a:rPr lang="en-US" altLang="ja-JP" sz="4000" b="1">
                <a:solidFill>
                  <a:srgbClr val="7F7F7F"/>
                </a:solidFill>
              </a:rPr>
              <a:t>           </a:t>
            </a:r>
            <a:r>
              <a:rPr lang="zh-CN" altLang="en-US" sz="4000" b="1">
                <a:solidFill>
                  <a:srgbClr val="7F7F7F"/>
                </a:solidFill>
                <a:ea typeface="宋体" charset="0"/>
                <a:cs typeface="宋体" charset="0"/>
              </a:rPr>
              <a:t>俄备得</a:t>
            </a:r>
            <a:r>
              <a:rPr lang="en-US" altLang="ja-JP" sz="4000" b="1">
                <a:solidFill>
                  <a:srgbClr val="7F7F7F"/>
                </a:solidFill>
              </a:rPr>
              <a:t>            </a:t>
            </a:r>
            <a:r>
              <a:rPr lang="zh-CN" altLang="en-US" sz="4000" b="1">
                <a:solidFill>
                  <a:srgbClr val="7F7F7F"/>
                </a:solidFill>
                <a:ea typeface="宋体" charset="0"/>
                <a:cs typeface="宋体" charset="0"/>
              </a:rPr>
              <a:t>耶西</a:t>
            </a:r>
            <a:r>
              <a:rPr lang="en-US" altLang="ja-JP" sz="4000" b="1">
                <a:solidFill>
                  <a:srgbClr val="7F7F7F"/>
                </a:solidFill>
              </a:rPr>
              <a:t>            </a:t>
            </a:r>
            <a:r>
              <a:rPr lang="zh-CN" altLang="en-US" sz="4000" b="1">
                <a:solidFill>
                  <a:srgbClr val="7F7F7F"/>
                </a:solidFill>
                <a:ea typeface="宋体" charset="0"/>
                <a:cs typeface="宋体" charset="0"/>
              </a:rPr>
              <a:t>大卫</a:t>
            </a:r>
            <a:endParaRPr lang="en-US" sz="4000" b="1">
              <a:solidFill>
                <a:srgbClr val="7F7F7F"/>
              </a:solidFill>
              <a:cs typeface="Times New Roman" charset="0"/>
            </a:endParaRPr>
          </a:p>
        </p:txBody>
      </p:sp>
      <p:sp>
        <p:nvSpPr>
          <p:cNvPr id="294920" name="Text Box 8"/>
          <p:cNvSpPr txBox="1">
            <a:spLocks noChangeArrowheads="1"/>
          </p:cNvSpPr>
          <p:nvPr/>
        </p:nvSpPr>
        <p:spPr bwMode="auto">
          <a:xfrm>
            <a:off x="304800" y="3276600"/>
            <a:ext cx="8686800" cy="1938992"/>
          </a:xfrm>
          <a:prstGeom prst="rect">
            <a:avLst/>
          </a:prstGeom>
          <a:noFill/>
          <a:ln w="9525">
            <a:noFill/>
            <a:miter lim="800000"/>
            <a:headEnd/>
            <a:tailEnd/>
          </a:ln>
          <a:effectLst>
            <a:outerShdw dist="35921" dir="2700000" algn="ctr" rotWithShape="0">
              <a:schemeClr val="tx1"/>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marL="228600"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lvl="2" eaLnBrk="1" hangingPunct="1">
              <a:spcBef>
                <a:spcPct val="50000"/>
              </a:spcBef>
            </a:pPr>
            <a:r>
              <a:rPr lang="zh-CN" altLang="en-US" sz="4000" b="1" i="1" dirty="0">
                <a:solidFill>
                  <a:schemeClr val="bg1"/>
                </a:solidFill>
                <a:effectLst>
                  <a:glow rad="317500">
                    <a:schemeClr val="tx1">
                      <a:alpha val="89000"/>
                    </a:schemeClr>
                  </a:glow>
                </a:effectLst>
                <a:latin typeface="Arial"/>
                <a:ea typeface="+mn-ea"/>
                <a:cs typeface="Arial"/>
              </a:rPr>
              <a:t>愿耶和华从这少年女子赐你後裔，使你的家像他玛从犹大所生法勒斯的家一般。</a:t>
            </a:r>
            <a:endParaRPr lang="en-US" sz="4000" b="1" i="1" dirty="0">
              <a:solidFill>
                <a:schemeClr val="bg1"/>
              </a:solidFill>
              <a:effectLst>
                <a:glow rad="317500">
                  <a:schemeClr val="tx1">
                    <a:alpha val="89000"/>
                  </a:schemeClr>
                </a:glow>
              </a:effectLst>
              <a:latin typeface="Arial"/>
              <a:ea typeface="+mn-ea"/>
              <a:cs typeface="Arial"/>
            </a:endParaRPr>
          </a:p>
        </p:txBody>
      </p:sp>
    </p:spTree>
  </p:cSld>
  <p:clrMapOvr>
    <a:overrideClrMapping bg1="lt1" tx1="dk1" bg2="lt2" tx2="dk2" accent1="accent1" accent2="accent2" accent3="accent3" accent4="accent4" accent5="accent5" accent6="accent6" hlink="hlink" folHlink="folHlink"/>
  </p:clrMapOvr>
  <p:transition>
    <p:randomBar dir="vert"/>
  </p:transition>
</p:sld>
</file>

<file path=ppt/slides/slide121.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3298" name="Rectangle 1026"/>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83299" name="Group 1027"/>
          <p:cNvGrpSpPr>
            <a:grpSpLocks/>
          </p:cNvGrpSpPr>
          <p:nvPr/>
        </p:nvGrpSpPr>
        <p:grpSpPr bwMode="auto">
          <a:xfrm>
            <a:off x="-468560" y="-29862"/>
            <a:ext cx="5916613" cy="6858000"/>
            <a:chOff x="-288" y="0"/>
            <a:chExt cx="3727" cy="4320"/>
          </a:xfrm>
        </p:grpSpPr>
        <p:pic>
          <p:nvPicPr>
            <p:cNvPr id="183304" name="Picture 1028"/>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13" name="Text Box 1029"/>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9016" name="Text Box 1032"/>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rgbClr val="FFFF00"/>
                </a:solidFill>
              </a:rPr>
              <a:t>1.</a:t>
            </a:r>
            <a:r>
              <a:rPr lang="en-US" sz="4000" b="1">
                <a:solidFill>
                  <a:schemeClr val="bg1"/>
                </a:solidFill>
              </a:rPr>
              <a:t>  2.  3.  4.  5.  6.  7.  8.  9. 10.</a:t>
            </a:r>
          </a:p>
        </p:txBody>
      </p:sp>
      <p:sp>
        <p:nvSpPr>
          <p:cNvPr id="299017" name="Text Box 1033"/>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路得记</a:t>
            </a:r>
            <a:r>
              <a:rPr lang="en-US" altLang="ja-JP" sz="3200" b="1">
                <a:solidFill>
                  <a:schemeClr val="bg1"/>
                </a:solidFill>
                <a:ea typeface="Times New Roman" charset="0"/>
                <a:cs typeface="Times New Roman" charset="0"/>
              </a:rPr>
              <a:t> </a:t>
            </a:r>
            <a:r>
              <a:rPr lang="zh-CN" altLang="en-US" sz="3200" b="1">
                <a:solidFill>
                  <a:schemeClr val="bg1"/>
                </a:solidFill>
                <a:ea typeface="宋体" charset="0"/>
              </a:rPr>
              <a:t>四</a:t>
            </a:r>
            <a:r>
              <a:rPr lang="en-US" altLang="ja-JP" sz="3200" b="1">
                <a:solidFill>
                  <a:schemeClr val="bg1"/>
                </a:solidFill>
                <a:ea typeface="Times New Roman" charset="0"/>
                <a:cs typeface="Times New Roman" charset="0"/>
              </a:rPr>
              <a:t>18-22</a:t>
            </a:r>
            <a:endParaRPr lang="en-US" sz="3200" b="1">
              <a:solidFill>
                <a:schemeClr val="bg1"/>
              </a:solidFill>
              <a:ea typeface="Times New Roman" charset="0"/>
              <a:cs typeface="Times New Roman" charset="0"/>
            </a:endParaRPr>
          </a:p>
        </p:txBody>
      </p:sp>
      <p:sp>
        <p:nvSpPr>
          <p:cNvPr id="10"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FFFF00"/>
                </a:solidFill>
                <a:ea typeface="宋体" charset="0"/>
                <a:cs typeface="宋体" charset="0"/>
              </a:rPr>
              <a:t>法勒斯</a:t>
            </a:r>
            <a:r>
              <a:rPr lang="en-US" altLang="ja-JP" sz="4000" b="1">
                <a:solidFill>
                  <a:srgbClr val="7F7F7F"/>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rgbClr val="FFFF00"/>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rgbClr val="FFFF00"/>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rgbClr val="FFFF00"/>
                </a:solidFill>
                <a:ea typeface="宋体" charset="0"/>
                <a:cs typeface="宋体" charset="0"/>
              </a:rPr>
              <a:t>大卫</a:t>
            </a:r>
            <a:endParaRPr lang="en-US" sz="4000" b="1">
              <a:solidFill>
                <a:srgbClr val="FFFF00"/>
              </a:solidFill>
              <a:cs typeface="Times New Roman" charset="0"/>
            </a:endParaRPr>
          </a:p>
        </p:txBody>
      </p:sp>
    </p:spTree>
  </p:cSld>
  <p:clrMapOvr>
    <a:overrideClrMapping bg1="lt1" tx1="dk1" bg2="lt2" tx2="dk2" accent1="accent1" accent2="accent2" accent3="accent3" accent4="accent4" accent5="accent5" accent6="accent6" hlink="hlink" folHlink="folHlink"/>
  </p:clrMapOvr>
  <p:transition>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5346" name="Rectangle 1026"/>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85347" name="Group 1027"/>
          <p:cNvGrpSpPr>
            <a:grpSpLocks/>
          </p:cNvGrpSpPr>
          <p:nvPr/>
        </p:nvGrpSpPr>
        <p:grpSpPr bwMode="auto">
          <a:xfrm>
            <a:off x="-468560" y="21342"/>
            <a:ext cx="5916613" cy="6858000"/>
            <a:chOff x="-288" y="0"/>
            <a:chExt cx="3727" cy="4320"/>
          </a:xfrm>
        </p:grpSpPr>
        <p:pic>
          <p:nvPicPr>
            <p:cNvPr id="185350" name="Picture 1028"/>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13" name="Text Box 1029"/>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9016" name="Text Box 1032"/>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chemeClr val="bg1"/>
                </a:solidFill>
              </a:rPr>
              <a:t>1.  2.  3.  4.  5.  6.  7.  8.  9. 10.</a:t>
            </a:r>
          </a:p>
        </p:txBody>
      </p:sp>
      <p:sp>
        <p:nvSpPr>
          <p:cNvPr id="10"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法勒斯</a:t>
            </a:r>
            <a:r>
              <a:rPr lang="en-US" altLang="ja-JP" sz="4000" b="1">
                <a:solidFill>
                  <a:schemeClr val="bg1"/>
                </a:solidFill>
              </a:rPr>
              <a:t>        </a:t>
            </a:r>
            <a:r>
              <a:rPr lang="zh-CN" altLang="en-US" sz="4000" b="1">
                <a:solidFill>
                  <a:schemeClr val="bg1"/>
                </a:solidFill>
                <a:ea typeface="宋体" charset="0"/>
                <a:cs typeface="宋体" charset="0"/>
              </a:rPr>
              <a:t>希斯仑</a:t>
            </a:r>
            <a:r>
              <a:rPr lang="en-US" altLang="ja-JP" sz="4000" b="1">
                <a:solidFill>
                  <a:schemeClr val="bg1"/>
                </a:solidFill>
              </a:rPr>
              <a:t>        </a:t>
            </a:r>
            <a:r>
              <a:rPr lang="zh-CN" altLang="en-US" sz="4000" b="1">
                <a:solidFill>
                  <a:schemeClr val="bg1"/>
                </a:solidFill>
                <a:ea typeface="宋体" charset="0"/>
                <a:cs typeface="宋体" charset="0"/>
              </a:rPr>
              <a:t>兰</a:t>
            </a:r>
            <a:r>
              <a:rPr lang="en-US" altLang="ja-JP" sz="4000" b="1">
                <a:solidFill>
                  <a:schemeClr val="bg1"/>
                </a:solidFill>
              </a:rPr>
              <a:t>                </a:t>
            </a:r>
            <a:r>
              <a:rPr lang="zh-CN" altLang="en-US" sz="4000" b="1">
                <a:solidFill>
                  <a:schemeClr val="bg1"/>
                </a:solidFill>
                <a:ea typeface="宋体" charset="0"/>
                <a:cs typeface="宋体" charset="0"/>
              </a:rPr>
              <a:t>亚米拿达</a:t>
            </a:r>
            <a:r>
              <a:rPr lang="en-US" altLang="ja-JP" sz="4000" b="1">
                <a:solidFill>
                  <a:schemeClr val="bg1"/>
                </a:solidFill>
              </a:rPr>
              <a:t>    </a:t>
            </a:r>
            <a:r>
              <a:rPr lang="zh-CN" altLang="en-US" sz="4000" b="1">
                <a:solidFill>
                  <a:schemeClr val="bg1"/>
                </a:solidFill>
                <a:ea typeface="宋体" charset="0"/>
                <a:cs typeface="宋体" charset="0"/>
              </a:rPr>
              <a:t>拿顺</a:t>
            </a:r>
            <a:r>
              <a:rPr lang="en-US" altLang="ja-JP" sz="4000" b="1">
                <a:solidFill>
                  <a:schemeClr val="bg1"/>
                </a:solidFill>
              </a:rPr>
              <a:t>          </a:t>
            </a:r>
            <a:r>
              <a:rPr lang="zh-CN" altLang="en-US" sz="4000" b="1">
                <a:solidFill>
                  <a:schemeClr val="bg1"/>
                </a:solidFill>
                <a:ea typeface="宋体" charset="0"/>
                <a:cs typeface="宋体" charset="0"/>
              </a:rPr>
              <a:t>撒门</a:t>
            </a:r>
            <a:r>
              <a:rPr lang="en-US" altLang="ja-JP" sz="4000" b="1">
                <a:solidFill>
                  <a:schemeClr val="bg1"/>
                </a:solidFill>
              </a:rPr>
              <a:t>           </a:t>
            </a: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spTree>
  </p:cSld>
  <p:clrMapOvr>
    <a:overrideClrMapping bg1="lt1" tx1="dk1" bg2="lt2" tx2="dk2" accent1="accent1" accent2="accent2" accent3="accent3" accent4="accent4" accent5="accent5" accent6="accent6" hlink="hlink" folHlink="folHlink"/>
  </p:clrMapOvr>
  <p:transition>
    <p:randomBar dir="vert"/>
  </p:transition>
</p:sld>
</file>

<file path=ppt/slides/slide123.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9442" name="Rectangle 1026"/>
          <p:cNvSpPr>
            <a:spLocks noChangeArrowheads="1"/>
          </p:cNvSpPr>
          <p:nvPr/>
        </p:nvSpPr>
        <p:spPr bwMode="auto">
          <a:xfrm>
            <a:off x="4648200" y="0"/>
            <a:ext cx="44958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nvGrpSpPr>
          <p:cNvPr id="189443" name="Group 1027"/>
          <p:cNvGrpSpPr>
            <a:grpSpLocks/>
          </p:cNvGrpSpPr>
          <p:nvPr/>
        </p:nvGrpSpPr>
        <p:grpSpPr bwMode="auto">
          <a:xfrm>
            <a:off x="-468560" y="0"/>
            <a:ext cx="5916613" cy="6858000"/>
            <a:chOff x="-288" y="0"/>
            <a:chExt cx="3727" cy="4320"/>
          </a:xfrm>
        </p:grpSpPr>
        <p:pic>
          <p:nvPicPr>
            <p:cNvPr id="189448" name="Picture 1028"/>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13" name="Text Box 1029"/>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99016" name="Text Box 1032"/>
          <p:cNvSpPr txBox="1">
            <a:spLocks noChangeArrowheads="1"/>
          </p:cNvSpPr>
          <p:nvPr/>
        </p:nvSpPr>
        <p:spPr bwMode="auto">
          <a:xfrm>
            <a:off x="4914900" y="0"/>
            <a:ext cx="1143000" cy="6188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en-US" sz="4000" b="1">
                <a:solidFill>
                  <a:srgbClr val="7F7F7F"/>
                </a:solidFill>
              </a:rPr>
              <a:t>1.  2.  3.  4.  5.  6.  7.  8.  9. 10</a:t>
            </a:r>
            <a:r>
              <a:rPr lang="en-US" sz="4000" b="1">
                <a:solidFill>
                  <a:srgbClr val="A6A6A6"/>
                </a:solidFill>
              </a:rPr>
              <a:t>.</a:t>
            </a:r>
          </a:p>
        </p:txBody>
      </p:sp>
      <p:sp>
        <p:nvSpPr>
          <p:cNvPr id="299017" name="Text Box 1033"/>
          <p:cNvSpPr txBox="1">
            <a:spLocks noChangeArrowheads="1"/>
          </p:cNvSpPr>
          <p:nvPr/>
        </p:nvSpPr>
        <p:spPr bwMode="auto">
          <a:xfrm>
            <a:off x="5638800" y="6156325"/>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5</a:t>
            </a:r>
            <a:endParaRPr lang="en-US" sz="3200" b="1">
              <a:solidFill>
                <a:schemeClr val="bg1"/>
              </a:solidFill>
              <a:ea typeface="Times New Roman" charset="0"/>
              <a:cs typeface="Times New Roman" charset="0"/>
            </a:endParaRPr>
          </a:p>
        </p:txBody>
      </p:sp>
      <p:sp>
        <p:nvSpPr>
          <p:cNvPr id="10" name="Text Box 6"/>
          <p:cNvSpPr txBox="1">
            <a:spLocks noChangeArrowheads="1"/>
          </p:cNvSpPr>
          <p:nvPr/>
        </p:nvSpPr>
        <p:spPr bwMode="auto">
          <a:xfrm>
            <a:off x="6172200" y="0"/>
            <a:ext cx="2971800" cy="62484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7F7F7F"/>
                </a:solidFill>
                <a:ea typeface="宋体" charset="0"/>
                <a:cs typeface="宋体" charset="0"/>
              </a:rPr>
              <a:t>法勒斯</a:t>
            </a:r>
            <a:r>
              <a:rPr lang="en-US" altLang="ja-JP" sz="4000" b="1">
                <a:solidFill>
                  <a:srgbClr val="7F7F7F"/>
                </a:solidFill>
              </a:rPr>
              <a:t>        </a:t>
            </a:r>
            <a:r>
              <a:rPr lang="zh-CN" altLang="en-US" sz="4000" b="1">
                <a:solidFill>
                  <a:srgbClr val="7F7F7F"/>
                </a:solidFill>
                <a:ea typeface="宋体" charset="0"/>
                <a:cs typeface="宋体" charset="0"/>
              </a:rPr>
              <a:t>希斯仑</a:t>
            </a:r>
            <a:r>
              <a:rPr lang="en-US" altLang="ja-JP" sz="4000" b="1">
                <a:solidFill>
                  <a:srgbClr val="7F7F7F"/>
                </a:solidFill>
              </a:rPr>
              <a:t>        </a:t>
            </a:r>
            <a:r>
              <a:rPr lang="zh-CN" altLang="en-US" sz="4000" b="1">
                <a:solidFill>
                  <a:srgbClr val="7F7F7F"/>
                </a:solidFill>
                <a:ea typeface="宋体" charset="0"/>
                <a:cs typeface="宋体" charset="0"/>
              </a:rPr>
              <a:t>兰</a:t>
            </a:r>
            <a:r>
              <a:rPr lang="en-US" altLang="ja-JP" sz="4000" b="1">
                <a:solidFill>
                  <a:srgbClr val="7F7F7F"/>
                </a:solidFill>
              </a:rPr>
              <a:t>                </a:t>
            </a:r>
            <a:r>
              <a:rPr lang="zh-CN" altLang="en-US" sz="4000" b="1">
                <a:solidFill>
                  <a:srgbClr val="7F7F7F"/>
                </a:solidFill>
                <a:ea typeface="宋体" charset="0"/>
                <a:cs typeface="宋体" charset="0"/>
              </a:rPr>
              <a:t>亚米拿达</a:t>
            </a:r>
            <a:r>
              <a:rPr lang="en-US" altLang="ja-JP" sz="4000" b="1">
                <a:solidFill>
                  <a:srgbClr val="7F7F7F"/>
                </a:solidFill>
              </a:rPr>
              <a:t>    </a:t>
            </a:r>
            <a:r>
              <a:rPr lang="zh-CN" altLang="en-US" sz="4000" b="1">
                <a:solidFill>
                  <a:srgbClr val="7F7F7F"/>
                </a:solidFill>
                <a:ea typeface="宋体" charset="0"/>
                <a:cs typeface="宋体" charset="0"/>
              </a:rPr>
              <a:t>拿顺</a:t>
            </a:r>
            <a:r>
              <a:rPr lang="en-US" altLang="ja-JP" sz="4000" b="1">
                <a:solidFill>
                  <a:srgbClr val="7F7F7F"/>
                </a:solidFill>
              </a:rPr>
              <a:t>          </a:t>
            </a:r>
            <a:r>
              <a:rPr lang="zh-CN" altLang="en-US" sz="4000" b="1">
                <a:solidFill>
                  <a:srgbClr val="7F7F7F"/>
                </a:solidFill>
                <a:ea typeface="宋体" charset="0"/>
                <a:cs typeface="宋体" charset="0"/>
              </a:rPr>
              <a:t>撒门</a:t>
            </a:r>
            <a:r>
              <a:rPr lang="en-US" altLang="ja-JP" sz="4000" b="1">
                <a:solidFill>
                  <a:srgbClr val="7F7F7F"/>
                </a:solidFill>
              </a:rPr>
              <a:t>           </a:t>
            </a:r>
            <a:r>
              <a:rPr lang="zh-CN" altLang="en-US" sz="4000" b="1">
                <a:solidFill>
                  <a:srgbClr val="7F7F7F"/>
                </a:solidFill>
                <a:ea typeface="宋体" charset="0"/>
                <a:cs typeface="宋体" charset="0"/>
              </a:rPr>
              <a:t>波阿斯</a:t>
            </a:r>
            <a:r>
              <a:rPr lang="en-US" altLang="ja-JP" sz="4000" b="1">
                <a:solidFill>
                  <a:srgbClr val="7F7F7F"/>
                </a:solidFill>
              </a:rPr>
              <a:t>           </a:t>
            </a:r>
            <a:r>
              <a:rPr lang="zh-CN" altLang="en-US" sz="4000" b="1">
                <a:solidFill>
                  <a:schemeClr val="bg1"/>
                </a:solidFill>
                <a:ea typeface="宋体" charset="0"/>
                <a:cs typeface="宋体" charset="0"/>
              </a:rPr>
              <a:t>俄备得</a:t>
            </a:r>
            <a:r>
              <a:rPr lang="en-US" altLang="ja-JP" sz="4000" b="1">
                <a:solidFill>
                  <a:srgbClr val="7F7F7F"/>
                </a:solidFill>
              </a:rPr>
              <a:t>            </a:t>
            </a:r>
            <a:r>
              <a:rPr lang="zh-CN" altLang="en-US" sz="4000" b="1">
                <a:solidFill>
                  <a:srgbClr val="7F7F7F"/>
                </a:solidFill>
                <a:ea typeface="宋体" charset="0"/>
                <a:cs typeface="宋体" charset="0"/>
              </a:rPr>
              <a:t>耶西</a:t>
            </a:r>
            <a:r>
              <a:rPr lang="en-US" altLang="ja-JP" sz="4000" b="1">
                <a:solidFill>
                  <a:srgbClr val="7F7F7F"/>
                </a:solidFill>
              </a:rPr>
              <a:t>            </a:t>
            </a:r>
            <a:r>
              <a:rPr lang="zh-CN" altLang="en-US" sz="4000" b="1">
                <a:solidFill>
                  <a:srgbClr val="7F7F7F"/>
                </a:solidFill>
                <a:ea typeface="宋体" charset="0"/>
                <a:cs typeface="宋体" charset="0"/>
              </a:rPr>
              <a:t>大卫</a:t>
            </a:r>
            <a:endParaRPr lang="en-US" sz="4000" b="1">
              <a:solidFill>
                <a:srgbClr val="7F7F7F"/>
              </a:solidFill>
              <a:cs typeface="Times New Roman" charset="0"/>
            </a:endParaRPr>
          </a:p>
        </p:txBody>
      </p:sp>
      <p:sp>
        <p:nvSpPr>
          <p:cNvPr id="9" name="TextBox 8"/>
          <p:cNvSpPr txBox="1">
            <a:spLocks noChangeArrowheads="1"/>
          </p:cNvSpPr>
          <p:nvPr/>
        </p:nvSpPr>
        <p:spPr bwMode="auto">
          <a:xfrm>
            <a:off x="6072188" y="4286250"/>
            <a:ext cx="3071812" cy="132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r>
              <a:rPr lang="zh-CN" altLang="en-US" sz="4000" b="1">
                <a:solidFill>
                  <a:srgbClr val="FFFF00"/>
                </a:solidFill>
                <a:ea typeface="宋体" charset="0"/>
                <a:cs typeface="宋体" charset="0"/>
              </a:rPr>
              <a:t>             从</a:t>
            </a:r>
            <a:endParaRPr lang="en-US" altLang="zh-CN" sz="4000" b="1">
              <a:solidFill>
                <a:srgbClr val="FFFF00"/>
              </a:solidFill>
              <a:ea typeface="宋体" charset="0"/>
              <a:cs typeface="宋体" charset="0"/>
            </a:endParaRPr>
          </a:p>
          <a:p>
            <a:pPr eaLnBrk="1" hangingPunct="1"/>
            <a:r>
              <a:rPr lang="zh-CN" altLang="en-US" sz="4000" b="1">
                <a:solidFill>
                  <a:srgbClr val="FFFF00"/>
                </a:solidFill>
                <a:ea typeface="宋体" charset="0"/>
                <a:cs typeface="宋体" charset="0"/>
              </a:rPr>
              <a:t> 路得氏生</a:t>
            </a:r>
            <a:endParaRPr lang="en-US" sz="4000" b="1">
              <a:solidFill>
                <a:srgbClr val="FFFF00"/>
              </a:solidFill>
            </a:endParaRPr>
          </a:p>
        </p:txBody>
      </p:sp>
    </p:spTree>
  </p:cSld>
  <p:clrMapOvr>
    <a:overrideClrMapping bg1="lt1" tx1="dk1" bg2="lt2" tx2="dk2" accent1="accent1" accent2="accent2" accent3="accent3" accent4="accent4" accent5="accent5" accent6="accent6" hlink="hlink" folHlink="folHlink"/>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dissolve">
                                      <p:cBhvr>
                                        <p:cTn id="7" dur="3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sp>
        <p:nvSpPr>
          <p:cNvPr id="269315" name="Text Box 3"/>
          <p:cNvSpPr txBox="1">
            <a:spLocks noChangeArrowheads="1"/>
          </p:cNvSpPr>
          <p:nvPr/>
        </p:nvSpPr>
        <p:spPr bwMode="auto">
          <a:xfrm>
            <a:off x="6172200" y="288925"/>
            <a:ext cx="2971800" cy="2554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chemeClr val="bg1"/>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grpSp>
        <p:nvGrpSpPr>
          <p:cNvPr id="191492" name="Group 4"/>
          <p:cNvGrpSpPr>
            <a:grpSpLocks/>
          </p:cNvGrpSpPr>
          <p:nvPr/>
        </p:nvGrpSpPr>
        <p:grpSpPr bwMode="auto">
          <a:xfrm>
            <a:off x="0" y="0"/>
            <a:ext cx="5916613" cy="6858000"/>
            <a:chOff x="-288" y="0"/>
            <a:chExt cx="3727" cy="4320"/>
          </a:xfrm>
        </p:grpSpPr>
        <p:pic>
          <p:nvPicPr>
            <p:cNvPr id="191497" name="Picture 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18" name="Text Box 6"/>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69319" name="Text Box 7"/>
          <p:cNvSpPr txBox="1">
            <a:spLocks noChangeArrowheads="1"/>
          </p:cNvSpPr>
          <p:nvPr/>
        </p:nvSpPr>
        <p:spPr bwMode="auto">
          <a:xfrm>
            <a:off x="6172200" y="3286125"/>
            <a:ext cx="2971800" cy="19383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玛但</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雅各</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约瑟</a:t>
            </a:r>
            <a:endParaRPr lang="en-US" sz="4000" b="1">
              <a:solidFill>
                <a:srgbClr val="FFFF00"/>
              </a:solidFill>
              <a:ea typeface="宋体" charset="0"/>
            </a:endParaRPr>
          </a:p>
        </p:txBody>
      </p:sp>
      <p:sp>
        <p:nvSpPr>
          <p:cNvPr id="269320" name="AutoShape 8"/>
          <p:cNvSpPr>
            <a:spLocks noChangeArrowheads="1"/>
          </p:cNvSpPr>
          <p:nvPr/>
        </p:nvSpPr>
        <p:spPr bwMode="auto">
          <a:xfrm>
            <a:off x="6629400" y="2803525"/>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a:endParaRPr lang="en-US">
              <a:solidFill>
                <a:schemeClr val="bg1"/>
              </a:solidFill>
            </a:endParaRPr>
          </a:p>
        </p:txBody>
      </p:sp>
      <p:sp>
        <p:nvSpPr>
          <p:cNvPr id="269321"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1</a:t>
            </a:r>
            <a:r>
              <a:rPr lang="en-US" altLang="ja-JP" sz="3200" b="1">
                <a:solidFill>
                  <a:schemeClr val="bg1"/>
                </a:solidFill>
                <a:ea typeface="Times New Roman" charset="0"/>
                <a:cs typeface="Times New Roman" charset="0"/>
              </a:rPr>
              <a:t>~17</a:t>
            </a:r>
            <a:endParaRPr lang="en-US" sz="3200" b="1">
              <a:solidFill>
                <a:schemeClr val="bg1"/>
              </a:solidFill>
              <a:ea typeface="Times New Roman" charset="0"/>
              <a:cs typeface="Times New Roman" charset="0"/>
            </a:endParaRPr>
          </a:p>
        </p:txBody>
      </p:sp>
      <p:sp>
        <p:nvSpPr>
          <p:cNvPr id="269322" name="Text Box 10"/>
          <p:cNvSpPr txBox="1">
            <a:spLocks noChangeArrowheads="1"/>
          </p:cNvSpPr>
          <p:nvPr/>
        </p:nvSpPr>
        <p:spPr bwMode="auto">
          <a:xfrm>
            <a:off x="6172200" y="5092700"/>
            <a:ext cx="30480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耶稣</a:t>
            </a:r>
            <a:endParaRPr lang="en-US">
              <a:ea typeface="宋体"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dissolve">
                                      <p:cBhvr>
                                        <p:cTn id="7" dur="500"/>
                                        <p:tgtEl>
                                          <p:spTgt spid="269315"/>
                                        </p:tgtEl>
                                      </p:cBhvr>
                                    </p:animEffect>
                                  </p:childTnLst>
                                </p:cTn>
                              </p:par>
                            </p:childTnLst>
                          </p:cTn>
                        </p:par>
                        <p:par>
                          <p:cTn id="8" fill="hold" nodeType="afterGroup">
                            <p:stCondLst>
                              <p:cond delay="500"/>
                            </p:stCondLst>
                            <p:childTnLst>
                              <p:par>
                                <p:cTn id="9" presetID="22" presetClass="entr" presetSubtype="1" fill="hold" grpId="0" nodeType="afterEffect">
                                  <p:stCondLst>
                                    <p:cond delay="4000"/>
                                  </p:stCondLst>
                                  <p:childTnLst>
                                    <p:set>
                                      <p:cBhvr>
                                        <p:cTn id="10" dur="1" fill="hold">
                                          <p:stCondLst>
                                            <p:cond delay="0"/>
                                          </p:stCondLst>
                                        </p:cTn>
                                        <p:tgtEl>
                                          <p:spTgt spid="269320"/>
                                        </p:tgtEl>
                                        <p:attrNameLst>
                                          <p:attrName>style.visibility</p:attrName>
                                        </p:attrNameLst>
                                      </p:cBhvr>
                                      <p:to>
                                        <p:strVal val="visible"/>
                                      </p:to>
                                    </p:set>
                                    <p:animEffect transition="in" filter="wipe(up)">
                                      <p:cBhvr>
                                        <p:cTn id="11" dur="500"/>
                                        <p:tgtEl>
                                          <p:spTgt spid="269320"/>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269319"/>
                                        </p:tgtEl>
                                        <p:attrNameLst>
                                          <p:attrName>style.visibility</p:attrName>
                                        </p:attrNameLst>
                                      </p:cBhvr>
                                      <p:to>
                                        <p:strVal val="visible"/>
                                      </p:to>
                                    </p:set>
                                    <p:animEffect transition="in" filter="dissolve">
                                      <p:cBhvr>
                                        <p:cTn id="15" dur="75"/>
                                        <p:tgtEl>
                                          <p:spTgt spid="269319"/>
                                        </p:tgtEl>
                                      </p:cBhvr>
                                    </p:animEffect>
                                  </p:childTnLst>
                                </p:cTn>
                              </p:par>
                            </p:childTnLst>
                          </p:cTn>
                        </p:par>
                        <p:par>
                          <p:cTn id="16" fill="hold" nodeType="afterGroup">
                            <p:stCondLst>
                              <p:cond delay="9450"/>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269322"/>
                                        </p:tgtEl>
                                        <p:attrNameLst>
                                          <p:attrName>style.visibility</p:attrName>
                                        </p:attrNameLst>
                                      </p:cBhvr>
                                      <p:to>
                                        <p:strVal val="visible"/>
                                      </p:to>
                                    </p:set>
                                    <p:animEffect transition="in" filter="dissolve">
                                      <p:cBhvr>
                                        <p:cTn id="19" dur="75"/>
                                        <p:tgtEl>
                                          <p:spTgt spid="269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5" grpId="0" autoUpdateAnimBg="0"/>
      <p:bldP spid="269319" grpId="0" autoUpdateAnimBg="0"/>
      <p:bldP spid="269320" grpId="0" animBg="1" autoUpdateAnimBg="0"/>
      <p:bldP spid="269322" grpId="0" autoUpdateAnimBg="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sp>
        <p:nvSpPr>
          <p:cNvPr id="270339" name="Text Box 3"/>
          <p:cNvSpPr txBox="1">
            <a:spLocks noChangeArrowheads="1"/>
          </p:cNvSpPr>
          <p:nvPr/>
        </p:nvSpPr>
        <p:spPr bwMode="auto">
          <a:xfrm>
            <a:off x="6172200" y="288925"/>
            <a:ext cx="2971800" cy="2554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rgbClr val="FFFF00"/>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chemeClr val="bg1"/>
                </a:solidFill>
                <a:ea typeface="宋体" charset="0"/>
                <a:cs typeface="宋体" charset="0"/>
              </a:rPr>
              <a:t>大卫</a:t>
            </a:r>
            <a:endParaRPr lang="en-US" sz="4000" b="1">
              <a:solidFill>
                <a:schemeClr val="bg1"/>
              </a:solidFill>
              <a:cs typeface="Times New Roman" charset="0"/>
            </a:endParaRPr>
          </a:p>
        </p:txBody>
      </p:sp>
      <p:grpSp>
        <p:nvGrpSpPr>
          <p:cNvPr id="193540" name="Group 4"/>
          <p:cNvGrpSpPr>
            <a:grpSpLocks/>
          </p:cNvGrpSpPr>
          <p:nvPr/>
        </p:nvGrpSpPr>
        <p:grpSpPr bwMode="auto">
          <a:xfrm>
            <a:off x="0" y="0"/>
            <a:ext cx="5916613" cy="6858000"/>
            <a:chOff x="-288" y="0"/>
            <a:chExt cx="3727" cy="4320"/>
          </a:xfrm>
        </p:grpSpPr>
        <p:pic>
          <p:nvPicPr>
            <p:cNvPr id="193544" name="Picture 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0342" name="Text Box 6"/>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70343" name="Text Box 7"/>
          <p:cNvSpPr txBox="1">
            <a:spLocks noChangeArrowheads="1"/>
          </p:cNvSpPr>
          <p:nvPr/>
        </p:nvSpPr>
        <p:spPr bwMode="auto">
          <a:xfrm>
            <a:off x="6172200" y="3260725"/>
            <a:ext cx="2971800" cy="34782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玛但</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雅各</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约瑟              耶稣</a:t>
            </a:r>
            <a:endParaRPr lang="en-US" altLang="ja-JP" sz="4000" b="1">
              <a:solidFill>
                <a:schemeClr val="bg1"/>
              </a:solidFill>
              <a:ea typeface="Times New Roman" charset="0"/>
              <a:cs typeface="Times New Roman" charset="0"/>
            </a:endParaRPr>
          </a:p>
          <a:p>
            <a:pPr eaLnBrk="1" hangingPunct="1">
              <a:spcBef>
                <a:spcPct val="50000"/>
              </a:spcBef>
            </a:pPr>
            <a:endParaRPr lang="en-US" sz="4000" b="1">
              <a:solidFill>
                <a:srgbClr val="FFFF00"/>
              </a:solidFill>
              <a:ea typeface="Times New Roman" charset="0"/>
              <a:cs typeface="Times New Roman" charset="0"/>
            </a:endParaRPr>
          </a:p>
        </p:txBody>
      </p:sp>
      <p:sp>
        <p:nvSpPr>
          <p:cNvPr id="193542" name="AutoShape 8"/>
          <p:cNvSpPr>
            <a:spLocks noChangeArrowheads="1"/>
          </p:cNvSpPr>
          <p:nvPr/>
        </p:nvSpPr>
        <p:spPr bwMode="auto">
          <a:xfrm>
            <a:off x="6629400" y="2803525"/>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a:endParaRPr lang="en-US">
              <a:solidFill>
                <a:schemeClr val="bg1"/>
              </a:solidFill>
            </a:endParaRPr>
          </a:p>
        </p:txBody>
      </p:sp>
      <p:sp>
        <p:nvSpPr>
          <p:cNvPr id="270345"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1</a:t>
            </a:r>
            <a:r>
              <a:rPr lang="en-US" altLang="ja-JP" sz="3200" b="1">
                <a:solidFill>
                  <a:schemeClr val="bg1"/>
                </a:solidFill>
                <a:ea typeface="Times New Roman" charset="0"/>
                <a:cs typeface="Times New Roman" charset="0"/>
              </a:rPr>
              <a:t>~17</a:t>
            </a:r>
            <a:endParaRPr lang="en-US" sz="3200" b="1">
              <a:solidFill>
                <a:schemeClr val="bg1"/>
              </a:solidFill>
              <a:ea typeface="Times New Roman" charset="0"/>
              <a:cs typeface="Times New Roman" charset="0"/>
            </a:endParaRPr>
          </a:p>
        </p:txBody>
      </p:sp>
    </p:spTree>
  </p:cSld>
  <p:clrMapOvr>
    <a:masterClrMapping/>
  </p:clrMapOvr>
  <p:transition>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sp>
        <p:nvSpPr>
          <p:cNvPr id="270339" name="Text Box 3"/>
          <p:cNvSpPr txBox="1">
            <a:spLocks noChangeArrowheads="1"/>
          </p:cNvSpPr>
          <p:nvPr/>
        </p:nvSpPr>
        <p:spPr bwMode="auto">
          <a:xfrm>
            <a:off x="6172200" y="288925"/>
            <a:ext cx="2971800" cy="2554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rgbClr val="FFFF00"/>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rgbClr val="FFFF00"/>
                </a:solidFill>
                <a:ea typeface="宋体" charset="0"/>
                <a:cs typeface="宋体" charset="0"/>
              </a:rPr>
              <a:t>大卫</a:t>
            </a:r>
            <a:endParaRPr lang="en-US" sz="4000" b="1">
              <a:solidFill>
                <a:srgbClr val="FFFF00"/>
              </a:solidFill>
              <a:cs typeface="Times New Roman" charset="0"/>
            </a:endParaRPr>
          </a:p>
        </p:txBody>
      </p:sp>
      <p:grpSp>
        <p:nvGrpSpPr>
          <p:cNvPr id="195588" name="Group 4"/>
          <p:cNvGrpSpPr>
            <a:grpSpLocks/>
          </p:cNvGrpSpPr>
          <p:nvPr/>
        </p:nvGrpSpPr>
        <p:grpSpPr bwMode="auto">
          <a:xfrm>
            <a:off x="0" y="0"/>
            <a:ext cx="5916613" cy="6858000"/>
            <a:chOff x="-288" y="0"/>
            <a:chExt cx="3727" cy="4320"/>
          </a:xfrm>
        </p:grpSpPr>
        <p:pic>
          <p:nvPicPr>
            <p:cNvPr id="195592" name="Picture 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0342" name="Text Box 6"/>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70343" name="Text Box 7"/>
          <p:cNvSpPr txBox="1">
            <a:spLocks noChangeArrowheads="1"/>
          </p:cNvSpPr>
          <p:nvPr/>
        </p:nvSpPr>
        <p:spPr bwMode="auto">
          <a:xfrm>
            <a:off x="6172200" y="3260725"/>
            <a:ext cx="2971800" cy="34782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玛但</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雅各</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约瑟              耶稣</a:t>
            </a:r>
            <a:endParaRPr lang="en-US" altLang="ja-JP" sz="4000" b="1">
              <a:solidFill>
                <a:schemeClr val="bg1"/>
              </a:solidFill>
              <a:ea typeface="Times New Roman" charset="0"/>
              <a:cs typeface="Times New Roman" charset="0"/>
            </a:endParaRPr>
          </a:p>
          <a:p>
            <a:pPr eaLnBrk="1" hangingPunct="1">
              <a:spcBef>
                <a:spcPct val="50000"/>
              </a:spcBef>
            </a:pPr>
            <a:endParaRPr lang="en-US" sz="4000" b="1">
              <a:solidFill>
                <a:srgbClr val="FFFF00"/>
              </a:solidFill>
              <a:ea typeface="Times New Roman" charset="0"/>
              <a:cs typeface="Times New Roman" charset="0"/>
            </a:endParaRPr>
          </a:p>
        </p:txBody>
      </p:sp>
      <p:sp>
        <p:nvSpPr>
          <p:cNvPr id="195590" name="AutoShape 8"/>
          <p:cNvSpPr>
            <a:spLocks noChangeArrowheads="1"/>
          </p:cNvSpPr>
          <p:nvPr/>
        </p:nvSpPr>
        <p:spPr bwMode="auto">
          <a:xfrm>
            <a:off x="6629400" y="2803525"/>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a:endParaRPr lang="en-US">
              <a:solidFill>
                <a:schemeClr val="bg1"/>
              </a:solidFill>
            </a:endParaRPr>
          </a:p>
        </p:txBody>
      </p:sp>
      <p:sp>
        <p:nvSpPr>
          <p:cNvPr id="270345"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1</a:t>
            </a:r>
            <a:r>
              <a:rPr lang="en-US" altLang="ja-JP" sz="3200" b="1">
                <a:solidFill>
                  <a:schemeClr val="bg1"/>
                </a:solidFill>
                <a:ea typeface="Times New Roman" charset="0"/>
                <a:cs typeface="Times New Roman" charset="0"/>
              </a:rPr>
              <a:t>~17</a:t>
            </a:r>
            <a:endParaRPr lang="en-US" sz="3200" b="1">
              <a:solidFill>
                <a:schemeClr val="bg1"/>
              </a:solidFill>
              <a:ea typeface="Times New Roman" charset="0"/>
              <a:cs typeface="Times New Roman" charset="0"/>
            </a:endParaRPr>
          </a:p>
        </p:txBody>
      </p:sp>
    </p:spTree>
  </p:cSld>
  <p:clrMapOvr>
    <a:masterClrMapping/>
  </p:clrMapOvr>
  <p:transition>
    <p:randomBar dir="vert"/>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sp>
        <p:nvSpPr>
          <p:cNvPr id="270339" name="Text Box 3"/>
          <p:cNvSpPr txBox="1">
            <a:spLocks noChangeArrowheads="1"/>
          </p:cNvSpPr>
          <p:nvPr/>
        </p:nvSpPr>
        <p:spPr bwMode="auto">
          <a:xfrm>
            <a:off x="6172200" y="288925"/>
            <a:ext cx="2971800" cy="2554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cs typeface="宋体" charset="0"/>
              </a:rPr>
              <a:t>波阿斯</a:t>
            </a:r>
            <a:r>
              <a:rPr lang="en-US" altLang="ja-JP" sz="4000" b="1">
                <a:solidFill>
                  <a:schemeClr val="bg1"/>
                </a:solidFill>
              </a:rPr>
              <a:t>           </a:t>
            </a:r>
            <a:r>
              <a:rPr lang="zh-CN" altLang="en-US" sz="4000" b="1">
                <a:solidFill>
                  <a:srgbClr val="FFFF00"/>
                </a:solidFill>
                <a:ea typeface="宋体" charset="0"/>
                <a:cs typeface="宋体" charset="0"/>
              </a:rPr>
              <a:t>俄备得</a:t>
            </a:r>
            <a:r>
              <a:rPr lang="en-US" altLang="ja-JP" sz="4000" b="1">
                <a:solidFill>
                  <a:schemeClr val="bg1"/>
                </a:solidFill>
              </a:rPr>
              <a:t>             </a:t>
            </a:r>
            <a:r>
              <a:rPr lang="zh-CN" altLang="en-US" sz="4000" b="1">
                <a:solidFill>
                  <a:schemeClr val="bg1"/>
                </a:solidFill>
                <a:ea typeface="宋体" charset="0"/>
                <a:cs typeface="宋体" charset="0"/>
              </a:rPr>
              <a:t>耶西</a:t>
            </a:r>
            <a:r>
              <a:rPr lang="en-US" altLang="ja-JP" sz="4000" b="1">
                <a:solidFill>
                  <a:schemeClr val="bg1"/>
                </a:solidFill>
              </a:rPr>
              <a:t>            </a:t>
            </a:r>
            <a:r>
              <a:rPr lang="zh-CN" altLang="en-US" sz="4000" b="1">
                <a:solidFill>
                  <a:srgbClr val="FFFF00"/>
                </a:solidFill>
                <a:ea typeface="宋体" charset="0"/>
                <a:cs typeface="宋体" charset="0"/>
              </a:rPr>
              <a:t>大卫</a:t>
            </a:r>
            <a:endParaRPr lang="en-US" sz="4000" b="1">
              <a:solidFill>
                <a:srgbClr val="FFFF00"/>
              </a:solidFill>
              <a:cs typeface="Times New Roman" charset="0"/>
            </a:endParaRPr>
          </a:p>
        </p:txBody>
      </p:sp>
      <p:grpSp>
        <p:nvGrpSpPr>
          <p:cNvPr id="197636" name="Group 4"/>
          <p:cNvGrpSpPr>
            <a:grpSpLocks/>
          </p:cNvGrpSpPr>
          <p:nvPr/>
        </p:nvGrpSpPr>
        <p:grpSpPr bwMode="auto">
          <a:xfrm>
            <a:off x="0" y="0"/>
            <a:ext cx="5916613" cy="6858000"/>
            <a:chOff x="-288" y="0"/>
            <a:chExt cx="3727" cy="4320"/>
          </a:xfrm>
        </p:grpSpPr>
        <p:pic>
          <p:nvPicPr>
            <p:cNvPr id="197640" name="Picture 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 y="0"/>
              <a:ext cx="3433"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0342" name="Text Box 6"/>
            <p:cNvSpPr txBox="1">
              <a:spLocks noChangeArrowheads="1"/>
            </p:cNvSpPr>
            <p:nvPr/>
          </p:nvSpPr>
          <p:spPr bwMode="auto">
            <a:xfrm>
              <a:off x="-288" y="48"/>
              <a:ext cx="2064" cy="44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sz="2000" b="1">
                  <a:solidFill>
                    <a:schemeClr val="bg1"/>
                  </a:solidFill>
                </a:rPr>
                <a:t>Simeon Solomon</a:t>
              </a:r>
              <a:r>
                <a:rPr lang="zh-CN" altLang="en-US" sz="2000" b="1">
                  <a:solidFill>
                    <a:schemeClr val="bg1"/>
                  </a:solidFill>
                  <a:ea typeface="宋体" charset="0"/>
                  <a:cs typeface="宋体" charset="0"/>
                </a:rPr>
                <a:t> 之</a:t>
              </a:r>
              <a:r>
                <a:rPr lang="en-US" altLang="ja-JP" sz="2000" b="1">
                  <a:solidFill>
                    <a:schemeClr val="bg1"/>
                  </a:solidFill>
                </a:rPr>
                <a:t>            </a:t>
              </a:r>
              <a:r>
                <a:rPr lang="ja-JP" altLang="en-US" sz="2000" b="1">
                  <a:solidFill>
                    <a:schemeClr val="bg1"/>
                  </a:solidFill>
                </a:rPr>
                <a:t>「</a:t>
              </a:r>
              <a:r>
                <a:rPr lang="zh-CN" altLang="en-US" sz="2000" b="1" i="1">
                  <a:solidFill>
                    <a:schemeClr val="bg1"/>
                  </a:solidFill>
                  <a:ea typeface="宋体" charset="0"/>
                  <a:cs typeface="宋体" charset="0"/>
                </a:rPr>
                <a:t>路得记</a:t>
              </a:r>
              <a:r>
                <a:rPr lang="ja-JP" altLang="en-US" sz="2000" b="1">
                  <a:solidFill>
                    <a:schemeClr val="bg1"/>
                  </a:solidFill>
                </a:rPr>
                <a:t>」</a:t>
              </a:r>
              <a:endParaRPr lang="en-US" sz="2000" b="1">
                <a:solidFill>
                  <a:schemeClr val="bg1"/>
                </a:solidFill>
              </a:endParaRPr>
            </a:p>
          </p:txBody>
        </p:sp>
      </p:grpSp>
      <p:sp>
        <p:nvSpPr>
          <p:cNvPr id="270343" name="Text Box 7"/>
          <p:cNvSpPr txBox="1">
            <a:spLocks noChangeArrowheads="1"/>
          </p:cNvSpPr>
          <p:nvPr/>
        </p:nvSpPr>
        <p:spPr bwMode="auto">
          <a:xfrm>
            <a:off x="6172200" y="3260725"/>
            <a:ext cx="2971800" cy="34782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chemeClr val="bg1"/>
                </a:solidFill>
                <a:ea typeface="宋体" charset="0"/>
              </a:rPr>
              <a:t>玛但</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雅各</a:t>
            </a:r>
            <a:r>
              <a:rPr lang="en-US" altLang="ja-JP" sz="4000" b="1">
                <a:solidFill>
                  <a:schemeClr val="bg1"/>
                </a:solidFill>
                <a:ea typeface="Times New Roman" charset="0"/>
                <a:cs typeface="Times New Roman" charset="0"/>
              </a:rPr>
              <a:t>          </a:t>
            </a:r>
            <a:r>
              <a:rPr lang="zh-CN" altLang="en-US" sz="4000" b="1">
                <a:solidFill>
                  <a:schemeClr val="bg1"/>
                </a:solidFill>
                <a:ea typeface="宋体" charset="0"/>
              </a:rPr>
              <a:t>约瑟              </a:t>
            </a:r>
            <a:r>
              <a:rPr lang="zh-CN" altLang="en-US" sz="4000" b="1">
                <a:solidFill>
                  <a:srgbClr val="FFFF00"/>
                </a:solidFill>
                <a:ea typeface="宋体" charset="0"/>
              </a:rPr>
              <a:t>耶稣</a:t>
            </a:r>
            <a:endParaRPr lang="en-US" altLang="ja-JP" sz="4000" b="1">
              <a:solidFill>
                <a:srgbClr val="FFFF00"/>
              </a:solidFill>
              <a:ea typeface="Times New Roman" charset="0"/>
              <a:cs typeface="Times New Roman" charset="0"/>
            </a:endParaRPr>
          </a:p>
          <a:p>
            <a:pPr eaLnBrk="1" hangingPunct="1">
              <a:spcBef>
                <a:spcPct val="50000"/>
              </a:spcBef>
            </a:pPr>
            <a:endParaRPr lang="en-US" sz="4000" b="1">
              <a:solidFill>
                <a:srgbClr val="FFFF00"/>
              </a:solidFill>
              <a:ea typeface="Times New Roman" charset="0"/>
              <a:cs typeface="Times New Roman" charset="0"/>
            </a:endParaRPr>
          </a:p>
        </p:txBody>
      </p:sp>
      <p:sp>
        <p:nvSpPr>
          <p:cNvPr id="197638" name="AutoShape 8"/>
          <p:cNvSpPr>
            <a:spLocks noChangeArrowheads="1"/>
          </p:cNvSpPr>
          <p:nvPr/>
        </p:nvSpPr>
        <p:spPr bwMode="auto">
          <a:xfrm>
            <a:off x="6629400" y="2803525"/>
            <a:ext cx="609600"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a:endParaRPr lang="en-US">
              <a:solidFill>
                <a:schemeClr val="bg1"/>
              </a:solidFill>
            </a:endParaRPr>
          </a:p>
        </p:txBody>
      </p:sp>
      <p:sp>
        <p:nvSpPr>
          <p:cNvPr id="270345" name="Text Box 9"/>
          <p:cNvSpPr txBox="1">
            <a:spLocks noChangeArrowheads="1"/>
          </p:cNvSpPr>
          <p:nvPr/>
        </p:nvSpPr>
        <p:spPr bwMode="auto">
          <a:xfrm>
            <a:off x="5638800" y="6172200"/>
            <a:ext cx="3505200" cy="5794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solidFill>
                  <a:schemeClr val="bg1"/>
                </a:solidFill>
                <a:ea typeface="宋体" charset="0"/>
              </a:rPr>
              <a:t>马太福音一</a:t>
            </a:r>
            <a:r>
              <a:rPr lang="en-US" altLang="zh-CN" sz="3200" b="1">
                <a:solidFill>
                  <a:schemeClr val="bg1"/>
                </a:solidFill>
                <a:ea typeface="Times New Roman" charset="0"/>
                <a:cs typeface="Times New Roman" charset="0"/>
              </a:rPr>
              <a:t>1</a:t>
            </a:r>
            <a:r>
              <a:rPr lang="en-US" altLang="ja-JP" sz="3200" b="1">
                <a:solidFill>
                  <a:schemeClr val="bg1"/>
                </a:solidFill>
                <a:ea typeface="Times New Roman" charset="0"/>
                <a:cs typeface="Times New Roman" charset="0"/>
              </a:rPr>
              <a:t>~17</a:t>
            </a:r>
            <a:endParaRPr lang="en-US" sz="3200" b="1">
              <a:solidFill>
                <a:schemeClr val="bg1"/>
              </a:solidFill>
              <a:ea typeface="Times New Roman" charset="0"/>
              <a:cs typeface="Times New Roman" charset="0"/>
            </a:endParaRPr>
          </a:p>
        </p:txBody>
      </p:sp>
    </p:spTree>
  </p:cSld>
  <p:clrMapOvr>
    <a:masterClrMapping/>
  </p:clrMapOvr>
  <p:transition>
    <p:randomBar dir="vert"/>
  </p:transition>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11218" y="4175933"/>
            <a:ext cx="7575076"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路得 </a:t>
            </a:r>
            <a:endParaRPr kumimoji="0" lang="en-US" sz="4800" b="1" i="1"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2411760" y="1557629"/>
            <a:ext cx="3888432" cy="2618304"/>
          </a:xfrm>
          <a:noFill/>
          <a:ln>
            <a:noFill/>
          </a:ln>
          <a:effectLst/>
        </p:spPr>
        <p:txBody>
          <a:bodyPr anchor="ctr"/>
          <a:lstStyle/>
          <a:p>
            <a:r>
              <a:rPr lang="ko-KR" altLang="en-US" sz="6000" b="1" i="1" kern="1200" dirty="0" err="1">
                <a:solidFill>
                  <a:schemeClr val="tx1"/>
                </a:solidFill>
                <a:latin typeface="Arial" charset="0"/>
                <a:ea typeface="ＭＳ Ｐゴシック" charset="0"/>
                <a:cs typeface="ＭＳ Ｐゴシック" charset="0"/>
              </a:rPr>
              <a:t>作个关心他人的人</a:t>
            </a:r>
            <a:endParaRPr lang="en-US" sz="3600" b="1" i="1" kern="1200" dirty="0">
              <a:solidFill>
                <a:srgbClr val="800000"/>
              </a:solidFill>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2768573474"/>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zh-CN" altLang="en-US" b="1" dirty="0">
                <a:solidFill>
                  <a:srgbClr val="FFFFFF"/>
                </a:solidFill>
              </a:rPr>
              <a:t>这句经常被引用的话</a:t>
            </a:r>
            <a:endParaRPr lang="en-US" b="1" dirty="0">
              <a:solidFill>
                <a:srgbClr val="FFFFFF"/>
              </a:solidFill>
            </a:endParaRPr>
          </a:p>
        </p:txBody>
      </p:sp>
      <p:sp>
        <p:nvSpPr>
          <p:cNvPr id="3" name="Text Box 24"/>
          <p:cNvSpPr txBox="1">
            <a:spLocks noChangeArrowheads="1"/>
          </p:cNvSpPr>
          <p:nvPr/>
        </p:nvSpPr>
        <p:spPr bwMode="auto">
          <a:xfrm rot="600000">
            <a:off x="381000" y="3632239"/>
            <a:ext cx="8305800" cy="1107996"/>
          </a:xfrm>
          <a:prstGeom prst="rect">
            <a:avLst/>
          </a:prstGeom>
          <a:no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r>
              <a:rPr kumimoji="0" lang="zh-CN" alt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rPr>
              <a:t>天助</a:t>
            </a:r>
            <a:r>
              <a:rPr kumimoji="0" lang="zh-CN" alt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rPr>
              <a:t>自助者</a:t>
            </a:r>
            <a:r>
              <a:rPr kumimoji="0" lang="en-US"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a:t>
            </a:r>
            <a:endParaRPr kumimoji="0" lang="en-US" sz="7200" b="1" i="0" u="none" strike="noStrike" kern="1200" cap="none" spc="0" normalizeH="0" baseline="0" noProof="0" dirty="0">
              <a:ln>
                <a:noFill/>
              </a:ln>
              <a:solidFill>
                <a:srgbClr val="FFFFFF"/>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Arial"/>
                <a:ea typeface="ＭＳ Ｐゴシック" charset="-128"/>
                <a:cs typeface="Arial"/>
              </a:rPr>
              <a:t>是从圣经所出吗</a:t>
            </a: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a:t>
            </a:r>
          </a:p>
        </p:txBody>
      </p:sp>
    </p:spTree>
    <p:extLst>
      <p:ext uri="{BB962C8B-B14F-4D97-AF65-F5344CB8AC3E}">
        <p14:creationId xmlns:p14="http://schemas.microsoft.com/office/powerpoint/2010/main" val="74464257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zh-CN" altLang="en-US" b="1" dirty="0">
                <a:solidFill>
                  <a:srgbClr val="FFFFFF"/>
                </a:solidFill>
              </a:rPr>
              <a:t>这句经常被引用的话</a:t>
            </a:r>
            <a:endParaRPr lang="en-US" b="1" dirty="0">
              <a:solidFill>
                <a:srgbClr val="FFFFFF"/>
              </a:solidFill>
            </a:endParaRPr>
          </a:p>
        </p:txBody>
      </p:sp>
      <p:sp>
        <p:nvSpPr>
          <p:cNvPr id="3" name="Text Box 24"/>
          <p:cNvSpPr txBox="1">
            <a:spLocks noChangeArrowheads="1"/>
          </p:cNvSpPr>
          <p:nvPr/>
        </p:nvSpPr>
        <p:spPr bwMode="auto">
          <a:xfrm rot="600000">
            <a:off x="381000" y="3632239"/>
            <a:ext cx="8305800" cy="1107996"/>
          </a:xfrm>
          <a:prstGeom prst="rect">
            <a:avLst/>
          </a:prstGeom>
          <a:no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en-US" altLang="zh-CN" sz="7200" b="1" dirty="0">
                <a:solidFill>
                  <a:srgbClr val="FFFFFF"/>
                </a:solidFill>
                <a:latin typeface="Arial Black" charset="0"/>
                <a:ea typeface="宋体" charset="0"/>
                <a:cs typeface="宋体" charset="0"/>
              </a:rPr>
              <a:t>“</a:t>
            </a:r>
            <a:r>
              <a:rPr lang="zh-CN" altLang="en-US" sz="7200" b="1" dirty="0">
                <a:solidFill>
                  <a:srgbClr val="FFFFFF"/>
                </a:solidFill>
                <a:latin typeface="Arial Black" charset="0"/>
                <a:ea typeface="宋体" charset="0"/>
                <a:cs typeface="宋体" charset="0"/>
              </a:rPr>
              <a:t>天助</a:t>
            </a:r>
            <a:r>
              <a:rPr lang="zh-CN" altLang="en-US" sz="7200" b="1" dirty="0">
                <a:solidFill>
                  <a:srgbClr val="FFFF00"/>
                </a:solidFill>
                <a:latin typeface="Arial Black" charset="0"/>
                <a:ea typeface="宋体" charset="0"/>
                <a:cs typeface="宋体" charset="0"/>
              </a:rPr>
              <a:t>自助者</a:t>
            </a:r>
            <a:r>
              <a:rPr lang="en-US" altLang="zh-CN" sz="7200" b="1" dirty="0">
                <a:solidFill>
                  <a:srgbClr val="FFFFFF"/>
                </a:solidFill>
                <a:latin typeface="Arial Black" charset="0"/>
                <a:ea typeface="宋体" charset="0"/>
                <a:cs typeface="宋体" charset="0"/>
              </a:rPr>
              <a:t>"</a:t>
            </a:r>
            <a:endParaRPr lang="en-US" sz="7200" b="1" dirty="0">
              <a:solidFill>
                <a:srgbClr val="FFFFFF"/>
              </a:solidFill>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r>
              <a:rPr lang="zh-CN" altLang="en-US" b="1" dirty="0">
                <a:solidFill>
                  <a:srgbClr val="FFFFFF"/>
                </a:solidFill>
              </a:rPr>
              <a:t>是从圣经所出吗</a:t>
            </a:r>
            <a:r>
              <a:rPr lang="en-US" b="1" dirty="0">
                <a:solidFill>
                  <a:srgbClr val="FFFFFF"/>
                </a:solidFill>
              </a:rPr>
              <a:t>?</a:t>
            </a:r>
          </a:p>
        </p:txBody>
      </p:sp>
    </p:spTree>
    <p:extLst>
      <p:ext uri="{BB962C8B-B14F-4D97-AF65-F5344CB8AC3E}">
        <p14:creationId xmlns:p14="http://schemas.microsoft.com/office/powerpoint/2010/main" val="101811047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zh-CN" altLang="en-US" b="1" dirty="0">
                <a:solidFill>
                  <a:srgbClr val="FFFFFF"/>
                </a:solidFill>
              </a:rPr>
              <a:t>这句不常被引用的话才是</a:t>
            </a:r>
            <a:endParaRPr lang="en-US" b="1"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7200" b="1" i="0" u="none" strike="noStrike" kern="1200" cap="none" spc="0" normalizeH="0" baseline="0" noProof="0" dirty="0">
                <a:ln>
                  <a:noFill/>
                </a:ln>
                <a:solidFill>
                  <a:srgbClr val="FFFFFF"/>
                </a:solidFill>
                <a:effectLst/>
                <a:uLnTx/>
                <a:uFillTx/>
                <a:latin typeface="Arial"/>
                <a:ea typeface="宋体" charset="0"/>
                <a:cs typeface="Arial"/>
              </a:rPr>
              <a:t>"</a:t>
            </a:r>
            <a:r>
              <a:rPr kumimoji="0" lang="zh-TW" altLang="en-US" sz="7200" b="1" i="0" u="none" strike="noStrike" kern="1200" cap="none" spc="0" normalizeH="0" baseline="0" noProof="0" dirty="0">
                <a:ln>
                  <a:noFill/>
                </a:ln>
                <a:solidFill>
                  <a:srgbClr val="FFFFFF"/>
                </a:solidFill>
                <a:effectLst/>
                <a:uLnTx/>
                <a:uFillTx/>
                <a:latin typeface="Arial"/>
                <a:ea typeface="宋体" charset="0"/>
                <a:cs typeface="Arial"/>
              </a:rPr>
              <a:t>上帝帮助那些帮助</a:t>
            </a:r>
            <a:r>
              <a:rPr kumimoji="0" lang="zh-TW" altLang="en-US" sz="7200" b="1" i="0" u="none" strike="noStrike" kern="1200" cap="none" spc="0" normalizeH="0" baseline="0" noProof="0" dirty="0">
                <a:ln>
                  <a:noFill/>
                </a:ln>
                <a:solidFill>
                  <a:srgbClr val="FFFF00"/>
                </a:solidFill>
                <a:effectLst/>
                <a:uLnTx/>
                <a:uFillTx/>
                <a:latin typeface="Arial"/>
                <a:ea typeface="宋体" charset="0"/>
                <a:cs typeface="Arial"/>
              </a:rPr>
              <a:t>别人</a:t>
            </a:r>
            <a:r>
              <a:rPr kumimoji="0" lang="zh-TW" altLang="en-US" sz="7200" b="1" i="0" u="none" strike="noStrike" kern="1200" cap="none" spc="0" normalizeH="0" baseline="0" noProof="0" dirty="0">
                <a:ln>
                  <a:noFill/>
                </a:ln>
                <a:solidFill>
                  <a:srgbClr val="FFFFFF"/>
                </a:solidFill>
                <a:effectLst/>
                <a:uLnTx/>
                <a:uFillTx/>
                <a:latin typeface="Arial"/>
                <a:ea typeface="宋体" charset="0"/>
                <a:cs typeface="Arial"/>
              </a:rPr>
              <a:t>的人</a:t>
            </a:r>
            <a:r>
              <a:rPr kumimoji="0" lang="en-US" altLang="zh-CN" sz="7200" b="1" i="0" u="none" strike="noStrike" kern="1200" cap="none" spc="0" normalizeH="0" baseline="0" noProof="0" dirty="0">
                <a:ln>
                  <a:noFill/>
                </a:ln>
                <a:solidFill>
                  <a:srgbClr val="FFFFFF"/>
                </a:solidFill>
                <a:effectLst/>
                <a:uLnTx/>
                <a:uFillTx/>
                <a:latin typeface="Arial"/>
                <a:ea typeface="宋体" charset="0"/>
                <a:cs typeface="Arial"/>
              </a:rPr>
              <a:t>"</a:t>
            </a:r>
            <a:endParaRPr kumimoji="0" lang="en-US" sz="7200" b="1" i="0" u="none" strike="noStrike" kern="1200" cap="none" spc="0" normalizeH="0" baseline="0" noProof="0" dirty="0">
              <a:ln>
                <a:noFill/>
              </a:ln>
              <a:solidFill>
                <a:srgbClr val="FFFFFF"/>
              </a:solidFill>
              <a:effectLst/>
              <a:uLnTx/>
              <a:uFillTx/>
              <a:latin typeface="Arial"/>
              <a:ea typeface="宋体" charset="0"/>
              <a:cs typeface="Arial"/>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Arial"/>
                <a:ea typeface="ＭＳ Ｐゴシック" charset="-128"/>
                <a:cs typeface="Arial"/>
              </a:rPr>
              <a:t>从圣经而来</a:t>
            </a:r>
            <a:r>
              <a:rPr kumimoji="0" lang="en-US" sz="4400" b="1" i="0" u="none" strike="noStrike" kern="1200" cap="none" spc="0" normalizeH="0" baseline="0" noProof="0" dirty="0">
                <a:ln>
                  <a:noFill/>
                </a:ln>
                <a:solidFill>
                  <a:srgbClr val="FFFFFF"/>
                </a:solidFill>
                <a:effectLst/>
                <a:uLnTx/>
                <a:uFillTx/>
                <a:latin typeface="Arial"/>
                <a:ea typeface="ＭＳ Ｐゴシック" charset="-128"/>
                <a:cs typeface="Arial"/>
              </a:rPr>
              <a:t>!</a:t>
            </a:r>
          </a:p>
        </p:txBody>
      </p:sp>
    </p:spTree>
    <p:extLst>
      <p:ext uri="{BB962C8B-B14F-4D97-AF65-F5344CB8AC3E}">
        <p14:creationId xmlns:p14="http://schemas.microsoft.com/office/powerpoint/2010/main" val="186974669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P spid="4" grpId="0"/>
    </p:bldLst>
  </p:timing>
</p:sld>
</file>

<file path=ppt/slides/slide13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defRPr/>
            </a:pPr>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274104"/>
            <a:ext cx="9144000" cy="34245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 上帝赏赐无私的人</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defRPr/>
            </a:pPr>
            <a:r>
              <a:rPr lang="en-US" b="1" dirty="0">
                <a:solidFill>
                  <a:srgbClr val="FFFFFF"/>
                </a:solidFill>
                <a:cs typeface="Arial" charset="0"/>
              </a:rPr>
              <a:t>185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路得 </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8078606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zh-TW" altLang="en-US" sz="9600" dirty="0">
                <a:solidFill>
                  <a:schemeClr val="tx1"/>
                </a:solidFill>
                <a:latin typeface="Arial Black" charset="0"/>
                <a:ea typeface="ＭＳ Ｐゴシック" charset="0"/>
                <a:cs typeface="ＭＳ Ｐゴシック" charset="0"/>
              </a:rPr>
              <a:t>路得 </a:t>
            </a:r>
            <a:endParaRPr lang="en-US" sz="96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26884" y="5013176"/>
            <a:ext cx="5220072" cy="13681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vert="horz" wrap="square" lIns="91440" tIns="45720" rIns="91440" bIns="45720" numCol="1" anchor="ctr" anchorCtr="1" compatLnSpc="1">
            <a:prstTxWarp prst="textNoShape">
              <a:avLst/>
            </a:prstTxWarp>
          </a:bodyPr>
          <a:lstStyle>
            <a:lvl1pPr algn="ctr" eaLnBrk="1" hangingPunct="1">
              <a:defRPr sz="9600">
                <a:latin typeface="Arial Black" charset="0"/>
                <a:cs typeface="ＭＳ Ｐゴシック" charset="0"/>
              </a:defRPr>
            </a:lvl1pPr>
            <a:lvl2pPr eaLnBrk="0" hangingPunct="0">
              <a:defRPr sz="4400">
                <a:solidFill>
                  <a:schemeClr val="tx2"/>
                </a:solidFill>
                <a:latin typeface="Times New Roman" pitchFamily="-111" charset="0"/>
                <a:ea typeface="ＭＳ Ｐゴシック" charset="-128"/>
                <a:cs typeface="ＭＳ Ｐゴシック" charset="-128"/>
              </a:defRPr>
            </a:lvl2pPr>
            <a:lvl3pPr eaLnBrk="0" hangingPunct="0">
              <a:defRPr sz="4400">
                <a:solidFill>
                  <a:schemeClr val="tx2"/>
                </a:solidFill>
                <a:latin typeface="Times New Roman" pitchFamily="-111" charset="0"/>
                <a:ea typeface="ＭＳ Ｐゴシック" charset="-128"/>
                <a:cs typeface="ＭＳ Ｐゴシック" charset="-128"/>
              </a:defRPr>
            </a:lvl3pPr>
            <a:lvl4pPr eaLnBrk="0" hangingPunct="0">
              <a:defRPr sz="4400">
                <a:solidFill>
                  <a:schemeClr val="tx2"/>
                </a:solidFill>
                <a:latin typeface="Times New Roman" pitchFamily="-111" charset="0"/>
                <a:ea typeface="ＭＳ Ｐゴシック" charset="-128"/>
                <a:cs typeface="ＭＳ Ｐゴシック" charset="-128"/>
              </a:defRPr>
            </a:lvl4pPr>
            <a:lvl5pPr eaLnBrk="0" hangingPunct="0">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r>
              <a:rPr lang="zh-CN" altLang="en-US" sz="4000" dirty="0"/>
              <a:t>上帝赏赐</a:t>
            </a:r>
          </a:p>
          <a:p>
            <a:r>
              <a:rPr lang="zh-CN" altLang="en-US" sz="4000" dirty="0"/>
              <a:t>无私的人</a:t>
            </a: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Singapore Bible College •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35197198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7200" b="1" dirty="0">
                <a:solidFill>
                  <a:srgbClr val="FFFFFF"/>
                </a:solidFill>
                <a:effectLst>
                  <a:glow rad="127000">
                    <a:srgbClr val="000000"/>
                  </a:glow>
                </a:effectLst>
                <a:latin typeface="Arial" charset="0"/>
                <a:ea typeface="ＭＳ Ｐゴシック" charset="0"/>
                <a:cs typeface="ＭＳ Ｐゴシック" charset="0"/>
              </a:rPr>
              <a:t>赏赐</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路得</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185</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488471205"/>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8716571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Shape 4410"/>
        <p:cNvGrpSpPr/>
        <p:nvPr/>
      </p:nvGrpSpPr>
      <p:grpSpPr>
        <a:xfrm>
          <a:off x="0" y="0"/>
          <a:ext cx="0" cy="0"/>
          <a:chOff x="0" y="0"/>
          <a:chExt cx="0" cy="0"/>
        </a:xfrm>
      </p:grpSpPr>
      <p:pic>
        <p:nvPicPr>
          <p:cNvPr id="4411" name="Google Shape;4411;p615"/>
          <p:cNvPicPr preferRelativeResize="0"/>
          <p:nvPr/>
        </p:nvPicPr>
        <p:blipFill rotWithShape="1">
          <a:blip r:embed="rId3">
            <a:alphaModFix/>
          </a:blip>
          <a:srcRect/>
          <a:stretch/>
        </p:blipFill>
        <p:spPr>
          <a:xfrm>
            <a:off x="0" y="393700"/>
            <a:ext cx="9144000" cy="6067313"/>
          </a:xfrm>
          <a:prstGeom prst="rect">
            <a:avLst/>
          </a:prstGeom>
          <a:noFill/>
          <a:ln>
            <a:noFill/>
          </a:ln>
        </p:spPr>
      </p:pic>
      <p:sp>
        <p:nvSpPr>
          <p:cNvPr id="4412" name="Google Shape;4412;p615"/>
          <p:cNvSpPr txBox="1">
            <a:spLocks noGrp="1"/>
          </p:cNvSpPr>
          <p:nvPr>
            <p:ph type="ctrTitle"/>
          </p:nvPr>
        </p:nvSpPr>
        <p:spPr>
          <a:xfrm>
            <a:off x="0" y="232008"/>
            <a:ext cx="4642556" cy="2858325"/>
          </a:xfrm>
          <a:prstGeom prst="rect">
            <a:avLst/>
          </a:prstGeom>
          <a:noFill/>
          <a:ln>
            <a:noFill/>
          </a:ln>
        </p:spPr>
        <p:txBody>
          <a:bodyPr spcFirstLastPara="1" wrap="square" lIns="91425" tIns="45700" rIns="91425" bIns="45700" anchor="ctr" anchorCtr="0">
            <a:noAutofit/>
          </a:bodyPr>
          <a:lstStyle/>
          <a:p>
            <a:br>
              <a:rPr lang="en-US" altLang="zh-CN" sz="5400" b="1" dirty="0">
                <a:solidFill>
                  <a:schemeClr val="dk1"/>
                </a:solidFill>
              </a:rPr>
            </a:br>
            <a:r>
              <a:rPr lang="zh-CN" altLang="en-US" sz="5400" b="1" dirty="0">
                <a:solidFill>
                  <a:schemeClr val="dk1"/>
                </a:solidFill>
              </a:rPr>
              <a:t>让我们一起考察经文</a:t>
            </a:r>
            <a:br>
              <a:rPr lang="zh-CN" altLang="en-US" sz="5400" b="1" dirty="0">
                <a:solidFill>
                  <a:schemeClr val="dk1"/>
                </a:solidFill>
              </a:rPr>
            </a:br>
            <a:endParaRPr sz="5400" b="1" dirty="0">
              <a:solidFill>
                <a:schemeClr val="dk1"/>
              </a:solidFill>
            </a:endParaRPr>
          </a:p>
        </p:txBody>
      </p:sp>
      <p:sp>
        <p:nvSpPr>
          <p:cNvPr id="4413" name="Google Shape;4413;p615"/>
          <p:cNvSpPr txBox="1"/>
          <p:nvPr/>
        </p:nvSpPr>
        <p:spPr>
          <a:xfrm>
            <a:off x="155222" y="3308231"/>
            <a:ext cx="4953000" cy="2858325"/>
          </a:xfrm>
          <a:prstGeom prst="rect">
            <a:avLst/>
          </a:prstGeom>
          <a:no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圣经：</a:t>
            </a:r>
            <a:endParaRPr kumimoji="0" lang="en-US" altLang="zh-CN" sz="5400" b="1" i="0" u="none" strike="noStrike" kern="0" cap="none" spc="0" normalizeH="0" baseline="0" noProof="0" dirty="0">
              <a:ln>
                <a:noFill/>
              </a:ln>
              <a:solidFill>
                <a:srgbClr val="000000"/>
              </a:solidFill>
              <a:effectLst/>
              <a:uLnTx/>
              <a:uFillTx/>
              <a:latin typeface="Arial"/>
              <a:cs typeface="Arial"/>
              <a:sym typeface="Arial"/>
            </a:endParaRPr>
          </a:p>
          <a:p>
            <a:pPr marL="0" marR="0" lvl="0" indent="0" algn="ctr" defTabSz="914400" rtl="0" eaLnBrk="1" fontAlgn="auto" latinLnBrk="0" hangingPunct="1">
              <a:lnSpc>
                <a:spcPct val="100000"/>
              </a:lnSpc>
              <a:spcBef>
                <a:spcPts val="0"/>
              </a:spcBef>
              <a:spcAft>
                <a:spcPts val="0"/>
              </a:spcAft>
              <a:buClr>
                <a:srgbClr val="000000"/>
              </a:buClr>
              <a:buSzPts val="5400"/>
              <a:buFont typeface="Arial"/>
              <a:buNone/>
              <a:tabLst/>
              <a:defRPr/>
            </a:pPr>
            <a:r>
              <a:rPr kumimoji="0" lang="zh-CN" altLang="en-US" sz="5400" b="1" i="0" u="none" strike="noStrike" kern="0" cap="none" spc="0" normalizeH="0" baseline="0" noProof="0" dirty="0">
                <a:ln>
                  <a:noFill/>
                </a:ln>
                <a:solidFill>
                  <a:srgbClr val="000000"/>
                </a:solidFill>
                <a:effectLst/>
                <a:uLnTx/>
                <a:uFillTx/>
                <a:latin typeface="Arial"/>
                <a:cs typeface="Arial"/>
                <a:sym typeface="Arial"/>
              </a:rPr>
              <a:t>每一卷书</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4414" name="Google Shape;4414;p615"/>
          <p:cNvSpPr txBox="1"/>
          <p:nvPr/>
        </p:nvSpPr>
        <p:spPr>
          <a:xfrm>
            <a:off x="2631722" y="5929568"/>
            <a:ext cx="8791222" cy="909772"/>
          </a:xfrm>
          <a:prstGeom prst="rect">
            <a:avLst/>
          </a:prstGeom>
          <a:noFill/>
          <a:ln>
            <a:noFill/>
          </a:ln>
          <a:effectLst>
            <a:outerShdw blurRad="63500" dist="35921" dir="2700000" algn="ctr" rotWithShape="0">
              <a:schemeClr val="dk2">
                <a:alpha val="74901"/>
              </a:schemeClr>
            </a:outerShdw>
          </a:effectLst>
        </p:spPr>
        <p:txBody>
          <a:bodyPr spcFirstLastPara="1" wrap="square" lIns="91425" tIns="45700" rIns="91425" bIns="4570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800" b="1" i="0" u="none" strike="noStrike" kern="0" cap="none" spc="0" normalizeH="0" baseline="0" noProof="0" dirty="0" err="1">
                <a:ln>
                  <a:noFill/>
                </a:ln>
                <a:solidFill>
                  <a:srgbClr val="FFFFFF"/>
                </a:solidFill>
                <a:effectLst/>
                <a:uLnTx/>
                <a:uFillTx/>
                <a:latin typeface="Arial"/>
                <a:ea typeface="Arial"/>
                <a:cs typeface="Arial"/>
                <a:sym typeface="Arial"/>
              </a:rPr>
              <a:t>创世记</a:t>
            </a:r>
            <a:endParaRPr kumimoji="0" sz="4800" b="1" i="0" u="none" strike="noStrike" kern="0" cap="none" spc="0" normalizeH="0" baseline="0" noProof="0" dirty="0">
              <a:ln>
                <a:noFill/>
              </a:ln>
              <a:solidFill>
                <a:srgbClr val="FFFFFF"/>
              </a:solidFill>
              <a:effectLst/>
              <a:uLnTx/>
              <a:uFillTx/>
              <a:latin typeface="Arial"/>
              <a:ea typeface="Arial"/>
              <a:cs typeface="Arial"/>
              <a:sym typeface="Arial"/>
            </a:endParaRPr>
          </a:p>
        </p:txBody>
      </p:sp>
    </p:spTree>
    <p:extLst>
      <p:ext uri="{BB962C8B-B14F-4D97-AF65-F5344CB8AC3E}">
        <p14:creationId xmlns:p14="http://schemas.microsoft.com/office/powerpoint/2010/main" val="53893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414"/>
                                        </p:tgtEl>
                                        <p:attrNameLst>
                                          <p:attrName>style.visibility</p:attrName>
                                        </p:attrNameLst>
                                      </p:cBhvr>
                                      <p:to>
                                        <p:strVal val="visible"/>
                                      </p:to>
                                    </p:set>
                                    <p:animEffect transition="in" filter="fade">
                                      <p:cBhvr>
                                        <p:cTn id="7" dur="500"/>
                                        <p:tgtEl>
                                          <p:spTgt spid="44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4000" b="1" i="1"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 那时，以色列中没有王，各人任意而行。</a:t>
            </a:r>
            <a:r>
              <a:rPr kumimoji="0" lang="en-US" sz="4000" b="1" i="1"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 </a:t>
            </a:r>
          </a:p>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glow rad="228600">
                    <a:srgbClr val="000000"/>
                  </a:glow>
                </a:effectLst>
                <a:uLnTx/>
                <a:uFillTx/>
                <a:latin typeface="Arial"/>
                <a:ea typeface="宋体" pitchFamily="-111" charset="-122"/>
                <a:cs typeface="Arial"/>
              </a:rPr>
              <a:t>士师记</a:t>
            </a: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 21:25 </a:t>
            </a: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Blip>
                <a:blip r:embed="rId4"/>
              </a:buBlip>
              <a:tabLst/>
              <a:defRPr/>
            </a:pPr>
            <a:r>
              <a:rPr kumimoji="0" lang="zh-TW" altLang="en-US" sz="28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路得记发生在士师时代</a:t>
            </a:r>
            <a:r>
              <a:rPr kumimoji="0" lang="en-US" altLang="zh-CN" sz="28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(1:1).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zh-CN" altLang="en-US" b="1" dirty="0">
                <a:solidFill>
                  <a:schemeClr val="bg1"/>
                </a:solidFill>
                <a:ea typeface="ＭＳ Ｐゴシック" charset="0"/>
              </a:rPr>
              <a:t>背景 </a:t>
            </a:r>
            <a:endParaRPr lang="en-US" b="1" dirty="0">
              <a:solidFill>
                <a:schemeClr val="bg1"/>
              </a:solidFill>
              <a:ea typeface="ＭＳ Ｐゴシック" charset="0"/>
            </a:endParaRPr>
          </a:p>
        </p:txBody>
      </p:sp>
    </p:spTree>
    <p:extLst>
      <p:ext uri="{BB962C8B-B14F-4D97-AF65-F5344CB8AC3E}">
        <p14:creationId xmlns:p14="http://schemas.microsoft.com/office/powerpoint/2010/main" val="25400485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en-US" b="1" dirty="0" err="1">
                <a:solidFill>
                  <a:schemeClr val="bg1"/>
                </a:solidFill>
                <a:ea typeface="ＭＳ Ｐゴシック" charset="0"/>
              </a:rPr>
              <a:t>背景</a:t>
            </a:r>
            <a:endParaRPr lang="en-US" b="1"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Blip>
                <a:blip r:embed="rId4"/>
              </a:buBlip>
              <a:tabLst/>
              <a:defRPr/>
            </a:pP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在</a:t>
            </a:r>
            <a:r>
              <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a:t>
            </a: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士师记</a:t>
            </a:r>
            <a:r>
              <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a:t>
            </a: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中，撒母耳记录了以色列道德与属灵的失败，并以两个可怕的事件作为结尾：</a:t>
            </a:r>
            <a:endPar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endParaRPr>
          </a:p>
          <a:p>
            <a:pPr marL="742950" marR="0" lvl="1" indent="-285750" algn="l" defTabSz="914400" rtl="0" eaLnBrk="1" fontAlgn="base" latinLnBrk="0" hangingPunct="1">
              <a:lnSpc>
                <a:spcPct val="100000"/>
              </a:lnSpc>
              <a:spcBef>
                <a:spcPct val="20000"/>
              </a:spcBef>
              <a:spcAft>
                <a:spcPct val="0"/>
              </a:spcAft>
              <a:buClr>
                <a:srgbClr val="D69B80"/>
              </a:buClr>
              <a:buSzTx/>
              <a:buFontTx/>
              <a:buBlip>
                <a:blip r:embed="rId5"/>
              </a:buBlip>
              <a:tabLst/>
              <a:defRPr/>
            </a:pP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一位利未人祭司为但支派的不敬虔迁移祝福（士师记 </a:t>
            </a:r>
            <a:r>
              <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17-18</a:t>
            </a:r>
          </a:p>
          <a:p>
            <a:pPr marL="742950" marR="0" lvl="1" indent="-285750" algn="l" defTabSz="914400" rtl="0" eaLnBrk="1" fontAlgn="base" latinLnBrk="0" hangingPunct="1">
              <a:lnSpc>
                <a:spcPct val="100000"/>
              </a:lnSpc>
              <a:spcBef>
                <a:spcPct val="20000"/>
              </a:spcBef>
              <a:spcAft>
                <a:spcPct val="0"/>
              </a:spcAft>
              <a:buClr>
                <a:srgbClr val="D69B80"/>
              </a:buClr>
              <a:buSzTx/>
              <a:buFontTx/>
              <a:buBlip>
                <a:blip r:embed="rId5"/>
              </a:buBlip>
              <a:tabLst/>
              <a:defRPr/>
            </a:pP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便雅悯人谋杀了一名妾，因此其他支派几乎消灭了这个支派（士师记 </a:t>
            </a:r>
            <a:r>
              <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19-21</a:t>
            </a: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a:t>
            </a:r>
            <a:endPar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endParaRPr>
          </a:p>
          <a:p>
            <a:pPr marL="342900" marR="0" lvl="0" indent="-342900" algn="l" defTabSz="914400" rtl="0" eaLnBrk="1" fontAlgn="base" latinLnBrk="0" hangingPunct="1">
              <a:lnSpc>
                <a:spcPct val="100000"/>
              </a:lnSpc>
              <a:spcBef>
                <a:spcPct val="20000"/>
              </a:spcBef>
              <a:spcAft>
                <a:spcPct val="0"/>
              </a:spcAft>
              <a:buClrTx/>
              <a:buSzTx/>
              <a:buFontTx/>
              <a:buBlip>
                <a:blip r:embed="rId4"/>
              </a:buBlip>
              <a:tabLst/>
              <a:defRPr/>
            </a:pPr>
            <a:r>
              <a:rPr kumimoji="0" lang="zh-CN" altLang="en-US"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rPr>
              <a:t>路得的故事是当时生活的第三个例证，但提供了故事的另一面。</a:t>
            </a:r>
            <a:endParaRPr kumimoji="0" lang="en-US" altLang="zh-CN" sz="2800" b="1" i="0" u="none" strike="noStrike" kern="1200" cap="none" spc="0" normalizeH="0" baseline="0" noProof="0" dirty="0">
              <a:ln>
                <a:noFill/>
              </a:ln>
              <a:solidFill>
                <a:srgbClr val="FFFFFF"/>
              </a:solidFill>
              <a:effectLst>
                <a:glow rad="177800">
                  <a:srgbClr val="000000">
                    <a:alpha val="85000"/>
                  </a:srgbClr>
                </a:glow>
              </a:effectLst>
              <a:uLnTx/>
              <a:uFillTx/>
              <a:latin typeface="Arial"/>
              <a:ea typeface="宋体" pitchFamily="-111" charset="-122"/>
              <a:cs typeface="Arial"/>
            </a:endParaRPr>
          </a:p>
        </p:txBody>
      </p:sp>
    </p:spTree>
    <p:extLst>
      <p:ext uri="{BB962C8B-B14F-4D97-AF65-F5344CB8AC3E}">
        <p14:creationId xmlns:p14="http://schemas.microsoft.com/office/powerpoint/2010/main" val="3294616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约翰</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里德，</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，载于</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圣经知识注释</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，卷</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1</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，第</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415</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页</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dirty="0" err="1">
                <a:solidFill>
                  <a:schemeClr val="bg1"/>
                </a:solidFill>
                <a:ea typeface="ＭＳ Ｐゴシック" charset="0"/>
              </a:rPr>
              <a:t>背景</a:t>
            </a:r>
            <a:endParaRPr lang="en-US" b="1" dirty="0">
              <a:solidFill>
                <a:schemeClr val="bg1"/>
              </a:solidFill>
              <a:ea typeface="ＭＳ Ｐゴシック" charset="0"/>
            </a:endParaRP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
        <p:nvSpPr>
          <p:cNvPr id="7" name="Rectangle 6"/>
          <p:cNvSpPr>
            <a:spLocks noChangeArrowheads="1"/>
          </p:cNvSpPr>
          <p:nvPr/>
        </p:nvSpPr>
        <p:spPr bwMode="auto">
          <a:xfrm>
            <a:off x="2771800" y="1700808"/>
            <a:ext cx="6143600" cy="3024336"/>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路得记</a:t>
            </a:r>
            <a:r>
              <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像一颗美丽的珍珠，在漆黑的背景下闪耀。”</a:t>
            </a: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Tree>
    <p:extLst>
      <p:ext uri="{BB962C8B-B14F-4D97-AF65-F5344CB8AC3E}">
        <p14:creationId xmlns:p14="http://schemas.microsoft.com/office/powerpoint/2010/main" val="1967825159"/>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en-US" b="1" dirty="0" err="1">
                <a:solidFill>
                  <a:schemeClr val="bg1"/>
                </a:solidFill>
                <a:ea typeface="ＭＳ Ｐゴシック" charset="0"/>
              </a:rPr>
              <a:t>背景</a:t>
            </a:r>
            <a:endParaRPr lang="en-US" b="1" dirty="0">
              <a:solidFill>
                <a:schemeClr val="bg1"/>
              </a:solidFill>
              <a:ea typeface="ＭＳ Ｐゴシック" charset="0"/>
            </a:endParaRPr>
          </a:p>
        </p:txBody>
      </p:sp>
      <p:sp>
        <p:nvSpPr>
          <p:cNvPr id="43013" name="Text Box 1029"/>
          <p:cNvSpPr txBox="1">
            <a:spLocks noChangeArrowheads="1"/>
          </p:cNvSpPr>
          <p:nvPr/>
        </p:nvSpPr>
        <p:spPr bwMode="auto">
          <a:xfrm>
            <a:off x="914400" y="2246312"/>
            <a:ext cx="6321896" cy="2160591"/>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marR="0" lvl="0" indent="-355600" algn="l" defTabSz="914400" rtl="0" eaLnBrk="1" fontAlgn="base" latinLnBrk="0" hangingPunct="1">
              <a:lnSpc>
                <a:spcPct val="90000"/>
              </a:lnSpc>
              <a:spcBef>
                <a:spcPct val="20000"/>
              </a:spcBef>
              <a:spcAft>
                <a:spcPct val="0"/>
              </a:spcAft>
              <a:buClrTx/>
              <a:buSzTx/>
              <a:buFontTx/>
              <a:buBlip>
                <a:blip r:embed="rId4"/>
              </a:buBlip>
              <a:tabLst/>
              <a:defRPr/>
            </a:pPr>
            <a:r>
              <a:rPr kumimoji="0" lang="zh-CN" altLang="en-US" sz="2400" b="1" i="0" u="none" strike="noStrike" kern="1200" cap="none" spc="0" normalizeH="0" baseline="0" noProof="0" dirty="0">
                <a:ln>
                  <a:noFill/>
                </a:ln>
                <a:solidFill>
                  <a:srgbClr val="FFFFFF"/>
                </a:solidFill>
                <a:effectLst/>
                <a:uLnTx/>
                <a:uFillTx/>
                <a:latin typeface="Arial"/>
                <a:ea typeface="宋体" charset="0"/>
                <a:cs typeface="Arial"/>
              </a:rPr>
              <a:t>或许撒母耳看到了需要通过敬虔的榜样（路得和波阿斯）来平衡士师时代的负面形象，他们尽管在国家不忠的情况下，仍然遵守上帝的律法。</a:t>
            </a:r>
          </a:p>
          <a:p>
            <a:pPr marL="355600" marR="0" lvl="0" indent="-355600" algn="l" defTabSz="914400" rtl="0" eaLnBrk="1" fontAlgn="base" latinLnBrk="0" hangingPunct="1">
              <a:lnSpc>
                <a:spcPct val="90000"/>
              </a:lnSpc>
              <a:spcBef>
                <a:spcPct val="20000"/>
              </a:spcBef>
              <a:spcAft>
                <a:spcPct val="0"/>
              </a:spcAft>
              <a:buClrTx/>
              <a:buSzTx/>
              <a:buFontTx/>
              <a:buBlip>
                <a:blip r:embed="rId4"/>
              </a:buBlip>
              <a:tabLst/>
              <a:defRPr/>
            </a:pPr>
            <a:r>
              <a:rPr kumimoji="0" lang="zh-CN" altLang="en-US" sz="2400" b="1" i="0" u="none" strike="noStrike" kern="1200" cap="none" spc="0" normalizeH="0" baseline="0" noProof="0" dirty="0">
                <a:ln>
                  <a:noFill/>
                </a:ln>
                <a:solidFill>
                  <a:srgbClr val="FFFFFF"/>
                </a:solidFill>
                <a:effectLst/>
                <a:uLnTx/>
                <a:uFillTx/>
                <a:latin typeface="Arial"/>
                <a:ea typeface="宋体" charset="0"/>
                <a:cs typeface="Arial"/>
              </a:rPr>
              <a:t>路得的一个关键主题与士师记类似</a:t>
            </a:r>
            <a:r>
              <a:rPr kumimoji="0" lang="en-US" altLang="zh-CN" sz="2400" b="1" i="0" u="none" strike="noStrike" kern="1200" cap="none" spc="0" normalizeH="0" baseline="0" noProof="0" dirty="0">
                <a:ln>
                  <a:noFill/>
                </a:ln>
                <a:solidFill>
                  <a:srgbClr val="FFFFFF"/>
                </a:solidFill>
                <a:effectLst/>
                <a:uLnTx/>
                <a:uFillTx/>
                <a:latin typeface="Arial"/>
                <a:ea typeface="宋体" charset="0"/>
                <a:cs typeface="Arial"/>
              </a:rPr>
              <a:t>——</a:t>
            </a:r>
            <a:r>
              <a:rPr kumimoji="0" lang="zh-CN" altLang="en-US" sz="2400" b="1" i="0" u="none" strike="noStrike" kern="1200" cap="none" spc="0" normalizeH="0" baseline="0" noProof="0" dirty="0">
                <a:ln>
                  <a:noFill/>
                </a:ln>
                <a:solidFill>
                  <a:srgbClr val="FFFFFF"/>
                </a:solidFill>
                <a:effectLst/>
                <a:uLnTx/>
                <a:uFillTx/>
                <a:latin typeface="Arial"/>
                <a:ea typeface="宋体" charset="0"/>
                <a:cs typeface="Arial"/>
              </a:rPr>
              <a:t>上帝的救赎</a:t>
            </a:r>
            <a:r>
              <a:rPr kumimoji="0" lang="en-US" altLang="zh-CN" sz="2400" b="1" i="0" u="none" strike="noStrike" kern="1200" cap="none" spc="0" normalizeH="0" baseline="0" noProof="0" dirty="0">
                <a:ln>
                  <a:noFill/>
                </a:ln>
                <a:solidFill>
                  <a:srgbClr val="FFFFFF"/>
                </a:solidFill>
                <a:effectLst/>
                <a:uLnTx/>
                <a:uFillTx/>
                <a:latin typeface="Arial"/>
                <a:ea typeface="宋体" charset="0"/>
                <a:cs typeface="Arial"/>
              </a:rPr>
              <a:t>——</a:t>
            </a:r>
            <a:r>
              <a:rPr kumimoji="0" lang="zh-CN" altLang="en-US" sz="2400" b="1" i="0" u="none" strike="noStrike" kern="1200" cap="none" spc="0" normalizeH="0" baseline="0" noProof="0" dirty="0">
                <a:ln>
                  <a:noFill/>
                </a:ln>
                <a:solidFill>
                  <a:srgbClr val="FFFFFF"/>
                </a:solidFill>
                <a:effectLst/>
                <a:uLnTx/>
                <a:uFillTx/>
                <a:latin typeface="Arial"/>
                <a:ea typeface="宋体" charset="0"/>
                <a:cs typeface="Arial"/>
              </a:rPr>
              <a:t>但有一个关键区别：</a:t>
            </a:r>
          </a:p>
        </p:txBody>
      </p:sp>
      <p:sp>
        <p:nvSpPr>
          <p:cNvPr id="43015" name="Text Box 1031"/>
          <p:cNvSpPr txBox="1">
            <a:spLocks noChangeArrowheads="1"/>
          </p:cNvSpPr>
          <p:nvPr/>
        </p:nvSpPr>
        <p:spPr bwMode="auto">
          <a:xfrm>
            <a:off x="609600" y="5593543"/>
            <a:ext cx="2667000" cy="9541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Arial"/>
                <a:ea typeface="ＭＳ Ｐゴシック" charset="0"/>
                <a:cs typeface="Arial"/>
              </a:rPr>
              <a:t>通过</a:t>
            </a:r>
            <a:r>
              <a:rPr kumimoji="0" lang="zh-CN" altLang="en-US" sz="2800" b="1" i="0" u="sng" strike="noStrike" kern="1200" cap="none" spc="0" normalizeH="0" baseline="0" noProof="0" dirty="0">
                <a:ln>
                  <a:noFill/>
                </a:ln>
                <a:solidFill>
                  <a:srgbClr val="0033CC"/>
                </a:solidFill>
                <a:effectLst/>
                <a:uLnTx/>
                <a:uFillTx/>
                <a:latin typeface="Arial"/>
                <a:ea typeface="ＭＳ Ｐゴシック" charset="0"/>
                <a:cs typeface="Arial"/>
              </a:rPr>
              <a:t>拯救者</a:t>
            </a:r>
            <a:r>
              <a:rPr kumimoji="0" lang="zh-CN" altLang="en-US" sz="2800" b="1" i="0" u="none" strike="noStrike" kern="1200" cap="none" spc="0" normalizeH="0" baseline="0" noProof="0" dirty="0">
                <a:ln>
                  <a:noFill/>
                </a:ln>
                <a:solidFill>
                  <a:srgbClr val="000000"/>
                </a:solidFill>
                <a:effectLst/>
                <a:uLnTx/>
                <a:uFillTx/>
                <a:latin typeface="Arial"/>
                <a:ea typeface="ＭＳ Ｐゴシック" charset="0"/>
                <a:cs typeface="Arial"/>
              </a:rPr>
              <a:t>进行救赎</a:t>
            </a:r>
            <a:endParaRPr kumimoji="0" lang="en-US" sz="2800" b="1" i="0" u="sng" strike="noStrike" kern="1200" cap="none" spc="0" normalizeH="0" baseline="0" noProof="0" dirty="0">
              <a:ln>
                <a:noFill/>
              </a:ln>
              <a:solidFill>
                <a:srgbClr val="0033CC"/>
              </a:solidFill>
              <a:effectLst/>
              <a:uLnTx/>
              <a:uFillTx/>
              <a:latin typeface="Arial"/>
              <a:ea typeface="ＭＳ Ｐゴシック" charset="0"/>
              <a:cs typeface="Arial"/>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3600" b="0" i="0" u="none" strike="noStrike" kern="10" cap="none" spc="0" normalizeH="0" baseline="0" noProof="0" dirty="0" err="1">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士师记</a:t>
            </a:r>
            <a:endParaRPr kumimoji="0" lang="en-US" sz="3600" b="0" i="0" u="none" strike="noStrike" kern="10" cap="none" spc="0" normalizeH="0" baseline="0" noProof="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43017" name="Text Box 1033"/>
          <p:cNvSpPr txBox="1">
            <a:spLocks noChangeArrowheads="1"/>
          </p:cNvSpPr>
          <p:nvPr/>
        </p:nvSpPr>
        <p:spPr bwMode="auto">
          <a:xfrm>
            <a:off x="3290952" y="5524500"/>
            <a:ext cx="2896344" cy="9541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uLnTx/>
                <a:uFillTx/>
                <a:latin typeface="Arial"/>
                <a:ea typeface="ＭＳ Ｐゴシック" charset="0"/>
                <a:cs typeface="Arial"/>
              </a:rPr>
              <a:t>通过一对</a:t>
            </a:r>
            <a:r>
              <a:rPr kumimoji="0" lang="zh-CN" altLang="en-US" sz="2800" b="1" i="0" u="sng" strike="noStrike" kern="1200" cap="none" spc="0" normalizeH="0" baseline="0" noProof="0" dirty="0">
                <a:ln>
                  <a:noFill/>
                </a:ln>
                <a:solidFill>
                  <a:srgbClr val="0033CC"/>
                </a:solidFill>
                <a:effectLst/>
                <a:uLnTx/>
                <a:uFillTx/>
                <a:latin typeface="Arial"/>
                <a:ea typeface="ＭＳ Ｐゴシック" charset="0"/>
                <a:cs typeface="Arial"/>
              </a:rPr>
              <a:t>敬虔的夫妇</a:t>
            </a:r>
            <a:r>
              <a:rPr kumimoji="0" lang="zh-CN" altLang="en-US" sz="2800" b="1" i="0" u="none" strike="noStrike" kern="1200" cap="none" spc="0" normalizeH="0" baseline="0" noProof="0" dirty="0">
                <a:ln>
                  <a:noFill/>
                </a:ln>
                <a:solidFill>
                  <a:srgbClr val="000000"/>
                </a:solidFill>
                <a:effectLst/>
                <a:uLnTx/>
                <a:uFillTx/>
                <a:latin typeface="Arial"/>
                <a:ea typeface="ＭＳ Ｐゴシック" charset="0"/>
                <a:cs typeface="Arial"/>
              </a:rPr>
              <a:t>获得救赎</a:t>
            </a:r>
            <a:endParaRPr kumimoji="0" lang="en-US" sz="2800" b="1" i="0" u="sng" strike="noStrike" kern="1200" cap="none" spc="0" normalizeH="0" baseline="0" noProof="0" dirty="0">
              <a:ln>
                <a:noFill/>
              </a:ln>
              <a:solidFill>
                <a:srgbClr val="0033CC"/>
              </a:solidFill>
              <a:effectLst/>
              <a:uLnTx/>
              <a:uFillTx/>
              <a:latin typeface="Arial"/>
              <a:ea typeface="ＭＳ Ｐゴシック" charset="0"/>
              <a:cs typeface="Arial"/>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TW" altLang="en-US" sz="3600" b="0" i="0" u="none" strike="noStrike" kern="10" cap="none" spc="0" normalizeH="0" baseline="0" noProof="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uLnTx/>
                <a:uFillTx/>
                <a:latin typeface="Impact"/>
                <a:ea typeface="Impact"/>
                <a:cs typeface="Impact"/>
              </a:rPr>
              <a:t>路得 </a:t>
            </a:r>
            <a:endParaRPr kumimoji="0" lang="en-US" sz="3600" b="0" i="0" u="none" strike="noStrike" kern="10" cap="none" spc="0" normalizeH="0" baseline="0" noProof="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Tree>
    <p:extLst>
      <p:ext uri="{BB962C8B-B14F-4D97-AF65-F5344CB8AC3E}">
        <p14:creationId xmlns:p14="http://schemas.microsoft.com/office/powerpoint/2010/main" val="4441490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16"/>
                                        </p:tgtEl>
                                        <p:attrNameLst>
                                          <p:attrName>style.visibility</p:attrName>
                                        </p:attrNameLst>
                                      </p:cBhvr>
                                      <p:to>
                                        <p:strVal val="visible"/>
                                      </p:to>
                                    </p:set>
                                    <p:anim calcmode="lin" valueType="num">
                                      <p:cBhvr additive="base">
                                        <p:cTn id="7" dur="500" fill="hold"/>
                                        <p:tgtEl>
                                          <p:spTgt spid="43016"/>
                                        </p:tgtEl>
                                        <p:attrNameLst>
                                          <p:attrName>ppt_x</p:attrName>
                                        </p:attrNameLst>
                                      </p:cBhvr>
                                      <p:tavLst>
                                        <p:tav tm="0">
                                          <p:val>
                                            <p:strVal val="#ppt_x"/>
                                          </p:val>
                                        </p:tav>
                                        <p:tav tm="100000">
                                          <p:val>
                                            <p:strVal val="#ppt_x"/>
                                          </p:val>
                                        </p:tav>
                                      </p:tavLst>
                                    </p:anim>
                                    <p:anim calcmode="lin" valueType="num">
                                      <p:cBhvr additive="base">
                                        <p:cTn id="8" dur="500" fill="hold"/>
                                        <p:tgtEl>
                                          <p:spTgt spid="430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3015"/>
                                        </p:tgtEl>
                                        <p:attrNameLst>
                                          <p:attrName>style.visibility</p:attrName>
                                        </p:attrNameLst>
                                      </p:cBhvr>
                                      <p:to>
                                        <p:strVal val="visible"/>
                                      </p:to>
                                    </p:set>
                                    <p:anim calcmode="lin" valueType="num">
                                      <p:cBhvr additive="base">
                                        <p:cTn id="11" dur="500" fill="hold"/>
                                        <p:tgtEl>
                                          <p:spTgt spid="43015"/>
                                        </p:tgtEl>
                                        <p:attrNameLst>
                                          <p:attrName>ppt_x</p:attrName>
                                        </p:attrNameLst>
                                      </p:cBhvr>
                                      <p:tavLst>
                                        <p:tav tm="0">
                                          <p:val>
                                            <p:strVal val="#ppt_x"/>
                                          </p:val>
                                        </p:tav>
                                        <p:tav tm="100000">
                                          <p:val>
                                            <p:strVal val="#ppt_x"/>
                                          </p:val>
                                        </p:tav>
                                      </p:tavLst>
                                    </p:anim>
                                    <p:anim calcmode="lin" valueType="num">
                                      <p:cBhvr additive="base">
                                        <p:cTn id="12"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3018"/>
                                        </p:tgtEl>
                                        <p:attrNameLst>
                                          <p:attrName>style.visibility</p:attrName>
                                        </p:attrNameLst>
                                      </p:cBhvr>
                                      <p:to>
                                        <p:strVal val="visible"/>
                                      </p:to>
                                    </p:set>
                                    <p:anim calcmode="lin" valueType="num">
                                      <p:cBhvr additive="base">
                                        <p:cTn id="17" dur="500" fill="hold"/>
                                        <p:tgtEl>
                                          <p:spTgt spid="43018"/>
                                        </p:tgtEl>
                                        <p:attrNameLst>
                                          <p:attrName>ppt_x</p:attrName>
                                        </p:attrNameLst>
                                      </p:cBhvr>
                                      <p:tavLst>
                                        <p:tav tm="0">
                                          <p:val>
                                            <p:strVal val="#ppt_x"/>
                                          </p:val>
                                        </p:tav>
                                        <p:tav tm="100000">
                                          <p:val>
                                            <p:strVal val="#ppt_x"/>
                                          </p:val>
                                        </p:tav>
                                      </p:tavLst>
                                    </p:anim>
                                    <p:anim calcmode="lin" valueType="num">
                                      <p:cBhvr additive="base">
                                        <p:cTn id="18" dur="500" fill="hold"/>
                                        <p:tgtEl>
                                          <p:spTgt spid="43018"/>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3017"/>
                                        </p:tgtEl>
                                        <p:attrNameLst>
                                          <p:attrName>style.visibility</p:attrName>
                                        </p:attrNameLst>
                                      </p:cBhvr>
                                      <p:to>
                                        <p:strVal val="visible"/>
                                      </p:to>
                                    </p:set>
                                    <p:anim calcmode="lin" valueType="num">
                                      <p:cBhvr additive="base">
                                        <p:cTn id="21" dur="500" fill="hold"/>
                                        <p:tgtEl>
                                          <p:spTgt spid="43017"/>
                                        </p:tgtEl>
                                        <p:attrNameLst>
                                          <p:attrName>ppt_x</p:attrName>
                                        </p:attrNameLst>
                                      </p:cBhvr>
                                      <p:tavLst>
                                        <p:tav tm="0">
                                          <p:val>
                                            <p:strVal val="#ppt_x"/>
                                          </p:val>
                                        </p:tav>
                                        <p:tav tm="100000">
                                          <p:val>
                                            <p:strVal val="#ppt_x"/>
                                          </p:val>
                                        </p:tav>
                                      </p:tavLst>
                                    </p:anim>
                                    <p:anim calcmode="lin" valueType="num">
                                      <p:cBhvr additive="base">
                                        <p:cTn id="22" dur="500" fill="hold"/>
                                        <p:tgtEl>
                                          <p:spTgt spid="43017"/>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43019"/>
                                        </p:tgtEl>
                                        <p:attrNameLst>
                                          <p:attrName>style.visibility</p:attrName>
                                        </p:attrNameLst>
                                      </p:cBhvr>
                                      <p:to>
                                        <p:strVal val="visible"/>
                                      </p:to>
                                    </p:set>
                                    <p:anim calcmode="lin" valueType="num">
                                      <p:cBhvr additive="base">
                                        <p:cTn id="25" dur="500" fill="hold"/>
                                        <p:tgtEl>
                                          <p:spTgt spid="43019"/>
                                        </p:tgtEl>
                                        <p:attrNameLst>
                                          <p:attrName>ppt_x</p:attrName>
                                        </p:attrNameLst>
                                      </p:cBhvr>
                                      <p:tavLst>
                                        <p:tav tm="0">
                                          <p:val>
                                            <p:strVal val="#ppt_x"/>
                                          </p:val>
                                        </p:tav>
                                        <p:tav tm="100000">
                                          <p:val>
                                            <p:strVal val="#ppt_x"/>
                                          </p:val>
                                        </p:tav>
                                      </p:tavLst>
                                    </p:anim>
                                    <p:anim calcmode="lin" valueType="num">
                                      <p:cBhvr additive="base">
                                        <p:cTn id="26"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5" grpId="0"/>
      <p:bldP spid="43016" grpId="0" animBg="1"/>
      <p:bldP spid="43017" grpId="0"/>
      <p:bldP spid="4301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zh-CN" altLang="en-US" b="1" dirty="0">
                <a:solidFill>
                  <a:srgbClr val="FFFFFF"/>
                </a:solidFill>
              </a:rPr>
              <a:t>这句不常被引用的话才是</a:t>
            </a:r>
            <a:endParaRPr lang="en-US" b="1"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en-US" altLang="zh-CN" sz="7200" b="1" dirty="0">
                <a:solidFill>
                  <a:srgbClr val="FFFFFF"/>
                </a:solidFill>
                <a:latin typeface="Arial"/>
                <a:ea typeface="宋体" charset="0"/>
                <a:cs typeface="Arial"/>
              </a:rPr>
              <a:t>"</a:t>
            </a:r>
            <a:r>
              <a:rPr lang="zh-TW" altLang="en-US" sz="7200" b="1" dirty="0">
                <a:solidFill>
                  <a:srgbClr val="FFFFFF"/>
                </a:solidFill>
                <a:latin typeface="Arial"/>
                <a:ea typeface="宋体" charset="0"/>
                <a:cs typeface="Arial"/>
              </a:rPr>
              <a:t>上帝帮助那些帮助别人的人</a:t>
            </a:r>
            <a:r>
              <a:rPr lang="en-US" altLang="zh-CN" sz="7200" b="1" dirty="0">
                <a:solidFill>
                  <a:srgbClr val="FFFFFF"/>
                </a:solidFill>
                <a:latin typeface="Arial"/>
                <a:ea typeface="宋体" charset="0"/>
                <a:cs typeface="Arial"/>
              </a:rPr>
              <a:t>"</a:t>
            </a:r>
            <a:endParaRPr lang="en-US" sz="7200" b="1" dirty="0">
              <a:solidFill>
                <a:srgbClr val="FFFFFF"/>
              </a:solidFill>
              <a:latin typeface="Arial"/>
              <a:ea typeface="宋体" charset="0"/>
              <a:cs typeface="Arial"/>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r>
              <a:rPr lang="zh-CN" altLang="en-US" b="1" dirty="0">
                <a:solidFill>
                  <a:srgbClr val="FFFFFF"/>
                </a:solidFill>
              </a:rPr>
              <a:t>从圣经而来</a:t>
            </a:r>
            <a:r>
              <a:rPr lang="en-US" b="1" dirty="0">
                <a:solidFill>
                  <a:srgbClr val="FFFFFF"/>
                </a:solidFill>
              </a:rPr>
              <a:t>!</a:t>
            </a:r>
          </a:p>
        </p:txBody>
      </p:sp>
    </p:spTree>
    <p:extLst>
      <p:ext uri="{BB962C8B-B14F-4D97-AF65-F5344CB8AC3E}">
        <p14:creationId xmlns:p14="http://schemas.microsoft.com/office/powerpoint/2010/main" val="347942308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autoUpdateAnimBg="0"/>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6562" name="Rectangle 99"/>
          <p:cNvSpPr>
            <a:spLocks noChangeArrowheads="1"/>
          </p:cNvSpPr>
          <p:nvPr/>
        </p:nvSpPr>
        <p:spPr bwMode="auto">
          <a:xfrm>
            <a:off x="24384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pic>
        <p:nvPicPr>
          <p:cNvPr id="66563" name="Picture 101"/>
          <p:cNvPicPr>
            <a:picLocks noChangeAspect="1" noChangeArrowheads="1"/>
          </p:cNvPicPr>
          <p:nvPr/>
        </p:nvPicPr>
        <p:blipFill>
          <a:blip r:embed="rId3" cstate="screen">
            <a:lum bright="-36000"/>
            <a:extLst>
              <a:ext uri="{28A0092B-C50C-407E-A947-70E740481C1C}">
                <a14:useLocalDpi xmlns:a14="http://schemas.microsoft.com/office/drawing/2010/main" val="0"/>
              </a:ext>
            </a:extLst>
          </a:blip>
          <a:srcRect t="25496"/>
          <a:stretch>
            <a:fillRect/>
          </a:stretch>
        </p:blipFill>
        <p:spPr bwMode="auto">
          <a:xfrm>
            <a:off x="1870075" y="0"/>
            <a:ext cx="5521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564" name="Text Box 2"/>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187-189</a:t>
            </a:r>
          </a:p>
        </p:txBody>
      </p:sp>
      <p:sp>
        <p:nvSpPr>
          <p:cNvPr id="66565"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对比</a:t>
            </a:r>
            <a:endParaRPr lang="en-US">
              <a:solidFill>
                <a:schemeClr val="bg1"/>
              </a:solidFill>
              <a:latin typeface="Arial Black"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6569" name="Group 96"/>
            <p:cNvGrpSpPr>
              <a:grpSpLocks/>
            </p:cNvGrpSpPr>
            <p:nvPr/>
          </p:nvGrpSpPr>
          <p:grpSpPr bwMode="auto">
            <a:xfrm>
              <a:off x="0" y="0"/>
              <a:ext cx="3456" cy="5757"/>
              <a:chOff x="0" y="0"/>
              <a:chExt cx="3456" cy="5757"/>
            </a:xfrm>
          </p:grpSpPr>
          <p:grpSp>
            <p:nvGrpSpPr>
              <p:cNvPr id="66571" name="Group 39"/>
              <p:cNvGrpSpPr>
                <a:grpSpLocks/>
              </p:cNvGrpSpPr>
              <p:nvPr/>
            </p:nvGrpSpPr>
            <p:grpSpPr bwMode="auto">
              <a:xfrm>
                <a:off x="0" y="0"/>
                <a:ext cx="1728" cy="518"/>
                <a:chOff x="0" y="0"/>
                <a:chExt cx="1728" cy="518"/>
              </a:xfrm>
            </p:grpSpPr>
            <p:sp>
              <p:nvSpPr>
                <p:cNvPr id="66655" name="Rectangle 38"/>
                <p:cNvSpPr>
                  <a:spLocks noChangeArrowheads="1"/>
                </p:cNvSpPr>
                <p:nvPr/>
              </p:nvSpPr>
              <p:spPr bwMode="auto">
                <a:xfrm>
                  <a:off x="0"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66656" name="Group 37"/>
                <p:cNvGrpSpPr>
                  <a:grpSpLocks/>
                </p:cNvGrpSpPr>
                <p:nvPr/>
              </p:nvGrpSpPr>
              <p:grpSpPr bwMode="auto">
                <a:xfrm>
                  <a:off x="0" y="0"/>
                  <a:ext cx="1728" cy="518"/>
                  <a:chOff x="0" y="0"/>
                  <a:chExt cx="1728" cy="518"/>
                </a:xfrm>
              </p:grpSpPr>
              <p:sp>
                <p:nvSpPr>
                  <p:cNvPr id="66657" name="Rectangle 8"/>
                  <p:cNvSpPr>
                    <a:spLocks noChangeArrowheads="1"/>
                  </p:cNvSpPr>
                  <p:nvPr/>
                </p:nvSpPr>
                <p:spPr bwMode="auto">
                  <a:xfrm>
                    <a:off x="32" y="0"/>
                    <a:ext cx="1664"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58" name="Rectangle 36"/>
                  <p:cNvSpPr>
                    <a:spLocks noChangeArrowheads="1"/>
                  </p:cNvSpPr>
                  <p:nvPr/>
                </p:nvSpPr>
                <p:spPr bwMode="auto">
                  <a:xfrm>
                    <a:off x="0"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grpSp>
            <p:nvGrpSpPr>
              <p:cNvPr id="66572" name="Group 43"/>
              <p:cNvGrpSpPr>
                <a:grpSpLocks/>
              </p:cNvGrpSpPr>
              <p:nvPr/>
            </p:nvGrpSpPr>
            <p:grpSpPr bwMode="auto">
              <a:xfrm>
                <a:off x="1728" y="0"/>
                <a:ext cx="1728" cy="518"/>
                <a:chOff x="1728" y="0"/>
                <a:chExt cx="1728" cy="518"/>
              </a:xfrm>
            </p:grpSpPr>
            <p:sp>
              <p:nvSpPr>
                <p:cNvPr id="66651"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66652" name="Group 41"/>
                <p:cNvGrpSpPr>
                  <a:grpSpLocks/>
                </p:cNvGrpSpPr>
                <p:nvPr/>
              </p:nvGrpSpPr>
              <p:grpSpPr bwMode="auto">
                <a:xfrm>
                  <a:off x="1728" y="0"/>
                  <a:ext cx="1728" cy="518"/>
                  <a:chOff x="1728" y="0"/>
                  <a:chExt cx="1728" cy="518"/>
                </a:xfrm>
              </p:grpSpPr>
              <p:sp>
                <p:nvSpPr>
                  <p:cNvPr id="66653" name="Rectangle 9"/>
                  <p:cNvSpPr>
                    <a:spLocks noChangeArrowheads="1"/>
                  </p:cNvSpPr>
                  <p:nvPr/>
                </p:nvSpPr>
                <p:spPr bwMode="auto">
                  <a:xfrm>
                    <a:off x="1760" y="0"/>
                    <a:ext cx="1664"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54" name="Rectangle 40"/>
                  <p:cNvSpPr>
                    <a:spLocks noChangeArrowheads="1"/>
                  </p:cNvSpPr>
                  <p:nvPr/>
                </p:nvSpPr>
                <p:spPr bwMode="auto">
                  <a:xfrm>
                    <a:off x="1728"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grpSp>
            <p:nvGrpSpPr>
              <p:cNvPr id="66573" name="Group 45"/>
              <p:cNvGrpSpPr>
                <a:grpSpLocks/>
              </p:cNvGrpSpPr>
              <p:nvPr/>
            </p:nvGrpSpPr>
            <p:grpSpPr bwMode="auto">
              <a:xfrm>
                <a:off x="0" y="518"/>
                <a:ext cx="1728" cy="403"/>
                <a:chOff x="0" y="518"/>
                <a:chExt cx="1728" cy="403"/>
              </a:xfrm>
            </p:grpSpPr>
            <p:sp>
              <p:nvSpPr>
                <p:cNvPr id="66649" name="Rectangle 10"/>
                <p:cNvSpPr>
                  <a:spLocks noChangeArrowheads="1"/>
                </p:cNvSpPr>
                <p:nvPr/>
              </p:nvSpPr>
              <p:spPr bwMode="auto">
                <a:xfrm>
                  <a:off x="32"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不忠实</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50" name="Rectangle 44"/>
                <p:cNvSpPr>
                  <a:spLocks noChangeArrowheads="1"/>
                </p:cNvSpPr>
                <p:nvPr/>
              </p:nvSpPr>
              <p:spPr bwMode="auto">
                <a:xfrm>
                  <a:off x="0"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4" name="Group 47"/>
              <p:cNvGrpSpPr>
                <a:grpSpLocks/>
              </p:cNvGrpSpPr>
              <p:nvPr/>
            </p:nvGrpSpPr>
            <p:grpSpPr bwMode="auto">
              <a:xfrm>
                <a:off x="1728" y="518"/>
                <a:ext cx="1728" cy="403"/>
                <a:chOff x="1728" y="518"/>
                <a:chExt cx="1728" cy="403"/>
              </a:xfrm>
            </p:grpSpPr>
            <p:sp>
              <p:nvSpPr>
                <p:cNvPr id="66647" name="Rectangle 11"/>
                <p:cNvSpPr>
                  <a:spLocks noChangeArrowheads="1"/>
                </p:cNvSpPr>
                <p:nvPr/>
              </p:nvSpPr>
              <p:spPr bwMode="auto">
                <a:xfrm>
                  <a:off x="1760"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忠实</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8" name="Rectangle 46"/>
                <p:cNvSpPr>
                  <a:spLocks noChangeArrowheads="1"/>
                </p:cNvSpPr>
                <p:nvPr/>
              </p:nvSpPr>
              <p:spPr bwMode="auto">
                <a:xfrm>
                  <a:off x="1728"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5" name="Group 49"/>
              <p:cNvGrpSpPr>
                <a:grpSpLocks/>
              </p:cNvGrpSpPr>
              <p:nvPr/>
            </p:nvGrpSpPr>
            <p:grpSpPr bwMode="auto">
              <a:xfrm>
                <a:off x="0" y="921"/>
                <a:ext cx="1728" cy="403"/>
                <a:chOff x="0" y="921"/>
                <a:chExt cx="1728" cy="403"/>
              </a:xfrm>
            </p:grpSpPr>
            <p:sp>
              <p:nvSpPr>
                <p:cNvPr id="66645" name="Rectangle 12"/>
                <p:cNvSpPr>
                  <a:spLocks noChangeArrowheads="1"/>
                </p:cNvSpPr>
                <p:nvPr/>
              </p:nvSpPr>
              <p:spPr bwMode="auto">
                <a:xfrm>
                  <a:off x="32"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道德败坏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6" name="Rectangle 48"/>
                <p:cNvSpPr>
                  <a:spLocks noChangeArrowheads="1"/>
                </p:cNvSpPr>
                <p:nvPr/>
              </p:nvSpPr>
              <p:spPr bwMode="auto">
                <a:xfrm>
                  <a:off x="0"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6" name="Group 51"/>
              <p:cNvGrpSpPr>
                <a:grpSpLocks/>
              </p:cNvGrpSpPr>
              <p:nvPr/>
            </p:nvGrpSpPr>
            <p:grpSpPr bwMode="auto">
              <a:xfrm>
                <a:off x="1728" y="921"/>
                <a:ext cx="1728" cy="403"/>
                <a:chOff x="1728" y="921"/>
                <a:chExt cx="1728" cy="403"/>
              </a:xfrm>
            </p:grpSpPr>
            <p:sp>
              <p:nvSpPr>
                <p:cNvPr id="66643" name="Rectangle 13"/>
                <p:cNvSpPr>
                  <a:spLocks noChangeArrowheads="1"/>
                </p:cNvSpPr>
                <p:nvPr/>
              </p:nvSpPr>
              <p:spPr bwMode="auto">
                <a:xfrm>
                  <a:off x="1760"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忠诚，</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正义，纯洁</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4" name="Rectangle 50"/>
                <p:cNvSpPr>
                  <a:spLocks noChangeArrowheads="1"/>
                </p:cNvSpPr>
                <p:nvPr/>
              </p:nvSpPr>
              <p:spPr bwMode="auto">
                <a:xfrm>
                  <a:off x="1728"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7" name="Group 53"/>
              <p:cNvGrpSpPr>
                <a:grpSpLocks/>
              </p:cNvGrpSpPr>
              <p:nvPr/>
            </p:nvGrpSpPr>
            <p:grpSpPr bwMode="auto">
              <a:xfrm>
                <a:off x="0" y="1324"/>
                <a:ext cx="1728" cy="403"/>
                <a:chOff x="0" y="1324"/>
                <a:chExt cx="1728" cy="403"/>
              </a:xfrm>
            </p:grpSpPr>
            <p:sp>
              <p:nvSpPr>
                <p:cNvPr id="66641" name="Rectangle 14"/>
                <p:cNvSpPr>
                  <a:spLocks noChangeArrowheads="1"/>
                </p:cNvSpPr>
                <p:nvPr/>
              </p:nvSpPr>
              <p:spPr bwMode="auto">
                <a:xfrm>
                  <a:off x="32"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偶像崇拜</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2" name="Rectangle 52"/>
                <p:cNvSpPr>
                  <a:spLocks noChangeArrowheads="1"/>
                </p:cNvSpPr>
                <p:nvPr/>
              </p:nvSpPr>
              <p:spPr bwMode="auto">
                <a:xfrm>
                  <a:off x="0"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8" name="Group 55"/>
              <p:cNvGrpSpPr>
                <a:grpSpLocks/>
              </p:cNvGrpSpPr>
              <p:nvPr/>
            </p:nvGrpSpPr>
            <p:grpSpPr bwMode="auto">
              <a:xfrm>
                <a:off x="1728" y="1324"/>
                <a:ext cx="1728" cy="403"/>
                <a:chOff x="1728" y="1324"/>
                <a:chExt cx="1728" cy="403"/>
              </a:xfrm>
            </p:grpSpPr>
            <p:sp>
              <p:nvSpPr>
                <p:cNvPr id="66639" name="Rectangle 15"/>
                <p:cNvSpPr>
                  <a:spLocks noChangeArrowheads="1"/>
                </p:cNvSpPr>
                <p:nvPr/>
              </p:nvSpPr>
              <p:spPr bwMode="auto">
                <a:xfrm>
                  <a:off x="1760"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跟随真神</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40" name="Rectangle 54"/>
                <p:cNvSpPr>
                  <a:spLocks noChangeArrowheads="1"/>
                </p:cNvSpPr>
                <p:nvPr/>
              </p:nvSpPr>
              <p:spPr bwMode="auto">
                <a:xfrm>
                  <a:off x="1728"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79" name="Group 57"/>
              <p:cNvGrpSpPr>
                <a:grpSpLocks/>
              </p:cNvGrpSpPr>
              <p:nvPr/>
            </p:nvGrpSpPr>
            <p:grpSpPr bwMode="auto">
              <a:xfrm>
                <a:off x="0" y="1727"/>
                <a:ext cx="1728" cy="403"/>
                <a:chOff x="0" y="1727"/>
                <a:chExt cx="1728" cy="403"/>
              </a:xfrm>
            </p:grpSpPr>
            <p:sp>
              <p:nvSpPr>
                <p:cNvPr id="66637" name="Rectangle 16"/>
                <p:cNvSpPr>
                  <a:spLocks noChangeArrowheads="1"/>
                </p:cNvSpPr>
                <p:nvPr/>
              </p:nvSpPr>
              <p:spPr bwMode="auto">
                <a:xfrm>
                  <a:off x="32"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腐朽没落，</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堕落，</a:t>
                  </a:r>
                  <a:r>
                    <a:rPr kumimoji="0" lang="en-US" altLang="zh-CN" sz="2400" b="1" i="0" u="none" strike="noStrike" kern="1200" cap="none" spc="0" normalizeH="0" baseline="0" noProof="0">
                      <a:ln>
                        <a:noFill/>
                      </a:ln>
                      <a:solidFill>
                        <a:srgbClr val="FFFFFF"/>
                      </a:solidFill>
                      <a:effectLst/>
                      <a:uLnTx/>
                      <a:uFillTx/>
                      <a:latin typeface="Arial Narrow" charset="0"/>
                      <a:ea typeface="宋体" charset="0"/>
                      <a:cs typeface="宋体"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不忠</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8" name="Rectangle 56"/>
                <p:cNvSpPr>
                  <a:spLocks noChangeArrowheads="1"/>
                </p:cNvSpPr>
                <p:nvPr/>
              </p:nvSpPr>
              <p:spPr bwMode="auto">
                <a:xfrm>
                  <a:off x="0"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0" name="Group 59"/>
              <p:cNvGrpSpPr>
                <a:grpSpLocks/>
              </p:cNvGrpSpPr>
              <p:nvPr/>
            </p:nvGrpSpPr>
            <p:grpSpPr bwMode="auto">
              <a:xfrm>
                <a:off x="1728" y="1727"/>
                <a:ext cx="1728" cy="403"/>
                <a:chOff x="1728" y="1727"/>
                <a:chExt cx="1728" cy="403"/>
              </a:xfrm>
            </p:grpSpPr>
            <p:sp>
              <p:nvSpPr>
                <p:cNvPr id="66635" name="Rectangle 17"/>
                <p:cNvSpPr>
                  <a:spLocks noChangeArrowheads="1"/>
                </p:cNvSpPr>
                <p:nvPr/>
              </p:nvSpPr>
              <p:spPr bwMode="auto">
                <a:xfrm>
                  <a:off x="1760"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专一</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6" name="Rectangle 58"/>
                <p:cNvSpPr>
                  <a:spLocks noChangeArrowheads="1"/>
                </p:cNvSpPr>
                <p:nvPr/>
              </p:nvSpPr>
              <p:spPr bwMode="auto">
                <a:xfrm>
                  <a:off x="1728"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1" name="Group 61"/>
              <p:cNvGrpSpPr>
                <a:grpSpLocks/>
              </p:cNvGrpSpPr>
              <p:nvPr/>
            </p:nvGrpSpPr>
            <p:grpSpPr bwMode="auto">
              <a:xfrm>
                <a:off x="0" y="2130"/>
                <a:ext cx="1728" cy="403"/>
                <a:chOff x="0" y="2130"/>
                <a:chExt cx="1728" cy="403"/>
              </a:xfrm>
            </p:grpSpPr>
            <p:sp>
              <p:nvSpPr>
                <p:cNvPr id="66633" name="Rectangle 18"/>
                <p:cNvSpPr>
                  <a:spLocks noChangeArrowheads="1"/>
                </p:cNvSpPr>
                <p:nvPr/>
              </p:nvSpPr>
              <p:spPr bwMode="auto">
                <a:xfrm>
                  <a:off x="32"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肉欲</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4" name="Rectangle 60"/>
                <p:cNvSpPr>
                  <a:spLocks noChangeArrowheads="1"/>
                </p:cNvSpPr>
                <p:nvPr/>
              </p:nvSpPr>
              <p:spPr bwMode="auto">
                <a:xfrm>
                  <a:off x="0"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2" name="Group 63"/>
              <p:cNvGrpSpPr>
                <a:grpSpLocks/>
              </p:cNvGrpSpPr>
              <p:nvPr/>
            </p:nvGrpSpPr>
            <p:grpSpPr bwMode="auto">
              <a:xfrm>
                <a:off x="1728" y="2130"/>
                <a:ext cx="1728" cy="403"/>
                <a:chOff x="1728" y="2130"/>
                <a:chExt cx="1728" cy="403"/>
              </a:xfrm>
            </p:grpSpPr>
            <p:sp>
              <p:nvSpPr>
                <p:cNvPr id="66631" name="Rectangle 19"/>
                <p:cNvSpPr>
                  <a:spLocks noChangeArrowheads="1"/>
                </p:cNvSpPr>
                <p:nvPr/>
              </p:nvSpPr>
              <p:spPr bwMode="auto">
                <a:xfrm>
                  <a:off x="1760"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Arial Narrow" charset="0"/>
                      <a:ea typeface="宋体" charset="0"/>
                      <a:cs typeface="宋体" charset="0"/>
                    </a:rPr>
                    <a:t>爱情</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2" name="Rectangle 62"/>
                <p:cNvSpPr>
                  <a:spLocks noChangeArrowheads="1"/>
                </p:cNvSpPr>
                <p:nvPr/>
              </p:nvSpPr>
              <p:spPr bwMode="auto">
                <a:xfrm>
                  <a:off x="1728"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3" name="Group 65"/>
              <p:cNvGrpSpPr>
                <a:grpSpLocks/>
              </p:cNvGrpSpPr>
              <p:nvPr/>
            </p:nvGrpSpPr>
            <p:grpSpPr bwMode="auto">
              <a:xfrm>
                <a:off x="0" y="2533"/>
                <a:ext cx="1728" cy="403"/>
                <a:chOff x="0" y="2533"/>
                <a:chExt cx="1728" cy="403"/>
              </a:xfrm>
            </p:grpSpPr>
            <p:sp>
              <p:nvSpPr>
                <p:cNvPr id="66629" name="Rectangle 20"/>
                <p:cNvSpPr>
                  <a:spLocks noChangeArrowheads="1"/>
                </p:cNvSpPr>
                <p:nvPr/>
              </p:nvSpPr>
              <p:spPr bwMode="auto">
                <a:xfrm>
                  <a:off x="32"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战争</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30" name="Rectangle 64"/>
                <p:cNvSpPr>
                  <a:spLocks noChangeArrowheads="1"/>
                </p:cNvSpPr>
                <p:nvPr/>
              </p:nvSpPr>
              <p:spPr bwMode="auto">
                <a:xfrm>
                  <a:off x="0"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4" name="Group 67"/>
              <p:cNvGrpSpPr>
                <a:grpSpLocks/>
              </p:cNvGrpSpPr>
              <p:nvPr/>
            </p:nvGrpSpPr>
            <p:grpSpPr bwMode="auto">
              <a:xfrm>
                <a:off x="1728" y="2533"/>
                <a:ext cx="1728" cy="403"/>
                <a:chOff x="1728" y="2533"/>
                <a:chExt cx="1728" cy="403"/>
              </a:xfrm>
            </p:grpSpPr>
            <p:sp>
              <p:nvSpPr>
                <p:cNvPr id="66627" name="Rectangle 21"/>
                <p:cNvSpPr>
                  <a:spLocks noChangeArrowheads="1"/>
                </p:cNvSpPr>
                <p:nvPr/>
              </p:nvSpPr>
              <p:spPr bwMode="auto">
                <a:xfrm>
                  <a:off x="1760"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和平</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8" name="Rectangle 66"/>
                <p:cNvSpPr>
                  <a:spLocks noChangeArrowheads="1"/>
                </p:cNvSpPr>
                <p:nvPr/>
              </p:nvSpPr>
              <p:spPr bwMode="auto">
                <a:xfrm>
                  <a:off x="1728"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5" name="Group 69"/>
              <p:cNvGrpSpPr>
                <a:grpSpLocks/>
              </p:cNvGrpSpPr>
              <p:nvPr/>
            </p:nvGrpSpPr>
            <p:grpSpPr bwMode="auto">
              <a:xfrm>
                <a:off x="0" y="2936"/>
                <a:ext cx="1728" cy="403"/>
                <a:chOff x="0" y="2936"/>
                <a:chExt cx="1728" cy="403"/>
              </a:xfrm>
            </p:grpSpPr>
            <p:sp>
              <p:nvSpPr>
                <p:cNvPr id="66625" name="Rectangle 22"/>
                <p:cNvSpPr>
                  <a:spLocks noChangeArrowheads="1"/>
                </p:cNvSpPr>
                <p:nvPr/>
              </p:nvSpPr>
              <p:spPr bwMode="auto">
                <a:xfrm>
                  <a:off x="32"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残酷</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6" name="Rectangle 68"/>
                <p:cNvSpPr>
                  <a:spLocks noChangeArrowheads="1"/>
                </p:cNvSpPr>
                <p:nvPr/>
              </p:nvSpPr>
              <p:spPr bwMode="auto">
                <a:xfrm>
                  <a:off x="0"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6" name="Group 71"/>
              <p:cNvGrpSpPr>
                <a:grpSpLocks/>
              </p:cNvGrpSpPr>
              <p:nvPr/>
            </p:nvGrpSpPr>
            <p:grpSpPr bwMode="auto">
              <a:xfrm>
                <a:off x="1728" y="2936"/>
                <a:ext cx="1728" cy="403"/>
                <a:chOff x="1728" y="2936"/>
                <a:chExt cx="1728" cy="403"/>
              </a:xfrm>
            </p:grpSpPr>
            <p:sp>
              <p:nvSpPr>
                <p:cNvPr id="66623" name="Rectangle 23"/>
                <p:cNvSpPr>
                  <a:spLocks noChangeArrowheads="1"/>
                </p:cNvSpPr>
                <p:nvPr/>
              </p:nvSpPr>
              <p:spPr bwMode="auto">
                <a:xfrm>
                  <a:off x="1760"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仁爱</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4" name="Rectangle 70"/>
                <p:cNvSpPr>
                  <a:spLocks noChangeArrowheads="1"/>
                </p:cNvSpPr>
                <p:nvPr/>
              </p:nvSpPr>
              <p:spPr bwMode="auto">
                <a:xfrm>
                  <a:off x="1728"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7" name="Group 73"/>
              <p:cNvGrpSpPr>
                <a:grpSpLocks/>
              </p:cNvGrpSpPr>
              <p:nvPr/>
            </p:nvGrpSpPr>
            <p:grpSpPr bwMode="auto">
              <a:xfrm>
                <a:off x="0" y="3339"/>
                <a:ext cx="1728" cy="403"/>
                <a:chOff x="0" y="3339"/>
                <a:chExt cx="1728" cy="403"/>
              </a:xfrm>
            </p:grpSpPr>
            <p:sp>
              <p:nvSpPr>
                <p:cNvPr id="66621" name="Rectangle 24"/>
                <p:cNvSpPr>
                  <a:spLocks noChangeArrowheads="1"/>
                </p:cNvSpPr>
                <p:nvPr/>
              </p:nvSpPr>
              <p:spPr bwMode="auto">
                <a:xfrm>
                  <a:off x="32"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New Roman" charset="0"/>
                      <a:ea typeface="宋体" charset="0"/>
                      <a:cs typeface="宋体" charset="0"/>
                    </a:rPr>
                    <a:t>伯利恒的败坏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22" name="Rectangle 72"/>
                <p:cNvSpPr>
                  <a:spLocks noChangeArrowheads="1"/>
                </p:cNvSpPr>
                <p:nvPr/>
              </p:nvSpPr>
              <p:spPr bwMode="auto">
                <a:xfrm>
                  <a:off x="0"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8" name="Group 75"/>
              <p:cNvGrpSpPr>
                <a:grpSpLocks/>
              </p:cNvGrpSpPr>
              <p:nvPr/>
            </p:nvGrpSpPr>
            <p:grpSpPr bwMode="auto">
              <a:xfrm>
                <a:off x="1728" y="3339"/>
                <a:ext cx="1728" cy="403"/>
                <a:chOff x="1728" y="3339"/>
                <a:chExt cx="1728" cy="403"/>
              </a:xfrm>
            </p:grpSpPr>
            <p:sp>
              <p:nvSpPr>
                <p:cNvPr id="18491" name="Rectangle 25"/>
                <p:cNvSpPr>
                  <a:spLocks noChangeArrowheads="1"/>
                </p:cNvSpPr>
                <p:nvPr/>
              </p:nvSpPr>
              <p:spPr bwMode="auto">
                <a:xfrm>
                  <a:off x="1792" y="3337"/>
                  <a:ext cx="1664" cy="403"/>
                </a:xfrm>
                <a:prstGeom prst="rect">
                  <a:avLst/>
                </a:prstGeom>
                <a:noFill/>
                <a:ln w="9525">
                  <a:no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New Roman" charset="0"/>
                      <a:ea typeface="宋体" charset="0"/>
                      <a:cs typeface="宋体" charset="0"/>
                    </a:rPr>
                    <a:t>伯利恒获益</a:t>
                  </a:r>
                  <a:endParaRPr kumimoji="0" lang="en-US" sz="2400" b="1" i="0" u="none" strike="noStrike" kern="1200" cap="none" spc="0" normalizeH="0" baseline="0" noProof="0">
                    <a:ln>
                      <a:noFill/>
                    </a:ln>
                    <a:solidFill>
                      <a:srgbClr val="FFFFFF"/>
                    </a:solidFill>
                    <a:effectLst>
                      <a:outerShdw blurRad="38100" dist="38100" dir="2700000" algn="tl">
                        <a:srgbClr val="808080"/>
                      </a:outerShdw>
                    </a:effectLst>
                    <a:uLnTx/>
                    <a:uFillTx/>
                    <a:latin typeface="Times New Roman" charset="0"/>
                    <a:ea typeface="ＭＳ Ｐゴシック" charset="0"/>
                    <a:cs typeface="Arial" charset="0"/>
                  </a:endParaRPr>
                </a:p>
              </p:txBody>
            </p:sp>
            <p:sp>
              <p:nvSpPr>
                <p:cNvPr id="66620" name="Rectangle 74"/>
                <p:cNvSpPr>
                  <a:spLocks noChangeArrowheads="1"/>
                </p:cNvSpPr>
                <p:nvPr/>
              </p:nvSpPr>
              <p:spPr bwMode="auto">
                <a:xfrm>
                  <a:off x="1728"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89" name="Group 77"/>
              <p:cNvGrpSpPr>
                <a:grpSpLocks/>
              </p:cNvGrpSpPr>
              <p:nvPr/>
            </p:nvGrpSpPr>
            <p:grpSpPr bwMode="auto">
              <a:xfrm>
                <a:off x="0" y="3742"/>
                <a:ext cx="1728" cy="403"/>
                <a:chOff x="0" y="3742"/>
                <a:chExt cx="1728" cy="403"/>
              </a:xfrm>
            </p:grpSpPr>
            <p:sp>
              <p:nvSpPr>
                <p:cNvPr id="66617" name="Rectangle 26"/>
                <p:cNvSpPr>
                  <a:spLocks noChangeArrowheads="1"/>
                </p:cNvSpPr>
                <p:nvPr/>
              </p:nvSpPr>
              <p:spPr bwMode="auto">
                <a:xfrm>
                  <a:off x="32"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混乱无制度</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8" name="Rectangle 76"/>
                <p:cNvSpPr>
                  <a:spLocks noChangeArrowheads="1"/>
                </p:cNvSpPr>
                <p:nvPr/>
              </p:nvSpPr>
              <p:spPr bwMode="auto">
                <a:xfrm>
                  <a:off x="0"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0" name="Group 79"/>
              <p:cNvGrpSpPr>
                <a:grpSpLocks/>
              </p:cNvGrpSpPr>
              <p:nvPr/>
            </p:nvGrpSpPr>
            <p:grpSpPr bwMode="auto">
              <a:xfrm>
                <a:off x="1728" y="3742"/>
                <a:ext cx="1728" cy="403"/>
                <a:chOff x="1728" y="3742"/>
                <a:chExt cx="1728" cy="403"/>
              </a:xfrm>
            </p:grpSpPr>
            <p:sp>
              <p:nvSpPr>
                <p:cNvPr id="66615" name="Rectangle 27"/>
                <p:cNvSpPr>
                  <a:spLocks noChangeArrowheads="1"/>
                </p:cNvSpPr>
                <p:nvPr/>
              </p:nvSpPr>
              <p:spPr bwMode="auto">
                <a:xfrm>
                  <a:off x="1760"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君王制度</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6" name="Rectangle 78"/>
                <p:cNvSpPr>
                  <a:spLocks noChangeArrowheads="1"/>
                </p:cNvSpPr>
                <p:nvPr/>
              </p:nvSpPr>
              <p:spPr bwMode="auto">
                <a:xfrm>
                  <a:off x="1728"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1" name="Group 81"/>
              <p:cNvGrpSpPr>
                <a:grpSpLocks/>
              </p:cNvGrpSpPr>
              <p:nvPr/>
            </p:nvGrpSpPr>
            <p:grpSpPr bwMode="auto">
              <a:xfrm>
                <a:off x="0" y="4145"/>
                <a:ext cx="1728" cy="403"/>
                <a:chOff x="0" y="4145"/>
                <a:chExt cx="1728" cy="403"/>
              </a:xfrm>
            </p:grpSpPr>
            <p:sp>
              <p:nvSpPr>
                <p:cNvPr id="66613" name="Rectangle 28"/>
                <p:cNvSpPr>
                  <a:spLocks noChangeArrowheads="1"/>
                </p:cNvSpPr>
                <p:nvPr/>
              </p:nvSpPr>
              <p:spPr bwMode="auto">
                <a:xfrm>
                  <a:off x="32"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部族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4" name="Rectangle 80"/>
                <p:cNvSpPr>
                  <a:spLocks noChangeArrowheads="1"/>
                </p:cNvSpPr>
                <p:nvPr/>
              </p:nvSpPr>
              <p:spPr bwMode="auto">
                <a:xfrm>
                  <a:off x="0"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2" name="Group 83"/>
              <p:cNvGrpSpPr>
                <a:grpSpLocks/>
              </p:cNvGrpSpPr>
              <p:nvPr/>
            </p:nvGrpSpPr>
            <p:grpSpPr bwMode="auto">
              <a:xfrm>
                <a:off x="1673" y="4145"/>
                <a:ext cx="1751" cy="503"/>
                <a:chOff x="1673" y="4145"/>
                <a:chExt cx="1751" cy="503"/>
              </a:xfrm>
            </p:grpSpPr>
            <p:sp>
              <p:nvSpPr>
                <p:cNvPr id="66611" name="Rectangle 29"/>
                <p:cNvSpPr>
                  <a:spLocks noChangeArrowheads="1"/>
                </p:cNvSpPr>
                <p:nvPr/>
              </p:nvSpPr>
              <p:spPr bwMode="auto">
                <a:xfrm>
                  <a:off x="1760"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民族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2" name="Rectangle 82"/>
                <p:cNvSpPr>
                  <a:spLocks noChangeArrowheads="1"/>
                </p:cNvSpPr>
                <p:nvPr/>
              </p:nvSpPr>
              <p:spPr bwMode="auto">
                <a:xfrm>
                  <a:off x="1673" y="42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3" name="Group 85"/>
              <p:cNvGrpSpPr>
                <a:grpSpLocks/>
              </p:cNvGrpSpPr>
              <p:nvPr/>
            </p:nvGrpSpPr>
            <p:grpSpPr bwMode="auto">
              <a:xfrm>
                <a:off x="0" y="4548"/>
                <a:ext cx="1728" cy="403"/>
                <a:chOff x="0" y="4548"/>
                <a:chExt cx="1728" cy="403"/>
              </a:xfrm>
            </p:grpSpPr>
            <p:sp>
              <p:nvSpPr>
                <p:cNvPr id="66609" name="Rectangle 30"/>
                <p:cNvSpPr>
                  <a:spLocks noChangeArrowheads="1"/>
                </p:cNvSpPr>
                <p:nvPr/>
              </p:nvSpPr>
              <p:spPr bwMode="auto">
                <a:xfrm>
                  <a:off x="32"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扫罗</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10" name="Rectangle 84"/>
                <p:cNvSpPr>
                  <a:spLocks noChangeArrowheads="1"/>
                </p:cNvSpPr>
                <p:nvPr/>
              </p:nvSpPr>
              <p:spPr bwMode="auto">
                <a:xfrm>
                  <a:off x="0"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4" name="Group 87"/>
              <p:cNvGrpSpPr>
                <a:grpSpLocks/>
              </p:cNvGrpSpPr>
              <p:nvPr/>
            </p:nvGrpSpPr>
            <p:grpSpPr bwMode="auto">
              <a:xfrm>
                <a:off x="1728" y="4548"/>
                <a:ext cx="1728" cy="403"/>
                <a:chOff x="1728" y="4548"/>
                <a:chExt cx="1728" cy="403"/>
              </a:xfrm>
            </p:grpSpPr>
            <p:sp>
              <p:nvSpPr>
                <p:cNvPr id="66607" name="Rectangle 31"/>
                <p:cNvSpPr>
                  <a:spLocks noChangeArrowheads="1"/>
                </p:cNvSpPr>
                <p:nvPr/>
              </p:nvSpPr>
              <p:spPr bwMode="auto">
                <a:xfrm>
                  <a:off x="1760"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大卫</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8" name="Rectangle 86"/>
                <p:cNvSpPr>
                  <a:spLocks noChangeArrowheads="1"/>
                </p:cNvSpPr>
                <p:nvPr/>
              </p:nvSpPr>
              <p:spPr bwMode="auto">
                <a:xfrm>
                  <a:off x="1728"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5" name="Group 89"/>
              <p:cNvGrpSpPr>
                <a:grpSpLocks/>
              </p:cNvGrpSpPr>
              <p:nvPr/>
            </p:nvGrpSpPr>
            <p:grpSpPr bwMode="auto">
              <a:xfrm>
                <a:off x="0" y="4951"/>
                <a:ext cx="1728" cy="403"/>
                <a:chOff x="0" y="4951"/>
                <a:chExt cx="1728" cy="403"/>
              </a:xfrm>
            </p:grpSpPr>
            <p:sp>
              <p:nvSpPr>
                <p:cNvPr id="66605" name="Rectangle 32"/>
                <p:cNvSpPr>
                  <a:spLocks noChangeArrowheads="1"/>
                </p:cNvSpPr>
                <p:nvPr/>
              </p:nvSpPr>
              <p:spPr bwMode="auto">
                <a:xfrm>
                  <a:off x="32"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不顺从带来悲哀</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6" name="Rectangle 88"/>
                <p:cNvSpPr>
                  <a:spLocks noChangeArrowheads="1"/>
                </p:cNvSpPr>
                <p:nvPr/>
              </p:nvSpPr>
              <p:spPr bwMode="auto">
                <a:xfrm>
                  <a:off x="0"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6" name="Group 91"/>
              <p:cNvGrpSpPr>
                <a:grpSpLocks/>
              </p:cNvGrpSpPr>
              <p:nvPr/>
            </p:nvGrpSpPr>
            <p:grpSpPr bwMode="auto">
              <a:xfrm>
                <a:off x="1728" y="4951"/>
                <a:ext cx="1728" cy="403"/>
                <a:chOff x="1728" y="4951"/>
                <a:chExt cx="1728" cy="403"/>
              </a:xfrm>
            </p:grpSpPr>
            <p:sp>
              <p:nvSpPr>
                <p:cNvPr id="66603" name="Rectangle 33"/>
                <p:cNvSpPr>
                  <a:spLocks noChangeArrowheads="1"/>
                </p:cNvSpPr>
                <p:nvPr/>
              </p:nvSpPr>
              <p:spPr bwMode="auto">
                <a:xfrm>
                  <a:off x="1760"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顺从的信心带来祝福</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4" name="Rectangle 90"/>
                <p:cNvSpPr>
                  <a:spLocks noChangeArrowheads="1"/>
                </p:cNvSpPr>
                <p:nvPr/>
              </p:nvSpPr>
              <p:spPr bwMode="auto">
                <a:xfrm>
                  <a:off x="1728"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7" name="Group 93"/>
              <p:cNvGrpSpPr>
                <a:grpSpLocks/>
              </p:cNvGrpSpPr>
              <p:nvPr/>
            </p:nvGrpSpPr>
            <p:grpSpPr bwMode="auto">
              <a:xfrm>
                <a:off x="0" y="5354"/>
                <a:ext cx="1728" cy="403"/>
                <a:chOff x="0" y="5354"/>
                <a:chExt cx="1728" cy="403"/>
              </a:xfrm>
            </p:grpSpPr>
            <p:sp>
              <p:nvSpPr>
                <p:cNvPr id="66601" name="Rectangle 34"/>
                <p:cNvSpPr>
                  <a:spLocks noChangeArrowheads="1"/>
                </p:cNvSpPr>
                <p:nvPr/>
              </p:nvSpPr>
              <p:spPr bwMode="auto">
                <a:xfrm>
                  <a:off x="32"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属灵黑暗</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2" name="Rectangle 92"/>
                <p:cNvSpPr>
                  <a:spLocks noChangeArrowheads="1"/>
                </p:cNvSpPr>
                <p:nvPr/>
              </p:nvSpPr>
              <p:spPr bwMode="auto">
                <a:xfrm>
                  <a:off x="0"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66598" name="Group 95"/>
              <p:cNvGrpSpPr>
                <a:grpSpLocks/>
              </p:cNvGrpSpPr>
              <p:nvPr/>
            </p:nvGrpSpPr>
            <p:grpSpPr bwMode="auto">
              <a:xfrm>
                <a:off x="1728" y="5354"/>
                <a:ext cx="1728" cy="403"/>
                <a:chOff x="1728" y="5354"/>
                <a:chExt cx="1728" cy="403"/>
              </a:xfrm>
            </p:grpSpPr>
            <p:sp>
              <p:nvSpPr>
                <p:cNvPr id="66599" name="Rectangle 35"/>
                <p:cNvSpPr>
                  <a:spLocks noChangeArrowheads="1"/>
                </p:cNvSpPr>
                <p:nvPr/>
              </p:nvSpPr>
              <p:spPr bwMode="auto">
                <a:xfrm>
                  <a:off x="1760"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宋体" charset="0"/>
                      <a:cs typeface="宋体" charset="0"/>
                    </a:rPr>
                    <a:t>属灵亮光</a:t>
                  </a:r>
                  <a:endParaRPr kumimoji="0" lang="en-US" altLang="zh-CN" sz="2400" b="0" i="0" u="none" strike="noStrike" kern="1200" cap="none" spc="0" normalizeH="0" baseline="0" noProof="0">
                    <a:ln>
                      <a:noFill/>
                    </a:ln>
                    <a:solidFill>
                      <a:srgbClr val="FFFFFF"/>
                    </a:solidFill>
                    <a:effectLst/>
                    <a:uLnTx/>
                    <a:uFillTx/>
                    <a:latin typeface="Arial Narrow" charset="0"/>
                    <a:ea typeface="宋体" charset="0"/>
                    <a:cs typeface="宋体" charset="0"/>
                  </a:endParaRPr>
                </a:p>
              </p:txBody>
            </p:sp>
            <p:sp>
              <p:nvSpPr>
                <p:cNvPr id="66600" name="Rectangle 94"/>
                <p:cNvSpPr>
                  <a:spLocks noChangeArrowheads="1"/>
                </p:cNvSpPr>
                <p:nvPr/>
              </p:nvSpPr>
              <p:spPr bwMode="auto">
                <a:xfrm>
                  <a:off x="1728"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sp>
          <p:nvSpPr>
            <p:cNvPr id="66570" name="Rectangle 97"/>
            <p:cNvSpPr>
              <a:spLocks noChangeArrowheads="1"/>
            </p:cNvSpPr>
            <p:nvPr/>
          </p:nvSpPr>
          <p:spPr bwMode="auto">
            <a:xfrm>
              <a:off x="-4" y="-4"/>
              <a:ext cx="3464" cy="57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sp>
        <p:nvSpPr>
          <p:cNvPr id="66567"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3600" b="1" i="0" u="none" strike="noStrike" kern="10" cap="none" spc="-360" normalizeH="0" baseline="0" noProof="0">
                <a:ln w="12700">
                  <a:solidFill>
                    <a:srgbClr val="000099"/>
                  </a:solidFill>
                  <a:round/>
                  <a:headEnd type="none" w="sm" len="sm"/>
                  <a:tailEnd type="none" w="sm" len="sm"/>
                </a:ln>
                <a:solidFill>
                  <a:srgbClr val="00B0F0"/>
                </a:solidFill>
                <a:effectLst>
                  <a:outerShdw blurRad="63500" dist="38100" dir="2700000" algn="tl" rotWithShape="0">
                    <a:srgbClr val="000000">
                      <a:alpha val="43137"/>
                    </a:srgbClr>
                  </a:outerShdw>
                </a:effectLst>
                <a:uLnTx/>
                <a:uFillTx/>
                <a:latin typeface="Times New Roman" charset="0"/>
                <a:ea typeface="ＭＳ Ｐゴシック" charset="0"/>
                <a:cs typeface="Arial" charset="0"/>
              </a:rPr>
              <a:t>士师记</a:t>
            </a:r>
            <a:endParaRPr kumimoji="0" lang="en-US" sz="3600" b="1" i="0" u="none" strike="noStrike" kern="10" cap="none" spc="-360" normalizeH="0" baseline="0" noProof="0">
              <a:ln w="12700">
                <a:solidFill>
                  <a:srgbClr val="000099"/>
                </a:solidFill>
                <a:round/>
                <a:headEnd type="none" w="sm" len="sm"/>
                <a:tailEnd type="none" w="sm" len="sm"/>
              </a:ln>
              <a:solidFill>
                <a:srgbClr val="00B0F0"/>
              </a:solidFill>
              <a:effectLst>
                <a:outerShdw blurRad="63500" dist="38100" dir="2700000" algn="tl" rotWithShape="0">
                  <a:srgbClr val="000000">
                    <a:alpha val="43137"/>
                  </a:srgbClr>
                </a:outerShdw>
              </a:effectLst>
              <a:uLnTx/>
              <a:uFillTx/>
              <a:latin typeface="Times New Roman" charset="0"/>
              <a:ea typeface="ＭＳ Ｐゴシック" charset="0"/>
              <a:cs typeface="Arial" charset="0"/>
            </a:endParaRPr>
          </a:p>
        </p:txBody>
      </p:sp>
      <p:sp>
        <p:nvSpPr>
          <p:cNvPr id="66568" name="WordArt 110"/>
          <p:cNvSpPr>
            <a:spLocks noChangeArrowheads="1" noChangeShapeType="1" noTextEdit="1"/>
          </p:cNvSpPr>
          <p:nvPr/>
        </p:nvSpPr>
        <p:spPr bwMode="auto">
          <a:xfrm>
            <a:off x="6072188" y="838200"/>
            <a:ext cx="1714500" cy="15144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TW" altLang="en-US" sz="3600" b="1" i="0" u="none" strike="noStrike" kern="10" cap="none" spc="0" normalizeH="0" baseline="0" noProof="0">
                <a:ln w="9525">
                  <a:solidFill>
                    <a:srgbClr val="CC99FF"/>
                  </a:solidFill>
                  <a:round/>
                  <a:headEnd type="none" w="sm" len="sm"/>
                  <a:tailEnd type="none" w="sm" len="sm"/>
                </a:ln>
                <a:solidFill>
                  <a:srgbClr val="FF3399"/>
                </a:solidFill>
                <a:effectLst>
                  <a:outerShdw blurRad="63500" dist="53882" dir="2700000" algn="ctr" rotWithShape="0">
                    <a:srgbClr val="9999FF">
                      <a:alpha val="79999"/>
                    </a:srgbClr>
                  </a:outerShdw>
                </a:effectLst>
                <a:uLnTx/>
                <a:uFillTx/>
                <a:latin typeface="Times New Roman" charset="0"/>
                <a:ea typeface="ＭＳ Ｐゴシック" charset="0"/>
                <a:cs typeface="Arial" charset="0"/>
              </a:rPr>
              <a:t>路得记</a:t>
            </a:r>
            <a:endParaRPr kumimoji="0" lang="en-US" sz="3600" b="1" i="0" u="none" strike="noStrike" kern="10" cap="none" spc="0" normalizeH="0" baseline="0" noProof="0">
              <a:ln w="9525">
                <a:solidFill>
                  <a:srgbClr val="CC99FF"/>
                </a:solidFill>
                <a:round/>
                <a:headEnd type="none" w="sm" len="sm"/>
                <a:tailEnd type="none" w="sm" len="sm"/>
              </a:ln>
              <a:solidFill>
                <a:srgbClr val="FF3399"/>
              </a:solidFill>
              <a:effectLst>
                <a:outerShdw blurRad="63500" dist="53882" dir="2700000" algn="ctr" rotWithShape="0">
                  <a:srgbClr val="9999FF">
                    <a:alpha val="79999"/>
                  </a:srgbClr>
                </a:outerShdw>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0595632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7">
            <a:extLst>
              <a:ext uri="{FF2B5EF4-FFF2-40B4-BE49-F238E27FC236}">
                <a16:creationId xmlns:a16="http://schemas.microsoft.com/office/drawing/2014/main" id="{981A79F8-DA10-4645-AEA7-1A10F06CB872}"/>
              </a:ext>
            </a:extLst>
          </p:cNvPr>
          <p:cNvSpPr txBox="1">
            <a:spLocks noChangeArrowheads="1"/>
          </p:cNvSpPr>
          <p:nvPr/>
        </p:nvSpPr>
        <p:spPr bwMode="auto">
          <a:xfrm rot="20723580">
            <a:off x="4400342" y="1427186"/>
            <a:ext cx="5029200" cy="838200"/>
          </a:xfrm>
          <a:prstGeom prst="rect">
            <a:avLst/>
          </a:prstGeom>
          <a:solidFill>
            <a:srgbClr val="800000"/>
          </a:solidFill>
          <a:ln cap="flat">
            <a:solidFill>
              <a:schemeClr val="tx1"/>
            </a:solidFill>
            <a:miter lim="800000"/>
            <a:headEnd/>
            <a:tailEnd/>
          </a:ln>
          <a:extLs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6000" b="1" i="1" u="none" strike="noStrike" kern="1200" cap="none" spc="0" normalizeH="0" baseline="0" noProof="0">
                <a:ln>
                  <a:noFill/>
                </a:ln>
                <a:solidFill>
                  <a:srgbClr val="FFFFFF"/>
                </a:solidFill>
                <a:effectLst/>
                <a:uLnTx/>
                <a:uFillTx/>
                <a:latin typeface="Arial"/>
                <a:ea typeface="ＭＳ Ｐゴシック" charset="0"/>
                <a:cs typeface="Arial"/>
              </a:rPr>
              <a:t>Two ways!</a:t>
            </a:r>
          </a:p>
        </p:txBody>
      </p:sp>
    </p:spTree>
    <p:extLst>
      <p:ext uri="{BB962C8B-B14F-4D97-AF65-F5344CB8AC3E}">
        <p14:creationId xmlns:p14="http://schemas.microsoft.com/office/powerpoint/2010/main" val="27038505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par>
                    <p:cTn id="11" fill="hold">
                      <p:stCondLst>
                        <p:cond delay="indefinite"/>
                      </p:stCondLst>
                      <p:childTnLst>
                        <p:par>
                          <p:cTn id="12" fill="hold">
                            <p:stCondLst>
                              <p:cond delay="0"/>
                            </p:stCondLst>
                            <p:childTnLst>
                              <p:par>
                                <p:cTn id="13" presetID="55"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strVal val="#ppt_w*0.70"/>
                                          </p:val>
                                        </p:tav>
                                        <p:tav tm="100000">
                                          <p:val>
                                            <p:strVal val="#ppt_w"/>
                                          </p:val>
                                        </p:tav>
                                      </p:tavLst>
                                    </p:anim>
                                    <p:anim calcmode="lin" valueType="num">
                                      <p:cBhvr>
                                        <p:cTn id="16" dur="1000" fill="hold"/>
                                        <p:tgtEl>
                                          <p:spTgt spid="6"/>
                                        </p:tgtEl>
                                        <p:attrNameLst>
                                          <p:attrName>ppt_h</p:attrName>
                                        </p:attrNameLst>
                                      </p:cBhvr>
                                      <p:tavLst>
                                        <p:tav tm="0">
                                          <p:val>
                                            <p:strVal val="#ppt_h"/>
                                          </p:val>
                                        </p:tav>
                                        <p:tav tm="100000">
                                          <p:val>
                                            <p:strVal val="#ppt_h"/>
                                          </p:val>
                                        </p:tav>
                                      </p:tavLst>
                                    </p:anim>
                                    <p:animEffect transition="in" filter="fade">
                                      <p:cBhvr>
                                        <p:cTn id="1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a:t>
            </a:r>
            <a:r>
              <a:rPr lang="zh-CN" altLang="en-US" b="1" dirty="0">
                <a:solidFill>
                  <a:schemeClr val="tx2"/>
                </a:solidFill>
                <a:effectLst>
                  <a:glow rad="127000">
                    <a:schemeClr val="bg1"/>
                  </a:glow>
                </a:effectLst>
                <a:latin typeface="Arial" charset="0"/>
                <a:ea typeface="ＭＳ Ｐゴシック" charset="0"/>
                <a:cs typeface="ＭＳ Ｐゴシック" charset="0"/>
              </a:rPr>
              <a:t>神满足我们</a:t>
            </a:r>
            <a:r>
              <a:rPr lang="zh-CN" altLang="en-US" b="1" dirty="0">
                <a:solidFill>
                  <a:srgbClr val="0000FF"/>
                </a:solidFill>
                <a:effectLst>
                  <a:glow rad="127000">
                    <a:schemeClr val="bg1"/>
                  </a:glow>
                </a:effectLst>
                <a:latin typeface="Arial" charset="0"/>
                <a:ea typeface="ＭＳ Ｐゴシック" charset="0"/>
                <a:cs typeface="ＭＳ Ｐゴシック" charset="0"/>
              </a:rPr>
              <a:t>自己</a:t>
            </a:r>
            <a:r>
              <a:rPr lang="zh-CN" altLang="en-US" b="1" dirty="0">
                <a:solidFill>
                  <a:schemeClr val="tx2"/>
                </a:solidFill>
                <a:effectLst>
                  <a:glow rad="127000">
                    <a:schemeClr val="bg1"/>
                  </a:glow>
                </a:effectLst>
                <a:latin typeface="Arial" charset="0"/>
                <a:ea typeface="ＭＳ Ｐゴシック" charset="0"/>
                <a:cs typeface="ＭＳ Ｐゴシック" charset="0"/>
              </a:rPr>
              <a:t>的需要。</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1–2</a:t>
            </a:r>
          </a:p>
        </p:txBody>
      </p:sp>
    </p:spTree>
    <p:extLst>
      <p:ext uri="{BB962C8B-B14F-4D97-AF65-F5344CB8AC3E}">
        <p14:creationId xmlns:p14="http://schemas.microsoft.com/office/powerpoint/2010/main" val="410224763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1143000" y="1676400"/>
            <a:ext cx="7391400" cy="4586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20000"/>
              </a:spcBef>
            </a:pPr>
            <a:r>
              <a:rPr lang="zh-CN" altLang="en-US" sz="4000" b="1">
                <a:solidFill>
                  <a:schemeClr val="bg1"/>
                </a:solidFill>
                <a:ea typeface="宋体" charset="0"/>
                <a:cs typeface="宋体" charset="0"/>
              </a:rPr>
              <a:t>你们若遵行我的律例，</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谨守我的诫命，</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我就给你们降下时雨，</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叫地生出土产，</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田野的树木结果子。</a:t>
            </a:r>
            <a:endParaRPr lang="en-US" altLang="zh-CN" sz="4000" b="1">
              <a:solidFill>
                <a:schemeClr val="bg1"/>
              </a:solidFill>
              <a:ea typeface="宋体" charset="0"/>
              <a:cs typeface="宋体" charset="0"/>
            </a:endParaRPr>
          </a:p>
          <a:p>
            <a:pPr algn="r" eaLnBrk="1" hangingPunct="1">
              <a:spcBef>
                <a:spcPct val="50000"/>
              </a:spcBef>
            </a:pPr>
            <a:r>
              <a:rPr lang="zh-CN" altLang="en-US" sz="3600" b="1">
                <a:solidFill>
                  <a:schemeClr val="bg1"/>
                </a:solidFill>
                <a:ea typeface="宋体" charset="0"/>
                <a:cs typeface="宋体" charset="0"/>
              </a:rPr>
              <a:t>利未记</a:t>
            </a:r>
            <a:r>
              <a:rPr lang="zh-CN" altLang="en-US" sz="3600" b="1">
                <a:solidFill>
                  <a:srgbClr val="FFFFFF"/>
                </a:solidFill>
                <a:latin typeface="Arial Narrow" charset="0"/>
                <a:ea typeface="宋体" charset="0"/>
                <a:cs typeface="宋体" charset="0"/>
              </a:rPr>
              <a:t>廿六</a:t>
            </a:r>
            <a:r>
              <a:rPr lang="en-US" altLang="ja-JP" sz="3600" b="1">
                <a:solidFill>
                  <a:schemeClr val="bg1"/>
                </a:solidFill>
              </a:rPr>
              <a:t>3~4 </a:t>
            </a:r>
            <a:endParaRPr lang="en-US" sz="3600" b="1">
              <a:solidFill>
                <a:schemeClr val="bg1"/>
              </a:solidFill>
            </a:endParaRPr>
          </a:p>
        </p:txBody>
      </p:sp>
      <p:sp>
        <p:nvSpPr>
          <p:cNvPr id="46084"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185</a:t>
            </a:r>
          </a:p>
        </p:txBody>
      </p:sp>
      <p:sp>
        <p:nvSpPr>
          <p:cNvPr id="46086" name="WordArt 6"/>
          <p:cNvSpPr>
            <a:spLocks noChangeArrowheads="1" noChangeShapeType="1" noTextEdit="1"/>
          </p:cNvSpPr>
          <p:nvPr/>
        </p:nvSpPr>
        <p:spPr bwMode="auto">
          <a:xfrm rot="-776380">
            <a:off x="763588" y="2249488"/>
            <a:ext cx="6334125" cy="2438400"/>
          </a:xfrm>
          <a:prstGeom prst="rect">
            <a:avLst/>
          </a:prstGeom>
        </p:spPr>
        <p:txBody>
          <a:bodyPr wrap="none" fromWordArt="1">
            <a:prstTxWarp prst="textPlain">
              <a:avLst>
                <a:gd name="adj" fmla="val 50000"/>
              </a:avLst>
            </a:prstTxWarp>
          </a:bodyPr>
          <a:lstStyle/>
          <a:p>
            <a:r>
              <a:rPr lang="zh-TW" altLang="en-US" sz="9600" b="1" kern="10" dirty="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mn-ea"/>
                <a:ea typeface="+mn-ea"/>
                <a:cs typeface="+mn-ea"/>
              </a:rPr>
              <a:t>赏赐</a:t>
            </a:r>
            <a:endParaRPr lang="en-US" sz="9600" b="1" kern="10" dirty="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mn-ea"/>
              <a:ea typeface="+mn-ea"/>
              <a:cs typeface="+mn-ea"/>
            </a:endParaRPr>
          </a:p>
        </p:txBody>
      </p:sp>
      <p:sp>
        <p:nvSpPr>
          <p:cNvPr id="2" name="Rectangle 7"/>
          <p:cNvSpPr>
            <a:spLocks noGrp="1" noChangeArrowheads="1"/>
          </p:cNvSpPr>
          <p:nvPr>
            <p:ph type="title" idx="4294967295"/>
          </p:nvPr>
        </p:nvSpPr>
        <p:spPr>
          <a:xfrm>
            <a:off x="1857375" y="214313"/>
            <a:ext cx="5562600" cy="838200"/>
          </a:xfrm>
          <a:solidFill>
            <a:schemeClr val="tx1"/>
          </a:solidFill>
          <a:ln cap="flat">
            <a:solidFill>
              <a:schemeClr val="tx1"/>
            </a:solidFill>
            <a:miter lim="800000"/>
            <a:headEnd/>
            <a:tailEnd/>
          </a:ln>
        </p:spPr>
        <p:txBody>
          <a:bodyPr anchor="ctr" anchorCtr="1"/>
          <a:lstStyle/>
          <a:p>
            <a:pPr algn="ctr" eaLnBrk="1" hangingPunct="1"/>
            <a:r>
              <a:rPr lang="zh-CN" altLang="en-US" sz="5400" b="1">
                <a:solidFill>
                  <a:srgbClr val="FFFFFF"/>
                </a:solidFill>
                <a:latin typeface="Arial Black" charset="0"/>
                <a:ea typeface="宋体" charset="0"/>
                <a:cs typeface="宋体" charset="0"/>
              </a:rPr>
              <a:t>钥词</a:t>
            </a:r>
            <a:endParaRPr lang="en-US" sz="5400" b="1">
              <a:solidFill>
                <a:srgbClr val="FFFFFF"/>
              </a:solidFill>
              <a:latin typeface="Arial Black"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spcBef>
                <a:spcPct val="20000"/>
              </a:spcBef>
            </a:pPr>
            <a:endParaRPr lang="en-US"/>
          </a:p>
        </p:txBody>
      </p:sp>
      <p:pic>
        <p:nvPicPr>
          <p:cNvPr id="48131" name="Picture 7" descr="p29"/>
          <p:cNvPicPr>
            <a:picLocks noChangeAspect="1" noChangeArrowheads="1"/>
          </p:cNvPicPr>
          <p:nvPr/>
        </p:nvPicPr>
        <p:blipFill>
          <a:blip r:embed="rId4" cstate="screen">
            <a:extLst>
              <a:ext uri="{28A0092B-C50C-407E-A947-70E740481C1C}">
                <a14:useLocalDpi xmlns:a14="http://schemas.microsoft.com/office/drawing/2010/main" val="0"/>
              </a:ext>
            </a:extLst>
          </a:blip>
          <a:srcRect l="-1010"/>
          <a:stretch>
            <a:fillRect/>
          </a:stretch>
        </p:blipFill>
        <p:spPr bwMode="auto">
          <a:xfrm>
            <a:off x="762000" y="0"/>
            <a:ext cx="7620000" cy="6988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185</a:t>
            </a:r>
          </a:p>
        </p:txBody>
      </p:sp>
      <p:sp>
        <p:nvSpPr>
          <p:cNvPr id="48133"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zh-CN" altLang="en-US" sz="5400" b="1">
                <a:solidFill>
                  <a:schemeClr val="bg1"/>
                </a:solidFill>
                <a:latin typeface="Times New Roman" charset="0"/>
                <a:ea typeface="宋体" charset="0"/>
                <a:cs typeface="宋体" charset="0"/>
              </a:rPr>
              <a:t>钥节</a:t>
            </a:r>
            <a:endParaRPr lang="en-US" sz="5400" b="1">
              <a:solidFill>
                <a:schemeClr val="bg1"/>
              </a:solidFill>
              <a:latin typeface="Impact" charset="0"/>
            </a:endParaRPr>
          </a:p>
        </p:txBody>
      </p:sp>
      <p:sp>
        <p:nvSpPr>
          <p:cNvPr id="247812" name="Text Box 4"/>
          <p:cNvSpPr txBox="1">
            <a:spLocks noChangeArrowheads="1"/>
          </p:cNvSpPr>
          <p:nvPr/>
        </p:nvSpPr>
        <p:spPr bwMode="auto">
          <a:xfrm>
            <a:off x="152400" y="1066800"/>
            <a:ext cx="8991600" cy="5024438"/>
          </a:xfrm>
          <a:prstGeom prst="rect">
            <a:avLst/>
          </a:prstGeom>
          <a:noFill/>
          <a:ln w="9525">
            <a:noFill/>
            <a:miter lim="800000"/>
            <a:headEnd type="none" w="sm" len="sm"/>
            <a:tailEnd type="none" w="sm" len="sm"/>
          </a:ln>
          <a:effectLst/>
        </p:spPr>
        <p:txBody>
          <a:bodyPr wrap="square">
            <a:spAutoFit/>
          </a:bodyPr>
          <a:lstStyle>
            <a:defPPr>
              <a:defRPr lang="en-US"/>
            </a:defPPr>
            <a:lvl1pPr marL="0" algn="ctr" defTabSz="914400" eaLnBrk="1" latinLnBrk="0" hangingPunct="1">
              <a:spcBef>
                <a:spcPct val="50000"/>
              </a:spcBef>
              <a:defRPr sz="3200" b="1" i="1">
                <a:solidFill>
                  <a:srgbClr val="FFFFFF"/>
                </a:solidFill>
                <a:effectLst>
                  <a:glow rad="190500">
                    <a:srgbClr val="000000"/>
                  </a:glow>
                </a:effectLst>
                <a:latin typeface="Arial"/>
                <a:ea typeface="宋体" charset="0"/>
                <a:cs typeface="Arial"/>
              </a:defRPr>
            </a:lvl1pPr>
            <a:lvl2pPr marL="37931725" indent="-37474525" defTabSz="457200" eaLnBrk="0" latinLnBrk="0" hangingPunct="0">
              <a:defRPr>
                <a:cs typeface="+mn-cs"/>
              </a:defRPr>
            </a:lvl2pPr>
            <a:lvl3pPr defTabSz="457200" eaLnBrk="0" latinLnBrk="0" hangingPunct="0">
              <a:defRPr>
                <a:cs typeface="+mn-cs"/>
              </a:defRPr>
            </a:lvl3pPr>
            <a:lvl4pPr defTabSz="457200" eaLnBrk="0" latinLnBrk="0" hangingPunct="0">
              <a:defRPr>
                <a:cs typeface="+mn-cs"/>
              </a:defRPr>
            </a:lvl4pPr>
            <a:lvl5pPr defTabSz="457200" eaLnBrk="0" latinLnBrk="0" hangingPunct="0">
              <a:defRPr>
                <a:cs typeface="+mn-cs"/>
              </a:defRPr>
            </a:lvl5pPr>
            <a:lvl6pPr marL="457200" eaLnBrk="0" fontAlgn="base" hangingPunct="0">
              <a:spcBef>
                <a:spcPct val="20000"/>
              </a:spcBef>
              <a:spcAft>
                <a:spcPct val="0"/>
              </a:spcAft>
              <a:defRPr>
                <a:cs typeface="+mn-cs"/>
              </a:defRPr>
            </a:lvl6pPr>
            <a:lvl7pPr marL="914400" eaLnBrk="0" fontAlgn="base" hangingPunct="0">
              <a:spcBef>
                <a:spcPct val="20000"/>
              </a:spcBef>
              <a:spcAft>
                <a:spcPct val="0"/>
              </a:spcAft>
              <a:defRPr>
                <a:cs typeface="+mn-cs"/>
              </a:defRPr>
            </a:lvl7pPr>
            <a:lvl8pPr marL="1371600" eaLnBrk="0" fontAlgn="base" hangingPunct="0">
              <a:spcBef>
                <a:spcPct val="20000"/>
              </a:spcBef>
              <a:spcAft>
                <a:spcPct val="0"/>
              </a:spcAft>
              <a:defRPr>
                <a:cs typeface="+mn-cs"/>
              </a:defRPr>
            </a:lvl8pPr>
            <a:lvl9pPr marL="1828800" eaLnBrk="0" fontAlgn="base" hangingPunct="0">
              <a:spcBef>
                <a:spcPct val="20000"/>
              </a:spcBef>
              <a:spcAft>
                <a:spcPct val="0"/>
              </a:spcAft>
              <a:defRPr>
                <a:cs typeface="+mn-cs"/>
              </a:defRPr>
            </a:lvl9pPr>
          </a:lstStyle>
          <a:p>
            <a:r>
              <a:rPr lang="zh-CN" altLang="en-US" dirty="0"/>
              <a:t>忠诚</a:t>
            </a:r>
            <a:endParaRPr lang="en-US" altLang="zh-CN" dirty="0"/>
          </a:p>
          <a:p>
            <a:endParaRPr lang="en-US" altLang="zh-CN" dirty="0"/>
          </a:p>
          <a:p>
            <a:r>
              <a:rPr lang="zh-CN" altLang="en-US" dirty="0"/>
              <a:t>路得说：「不要催我回去不跟随你。</a:t>
            </a:r>
            <a:endParaRPr lang="en-US" altLang="zh-CN" dirty="0"/>
          </a:p>
          <a:p>
            <a:r>
              <a:rPr lang="zh-CN" altLang="en-US" dirty="0"/>
              <a:t>你往那里去，我也往那里去；</a:t>
            </a:r>
            <a:endParaRPr lang="en-US" altLang="zh-CN" dirty="0"/>
          </a:p>
          <a:p>
            <a:r>
              <a:rPr lang="zh-CN" altLang="en-US" dirty="0"/>
              <a:t>你在那里住宿，我也在那里住宿；</a:t>
            </a:r>
            <a:endParaRPr lang="en-US" altLang="zh-CN" dirty="0"/>
          </a:p>
          <a:p>
            <a:r>
              <a:rPr lang="zh-CN" altLang="en-US" dirty="0"/>
              <a:t>你的国就是我的国，</a:t>
            </a:r>
            <a:endParaRPr lang="en-US" altLang="zh-CN" dirty="0"/>
          </a:p>
          <a:p>
            <a:r>
              <a:rPr lang="zh-CN" altLang="en-US" dirty="0"/>
              <a:t>你的神就是我的神。」</a:t>
            </a:r>
            <a:endParaRPr lang="en-US" altLang="zh-CN" dirty="0"/>
          </a:p>
          <a:p>
            <a:r>
              <a:rPr lang="en-US" altLang="zh-CN" dirty="0"/>
              <a:t>(</a:t>
            </a:r>
            <a:r>
              <a:rPr lang="zh-CN" altLang="en-US" dirty="0"/>
              <a:t>路得记</a:t>
            </a:r>
            <a:r>
              <a:rPr lang="en-US" altLang="zh-CN" dirty="0"/>
              <a:t> </a:t>
            </a:r>
            <a:r>
              <a:rPr lang="zh-CN" altLang="en-US" dirty="0"/>
              <a:t>一</a:t>
            </a:r>
            <a:r>
              <a:rPr lang="en-US" altLang="zh-CN" dirty="0"/>
              <a:t>16)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animBg="1"/>
    </p:bldLst>
  </p:timing>
</p:sld>
</file>

<file path=ppt/slides/slide145.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50178" name="Picture 97" descr="MF, Village Jesus &amp; His Times, p"/>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372600" cy="6926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17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185</a:t>
            </a:r>
          </a:p>
        </p:txBody>
      </p:sp>
      <p:sp>
        <p:nvSpPr>
          <p:cNvPr id="50180" name="Rectangle 88"/>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Times New Roman" charset="0"/>
                <a:ea typeface="宋体" charset="0"/>
                <a:cs typeface="宋体" charset="0"/>
              </a:rPr>
              <a:t>钥节</a:t>
            </a:r>
            <a:endParaRPr lang="en-US" b="1">
              <a:solidFill>
                <a:schemeClr val="bg1"/>
              </a:solidFill>
              <a:latin typeface="Impact" charset="0"/>
            </a:endParaRPr>
          </a:p>
        </p:txBody>
      </p:sp>
      <p:sp>
        <p:nvSpPr>
          <p:cNvPr id="13403" name="Text Box 91"/>
          <p:cNvSpPr txBox="1">
            <a:spLocks noChangeArrowheads="1"/>
          </p:cNvSpPr>
          <p:nvPr/>
        </p:nvSpPr>
        <p:spPr bwMode="auto">
          <a:xfrm>
            <a:off x="533400" y="1285875"/>
            <a:ext cx="8610600" cy="4070350"/>
          </a:xfrm>
          <a:prstGeom prst="rect">
            <a:avLst/>
          </a:prstGeom>
          <a:solidFill>
            <a:srgbClr val="663300">
              <a:alpha val="40000"/>
            </a:srgbClr>
          </a:solidFill>
          <a:ln w="9525">
            <a:noFill/>
            <a:miter lim="800000"/>
            <a:headEnd type="none" w="sm" len="sm"/>
            <a:tailEnd type="none" w="sm" len="sm"/>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400" b="1" i="1" u="sng" dirty="0">
                <a:solidFill>
                  <a:schemeClr val="bg1"/>
                </a:solidFill>
                <a:latin typeface="Arial Black" charset="0"/>
                <a:ea typeface="宋体" charset="0"/>
                <a:cs typeface="宋体" charset="0"/>
              </a:rPr>
              <a:t>赏赐</a:t>
            </a:r>
            <a:endParaRPr lang="en-US" altLang="zh-CN" sz="4400" b="1" i="1" u="sng" dirty="0">
              <a:solidFill>
                <a:schemeClr val="bg1"/>
              </a:solidFill>
              <a:latin typeface="Arial Black" charset="0"/>
              <a:ea typeface="宋体" charset="0"/>
              <a:cs typeface="宋体" charset="0"/>
            </a:endParaRPr>
          </a:p>
          <a:p>
            <a:pPr algn="ctr" eaLnBrk="1" hangingPunct="1">
              <a:spcBef>
                <a:spcPct val="50000"/>
              </a:spcBef>
            </a:pPr>
            <a:endParaRPr lang="en-US" altLang="zh-CN" sz="1100" b="1" u="sng" dirty="0">
              <a:solidFill>
                <a:schemeClr val="bg1"/>
              </a:solidFill>
              <a:latin typeface="Arial Black" charset="0"/>
              <a:ea typeface="宋体" charset="0"/>
              <a:cs typeface="宋体" charset="0"/>
            </a:endParaRPr>
          </a:p>
          <a:p>
            <a:pPr algn="ctr" eaLnBrk="1" hangingPunct="1"/>
            <a:r>
              <a:rPr lang="zh-CN" altLang="en-US" sz="3600" b="1" dirty="0">
                <a:solidFill>
                  <a:schemeClr val="bg1"/>
                </a:solidFill>
                <a:ea typeface="宋体" charset="0"/>
                <a:cs typeface="宋体" charset="0"/>
              </a:rPr>
              <a:t>拿俄米对儿妇说：「愿那人蒙耶和华赐福，</a:t>
            </a:r>
            <a:endParaRPr lang="en-US" altLang="zh-CN" sz="3600" b="1" dirty="0">
              <a:solidFill>
                <a:schemeClr val="bg1"/>
              </a:solidFill>
              <a:ea typeface="宋体" charset="0"/>
              <a:cs typeface="宋体" charset="0"/>
            </a:endParaRPr>
          </a:p>
          <a:p>
            <a:pPr algn="ctr" eaLnBrk="1" hangingPunct="1"/>
            <a:r>
              <a:rPr lang="zh-CN" altLang="en-US" sz="3600" b="1" dirty="0">
                <a:solidFill>
                  <a:schemeClr val="bg1"/>
                </a:solidFill>
                <a:ea typeface="宋体" charset="0"/>
                <a:cs typeface="宋体" charset="0"/>
              </a:rPr>
              <a:t>因为他不断地恩待活人死人。」</a:t>
            </a:r>
            <a:endParaRPr lang="en-US" altLang="zh-CN" sz="3600" b="1" dirty="0">
              <a:solidFill>
                <a:schemeClr val="bg1"/>
              </a:solidFill>
              <a:ea typeface="宋体" charset="0"/>
              <a:cs typeface="宋体" charset="0"/>
            </a:endParaRPr>
          </a:p>
          <a:p>
            <a:pPr algn="ctr" eaLnBrk="1" hangingPunct="1"/>
            <a:r>
              <a:rPr lang="zh-CN" altLang="en-US" sz="3600" b="1" dirty="0">
                <a:solidFill>
                  <a:schemeClr val="bg1"/>
                </a:solidFill>
                <a:ea typeface="宋体" charset="0"/>
                <a:cs typeface="宋体" charset="0"/>
              </a:rPr>
              <a:t>拿俄米又说：「那是我们本族的人，</a:t>
            </a:r>
            <a:endParaRPr lang="en-US" altLang="zh-CN" sz="3600" b="1" dirty="0">
              <a:solidFill>
                <a:schemeClr val="bg1"/>
              </a:solidFill>
              <a:ea typeface="宋体" charset="0"/>
              <a:cs typeface="宋体" charset="0"/>
            </a:endParaRPr>
          </a:p>
          <a:p>
            <a:pPr algn="ctr" eaLnBrk="1" hangingPunct="1"/>
            <a:r>
              <a:rPr lang="zh-CN" altLang="en-US" sz="3600" b="1" dirty="0">
                <a:solidFill>
                  <a:schemeClr val="bg1"/>
                </a:solidFill>
                <a:ea typeface="宋体" charset="0"/>
                <a:cs typeface="宋体" charset="0"/>
              </a:rPr>
              <a:t>是一个至近的亲属。」</a:t>
            </a:r>
            <a:endParaRPr lang="en-US" altLang="zh-CN" sz="3600" b="1" dirty="0">
              <a:solidFill>
                <a:schemeClr val="bg1"/>
              </a:solidFill>
              <a:ea typeface="宋体" charset="0"/>
              <a:cs typeface="宋体" charset="0"/>
            </a:endParaRPr>
          </a:p>
          <a:p>
            <a:pPr algn="ctr" eaLnBrk="1" hangingPunct="1">
              <a:spcBef>
                <a:spcPct val="50000"/>
              </a:spcBef>
            </a:pPr>
            <a:r>
              <a:rPr lang="en-US" altLang="zh-CN" sz="3600" b="1" dirty="0">
                <a:solidFill>
                  <a:schemeClr val="bg1"/>
                </a:solidFill>
                <a:ea typeface="宋体" charset="0"/>
                <a:cs typeface="宋体" charset="0"/>
              </a:rPr>
              <a:t>(</a:t>
            </a:r>
            <a:r>
              <a:rPr lang="zh-CN" altLang="en-US" sz="3600" b="1" dirty="0">
                <a:solidFill>
                  <a:schemeClr val="bg1"/>
                </a:solidFill>
                <a:latin typeface="Arial Black" charset="0"/>
                <a:ea typeface="宋体" charset="0"/>
                <a:cs typeface="宋体" charset="0"/>
              </a:rPr>
              <a:t>路得记</a:t>
            </a:r>
            <a:r>
              <a:rPr lang="en-US" altLang="zh-CN" sz="3600" b="1" dirty="0">
                <a:solidFill>
                  <a:schemeClr val="bg1"/>
                </a:solidFill>
                <a:latin typeface="Arial Black" charset="0"/>
                <a:ea typeface="宋体" charset="0"/>
                <a:cs typeface="宋体" charset="0"/>
              </a:rPr>
              <a:t> </a:t>
            </a:r>
            <a:r>
              <a:rPr lang="zh-CN" altLang="en-US" sz="3600" b="1" dirty="0">
                <a:solidFill>
                  <a:schemeClr val="bg1"/>
                </a:solidFill>
                <a:latin typeface="Arial Black" charset="0"/>
                <a:ea typeface="宋体" charset="0"/>
                <a:cs typeface="宋体" charset="0"/>
              </a:rPr>
              <a:t>二</a:t>
            </a:r>
            <a:r>
              <a:rPr lang="en-US" altLang="zh-CN" sz="3600" b="1" dirty="0">
                <a:solidFill>
                  <a:schemeClr val="bg1"/>
                </a:solidFill>
                <a:ea typeface="宋体" charset="0"/>
                <a:cs typeface="宋体" charset="0"/>
              </a:rPr>
              <a:t>20)</a:t>
            </a:r>
            <a:endParaRPr lang="en-US" sz="3600" dirty="0">
              <a:solidFill>
                <a:schemeClr val="bg1"/>
              </a:solidFill>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403"/>
                                        </p:tgtEl>
                                        <p:attrNameLst>
                                          <p:attrName>style.visibility</p:attrName>
                                        </p:attrNameLst>
                                      </p:cBhvr>
                                      <p:to>
                                        <p:strVal val="visible"/>
                                      </p:to>
                                    </p:set>
                                    <p:anim calcmode="lin" valueType="num">
                                      <p:cBhvr additive="base">
                                        <p:cTn id="7" dur="500" fill="hold"/>
                                        <p:tgtEl>
                                          <p:spTgt spid="13403"/>
                                        </p:tgtEl>
                                        <p:attrNameLst>
                                          <p:attrName>ppt_x</p:attrName>
                                        </p:attrNameLst>
                                      </p:cBhvr>
                                      <p:tavLst>
                                        <p:tav tm="0">
                                          <p:val>
                                            <p:strVal val="#ppt_x"/>
                                          </p:val>
                                        </p:tav>
                                        <p:tav tm="100000">
                                          <p:val>
                                            <p:strVal val="#ppt_x"/>
                                          </p:val>
                                        </p:tav>
                                      </p:tavLst>
                                    </p:anim>
                                    <p:anim calcmode="lin" valueType="num">
                                      <p:cBhvr additive="base">
                                        <p:cTn id="8" dur="500" fill="hold"/>
                                        <p:tgtEl>
                                          <p:spTgt spid="134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03"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2226"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52227"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书名</a:t>
            </a:r>
            <a:endParaRPr lang="en-US" b="1">
              <a:solidFill>
                <a:schemeClr val="bg1"/>
              </a:solidFill>
              <a:latin typeface="Arial Black" charset="0"/>
            </a:endParaRPr>
          </a:p>
        </p:txBody>
      </p:sp>
      <p:sp>
        <p:nvSpPr>
          <p:cNvPr id="52228" name="Text Box 6"/>
          <p:cNvSpPr txBox="1">
            <a:spLocks noChangeArrowheads="1"/>
          </p:cNvSpPr>
          <p:nvPr/>
        </p:nvSpPr>
        <p:spPr bwMode="auto">
          <a:xfrm>
            <a:off x="857250" y="2428875"/>
            <a:ext cx="7924800" cy="2800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r>
              <a:rPr lang="zh-CN" altLang="en-US" sz="4400" b="1">
                <a:solidFill>
                  <a:srgbClr val="FFFFFF"/>
                </a:solidFill>
                <a:latin typeface="Arial" charset="0"/>
                <a:ea typeface="宋体" charset="0"/>
                <a:cs typeface="宋体" charset="0"/>
              </a:rPr>
              <a:t>路得这个名字真正的意思是</a:t>
            </a:r>
            <a:endParaRPr lang="en-US" altLang="zh-CN" sz="4400" b="1">
              <a:solidFill>
                <a:srgbClr val="FFFFFF"/>
              </a:solidFill>
              <a:latin typeface="Arial" charset="0"/>
              <a:ea typeface="宋体" charset="0"/>
              <a:cs typeface="宋体" charset="0"/>
            </a:endParaRPr>
          </a:p>
          <a:p>
            <a:pPr algn="ctr" eaLnBrk="1" hangingPunct="1"/>
            <a:r>
              <a:rPr lang="zh-CN" altLang="en-US" sz="4400" b="1">
                <a:solidFill>
                  <a:schemeClr val="bg1"/>
                </a:solidFill>
                <a:ea typeface="宋体" charset="0"/>
                <a:cs typeface="宋体" charset="0"/>
              </a:rPr>
              <a:t>「</a:t>
            </a:r>
            <a:r>
              <a:rPr lang="zh-CN" altLang="en-US" sz="4400" b="1">
                <a:solidFill>
                  <a:srgbClr val="FFFFFF"/>
                </a:solidFill>
                <a:latin typeface="Arial" charset="0"/>
                <a:ea typeface="宋体" charset="0"/>
                <a:cs typeface="宋体" charset="0"/>
              </a:rPr>
              <a:t>友谊</a:t>
            </a:r>
            <a:r>
              <a:rPr lang="zh-CN" altLang="en-US" sz="4400" b="1">
                <a:solidFill>
                  <a:schemeClr val="bg1"/>
                </a:solidFill>
                <a:ea typeface="宋体" charset="0"/>
                <a:cs typeface="宋体" charset="0"/>
              </a:rPr>
              <a:t>」</a:t>
            </a:r>
            <a:r>
              <a:rPr lang="en-US" altLang="zh-CN" sz="4400" b="1">
                <a:solidFill>
                  <a:srgbClr val="FFFFFF"/>
                </a:solidFill>
                <a:latin typeface="Arial" charset="0"/>
                <a:ea typeface="宋体" charset="0"/>
                <a:cs typeface="宋体" charset="0"/>
              </a:rPr>
              <a:t>，</a:t>
            </a:r>
          </a:p>
          <a:p>
            <a:pPr algn="ctr" eaLnBrk="1" hangingPunct="1"/>
            <a:r>
              <a:rPr lang="zh-CN" altLang="en-US" sz="4400" b="1">
                <a:solidFill>
                  <a:srgbClr val="FFFFFF"/>
                </a:solidFill>
                <a:latin typeface="Arial" charset="0"/>
                <a:ea typeface="宋体" charset="0"/>
                <a:cs typeface="宋体" charset="0"/>
              </a:rPr>
              <a:t>而书里面的主角 </a:t>
            </a:r>
            <a:r>
              <a:rPr lang="en-US" altLang="zh-CN" sz="4400">
                <a:solidFill>
                  <a:srgbClr val="FFFFFF"/>
                </a:solidFill>
                <a:latin typeface="Arial" charset="0"/>
                <a:ea typeface="宋体" charset="0"/>
                <a:cs typeface="宋体" charset="0"/>
              </a:rPr>
              <a:t>–</a:t>
            </a:r>
            <a:r>
              <a:rPr lang="en-US" altLang="zh-CN" sz="4400" b="1">
                <a:solidFill>
                  <a:srgbClr val="FFFFFF"/>
                </a:solidFill>
                <a:latin typeface="Arial" charset="0"/>
                <a:ea typeface="宋体" charset="0"/>
                <a:cs typeface="宋体" charset="0"/>
              </a:rPr>
              <a:t> </a:t>
            </a:r>
            <a:r>
              <a:rPr lang="zh-CN" altLang="en-US" sz="4400" b="1">
                <a:solidFill>
                  <a:srgbClr val="FFFFFF"/>
                </a:solidFill>
                <a:latin typeface="Arial" charset="0"/>
                <a:ea typeface="宋体" charset="0"/>
                <a:cs typeface="宋体" charset="0"/>
              </a:rPr>
              <a:t>路得 </a:t>
            </a:r>
            <a:r>
              <a:rPr lang="en-US" altLang="zh-CN" sz="4400">
                <a:solidFill>
                  <a:srgbClr val="FFFFFF"/>
                </a:solidFill>
                <a:latin typeface="Arial" charset="0"/>
                <a:ea typeface="宋体" charset="0"/>
                <a:cs typeface="宋体" charset="0"/>
              </a:rPr>
              <a:t>–</a:t>
            </a:r>
          </a:p>
          <a:p>
            <a:pPr algn="ctr" eaLnBrk="1" hangingPunct="1"/>
            <a:r>
              <a:rPr lang="zh-CN" altLang="en-US" sz="4400" b="1">
                <a:solidFill>
                  <a:srgbClr val="FFFFFF"/>
                </a:solidFill>
                <a:latin typeface="Arial" charset="0"/>
                <a:ea typeface="宋体" charset="0"/>
                <a:cs typeface="宋体" charset="0"/>
              </a:rPr>
              <a:t>就显著的表达了这特性。</a:t>
            </a:r>
            <a:endParaRPr lang="en-US" sz="4400" b="1">
              <a:solidFill>
                <a:srgbClr val="FFFFFF"/>
              </a:solidFill>
              <a:latin typeface="Arial" charset="0"/>
              <a:ea typeface="宋体" charset="0"/>
              <a:cs typeface="宋体" charset="0"/>
            </a:endParaRPr>
          </a:p>
        </p:txBody>
      </p:sp>
      <p:pic>
        <p:nvPicPr>
          <p:cNvPr id="52229" name="Picture 7" descr="d1rn4yve[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0" y="152400"/>
            <a:ext cx="2286000" cy="1917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8440" name="Rectangle 8"/>
          <p:cNvSpPr>
            <a:spLocks noChangeArrowheads="1"/>
          </p:cNvSpPr>
          <p:nvPr/>
        </p:nvSpPr>
        <p:spPr bwMode="auto">
          <a:xfrm>
            <a:off x="838200" y="1371600"/>
            <a:ext cx="8305800" cy="54864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ctr">
              <a:lnSpc>
                <a:spcPct val="90000"/>
              </a:lnSpc>
              <a:spcBef>
                <a:spcPct val="20000"/>
              </a:spcBef>
            </a:pPr>
            <a:r>
              <a:rPr lang="zh-CN" altLang="en-US" sz="3600" b="1" u="sng">
                <a:solidFill>
                  <a:srgbClr val="FFFFFF"/>
                </a:solidFill>
                <a:latin typeface="Arial" charset="0"/>
                <a:ea typeface="宋体" charset="0"/>
                <a:cs typeface="宋体" charset="0"/>
              </a:rPr>
              <a:t>内在证据</a:t>
            </a:r>
            <a:endParaRPr lang="en-US" altLang="zh-CN" sz="3600" b="1" u="sng">
              <a:solidFill>
                <a:srgbClr val="FFFFFF"/>
              </a:solidFill>
              <a:latin typeface="Arial" charset="0"/>
              <a:ea typeface="宋体" charset="0"/>
              <a:cs typeface="宋体" charset="0"/>
            </a:endParaRPr>
          </a:p>
          <a:p>
            <a:pPr marL="457200" indent="-457200" algn="just">
              <a:lnSpc>
                <a:spcPct val="90000"/>
              </a:lnSpc>
              <a:spcBef>
                <a:spcPct val="20000"/>
              </a:spcBef>
              <a:buFontTx/>
              <a:buBlip>
                <a:blip r:embed="rId3"/>
              </a:buBlip>
            </a:pPr>
            <a:r>
              <a:rPr lang="zh-CN" altLang="en-US" b="1">
                <a:solidFill>
                  <a:srgbClr val="FFFFFF"/>
                </a:solidFill>
                <a:latin typeface="Arial" charset="0"/>
                <a:ea typeface="宋体" charset="0"/>
                <a:cs typeface="宋体" charset="0"/>
              </a:rPr>
              <a:t>这本书卷的作者不详。有学者认为作者不是撒母耳，因为路得记提到大卫（四 </a:t>
            </a:r>
            <a:r>
              <a:rPr lang="en-US" altLang="zh-CN" b="1">
                <a:solidFill>
                  <a:srgbClr val="FFFFFF"/>
                </a:solidFill>
                <a:latin typeface="Arial" charset="0"/>
                <a:ea typeface="宋体" charset="0"/>
                <a:cs typeface="宋体" charset="0"/>
              </a:rPr>
              <a:t>17，22），</a:t>
            </a:r>
            <a:r>
              <a:rPr lang="zh-CN" altLang="en-US" b="1">
                <a:solidFill>
                  <a:srgbClr val="FFFFFF"/>
                </a:solidFill>
                <a:latin typeface="Arial" charset="0"/>
                <a:ea typeface="宋体" charset="0"/>
                <a:cs typeface="宋体" charset="0"/>
              </a:rPr>
              <a:t>而撒母耳在大卫即位前就去世了 （撒上</a:t>
            </a:r>
            <a:r>
              <a:rPr lang="zh-CN" altLang="en-US" b="1">
                <a:solidFill>
                  <a:srgbClr val="FFFFFF"/>
                </a:solidFill>
                <a:latin typeface="Arial Narrow" charset="0"/>
                <a:ea typeface="宋体" charset="0"/>
                <a:cs typeface="宋体" charset="0"/>
              </a:rPr>
              <a:t>廿五</a:t>
            </a:r>
            <a:r>
              <a:rPr lang="zh-CN" altLang="en-US" b="1">
                <a:solidFill>
                  <a:srgbClr val="FFFFFF"/>
                </a:solidFill>
                <a:latin typeface="Arial" charset="0"/>
                <a:ea typeface="宋体" charset="0"/>
                <a:cs typeface="宋体" charset="0"/>
              </a:rPr>
              <a:t> </a:t>
            </a:r>
            <a:r>
              <a:rPr lang="en-US" altLang="zh-CN" b="1">
                <a:solidFill>
                  <a:srgbClr val="FFFFFF"/>
                </a:solidFill>
                <a:latin typeface="Arial" charset="0"/>
                <a:ea typeface="宋体" charset="0"/>
                <a:cs typeface="宋体" charset="0"/>
              </a:rPr>
              <a:t>1</a:t>
            </a:r>
            <a:r>
              <a:rPr lang="zh-CN" altLang="en-US" b="1">
                <a:solidFill>
                  <a:srgbClr val="FFFFFF"/>
                </a:solidFill>
                <a:latin typeface="Arial" charset="0"/>
                <a:ea typeface="宋体" charset="0"/>
                <a:cs typeface="宋体" charset="0"/>
              </a:rPr>
              <a:t>）。</a:t>
            </a:r>
            <a:endParaRPr lang="en-US" altLang="zh-CN" b="1">
              <a:solidFill>
                <a:srgbClr val="FFFFFF"/>
              </a:solidFill>
              <a:latin typeface="Arial" charset="0"/>
              <a:ea typeface="宋体" charset="0"/>
              <a:cs typeface="宋体" charset="0"/>
            </a:endParaRPr>
          </a:p>
          <a:p>
            <a:pPr marL="457200" indent="-457200" algn="just">
              <a:lnSpc>
                <a:spcPct val="90000"/>
              </a:lnSpc>
              <a:spcBef>
                <a:spcPct val="20000"/>
              </a:spcBef>
              <a:buFontTx/>
              <a:buBlip>
                <a:blip r:embed="rId3"/>
              </a:buBlip>
            </a:pPr>
            <a:r>
              <a:rPr lang="zh-CN" altLang="en-US" b="1">
                <a:solidFill>
                  <a:srgbClr val="FFFFFF"/>
                </a:solidFill>
                <a:latin typeface="Arial" charset="0"/>
                <a:ea typeface="宋体" charset="0"/>
                <a:cs typeface="宋体" charset="0"/>
              </a:rPr>
              <a:t>撒母耳在大卫还没有登基时，亲自膏他为王 （撒上 十六</a:t>
            </a:r>
            <a:r>
              <a:rPr lang="en-US" altLang="zh-CN" b="1">
                <a:solidFill>
                  <a:srgbClr val="FFFFFF"/>
                </a:solidFill>
                <a:latin typeface="Arial" charset="0"/>
                <a:ea typeface="宋体" charset="0"/>
                <a:cs typeface="宋体" charset="0"/>
              </a:rPr>
              <a:t>）。</a:t>
            </a:r>
          </a:p>
          <a:p>
            <a:pPr marL="457200" indent="-457200" algn="just">
              <a:lnSpc>
                <a:spcPct val="90000"/>
              </a:lnSpc>
              <a:spcBef>
                <a:spcPct val="20000"/>
              </a:spcBef>
              <a:buFontTx/>
              <a:buBlip>
                <a:blip r:embed="rId3"/>
              </a:buBlip>
            </a:pPr>
            <a:r>
              <a:rPr lang="zh-CN" altLang="en-US" b="1">
                <a:solidFill>
                  <a:srgbClr val="FFFFFF"/>
                </a:solidFill>
                <a:latin typeface="Arial" charset="0"/>
                <a:ea typeface="宋体" charset="0"/>
                <a:cs typeface="宋体" charset="0"/>
              </a:rPr>
              <a:t>四</a:t>
            </a:r>
            <a:r>
              <a:rPr lang="en-US" altLang="zh-CN" b="1">
                <a:solidFill>
                  <a:srgbClr val="FFFFFF"/>
                </a:solidFill>
                <a:latin typeface="Arial" charset="0"/>
                <a:ea typeface="宋体" charset="0"/>
                <a:cs typeface="宋体" charset="0"/>
              </a:rPr>
              <a:t>18~21 </a:t>
            </a:r>
            <a:r>
              <a:rPr lang="zh-CN" altLang="en-US" b="1">
                <a:solidFill>
                  <a:srgbClr val="FFFFFF"/>
                </a:solidFill>
                <a:latin typeface="Arial" charset="0"/>
                <a:ea typeface="宋体" charset="0"/>
                <a:cs typeface="宋体" charset="0"/>
              </a:rPr>
              <a:t>的族谱以大卫（不是所罗门）作结束，指出这很可能是在大卫被膏为王之后的作品（但不一定是登基以后）。</a:t>
            </a:r>
            <a:r>
              <a:rPr lang="en-US" altLang="zh-CN" b="1">
                <a:solidFill>
                  <a:srgbClr val="FFFFFF"/>
                </a:solidFill>
                <a:latin typeface="Arial" charset="0"/>
                <a:ea typeface="宋体" charset="0"/>
                <a:cs typeface="宋体" charset="0"/>
              </a:rPr>
              <a:t>  </a:t>
            </a:r>
          </a:p>
          <a:p>
            <a:pPr marL="457200" indent="-457200" algn="just">
              <a:lnSpc>
                <a:spcPct val="90000"/>
              </a:lnSpc>
              <a:spcBef>
                <a:spcPct val="20000"/>
              </a:spcBef>
              <a:buFontTx/>
              <a:buBlip>
                <a:blip r:embed="rId3"/>
              </a:buBlip>
            </a:pPr>
            <a:r>
              <a:rPr lang="zh-CN" altLang="en-US" b="1">
                <a:solidFill>
                  <a:srgbClr val="FFFFFF"/>
                </a:solidFill>
                <a:latin typeface="Arial" charset="0"/>
                <a:ea typeface="宋体" charset="0"/>
                <a:cs typeface="宋体" charset="0"/>
              </a:rPr>
              <a:t>这书很可能是撒母耳写的：</a:t>
            </a:r>
            <a:endParaRPr lang="en-US" altLang="zh-CN" b="1">
              <a:solidFill>
                <a:srgbClr val="FFFFFF"/>
              </a:solidFill>
              <a:latin typeface="Arial" charset="0"/>
              <a:ea typeface="宋体" charset="0"/>
              <a:cs typeface="宋体" charset="0"/>
            </a:endParaRPr>
          </a:p>
          <a:p>
            <a:pPr marL="838200" lvl="1" indent="-381000" algn="just">
              <a:lnSpc>
                <a:spcPct val="90000"/>
              </a:lnSpc>
              <a:spcBef>
                <a:spcPct val="20000"/>
              </a:spcBef>
              <a:buClr>
                <a:schemeClr val="accent2"/>
              </a:buClr>
              <a:buFont typeface="Wingdings" charset="0"/>
              <a:buBlip>
                <a:blip r:embed="rId4"/>
              </a:buBlip>
            </a:pPr>
            <a:r>
              <a:rPr lang="zh-CN" altLang="en-US" b="1">
                <a:solidFill>
                  <a:srgbClr val="FFFFFF"/>
                </a:solidFill>
                <a:latin typeface="Arial" charset="0"/>
                <a:ea typeface="宋体" charset="0"/>
                <a:cs typeface="宋体" charset="0"/>
              </a:rPr>
              <a:t>传统上一致都认为撒母耳是作者。</a:t>
            </a:r>
            <a:endParaRPr lang="en-US" altLang="zh-CN" b="1">
              <a:solidFill>
                <a:srgbClr val="FFFFFF"/>
              </a:solidFill>
              <a:latin typeface="Arial" charset="0"/>
              <a:ea typeface="宋体" charset="0"/>
              <a:cs typeface="宋体" charset="0"/>
            </a:endParaRPr>
          </a:p>
          <a:p>
            <a:pPr marL="838200" lvl="1" indent="-381000" algn="just">
              <a:lnSpc>
                <a:spcPct val="90000"/>
              </a:lnSpc>
              <a:spcBef>
                <a:spcPct val="20000"/>
              </a:spcBef>
              <a:buClr>
                <a:schemeClr val="accent2"/>
              </a:buClr>
              <a:buFont typeface="Wingdings" charset="0"/>
              <a:buBlip>
                <a:blip r:embed="rId4"/>
              </a:buBlip>
            </a:pPr>
            <a:r>
              <a:rPr lang="zh-CN" altLang="en-US" b="1">
                <a:solidFill>
                  <a:srgbClr val="FFFFFF"/>
                </a:solidFill>
                <a:latin typeface="Arial" charset="0"/>
                <a:ea typeface="宋体" charset="0"/>
                <a:cs typeface="宋体" charset="0"/>
              </a:rPr>
              <a:t>这是在撒母耳生平的时候写的。</a:t>
            </a:r>
            <a:endParaRPr lang="en-US" altLang="zh-CN" b="1">
              <a:solidFill>
                <a:srgbClr val="FFFFFF"/>
              </a:solidFill>
              <a:latin typeface="Arial" charset="0"/>
              <a:ea typeface="宋体" charset="0"/>
              <a:cs typeface="宋体" charset="0"/>
            </a:endParaRPr>
          </a:p>
          <a:p>
            <a:pPr marL="838200" lvl="1" indent="-381000" algn="just">
              <a:lnSpc>
                <a:spcPct val="90000"/>
              </a:lnSpc>
              <a:spcBef>
                <a:spcPct val="20000"/>
              </a:spcBef>
              <a:buClr>
                <a:schemeClr val="accent2"/>
              </a:buClr>
              <a:buFont typeface="Wingdings" charset="0"/>
              <a:buBlip>
                <a:blip r:embed="rId4"/>
              </a:buBlip>
            </a:pPr>
            <a:r>
              <a:rPr lang="zh-CN" altLang="en-US" b="1">
                <a:solidFill>
                  <a:srgbClr val="FFFFFF"/>
                </a:solidFill>
                <a:latin typeface="Arial" charset="0"/>
                <a:ea typeface="宋体" charset="0"/>
                <a:cs typeface="宋体" charset="0"/>
              </a:rPr>
              <a:t>内在证据不否认这个看法。</a:t>
            </a:r>
            <a:endParaRPr lang="en-US" b="1">
              <a:solidFill>
                <a:srgbClr val="FFFFFF"/>
              </a:solidFill>
              <a:latin typeface="Arial" charset="0"/>
              <a:ea typeface="宋体" charset="0"/>
              <a:cs typeface="宋体" charset="0"/>
            </a:endParaRPr>
          </a:p>
        </p:txBody>
      </p:sp>
      <p:sp>
        <p:nvSpPr>
          <p:cNvPr id="54275"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54276" name="Rectangle 3"/>
          <p:cNvSpPr>
            <a:spLocks noGrp="1" noChangeArrowheads="1"/>
          </p:cNvSpPr>
          <p:nvPr>
            <p:ph type="title"/>
          </p:nvPr>
        </p:nvSpPr>
        <p:spPr>
          <a:xfrm>
            <a:off x="2667000" y="152400"/>
            <a:ext cx="4343400" cy="7620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作者</a:t>
            </a:r>
            <a:endParaRPr lang="en-US" b="1">
              <a:solidFill>
                <a:schemeClr val="bg1"/>
              </a:solidFill>
              <a:latin typeface="Arial Black" charset="0"/>
            </a:endParaRPr>
          </a:p>
        </p:txBody>
      </p:sp>
      <p:pic>
        <p:nvPicPr>
          <p:cNvPr id="54277" name="Picture 7" descr="kbuemnjx[1]"/>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rot="-284007">
            <a:off x="228600" y="0"/>
            <a:ext cx="2514600" cy="2000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42" name="Rectangle 10"/>
          <p:cNvSpPr>
            <a:spLocks noChangeArrowheads="1"/>
          </p:cNvSpPr>
          <p:nvPr/>
        </p:nvSpPr>
        <p:spPr bwMode="auto">
          <a:xfrm>
            <a:off x="6084168" y="4581128"/>
            <a:ext cx="3036096" cy="2297832"/>
          </a:xfrm>
          <a:prstGeom prst="rect">
            <a:avLst/>
          </a:prstGeom>
          <a:solidFill>
            <a:schemeClr val="accent3"/>
          </a:solidFill>
          <a:ln w="9525">
            <a:solidFill>
              <a:schemeClr val="tx1"/>
            </a:solidFill>
            <a:miter lim="800000"/>
            <a:headEnd/>
            <a:tailEnd/>
          </a:ln>
        </p:spPr>
        <p:txBody>
          <a:bodyPr/>
          <a:lstStyle/>
          <a:p>
            <a:pPr marL="342900" indent="-342900" algn="ctr">
              <a:lnSpc>
                <a:spcPct val="90000"/>
              </a:lnSpc>
              <a:spcBef>
                <a:spcPct val="20000"/>
              </a:spcBef>
              <a:buBlip>
                <a:blip r:embed="rId3"/>
              </a:buBlip>
            </a:pPr>
            <a:r>
              <a:rPr lang="zh-CN" altLang="en-US" b="1" u="sng">
                <a:solidFill>
                  <a:srgbClr val="000000"/>
                </a:solidFill>
                <a:latin typeface="Arial" charset="0"/>
                <a:ea typeface="宋体" charset="0"/>
              </a:rPr>
              <a:t>外在证据</a:t>
            </a:r>
            <a:endParaRPr lang="en-US" altLang="zh-CN" b="1" u="sng">
              <a:solidFill>
                <a:srgbClr val="000000"/>
              </a:solidFill>
              <a:latin typeface="Arial" charset="0"/>
              <a:ea typeface="宋体" charset="0"/>
            </a:endParaRPr>
          </a:p>
          <a:p>
            <a:pPr marL="342900" indent="-342900" algn="ctr">
              <a:lnSpc>
                <a:spcPct val="90000"/>
              </a:lnSpc>
              <a:spcBef>
                <a:spcPct val="20000"/>
              </a:spcBef>
              <a:buBlip>
                <a:blip r:embed="rId3"/>
              </a:buBlip>
            </a:pPr>
            <a:r>
              <a:rPr lang="zh-CN" altLang="en-US" b="1" u="sng">
                <a:solidFill>
                  <a:srgbClr val="000000"/>
                </a:solidFill>
                <a:latin typeface="Arial" charset="0"/>
                <a:ea typeface="宋体" charset="0"/>
              </a:rPr>
              <a:t>   犹太人的古代律法及遗传之法典 （</a:t>
            </a:r>
            <a:r>
              <a:rPr lang="en-US" altLang="zh-CN" b="1" u="sng">
                <a:solidFill>
                  <a:srgbClr val="000000"/>
                </a:solidFill>
                <a:latin typeface="Arial" charset="0"/>
                <a:ea typeface="宋体" charset="0"/>
              </a:rPr>
              <a:t>Talmud</a:t>
            </a:r>
            <a:r>
              <a:rPr lang="zh-CN" altLang="en-US" b="1" u="sng">
                <a:solidFill>
                  <a:srgbClr val="000000"/>
                </a:solidFill>
                <a:latin typeface="Arial" charset="0"/>
                <a:ea typeface="宋体" charset="0"/>
              </a:rPr>
              <a:t>）认为撒母耳是路得记的作者。</a:t>
            </a:r>
            <a:endParaRPr lang="en-US" b="1" u="sng">
              <a:solidFill>
                <a:srgbClr val="000000"/>
              </a:solidFill>
              <a:latin typeface="Arial" charset="0"/>
              <a:ea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0">
                                            <p:bg/>
                                          </p:spTgt>
                                        </p:tgtEl>
                                        <p:attrNameLst>
                                          <p:attrName>style.visibility</p:attrName>
                                        </p:attrNameLst>
                                      </p:cBhvr>
                                      <p:to>
                                        <p:strVal val="visible"/>
                                      </p:to>
                                    </p:set>
                                    <p:anim calcmode="lin" valueType="num">
                                      <p:cBhvr additive="base">
                                        <p:cTn id="7" dur="500" fill="hold"/>
                                        <p:tgtEl>
                                          <p:spTgt spid="18440">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0">
                                            <p:bg/>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0">
                                            <p:txEl>
                                              <p:pRg st="0" end="0"/>
                                            </p:txEl>
                                          </p:spTgt>
                                        </p:tgtEl>
                                        <p:attrNameLst>
                                          <p:attrName>style.visibility</p:attrName>
                                        </p:attrNameLst>
                                      </p:cBhvr>
                                      <p:to>
                                        <p:strVal val="visible"/>
                                      </p:to>
                                    </p:set>
                                    <p:anim calcmode="lin" valueType="num">
                                      <p:cBhvr additive="base">
                                        <p:cTn id="13" dur="500" fill="hold"/>
                                        <p:tgtEl>
                                          <p:spTgt spid="1844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0">
                                            <p:txEl>
                                              <p:pRg st="1" end="1"/>
                                            </p:txEl>
                                          </p:spTgt>
                                        </p:tgtEl>
                                        <p:attrNameLst>
                                          <p:attrName>style.visibility</p:attrName>
                                        </p:attrNameLst>
                                      </p:cBhvr>
                                      <p:to>
                                        <p:strVal val="visible"/>
                                      </p:to>
                                    </p:set>
                                    <p:anim calcmode="lin" valueType="num">
                                      <p:cBhvr additive="base">
                                        <p:cTn id="19" dur="500" fill="hold"/>
                                        <p:tgtEl>
                                          <p:spTgt spid="18440">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0">
                                            <p:txEl>
                                              <p:pRg st="2" end="2"/>
                                            </p:txEl>
                                          </p:spTgt>
                                        </p:tgtEl>
                                        <p:attrNameLst>
                                          <p:attrName>style.visibility</p:attrName>
                                        </p:attrNameLst>
                                      </p:cBhvr>
                                      <p:to>
                                        <p:strVal val="visible"/>
                                      </p:to>
                                    </p:set>
                                    <p:anim calcmode="lin" valueType="num">
                                      <p:cBhvr additive="base">
                                        <p:cTn id="25" dur="500" fill="hold"/>
                                        <p:tgtEl>
                                          <p:spTgt spid="1844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8440">
                                            <p:txEl>
                                              <p:pRg st="3" end="3"/>
                                            </p:txEl>
                                          </p:spTgt>
                                        </p:tgtEl>
                                        <p:attrNameLst>
                                          <p:attrName>style.visibility</p:attrName>
                                        </p:attrNameLst>
                                      </p:cBhvr>
                                      <p:to>
                                        <p:strVal val="visible"/>
                                      </p:to>
                                    </p:set>
                                    <p:anim calcmode="lin" valueType="num">
                                      <p:cBhvr additive="base">
                                        <p:cTn id="31" dur="500" fill="hold"/>
                                        <p:tgtEl>
                                          <p:spTgt spid="18440">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84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8440">
                                            <p:txEl>
                                              <p:pRg st="4" end="4"/>
                                            </p:txEl>
                                          </p:spTgt>
                                        </p:tgtEl>
                                        <p:attrNameLst>
                                          <p:attrName>style.visibility</p:attrName>
                                        </p:attrNameLst>
                                      </p:cBhvr>
                                      <p:to>
                                        <p:strVal val="visible"/>
                                      </p:to>
                                    </p:set>
                                    <p:anim calcmode="lin" valueType="num">
                                      <p:cBhvr additive="base">
                                        <p:cTn id="37" dur="500" fill="hold"/>
                                        <p:tgtEl>
                                          <p:spTgt spid="18440">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8440">
                                            <p:txEl>
                                              <p:pRg st="4" end="4"/>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18440">
                                            <p:txEl>
                                              <p:pRg st="5" end="5"/>
                                            </p:txEl>
                                          </p:spTgt>
                                        </p:tgtEl>
                                        <p:attrNameLst>
                                          <p:attrName>style.visibility</p:attrName>
                                        </p:attrNameLst>
                                      </p:cBhvr>
                                      <p:to>
                                        <p:strVal val="visible"/>
                                      </p:to>
                                    </p:set>
                                    <p:anim calcmode="lin" valueType="num">
                                      <p:cBhvr additive="base">
                                        <p:cTn id="41" dur="500" fill="hold"/>
                                        <p:tgtEl>
                                          <p:spTgt spid="18440">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8440">
                                            <p:txEl>
                                              <p:pRg st="5" end="5"/>
                                            </p:txEl>
                                          </p:spTgt>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18440">
                                            <p:txEl>
                                              <p:pRg st="6" end="6"/>
                                            </p:txEl>
                                          </p:spTgt>
                                        </p:tgtEl>
                                        <p:attrNameLst>
                                          <p:attrName>style.visibility</p:attrName>
                                        </p:attrNameLst>
                                      </p:cBhvr>
                                      <p:to>
                                        <p:strVal val="visible"/>
                                      </p:to>
                                    </p:set>
                                    <p:anim calcmode="lin" valueType="num">
                                      <p:cBhvr additive="base">
                                        <p:cTn id="45" dur="500" fill="hold"/>
                                        <p:tgtEl>
                                          <p:spTgt spid="18440">
                                            <p:txEl>
                                              <p:pRg st="6" end="6"/>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8440">
                                            <p:txEl>
                                              <p:pRg st="6" end="6"/>
                                            </p:txEl>
                                          </p:spTgt>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8440">
                                            <p:txEl>
                                              <p:pRg st="7" end="7"/>
                                            </p:txEl>
                                          </p:spTgt>
                                        </p:tgtEl>
                                        <p:attrNameLst>
                                          <p:attrName>style.visibility</p:attrName>
                                        </p:attrNameLst>
                                      </p:cBhvr>
                                      <p:to>
                                        <p:strVal val="visible"/>
                                      </p:to>
                                    </p:set>
                                    <p:anim calcmode="lin" valueType="num">
                                      <p:cBhvr additive="base">
                                        <p:cTn id="49" dur="500" fill="hold"/>
                                        <p:tgtEl>
                                          <p:spTgt spid="18440">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844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18442"/>
                                        </p:tgtEl>
                                        <p:attrNameLst>
                                          <p:attrName>style.visibility</p:attrName>
                                        </p:attrNameLst>
                                      </p:cBhvr>
                                      <p:to>
                                        <p:strVal val="visible"/>
                                      </p:to>
                                    </p:set>
                                    <p:anim calcmode="lin" valueType="num">
                                      <p:cBhvr additive="base">
                                        <p:cTn id="55" dur="500" fill="hold"/>
                                        <p:tgtEl>
                                          <p:spTgt spid="18442"/>
                                        </p:tgtEl>
                                        <p:attrNameLst>
                                          <p:attrName>ppt_x</p:attrName>
                                        </p:attrNameLst>
                                      </p:cBhvr>
                                      <p:tavLst>
                                        <p:tav tm="0">
                                          <p:val>
                                            <p:strVal val="#ppt_x"/>
                                          </p:val>
                                        </p:tav>
                                        <p:tav tm="100000">
                                          <p:val>
                                            <p:strVal val="#ppt_x"/>
                                          </p:val>
                                        </p:tav>
                                      </p:tavLst>
                                    </p:anim>
                                    <p:anim calcmode="lin" valueType="num">
                                      <p:cBhvr additive="base">
                                        <p:cTn id="56" dur="500" fill="hold"/>
                                        <p:tgtEl>
                                          <p:spTgt spid="184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0" grpId="0" build="p" animBg="1" autoUpdateAnimBg="0"/>
      <p:bldP spid="18442" grpId="0" animBg="1"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6322"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val="0"/>
              </a:ext>
            </a:extLst>
          </a:blip>
          <a:srcRect/>
          <a:stretch>
            <a:fillRect/>
          </a:stretch>
        </p:blipFill>
        <p:spPr bwMode="auto">
          <a:xfrm>
            <a:off x="0" y="-109538"/>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3"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56324" name="Rectangle 5"/>
          <p:cNvSpPr>
            <a:spLocks noGrp="1" noChangeArrowheads="1"/>
          </p:cNvSpPr>
          <p:nvPr>
            <p:ph type="title"/>
          </p:nvPr>
        </p:nvSpPr>
        <p:spPr>
          <a:xfrm>
            <a:off x="2514600" y="-76200"/>
            <a:ext cx="2971800" cy="609600"/>
          </a:xfrm>
        </p:spPr>
        <p:txBody>
          <a:bodyPr anchor="ctr" anchorCtr="1"/>
          <a:lstStyle/>
          <a:p>
            <a:pPr algn="ctr" eaLnBrk="1" hangingPunct="1"/>
            <a:r>
              <a:rPr lang="zh-CN" altLang="en-US" b="1">
                <a:solidFill>
                  <a:schemeClr val="bg1"/>
                </a:solidFill>
                <a:latin typeface="Arial Black" charset="0"/>
                <a:ea typeface="宋体" charset="0"/>
                <a:cs typeface="宋体" charset="0"/>
              </a:rPr>
              <a:t>日期</a:t>
            </a:r>
            <a:endParaRPr lang="en-US" b="1">
              <a:solidFill>
                <a:schemeClr val="bg1"/>
              </a:solidFill>
              <a:latin typeface="Arial Black" charset="0"/>
            </a:endParaRPr>
          </a:p>
        </p:txBody>
      </p:sp>
      <p:sp>
        <p:nvSpPr>
          <p:cNvPr id="20488" name="Rectangle 8" descr="Purple mesh"/>
          <p:cNvSpPr>
            <a:spLocks noGrp="1" noChangeArrowheads="1"/>
          </p:cNvSpPr>
          <p:nvPr>
            <p:ph type="body" sz="half" idx="1"/>
          </p:nvPr>
        </p:nvSpPr>
        <p:spPr>
          <a:xfrm>
            <a:off x="357188" y="4214813"/>
            <a:ext cx="8001000" cy="2438400"/>
          </a:xfrm>
          <a:blipFill dpi="0" rotWithShape="1">
            <a:blip r:embed="rId4"/>
            <a:srcRect/>
            <a:tile tx="0" ty="0" sx="100000" sy="100000" flip="none" algn="tl"/>
          </a:blipFill>
          <a:effectLst>
            <a:outerShdw blurRad="63500" dist="35921" dir="2700000" algn="ctr" rotWithShape="0">
              <a:schemeClr val="tx1"/>
            </a:outerShdw>
          </a:effectLst>
        </p:spPr>
        <p:txBody>
          <a:bodyPr/>
          <a:lstStyle/>
          <a:p>
            <a:pPr eaLnBrk="1" hangingPunct="1">
              <a:lnSpc>
                <a:spcPct val="90000"/>
              </a:lnSpc>
            </a:pPr>
            <a:r>
              <a:rPr lang="zh-CN" altLang="en-US" sz="1800">
                <a:solidFill>
                  <a:srgbClr val="FFFFFF"/>
                </a:solidFill>
                <a:latin typeface="Arial" charset="0"/>
                <a:ea typeface="宋体" charset="0"/>
                <a:cs typeface="宋体" charset="0"/>
              </a:rPr>
              <a:t>族谱（四</a:t>
            </a:r>
            <a:r>
              <a:rPr lang="en-US" altLang="zh-CN" sz="1800">
                <a:solidFill>
                  <a:srgbClr val="FFFFFF"/>
                </a:solidFill>
                <a:latin typeface="Arial" charset="0"/>
                <a:ea typeface="宋体" charset="0"/>
                <a:cs typeface="宋体" charset="0"/>
              </a:rPr>
              <a:t>18-21</a:t>
            </a:r>
            <a:r>
              <a:rPr lang="zh-CN" altLang="en-US" sz="1800">
                <a:solidFill>
                  <a:srgbClr val="FFFFFF"/>
                </a:solidFill>
                <a:latin typeface="Arial" charset="0"/>
                <a:ea typeface="宋体" charset="0"/>
                <a:cs typeface="宋体" charset="0"/>
              </a:rPr>
              <a:t>）以大卫（不是所罗门）作结束，指出这很可能是在大卫被膏为王之后的作品（公元前</a:t>
            </a:r>
            <a:r>
              <a:rPr lang="en-US" altLang="zh-CN" sz="1800">
                <a:solidFill>
                  <a:srgbClr val="FFFFFF"/>
                </a:solidFill>
                <a:latin typeface="Arial" charset="0"/>
                <a:ea typeface="宋体" charset="0"/>
                <a:cs typeface="宋体" charset="0"/>
              </a:rPr>
              <a:t>1030</a:t>
            </a:r>
            <a:r>
              <a:rPr lang="zh-CN" altLang="en-US" sz="1800">
                <a:solidFill>
                  <a:srgbClr val="FFFFFF"/>
                </a:solidFill>
                <a:latin typeface="Arial" charset="0"/>
                <a:ea typeface="宋体" charset="0"/>
                <a:cs typeface="宋体" charset="0"/>
              </a:rPr>
              <a:t>年）</a:t>
            </a:r>
            <a:r>
              <a:rPr lang="en-US" altLang="zh-CN" sz="1800">
                <a:solidFill>
                  <a:schemeClr val="bg1"/>
                </a:solidFill>
                <a:latin typeface="Arial" charset="0"/>
                <a:ea typeface="宋体" charset="0"/>
                <a:cs typeface="宋体" charset="0"/>
              </a:rPr>
              <a:t>，</a:t>
            </a:r>
            <a:r>
              <a:rPr lang="zh-CN" altLang="en-US" sz="1800">
                <a:solidFill>
                  <a:schemeClr val="bg1"/>
                </a:solidFill>
                <a:latin typeface="Times New Roman" charset="0"/>
                <a:ea typeface="宋体" charset="0"/>
                <a:cs typeface="宋体" charset="0"/>
              </a:rPr>
              <a:t> 最晚</a:t>
            </a:r>
            <a:r>
              <a:rPr lang="zh-CN" altLang="en-US" sz="1800">
                <a:solidFill>
                  <a:schemeClr val="bg1"/>
                </a:solidFill>
                <a:latin typeface="Arial" charset="0"/>
                <a:ea typeface="宋体" charset="0"/>
                <a:cs typeface="宋体" charset="0"/>
              </a:rPr>
              <a:t>在所罗门</a:t>
            </a:r>
            <a:r>
              <a:rPr lang="zh-CN" altLang="en-US" sz="1800">
                <a:solidFill>
                  <a:schemeClr val="bg1"/>
                </a:solidFill>
                <a:latin typeface="Times New Roman" charset="0"/>
                <a:ea typeface="宋体" charset="0"/>
                <a:cs typeface="宋体" charset="0"/>
              </a:rPr>
              <a:t>继承王位</a:t>
            </a:r>
            <a:r>
              <a:rPr lang="zh-CN" altLang="en-US" sz="1800">
                <a:solidFill>
                  <a:schemeClr val="bg1"/>
                </a:solidFill>
                <a:latin typeface="Arial" charset="0"/>
                <a:ea typeface="宋体" charset="0"/>
                <a:cs typeface="宋体" charset="0"/>
              </a:rPr>
              <a:t>以前（公元前</a:t>
            </a:r>
            <a:r>
              <a:rPr lang="en-US" altLang="zh-CN" sz="1800">
                <a:solidFill>
                  <a:schemeClr val="bg1"/>
                </a:solidFill>
                <a:latin typeface="Arial" charset="0"/>
                <a:ea typeface="宋体" charset="0"/>
                <a:cs typeface="宋体" charset="0"/>
              </a:rPr>
              <a:t>971</a:t>
            </a:r>
            <a:r>
              <a:rPr lang="zh-CN" altLang="en-US" sz="1800">
                <a:solidFill>
                  <a:schemeClr val="bg1"/>
                </a:solidFill>
                <a:latin typeface="Arial" charset="0"/>
                <a:ea typeface="宋体" charset="0"/>
                <a:cs typeface="宋体" charset="0"/>
              </a:rPr>
              <a:t>年</a:t>
            </a:r>
            <a:r>
              <a:rPr lang="en-US" altLang="zh-CN" sz="1800">
                <a:solidFill>
                  <a:schemeClr val="bg1"/>
                </a:solidFill>
                <a:latin typeface="Arial" charset="0"/>
                <a:ea typeface="宋体" charset="0"/>
                <a:cs typeface="宋体" charset="0"/>
              </a:rPr>
              <a:t>)。</a:t>
            </a:r>
          </a:p>
          <a:p>
            <a:pPr eaLnBrk="1" hangingPunct="1">
              <a:lnSpc>
                <a:spcPct val="90000"/>
              </a:lnSpc>
            </a:pPr>
            <a:r>
              <a:rPr lang="zh-CN" altLang="en-US" sz="1800">
                <a:solidFill>
                  <a:schemeClr val="bg1"/>
                </a:solidFill>
                <a:latin typeface="Arial" charset="0"/>
                <a:ea typeface="宋体" charset="0"/>
                <a:cs typeface="宋体" charset="0"/>
              </a:rPr>
              <a:t>如果以撒母耳为作者，</a:t>
            </a:r>
            <a:r>
              <a:rPr lang="zh-CN" altLang="en-US" sz="1800">
                <a:latin typeface="Times New Roman" charset="0"/>
                <a:ea typeface="宋体" charset="0"/>
                <a:cs typeface="宋体" charset="0"/>
              </a:rPr>
              <a:t> </a:t>
            </a:r>
            <a:r>
              <a:rPr lang="zh-CN" altLang="en-US" sz="1800">
                <a:solidFill>
                  <a:schemeClr val="bg1"/>
                </a:solidFill>
                <a:latin typeface="Times New Roman" charset="0"/>
                <a:ea typeface="宋体" charset="0"/>
                <a:cs typeface="宋体" charset="0"/>
              </a:rPr>
              <a:t>撰写日期应该在公元前</a:t>
            </a:r>
            <a:r>
              <a:rPr lang="en-US" altLang="zh-CN" sz="1800">
                <a:solidFill>
                  <a:schemeClr val="bg1"/>
                </a:solidFill>
                <a:latin typeface="Times New Roman" charset="0"/>
                <a:ea typeface="宋体" charset="0"/>
                <a:cs typeface="宋体" charset="0"/>
              </a:rPr>
              <a:t>1030-1020</a:t>
            </a:r>
            <a:r>
              <a:rPr lang="zh-CN" altLang="en-US" sz="1800">
                <a:solidFill>
                  <a:schemeClr val="bg1"/>
                </a:solidFill>
                <a:latin typeface="Times New Roman" charset="0"/>
                <a:ea typeface="宋体" charset="0"/>
                <a:cs typeface="宋体" charset="0"/>
              </a:rPr>
              <a:t>年。</a:t>
            </a:r>
            <a:endParaRPr lang="en-US" altLang="zh-CN" sz="1800">
              <a:solidFill>
                <a:schemeClr val="bg1"/>
              </a:solidFill>
              <a:latin typeface="Arial" charset="0"/>
              <a:ea typeface="宋体" charset="0"/>
              <a:cs typeface="宋体" charset="0"/>
            </a:endParaRPr>
          </a:p>
          <a:p>
            <a:pPr eaLnBrk="1" hangingPunct="1">
              <a:lnSpc>
                <a:spcPct val="90000"/>
              </a:lnSpc>
            </a:pPr>
            <a:r>
              <a:rPr lang="zh-CN" altLang="en-US" sz="1800">
                <a:solidFill>
                  <a:schemeClr val="bg1"/>
                </a:solidFill>
                <a:latin typeface="Times New Roman" charset="0"/>
                <a:ea typeface="宋体" charset="0"/>
                <a:cs typeface="宋体" charset="0"/>
              </a:rPr>
              <a:t>路得记的事件发生在土师时代（一</a:t>
            </a:r>
            <a:r>
              <a:rPr lang="en-US" altLang="zh-CN" sz="1800">
                <a:solidFill>
                  <a:schemeClr val="bg1"/>
                </a:solidFill>
                <a:latin typeface="Times New Roman" charset="0"/>
                <a:ea typeface="宋体" charset="0"/>
                <a:cs typeface="宋体" charset="0"/>
              </a:rPr>
              <a:t>1；</a:t>
            </a:r>
            <a:r>
              <a:rPr lang="zh-CN" altLang="en-US" sz="1800">
                <a:solidFill>
                  <a:schemeClr val="bg1"/>
                </a:solidFill>
                <a:latin typeface="Times New Roman" charset="0"/>
                <a:ea typeface="宋体" charset="0"/>
                <a:cs typeface="宋体" charset="0"/>
              </a:rPr>
              <a:t>公元前</a:t>
            </a:r>
            <a:r>
              <a:rPr lang="en-US" altLang="zh-CN" sz="1800">
                <a:solidFill>
                  <a:schemeClr val="bg1"/>
                </a:solidFill>
                <a:latin typeface="Times New Roman" charset="0"/>
                <a:ea typeface="宋体" charset="0"/>
                <a:cs typeface="宋体" charset="0"/>
              </a:rPr>
              <a:t>1373-1049</a:t>
            </a:r>
            <a:r>
              <a:rPr lang="zh-CN" altLang="en-US" sz="1800">
                <a:solidFill>
                  <a:schemeClr val="bg1"/>
                </a:solidFill>
                <a:latin typeface="Times New Roman" charset="0"/>
                <a:ea typeface="宋体" charset="0"/>
                <a:cs typeface="宋体" charset="0"/>
              </a:rPr>
              <a:t>年）</a:t>
            </a:r>
            <a:endParaRPr lang="en-US" altLang="zh-CN" sz="1800">
              <a:solidFill>
                <a:schemeClr val="bg1"/>
              </a:solidFill>
              <a:latin typeface="Arial" charset="0"/>
              <a:ea typeface="宋体" charset="0"/>
              <a:cs typeface="宋体" charset="0"/>
            </a:endParaRPr>
          </a:p>
          <a:p>
            <a:pPr eaLnBrk="1" hangingPunct="1">
              <a:lnSpc>
                <a:spcPct val="90000"/>
              </a:lnSpc>
            </a:pPr>
            <a:r>
              <a:rPr lang="zh-CN" altLang="en-US" sz="1800">
                <a:solidFill>
                  <a:schemeClr val="bg1"/>
                </a:solidFill>
                <a:latin typeface="Times New Roman" charset="0"/>
                <a:ea typeface="宋体" charset="0"/>
                <a:cs typeface="宋体" charset="0"/>
              </a:rPr>
              <a:t>路得是大卫的曾祖母（四</a:t>
            </a:r>
            <a:r>
              <a:rPr lang="en-US" altLang="zh-CN" sz="1800">
                <a:solidFill>
                  <a:schemeClr val="bg1"/>
                </a:solidFill>
                <a:latin typeface="Times New Roman" charset="0"/>
                <a:ea typeface="宋体" charset="0"/>
                <a:cs typeface="宋体" charset="0"/>
              </a:rPr>
              <a:t>17），</a:t>
            </a:r>
            <a:r>
              <a:rPr lang="zh-CN" altLang="en-US" sz="1800">
                <a:solidFill>
                  <a:schemeClr val="bg1"/>
                </a:solidFill>
                <a:latin typeface="Times New Roman" charset="0"/>
                <a:ea typeface="宋体" charset="0"/>
                <a:cs typeface="宋体" charset="0"/>
              </a:rPr>
              <a:t>而大卫在公元前</a:t>
            </a:r>
            <a:r>
              <a:rPr lang="en-US" altLang="zh-CN" sz="1800">
                <a:solidFill>
                  <a:schemeClr val="bg1"/>
                </a:solidFill>
                <a:latin typeface="Times New Roman" charset="0"/>
                <a:ea typeface="宋体" charset="0"/>
                <a:cs typeface="宋体" charset="0"/>
              </a:rPr>
              <a:t>1010</a:t>
            </a:r>
            <a:r>
              <a:rPr lang="zh-CN" altLang="en-US" sz="1800">
                <a:solidFill>
                  <a:schemeClr val="bg1"/>
                </a:solidFill>
                <a:latin typeface="Times New Roman" charset="0"/>
                <a:ea typeface="宋体" charset="0"/>
                <a:cs typeface="宋体" charset="0"/>
              </a:rPr>
              <a:t>年左右作王，因此有学者认为路得活在十二世纪的后半部。</a:t>
            </a:r>
            <a:endParaRPr lang="en-US" altLang="zh-CN" sz="1800">
              <a:solidFill>
                <a:schemeClr val="bg1"/>
              </a:solidFill>
              <a:latin typeface="Arial" charset="0"/>
              <a:ea typeface="宋体" charset="0"/>
              <a:cs typeface="宋体" charset="0"/>
            </a:endParaRPr>
          </a:p>
          <a:p>
            <a:pPr eaLnBrk="1" hangingPunct="1">
              <a:lnSpc>
                <a:spcPct val="90000"/>
              </a:lnSpc>
            </a:pPr>
            <a:r>
              <a:rPr lang="zh-CN" altLang="en-US" sz="1800">
                <a:solidFill>
                  <a:schemeClr val="bg1"/>
                </a:solidFill>
                <a:latin typeface="Arial" charset="0"/>
                <a:ea typeface="宋体" charset="0"/>
                <a:cs typeface="宋体" charset="0"/>
              </a:rPr>
              <a:t>因此撒母耳记载了一个世纪以前的事件。</a:t>
            </a:r>
            <a:r>
              <a:rPr lang="en-US" altLang="zh-CN" sz="1800">
                <a:solidFill>
                  <a:schemeClr val="bg1"/>
                </a:solidFill>
                <a:latin typeface="Arial" charset="0"/>
                <a:ea typeface="宋体" charset="0"/>
                <a:cs typeface="宋体" charset="0"/>
              </a:rPr>
              <a:t>  </a:t>
            </a:r>
          </a:p>
        </p:txBody>
      </p:sp>
      <p:sp>
        <p:nvSpPr>
          <p:cNvPr id="56326"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 xmlns:a14="http://schemas.microsoft.com/office/drawing/2010/main">
                <a:noFill/>
              </a14:hiddenFill>
            </a:ext>
          </a:extLst>
        </p:spPr>
        <p:txBody>
          <a:bodyPr wrap="none"/>
          <a:lstStyle/>
          <a:p>
            <a:endParaRPr lang="en-US"/>
          </a:p>
        </p:txBody>
      </p:sp>
      <p:sp>
        <p:nvSpPr>
          <p:cNvPr id="56327" name="Text Box 11"/>
          <p:cNvSpPr txBox="1">
            <a:spLocks noChangeArrowheads="1"/>
          </p:cNvSpPr>
          <p:nvPr/>
        </p:nvSpPr>
        <p:spPr bwMode="auto">
          <a:xfrm>
            <a:off x="304800" y="1752600"/>
            <a:ext cx="793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1373</a:t>
            </a:r>
          </a:p>
        </p:txBody>
      </p:sp>
      <p:sp>
        <p:nvSpPr>
          <p:cNvPr id="56328" name="Text Box 12"/>
          <p:cNvSpPr txBox="1">
            <a:spLocks noChangeArrowheads="1"/>
          </p:cNvSpPr>
          <p:nvPr/>
        </p:nvSpPr>
        <p:spPr bwMode="auto">
          <a:xfrm>
            <a:off x="2832100" y="1752600"/>
            <a:ext cx="793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1049</a:t>
            </a:r>
          </a:p>
        </p:txBody>
      </p:sp>
      <p:sp>
        <p:nvSpPr>
          <p:cNvPr id="56329" name="Text Box 13"/>
          <p:cNvSpPr txBox="1">
            <a:spLocks noChangeArrowheads="1"/>
          </p:cNvSpPr>
          <p:nvPr/>
        </p:nvSpPr>
        <p:spPr bwMode="auto">
          <a:xfrm>
            <a:off x="4311650" y="1752600"/>
            <a:ext cx="793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1030</a:t>
            </a:r>
          </a:p>
        </p:txBody>
      </p:sp>
      <p:sp>
        <p:nvSpPr>
          <p:cNvPr id="56330" name="Text Box 18"/>
          <p:cNvSpPr txBox="1">
            <a:spLocks noChangeArrowheads="1"/>
          </p:cNvSpPr>
          <p:nvPr/>
        </p:nvSpPr>
        <p:spPr bwMode="auto">
          <a:xfrm>
            <a:off x="5378450" y="1752600"/>
            <a:ext cx="793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1010</a:t>
            </a:r>
          </a:p>
        </p:txBody>
      </p:sp>
      <p:sp>
        <p:nvSpPr>
          <p:cNvPr id="56331" name="Text Box 23"/>
          <p:cNvSpPr txBox="1">
            <a:spLocks noChangeArrowheads="1"/>
          </p:cNvSpPr>
          <p:nvPr/>
        </p:nvSpPr>
        <p:spPr bwMode="auto">
          <a:xfrm>
            <a:off x="8153400" y="1752600"/>
            <a:ext cx="641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971</a:t>
            </a:r>
          </a:p>
        </p:txBody>
      </p:sp>
      <p:sp>
        <p:nvSpPr>
          <p:cNvPr id="20508" name="Text Box 28"/>
          <p:cNvSpPr txBox="1">
            <a:spLocks noChangeArrowheads="1"/>
          </p:cNvSpPr>
          <p:nvPr/>
        </p:nvSpPr>
        <p:spPr bwMode="auto">
          <a:xfrm>
            <a:off x="1000125" y="857250"/>
            <a:ext cx="165258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   士师时代</a:t>
            </a:r>
            <a:endParaRPr lang="en-US" b="1">
              <a:solidFill>
                <a:schemeClr val="bg1"/>
              </a:solidFill>
            </a:endParaRPr>
          </a:p>
        </p:txBody>
      </p:sp>
      <p:sp>
        <p:nvSpPr>
          <p:cNvPr id="20509" name="Text Box 29"/>
          <p:cNvSpPr txBox="1">
            <a:spLocks noChangeArrowheads="1"/>
          </p:cNvSpPr>
          <p:nvPr/>
        </p:nvSpPr>
        <p:spPr bwMode="auto">
          <a:xfrm>
            <a:off x="1447800" y="0"/>
            <a:ext cx="11112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    家谱</a:t>
            </a:r>
            <a:endParaRPr lang="en-US" b="1">
              <a:solidFill>
                <a:schemeClr val="bg1"/>
              </a:solidFill>
            </a:endParaRPr>
          </a:p>
        </p:txBody>
      </p:sp>
      <p:sp>
        <p:nvSpPr>
          <p:cNvPr id="20510" name="Text Box 30"/>
          <p:cNvSpPr txBox="1">
            <a:spLocks noChangeArrowheads="1"/>
          </p:cNvSpPr>
          <p:nvPr/>
        </p:nvSpPr>
        <p:spPr bwMode="auto">
          <a:xfrm>
            <a:off x="4476750" y="396875"/>
            <a:ext cx="1738313"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大卫被指定而尚未作王</a:t>
            </a:r>
            <a:endParaRPr lang="en-US" b="1">
              <a:solidFill>
                <a:schemeClr val="bg1"/>
              </a:solidFill>
            </a:endParaRPr>
          </a:p>
        </p:txBody>
      </p:sp>
      <p:sp>
        <p:nvSpPr>
          <p:cNvPr id="20511" name="Text Box 31"/>
          <p:cNvSpPr txBox="1">
            <a:spLocks noChangeArrowheads="1"/>
          </p:cNvSpPr>
          <p:nvPr/>
        </p:nvSpPr>
        <p:spPr bwMode="auto">
          <a:xfrm>
            <a:off x="6429375" y="571500"/>
            <a:ext cx="161925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大卫作王</a:t>
            </a:r>
            <a:endParaRPr lang="en-US" b="1">
              <a:solidFill>
                <a:schemeClr val="bg1"/>
              </a:solidFill>
            </a:endParaRPr>
          </a:p>
        </p:txBody>
      </p:sp>
      <p:sp>
        <p:nvSpPr>
          <p:cNvPr id="56336" name="Text Box 32"/>
          <p:cNvSpPr txBox="1">
            <a:spLocks noChangeArrowheads="1"/>
          </p:cNvSpPr>
          <p:nvPr/>
        </p:nvSpPr>
        <p:spPr bwMode="auto">
          <a:xfrm>
            <a:off x="1905000" y="1752600"/>
            <a:ext cx="7937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chemeClr val="bg1"/>
                </a:solidFill>
              </a:rPr>
              <a:t>1105</a:t>
            </a:r>
          </a:p>
        </p:txBody>
      </p:sp>
      <p:sp>
        <p:nvSpPr>
          <p:cNvPr id="20513" name="Text Box 33"/>
          <p:cNvSpPr txBox="1">
            <a:spLocks noChangeArrowheads="1"/>
          </p:cNvSpPr>
          <p:nvPr/>
        </p:nvSpPr>
        <p:spPr bwMode="auto">
          <a:xfrm>
            <a:off x="3571875" y="2667000"/>
            <a:ext cx="1533525" cy="46196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撒母耳</a:t>
            </a:r>
            <a:endParaRPr lang="en-US" b="1">
              <a:solidFill>
                <a:schemeClr val="bg1"/>
              </a:solidFill>
            </a:endParaRPr>
          </a:p>
        </p:txBody>
      </p:sp>
      <p:sp>
        <p:nvSpPr>
          <p:cNvPr id="20514" name="Text Box 34"/>
          <p:cNvSpPr txBox="1">
            <a:spLocks noChangeArrowheads="1"/>
          </p:cNvSpPr>
          <p:nvPr/>
        </p:nvSpPr>
        <p:spPr bwMode="auto">
          <a:xfrm>
            <a:off x="1295400" y="3200400"/>
            <a:ext cx="1066800" cy="830263"/>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路得一生</a:t>
            </a:r>
            <a:endParaRPr lang="en-US" b="1">
              <a:solidFill>
                <a:schemeClr val="bg1"/>
              </a:solidFill>
            </a:endParaRPr>
          </a:p>
        </p:txBody>
      </p:sp>
      <p:sp>
        <p:nvSpPr>
          <p:cNvPr id="56339" name="Text Box 35"/>
          <p:cNvSpPr txBox="1">
            <a:spLocks noChangeArrowheads="1"/>
          </p:cNvSpPr>
          <p:nvPr/>
        </p:nvSpPr>
        <p:spPr bwMode="auto">
          <a:xfrm>
            <a:off x="357188" y="2428875"/>
            <a:ext cx="110807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俄陀聂</a:t>
            </a:r>
            <a:endParaRPr lang="en-US" b="1">
              <a:solidFill>
                <a:schemeClr val="bg1"/>
              </a:solidFill>
            </a:endParaRPr>
          </a:p>
        </p:txBody>
      </p:sp>
      <p:sp>
        <p:nvSpPr>
          <p:cNvPr id="56340" name="Text Box 36"/>
          <p:cNvSpPr txBox="1">
            <a:spLocks noChangeArrowheads="1"/>
          </p:cNvSpPr>
          <p:nvPr/>
        </p:nvSpPr>
        <p:spPr bwMode="auto">
          <a:xfrm>
            <a:off x="2357438" y="2357438"/>
            <a:ext cx="80327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参孙</a:t>
            </a:r>
            <a:endParaRPr lang="en-US" b="1">
              <a:solidFill>
                <a:schemeClr val="bg1"/>
              </a:solidFill>
            </a:endParaRP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a:spcBef>
                <a:spcPct val="20000"/>
              </a:spcBef>
            </a:pPr>
            <a:endParaRPr lang="en-US"/>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a:spcBef>
                <a:spcPct val="20000"/>
              </a:spcBef>
            </a:pPr>
            <a:endParaRPr lang="en-US"/>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a:spcBef>
                <a:spcPct val="20000"/>
              </a:spcBef>
            </a:pPr>
            <a:endParaRPr lang="en-US"/>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pPr algn="ctr">
              <a:spcBef>
                <a:spcPct val="20000"/>
              </a:spcBef>
            </a:pPr>
            <a:endParaRPr lang="en-US"/>
          </a:p>
        </p:txBody>
      </p:sp>
      <p:pic>
        <p:nvPicPr>
          <p:cNvPr id="20523" name="Picture 43" descr="bnup2pv_[1]"/>
          <p:cNvPicPr>
            <a:picLocks noChangeAspect="1" noChangeArrowheads="1"/>
          </p:cNvPicPr>
          <p:nvPr/>
        </p:nvPicPr>
        <p:blipFill>
          <a:blip r:embed="rId5" cstate="screen">
            <a:lum bright="-30000"/>
            <a:extLst>
              <a:ext uri="{28A0092B-C50C-407E-A947-70E740481C1C}">
                <a14:useLocalDpi xmlns:a14="http://schemas.microsoft.com/office/drawing/2010/main" val="0"/>
              </a:ext>
            </a:extLst>
          </a:blip>
          <a:srcRect/>
          <a:stretch>
            <a:fillRect/>
          </a:stretch>
        </p:blipFill>
        <p:spPr bwMode="auto">
          <a:xfrm rot="598718">
            <a:off x="4267200" y="2743200"/>
            <a:ext cx="1447800" cy="179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25" name="Text Box 45"/>
          <p:cNvSpPr txBox="1">
            <a:spLocks noChangeArrowheads="1"/>
          </p:cNvSpPr>
          <p:nvPr/>
        </p:nvSpPr>
        <p:spPr bwMode="auto">
          <a:xfrm>
            <a:off x="4038600" y="3200400"/>
            <a:ext cx="1600200" cy="830263"/>
          </a:xfrm>
          <a:prstGeom prst="rect">
            <a:avLst/>
          </a:prstGeom>
          <a:noFill/>
          <a:ln w="9525">
            <a:noFill/>
            <a:miter lim="800000"/>
            <a:headEnd type="none" w="sm" len="sm"/>
            <a:tailEnd type="none" w="sm" len="sm"/>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chemeClr val="bg1"/>
                </a:solidFill>
                <a:ea typeface="宋体" charset="0"/>
                <a:cs typeface="宋体" charset="0"/>
              </a:rPr>
              <a:t>路得记写作时期</a:t>
            </a:r>
            <a:endParaRPr lang="en-US" b="1">
              <a:solidFill>
                <a:schemeClr val="bg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8">
                                            <p:txEl>
                                              <p:pRg st="0" end="0"/>
                                            </p:txEl>
                                          </p:spTgt>
                                        </p:tgtEl>
                                        <p:attrNameLst>
                                          <p:attrName>style.visibility</p:attrName>
                                        </p:attrNameLst>
                                      </p:cBhvr>
                                      <p:to>
                                        <p:strVal val="visible"/>
                                      </p:to>
                                    </p:set>
                                    <p:anim calcmode="lin" valueType="num">
                                      <p:cBhvr additive="base">
                                        <p:cTn id="7"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488">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1" fill="hold" nodeType="withEffect">
                                  <p:stCondLst>
                                    <p:cond delay="0"/>
                                  </p:stCondLst>
                                  <p:childTnLst>
                                    <p:set>
                                      <p:cBhvr>
                                        <p:cTn id="10" dur="1" fill="hold">
                                          <p:stCondLst>
                                            <p:cond delay="0"/>
                                          </p:stCondLst>
                                        </p:cTn>
                                        <p:tgtEl>
                                          <p:spTgt spid="20518"/>
                                        </p:tgtEl>
                                        <p:attrNameLst>
                                          <p:attrName>style.visibility</p:attrName>
                                        </p:attrNameLst>
                                      </p:cBhvr>
                                      <p:to>
                                        <p:strVal val="visible"/>
                                      </p:to>
                                    </p:set>
                                    <p:animEffect transition="in" filter="wipe(up)">
                                      <p:cBhvr>
                                        <p:cTn id="11" dur="2000"/>
                                        <p:tgtEl>
                                          <p:spTgt spid="20518"/>
                                        </p:tgtEl>
                                      </p:cBhvr>
                                    </p:animEffect>
                                  </p:childTnLst>
                                </p:cTn>
                              </p:par>
                              <p:par>
                                <p:cTn id="12" presetID="22" presetClass="entr" presetSubtype="1" fill="hold" nodeType="withEffect">
                                  <p:stCondLst>
                                    <p:cond delay="0"/>
                                  </p:stCondLst>
                                  <p:childTnLst>
                                    <p:set>
                                      <p:cBhvr>
                                        <p:cTn id="13" dur="1" fill="hold">
                                          <p:stCondLst>
                                            <p:cond delay="0"/>
                                          </p:stCondLst>
                                        </p:cTn>
                                        <p:tgtEl>
                                          <p:spTgt spid="20509"/>
                                        </p:tgtEl>
                                        <p:attrNameLst>
                                          <p:attrName>style.visibility</p:attrName>
                                        </p:attrNameLst>
                                      </p:cBhvr>
                                      <p:to>
                                        <p:strVal val="visible"/>
                                      </p:to>
                                    </p:set>
                                    <p:animEffect transition="in" filter="wipe(up)">
                                      <p:cBhvr>
                                        <p:cTn id="14" dur="2000"/>
                                        <p:tgtEl>
                                          <p:spTgt spid="20509"/>
                                        </p:tgtEl>
                                      </p:cBhvr>
                                    </p:animEffect>
                                  </p:childTnLst>
                                </p:cTn>
                              </p:par>
                            </p:childTnLst>
                          </p:cTn>
                        </p:par>
                        <p:par>
                          <p:cTn id="15" fill="hold" nodeType="afterGroup">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20510"/>
                                        </p:tgtEl>
                                        <p:attrNameLst>
                                          <p:attrName>style.visibility</p:attrName>
                                        </p:attrNameLst>
                                      </p:cBhvr>
                                      <p:to>
                                        <p:strVal val="visible"/>
                                      </p:to>
                                    </p:set>
                                    <p:animEffect transition="in" filter="wipe(down)">
                                      <p:cBhvr>
                                        <p:cTn id="18" dur="2000"/>
                                        <p:tgtEl>
                                          <p:spTgt spid="20510"/>
                                        </p:tgtEl>
                                      </p:cBhvr>
                                    </p:animEffect>
                                  </p:childTnLst>
                                </p:cTn>
                              </p:par>
                            </p:childTnLst>
                          </p:cTn>
                        </p:par>
                        <p:par>
                          <p:cTn id="19" fill="hold" nodeType="afterGroup">
                            <p:stCondLst>
                              <p:cond delay="4000"/>
                            </p:stCondLst>
                            <p:childTnLst>
                              <p:par>
                                <p:cTn id="20" presetID="22" presetClass="entr" presetSubtype="4" fill="hold" grpId="0" nodeType="afterEffect">
                                  <p:stCondLst>
                                    <p:cond delay="0"/>
                                  </p:stCondLst>
                                  <p:childTnLst>
                                    <p:set>
                                      <p:cBhvr>
                                        <p:cTn id="21" dur="1" fill="hold">
                                          <p:stCondLst>
                                            <p:cond delay="0"/>
                                          </p:stCondLst>
                                        </p:cTn>
                                        <p:tgtEl>
                                          <p:spTgt spid="20519"/>
                                        </p:tgtEl>
                                        <p:attrNameLst>
                                          <p:attrName>style.visibility</p:attrName>
                                        </p:attrNameLst>
                                      </p:cBhvr>
                                      <p:to>
                                        <p:strVal val="visible"/>
                                      </p:to>
                                    </p:set>
                                    <p:animEffect transition="in" filter="wipe(down)">
                                      <p:cBhvr>
                                        <p:cTn id="22" dur="2000"/>
                                        <p:tgtEl>
                                          <p:spTgt spid="20519"/>
                                        </p:tgtEl>
                                      </p:cBhvr>
                                    </p:animEffect>
                                  </p:childTnLst>
                                </p:cTn>
                              </p:par>
                            </p:childTnLst>
                          </p:cTn>
                        </p:par>
                        <p:par>
                          <p:cTn id="23" fill="hold" nodeType="afterGroup">
                            <p:stCondLst>
                              <p:cond delay="6000"/>
                            </p:stCondLst>
                            <p:childTnLst>
                              <p:par>
                                <p:cTn id="24" presetID="22" presetClass="entr" presetSubtype="4" fill="hold" grpId="0" nodeType="afterEffect">
                                  <p:stCondLst>
                                    <p:cond delay="0"/>
                                  </p:stCondLst>
                                  <p:childTnLst>
                                    <p:set>
                                      <p:cBhvr>
                                        <p:cTn id="25" dur="1" fill="hold">
                                          <p:stCondLst>
                                            <p:cond delay="0"/>
                                          </p:stCondLst>
                                        </p:cTn>
                                        <p:tgtEl>
                                          <p:spTgt spid="20511"/>
                                        </p:tgtEl>
                                        <p:attrNameLst>
                                          <p:attrName>style.visibility</p:attrName>
                                        </p:attrNameLst>
                                      </p:cBhvr>
                                      <p:to>
                                        <p:strVal val="visible"/>
                                      </p:to>
                                    </p:set>
                                    <p:animEffect transition="in" filter="wipe(down)">
                                      <p:cBhvr>
                                        <p:cTn id="26" dur="2000"/>
                                        <p:tgtEl>
                                          <p:spTgt spid="20511"/>
                                        </p:tgtEl>
                                      </p:cBhvr>
                                    </p:animEffect>
                                  </p:childTnLst>
                                </p:cTn>
                              </p:par>
                            </p:childTnLst>
                          </p:cTn>
                        </p:par>
                        <p:par>
                          <p:cTn id="27" fill="hold" nodeType="afterGroup">
                            <p:stCondLst>
                              <p:cond delay="8000"/>
                            </p:stCondLst>
                            <p:childTnLst>
                              <p:par>
                                <p:cTn id="28" presetID="22" presetClass="entr" presetSubtype="4" fill="hold" grpId="0" nodeType="afterEffect">
                                  <p:stCondLst>
                                    <p:cond delay="0"/>
                                  </p:stCondLst>
                                  <p:childTnLst>
                                    <p:set>
                                      <p:cBhvr>
                                        <p:cTn id="29" dur="1" fill="hold">
                                          <p:stCondLst>
                                            <p:cond delay="0"/>
                                          </p:stCondLst>
                                        </p:cTn>
                                        <p:tgtEl>
                                          <p:spTgt spid="20522"/>
                                        </p:tgtEl>
                                        <p:attrNameLst>
                                          <p:attrName>style.visibility</p:attrName>
                                        </p:attrNameLst>
                                      </p:cBhvr>
                                      <p:to>
                                        <p:strVal val="visible"/>
                                      </p:to>
                                    </p:set>
                                    <p:animEffect transition="in" filter="wipe(down)">
                                      <p:cBhvr>
                                        <p:cTn id="30" dur="2000"/>
                                        <p:tgtEl>
                                          <p:spTgt spid="2052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488">
                                            <p:txEl>
                                              <p:pRg st="1" end="1"/>
                                            </p:txEl>
                                          </p:spTgt>
                                        </p:tgtEl>
                                        <p:attrNameLst>
                                          <p:attrName>style.visibility</p:attrName>
                                        </p:attrNameLst>
                                      </p:cBhvr>
                                      <p:to>
                                        <p:strVal val="visible"/>
                                      </p:to>
                                    </p:set>
                                    <p:anim calcmode="lin" valueType="num">
                                      <p:cBhvr additive="base">
                                        <p:cTn id="35"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513"/>
                                        </p:tgtEl>
                                        <p:attrNameLst>
                                          <p:attrName>style.visibility</p:attrName>
                                        </p:attrNameLst>
                                      </p:cBhvr>
                                      <p:to>
                                        <p:strVal val="visible"/>
                                      </p:to>
                                    </p:set>
                                    <p:animEffect transition="in" filter="box(in)">
                                      <p:cBhvr>
                                        <p:cTn id="39" dur="500"/>
                                        <p:tgtEl>
                                          <p:spTgt spid="2051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0488">
                                            <p:txEl>
                                              <p:pRg st="2" end="2"/>
                                            </p:txEl>
                                          </p:spTgt>
                                        </p:tgtEl>
                                        <p:attrNameLst>
                                          <p:attrName>style.visibility</p:attrName>
                                        </p:attrNameLst>
                                      </p:cBhvr>
                                      <p:to>
                                        <p:strVal val="visible"/>
                                      </p:to>
                                    </p:set>
                                    <p:anim calcmode="lin" valueType="num">
                                      <p:cBhvr additive="base">
                                        <p:cTn id="44"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6" presetID="22" presetClass="entr" presetSubtype="1" fill="hold" grpId="0" nodeType="withEffect">
                                  <p:stCondLst>
                                    <p:cond delay="0"/>
                                  </p:stCondLst>
                                  <p:childTnLst>
                                    <p:set>
                                      <p:cBhvr>
                                        <p:cTn id="47" dur="1" fill="hold">
                                          <p:stCondLst>
                                            <p:cond delay="0"/>
                                          </p:stCondLst>
                                        </p:cTn>
                                        <p:tgtEl>
                                          <p:spTgt spid="20508"/>
                                        </p:tgtEl>
                                        <p:attrNameLst>
                                          <p:attrName>style.visibility</p:attrName>
                                        </p:attrNameLst>
                                      </p:cBhvr>
                                      <p:to>
                                        <p:strVal val="visible"/>
                                      </p:to>
                                    </p:set>
                                    <p:animEffect transition="in" filter="wipe(up)">
                                      <p:cBhvr>
                                        <p:cTn id="48" dur="500"/>
                                        <p:tgtEl>
                                          <p:spTgt spid="20508"/>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0517"/>
                                        </p:tgtEl>
                                        <p:attrNameLst>
                                          <p:attrName>style.visibility</p:attrName>
                                        </p:attrNameLst>
                                      </p:cBhvr>
                                      <p:to>
                                        <p:strVal val="visible"/>
                                      </p:to>
                                    </p:set>
                                    <p:animEffect transition="in" filter="wipe(up)">
                                      <p:cBhvr>
                                        <p:cTn id="51" dur="500"/>
                                        <p:tgtEl>
                                          <p:spTgt spid="2051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488">
                                            <p:txEl>
                                              <p:pRg st="3" end="3"/>
                                            </p:txEl>
                                          </p:spTgt>
                                        </p:tgtEl>
                                        <p:attrNameLst>
                                          <p:attrName>style.visibility</p:attrName>
                                        </p:attrNameLst>
                                      </p:cBhvr>
                                      <p:to>
                                        <p:strVal val="visible"/>
                                      </p:to>
                                    </p:set>
                                    <p:anim calcmode="lin" valueType="num">
                                      <p:cBhvr additive="base">
                                        <p:cTn id="56"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58" presetID="5" presetClass="entr" presetSubtype="10" fill="hold" grpId="0" nodeType="withEffect">
                                  <p:stCondLst>
                                    <p:cond delay="0"/>
                                  </p:stCondLst>
                                  <p:childTnLst>
                                    <p:set>
                                      <p:cBhvr>
                                        <p:cTn id="59" dur="1" fill="hold">
                                          <p:stCondLst>
                                            <p:cond delay="0"/>
                                          </p:stCondLst>
                                        </p:cTn>
                                        <p:tgtEl>
                                          <p:spTgt spid="20514"/>
                                        </p:tgtEl>
                                        <p:attrNameLst>
                                          <p:attrName>style.visibility</p:attrName>
                                        </p:attrNameLst>
                                      </p:cBhvr>
                                      <p:to>
                                        <p:strVal val="visible"/>
                                      </p:to>
                                    </p:set>
                                    <p:animEffect transition="in" filter="checkerboard(across)">
                                      <p:cBhvr>
                                        <p:cTn id="60" dur="500"/>
                                        <p:tgtEl>
                                          <p:spTgt spid="2051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488">
                                            <p:txEl>
                                              <p:pRg st="4" end="4"/>
                                            </p:txEl>
                                          </p:spTgt>
                                        </p:tgtEl>
                                        <p:attrNameLst>
                                          <p:attrName>style.visibility</p:attrName>
                                        </p:attrNameLst>
                                      </p:cBhvr>
                                      <p:to>
                                        <p:strVal val="visible"/>
                                      </p:to>
                                    </p:set>
                                    <p:anim calcmode="lin" valueType="num">
                                      <p:cBhvr additive="base">
                                        <p:cTn id="65"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7" presetID="3" presetClass="entr" presetSubtype="10" fill="hold" grpId="0" nodeType="withEffect">
                                  <p:stCondLst>
                                    <p:cond delay="0"/>
                                  </p:stCondLst>
                                  <p:childTnLst>
                                    <p:set>
                                      <p:cBhvr>
                                        <p:cTn id="68" dur="1" fill="hold">
                                          <p:stCondLst>
                                            <p:cond delay="0"/>
                                          </p:stCondLst>
                                        </p:cTn>
                                        <p:tgtEl>
                                          <p:spTgt spid="20525"/>
                                        </p:tgtEl>
                                        <p:attrNameLst>
                                          <p:attrName>style.visibility</p:attrName>
                                        </p:attrNameLst>
                                      </p:cBhvr>
                                      <p:to>
                                        <p:strVal val="visible"/>
                                      </p:to>
                                    </p:set>
                                    <p:animEffect transition="in" filter="blinds(horizontal)">
                                      <p:cBhvr>
                                        <p:cTn id="69" dur="500"/>
                                        <p:tgtEl>
                                          <p:spTgt spid="20525"/>
                                        </p:tgtEl>
                                      </p:cBhvr>
                                    </p:animEffect>
                                  </p:childTnLst>
                                </p:cTn>
                              </p:par>
                              <p:par>
                                <p:cTn id="70" presetID="3" presetClass="entr" presetSubtype="10" fill="hold" nodeType="withEffect">
                                  <p:stCondLst>
                                    <p:cond delay="0"/>
                                  </p:stCondLst>
                                  <p:childTnLst>
                                    <p:set>
                                      <p:cBhvr>
                                        <p:cTn id="71" dur="1" fill="hold">
                                          <p:stCondLst>
                                            <p:cond delay="0"/>
                                          </p:stCondLst>
                                        </p:cTn>
                                        <p:tgtEl>
                                          <p:spTgt spid="20523"/>
                                        </p:tgtEl>
                                        <p:attrNameLst>
                                          <p:attrName>style.visibility</p:attrName>
                                        </p:attrNameLst>
                                      </p:cBhvr>
                                      <p:to>
                                        <p:strVal val="visible"/>
                                      </p:to>
                                    </p:set>
                                    <p:animEffect transition="in" filter="blinds(horizontal)">
                                      <p:cBhvr>
                                        <p:cTn id="72"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10" grpId="0"/>
      <p:bldP spid="20511" grpId="0"/>
      <p:bldP spid="20513" grpId="0" animBg="1"/>
      <p:bldP spid="20514" grpId="0" animBg="1"/>
      <p:bldP spid="20517" grpId="0" animBg="1"/>
      <p:bldP spid="20519" grpId="0" animBg="1"/>
      <p:bldP spid="20522" grpId="0" animBg="1"/>
      <p:bldP spid="20525" grpId="0"/>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58370" name="Picture 6" descr="MF, J1-2 Bethlehem Shepherds Fields"/>
          <p:cNvPicPr>
            <a:picLocks noChangeAspect="1" noChangeArrowheads="1"/>
          </p:cNvPicPr>
          <p:nvPr/>
        </p:nvPicPr>
        <p:blipFill>
          <a:blip r:embed="rId3">
            <a:lum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511" name="Text Box 7"/>
          <p:cNvSpPr txBox="1">
            <a:spLocks noChangeArrowheads="1"/>
          </p:cNvSpPr>
          <p:nvPr/>
        </p:nvSpPr>
        <p:spPr bwMode="auto">
          <a:xfrm>
            <a:off x="0" y="4191000"/>
            <a:ext cx="3581400" cy="769938"/>
          </a:xfrm>
          <a:prstGeom prst="rect">
            <a:avLst/>
          </a:prstGeom>
          <a:solidFill>
            <a:srgbClr val="382218">
              <a:alpha val="41961"/>
            </a:srgbClr>
          </a:soli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400" b="1">
                <a:solidFill>
                  <a:schemeClr val="bg1"/>
                </a:solidFill>
                <a:ea typeface="宋体" charset="0"/>
                <a:cs typeface="宋体" charset="0"/>
              </a:rPr>
              <a:t>伯利恒</a:t>
            </a:r>
            <a:endParaRPr lang="en-US" sz="4400" b="1">
              <a:solidFill>
                <a:schemeClr val="bg1"/>
              </a:solidFill>
            </a:endParaRPr>
          </a:p>
        </p:txBody>
      </p:sp>
      <p:sp>
        <p:nvSpPr>
          <p:cNvPr id="58372" name="Text Box 3"/>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58373" name="Rectangle 4"/>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sz="4800" b="1">
                <a:solidFill>
                  <a:schemeClr val="bg1"/>
                </a:solidFill>
                <a:latin typeface="Arial Black" charset="0"/>
                <a:ea typeface="宋体" charset="0"/>
                <a:cs typeface="宋体" charset="0"/>
              </a:rPr>
              <a:t>对象</a:t>
            </a:r>
            <a:endParaRPr lang="en-US" sz="4800" b="1">
              <a:solidFill>
                <a:schemeClr val="bg1"/>
              </a:solidFill>
              <a:latin typeface="Arial Black" charset="0"/>
            </a:endParaRPr>
          </a:p>
        </p:txBody>
      </p:sp>
      <p:sp>
        <p:nvSpPr>
          <p:cNvPr id="21509" name="Rectangle 5"/>
          <p:cNvSpPr>
            <a:spLocks noGrp="1" noChangeArrowheads="1"/>
          </p:cNvSpPr>
          <p:nvPr>
            <p:ph type="body" sz="half" idx="1"/>
          </p:nvPr>
        </p:nvSpPr>
        <p:spPr>
          <a:xfrm>
            <a:off x="3643313" y="3143250"/>
            <a:ext cx="5072062" cy="2714625"/>
          </a:xfrm>
          <a:gradFill rotWithShape="1">
            <a:gsLst>
              <a:gs pos="0">
                <a:srgbClr val="0033CC">
                  <a:alpha val="74001"/>
                </a:srgbClr>
              </a:gs>
              <a:gs pos="100000">
                <a:srgbClr val="00185E"/>
              </a:gs>
            </a:gsLst>
            <a:path path="shape">
              <a:fillToRect l="50000" t="50000" r="50000" b="50000"/>
            </a:path>
          </a:gradFill>
          <a:effectLst>
            <a:outerShdw blurRad="63500" dist="35921" dir="2700000" algn="ctr" rotWithShape="0">
              <a:schemeClr val="tx1"/>
            </a:outerShdw>
          </a:effectLst>
        </p:spPr>
        <p:txBody>
          <a:bodyPr/>
          <a:lstStyle/>
          <a:p>
            <a:pPr eaLnBrk="1" hangingPunct="1">
              <a:buFontTx/>
              <a:buNone/>
            </a:pPr>
            <a:r>
              <a:rPr lang="zh-CN" altLang="en-US" sz="3600" b="1">
                <a:solidFill>
                  <a:schemeClr val="bg1"/>
                </a:solidFill>
                <a:latin typeface="Arial" charset="0"/>
                <a:ea typeface="宋体" charset="0"/>
                <a:cs typeface="宋体" charset="0"/>
              </a:rPr>
              <a:t>   最初的读者是活在扫罗和大卫所统一的王国之下。较后的读者经过士师时代悲惨的末期。</a:t>
            </a:r>
            <a:endParaRPr lang="en-US" sz="3600" b="1">
              <a:solidFill>
                <a:schemeClr val="bg1"/>
              </a:solidFill>
              <a:latin typeface="Arial"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1509">
                                            <p:bg/>
                                          </p:spTgt>
                                        </p:tgtEl>
                                        <p:attrNameLst>
                                          <p:attrName>style.visibility</p:attrName>
                                        </p:attrNameLst>
                                      </p:cBhvr>
                                      <p:to>
                                        <p:strVal val="visible"/>
                                      </p:to>
                                    </p:set>
                                    <p:animEffect transition="in" filter="checkerboard(across)">
                                      <p:cBhvr>
                                        <p:cTn id="7" dur="500"/>
                                        <p:tgtEl>
                                          <p:spTgt spid="21509">
                                            <p:bg/>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1509">
                                            <p:txEl>
                                              <p:pRg st="0" end="0"/>
                                            </p:txEl>
                                          </p:spTgt>
                                        </p:tgtEl>
                                        <p:attrNameLst>
                                          <p:attrName>style.visibility</p:attrName>
                                        </p:attrNameLst>
                                      </p:cBhvr>
                                      <p:to>
                                        <p:strVal val="visible"/>
                                      </p:to>
                                    </p:set>
                                    <p:animEffect transition="in" filter="checkerboard(across)">
                                      <p:cBhvr>
                                        <p:cTn id="10" dur="500"/>
                                        <p:tgtEl>
                                          <p:spTgt spid="215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9" grpId="0" build="p"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925225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val="0"/>
              </a:ext>
            </a:extLst>
          </a:blip>
          <a:srcRect/>
          <a:stretch>
            <a:fillRect/>
          </a:stretch>
        </p:blipFill>
        <p:spPr bwMode="auto">
          <a:xfrm>
            <a:off x="0" y="0"/>
            <a:ext cx="9144000" cy="7032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1104900" y="2514600"/>
            <a:ext cx="7086600" cy="2462213"/>
          </a:xfrm>
          <a:prstGeom prst="rect">
            <a:avLst/>
          </a:prstGeom>
          <a:noFill/>
          <a:ln w="9525">
            <a:noFill/>
            <a:miter lim="800000"/>
            <a:headEnd/>
            <a:tailEnd/>
          </a:ln>
          <a:effectLst/>
        </p:spPr>
        <p:txBody>
          <a:bodyPr/>
          <a:lstStyle>
            <a:defPPr>
              <a:defRPr lang="en-US"/>
            </a:defPPr>
            <a:lvl1pPr marL="0" indent="0" algn="ctr" defTabSz="914400" eaLnBrk="1" latinLnBrk="0" hangingPunct="1">
              <a:spcBef>
                <a:spcPct val="20000"/>
              </a:spcBef>
              <a:buFontTx/>
              <a:buNone/>
              <a:defRPr sz="4000" b="1" i="1">
                <a:solidFill>
                  <a:srgbClr val="FFFFFF"/>
                </a:solidFill>
                <a:effectLst>
                  <a:glow rad="228600">
                    <a:srgbClr val="000000"/>
                  </a:glow>
                </a:effectLst>
                <a:latin typeface="Arial"/>
                <a:ea typeface="宋体" pitchFamily="-111" charset="-122"/>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r>
              <a:rPr lang="zh-CN" altLang="en-US" dirty="0"/>
              <a:t>那时，以色列中没有王，</a:t>
            </a:r>
            <a:endParaRPr lang="en-US" altLang="zh-CN" dirty="0"/>
          </a:p>
          <a:p>
            <a:r>
              <a:rPr lang="zh-CN" altLang="en-US" dirty="0"/>
              <a:t>各人任意而行。 </a:t>
            </a:r>
            <a:endParaRPr lang="en-US" altLang="zh-CN" dirty="0"/>
          </a:p>
          <a:p>
            <a:endParaRPr lang="en-US" dirty="0"/>
          </a:p>
          <a:p>
            <a:r>
              <a:rPr lang="zh-CN" altLang="en-US" dirty="0"/>
              <a:t>士师记廿一</a:t>
            </a:r>
            <a:r>
              <a:rPr lang="en-US" altLang="ja-JP" dirty="0"/>
              <a:t>25 </a:t>
            </a:r>
            <a:endParaRPr lang="en-US" dirty="0"/>
          </a:p>
        </p:txBody>
      </p:sp>
      <p:sp>
        <p:nvSpPr>
          <p:cNvPr id="60420"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45062" name="Rectangle 6"/>
          <p:cNvSpPr>
            <a:spLocks noChangeArrowheads="1"/>
          </p:cNvSpPr>
          <p:nvPr/>
        </p:nvSpPr>
        <p:spPr bwMode="auto">
          <a:xfrm>
            <a:off x="381000" y="6019800"/>
            <a:ext cx="8610600" cy="609600"/>
          </a:xfrm>
          <a:prstGeom prst="rect">
            <a:avLst/>
          </a:prstGeom>
          <a:noFill/>
          <a:ln w="9525">
            <a:noFill/>
            <a:miter lim="800000"/>
            <a:headEnd/>
            <a:tailEnd/>
          </a:ln>
          <a:effectLst/>
        </p:spPr>
        <p:txBody>
          <a:bodyPr/>
          <a:lstStyle/>
          <a:p>
            <a:pPr marL="342900" indent="-342900" algn="ctr">
              <a:spcBef>
                <a:spcPct val="20000"/>
              </a:spcBef>
              <a:buBlip>
                <a:blip r:embed="rId4"/>
              </a:buBlip>
            </a:pPr>
            <a:r>
              <a:rPr lang="zh-CN" altLang="en-US" sz="2800" b="1" dirty="0">
                <a:solidFill>
                  <a:srgbClr val="FFFFFF"/>
                </a:solidFill>
                <a:effectLst>
                  <a:glow rad="228600">
                    <a:srgbClr val="000000"/>
                  </a:glow>
                </a:effectLst>
                <a:latin typeface="Arial"/>
                <a:ea typeface="宋体" pitchFamily="-111" charset="-122"/>
                <a:cs typeface="Arial"/>
              </a:rPr>
              <a:t>路得记发生在士师记的其间　</a:t>
            </a:r>
            <a:r>
              <a:rPr lang="en-US" altLang="zh-CN" sz="2800" b="1" dirty="0">
                <a:solidFill>
                  <a:srgbClr val="FFFFFF"/>
                </a:solidFill>
                <a:effectLst>
                  <a:glow rad="228600">
                    <a:srgbClr val="000000"/>
                  </a:glow>
                </a:effectLst>
                <a:latin typeface="Arial"/>
                <a:ea typeface="宋体" pitchFamily="-111" charset="-122"/>
                <a:cs typeface="Arial"/>
              </a:rPr>
              <a:t>(</a:t>
            </a:r>
            <a:r>
              <a:rPr lang="zh-CN" altLang="en-US" sz="2800" b="1" dirty="0">
                <a:solidFill>
                  <a:srgbClr val="FFFFFF"/>
                </a:solidFill>
                <a:effectLst>
                  <a:glow rad="228600">
                    <a:srgbClr val="000000"/>
                  </a:glow>
                </a:effectLst>
                <a:latin typeface="Arial"/>
                <a:ea typeface="宋体" pitchFamily="-111" charset="-122"/>
                <a:cs typeface="Arial"/>
              </a:rPr>
              <a:t>一</a:t>
            </a:r>
            <a:r>
              <a:rPr lang="en-US" altLang="zh-CN" sz="2800" b="1" dirty="0">
                <a:solidFill>
                  <a:srgbClr val="FFFFFF"/>
                </a:solidFill>
                <a:effectLst>
                  <a:glow rad="228600">
                    <a:srgbClr val="000000"/>
                  </a:glow>
                </a:effectLst>
                <a:latin typeface="Arial"/>
                <a:ea typeface="宋体" pitchFamily="-111" charset="-122"/>
                <a:cs typeface="Arial"/>
              </a:rPr>
              <a:t>1)。 </a:t>
            </a:r>
          </a:p>
        </p:txBody>
      </p:sp>
      <p:sp>
        <p:nvSpPr>
          <p:cNvPr id="60422"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vert="horz" wrap="square" lIns="91440" tIns="45720" rIns="91440" bIns="45720" numCol="1" anchor="ctr" anchorCtr="1" compatLnSpc="1">
            <a:prstTxWarp prst="textNoShape">
              <a:avLst/>
            </a:prstTxWarp>
          </a:bodyPr>
          <a:lstStyle/>
          <a:p>
            <a:pPr algn="ctr" eaLnBrk="1" hangingPunct="1"/>
            <a:r>
              <a:rPr lang="zh-CN" altLang="en-US" b="1" dirty="0">
                <a:solidFill>
                  <a:schemeClr val="bg1"/>
                </a:solidFill>
                <a:latin typeface="Arial"/>
                <a:cs typeface="Arial"/>
              </a:rPr>
              <a:t>写作目的</a:t>
            </a:r>
            <a:endParaRPr lang="en-US" b="1" dirty="0">
              <a:solidFill>
                <a:schemeClr val="bg1"/>
              </a:solidFill>
              <a:latin typeface="Arial"/>
              <a:cs typeface="Aria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2466" name="Picture 6" descr="Israel 030"/>
          <p:cNvPicPr>
            <a:picLocks noChangeAspect="1" noChangeArrowheads="1"/>
          </p:cNvPicPr>
          <p:nvPr/>
        </p:nvPicPr>
        <p:blipFill>
          <a:blip r:embed="rId3">
            <a:lum bright="24000" contrast="12000"/>
            <a:extLst>
              <a:ext uri="{28A0092B-C50C-407E-A947-70E740481C1C}">
                <a14:useLocalDpi xmlns:a14="http://schemas.microsoft.com/office/drawing/2010/main" val="0"/>
              </a:ext>
            </a:extLst>
          </a:blip>
          <a:srcRect/>
          <a:stretch>
            <a:fillRect/>
          </a:stretch>
        </p:blipFill>
        <p:spPr bwMode="auto">
          <a:xfrm>
            <a:off x="0" y="-3175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
        <p:nvSpPr>
          <p:cNvPr id="62468"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vert="horz" wrap="square" lIns="91440" tIns="45720" rIns="91440" bIns="45720" numCol="1" anchor="ctr" anchorCtr="1" compatLnSpc="1">
            <a:prstTxWarp prst="textNoShape">
              <a:avLst/>
            </a:prstTxWarp>
          </a:bodyPr>
          <a:lstStyle/>
          <a:p>
            <a:pPr algn="ctr" eaLnBrk="1" hangingPunct="1"/>
            <a:r>
              <a:rPr lang="zh-CN" altLang="en-US" b="1" dirty="0">
                <a:solidFill>
                  <a:schemeClr val="bg1"/>
                </a:solidFill>
                <a:latin typeface="Arial"/>
                <a:cs typeface="Arial"/>
              </a:rPr>
              <a:t>写作目的</a:t>
            </a:r>
            <a:endParaRPr lang="en-US" b="1" dirty="0">
              <a:solidFill>
                <a:schemeClr val="bg1"/>
              </a:solidFill>
              <a:latin typeface="Arial"/>
              <a:cs typeface="Arial"/>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a:spcBef>
                <a:spcPct val="20000"/>
              </a:spcBef>
              <a:buFontTx/>
              <a:buBlip>
                <a:blip r:embed="rId4"/>
              </a:buBlip>
            </a:pPr>
            <a:r>
              <a:rPr lang="zh-CN" altLang="en-US" sz="2800" b="1" dirty="0">
                <a:solidFill>
                  <a:srgbClr val="FFFFFF"/>
                </a:solidFill>
                <a:effectLst>
                  <a:glow rad="177800">
                    <a:srgbClr val="000000">
                      <a:alpha val="85000"/>
                    </a:srgbClr>
                  </a:glow>
                </a:effectLst>
                <a:latin typeface="Arial"/>
                <a:ea typeface="宋体" pitchFamily="-111" charset="-122"/>
                <a:cs typeface="Arial"/>
              </a:rPr>
              <a:t>撒母耳记载了以色列在士师记时期道德和属灵的败坏，最终以两件可怕的记事为收场：</a:t>
            </a:r>
            <a:endParaRPr lang="en-US" altLang="zh-CN" sz="2800" b="1" dirty="0">
              <a:solidFill>
                <a:srgbClr val="FFFFFF"/>
              </a:solidFill>
              <a:effectLst>
                <a:glow rad="177800">
                  <a:srgbClr val="000000">
                    <a:alpha val="85000"/>
                  </a:srgbClr>
                </a:glow>
              </a:effectLst>
              <a:latin typeface="Arial"/>
              <a:ea typeface="宋体" pitchFamily="-111" charset="-122"/>
              <a:cs typeface="Arial"/>
            </a:endParaRPr>
          </a:p>
          <a:p>
            <a:pPr marL="742950" lvl="1" indent="-285750">
              <a:spcBef>
                <a:spcPct val="20000"/>
              </a:spcBef>
              <a:buClr>
                <a:srgbClr val="D69B80"/>
              </a:buClr>
              <a:buFont typeface="Wingdings" pitchFamily="-111" charset="2"/>
              <a:buBlip>
                <a:blip r:embed="rId5"/>
              </a:buBlip>
            </a:pPr>
            <a:r>
              <a:rPr lang="zh-CN" altLang="en-US" sz="2800" b="1" dirty="0">
                <a:solidFill>
                  <a:srgbClr val="FFFFFF"/>
                </a:solidFill>
                <a:effectLst>
                  <a:glow rad="177800">
                    <a:srgbClr val="000000">
                      <a:alpha val="85000"/>
                    </a:srgbClr>
                  </a:glow>
                </a:effectLst>
                <a:latin typeface="Arial"/>
                <a:ea typeface="宋体" pitchFamily="-111" charset="-122"/>
                <a:cs typeface="Arial"/>
              </a:rPr>
              <a:t>但人无法无天的移居他地，还被一个不供奉神的利未祭司所祝福（士师记 十七</a:t>
            </a:r>
            <a:r>
              <a:rPr lang="en-US" altLang="zh-CN" sz="2800" b="1" dirty="0">
                <a:solidFill>
                  <a:srgbClr val="FFFFFF"/>
                </a:solidFill>
                <a:effectLst>
                  <a:glow rad="177800">
                    <a:srgbClr val="000000">
                      <a:alpha val="85000"/>
                    </a:srgbClr>
                  </a:glow>
                </a:effectLst>
                <a:latin typeface="Arial"/>
                <a:ea typeface="宋体" pitchFamily="-111" charset="-122"/>
                <a:cs typeface="Arial"/>
              </a:rPr>
              <a:t>~</a:t>
            </a:r>
            <a:r>
              <a:rPr lang="zh-CN" altLang="en-US" sz="2800" b="1" dirty="0">
                <a:solidFill>
                  <a:srgbClr val="FFFFFF"/>
                </a:solidFill>
                <a:effectLst>
                  <a:glow rad="177800">
                    <a:srgbClr val="000000">
                      <a:alpha val="85000"/>
                    </a:srgbClr>
                  </a:glow>
                </a:effectLst>
                <a:latin typeface="Arial"/>
                <a:ea typeface="宋体" pitchFamily="-111" charset="-122"/>
                <a:cs typeface="Arial"/>
              </a:rPr>
              <a:t>十八</a:t>
            </a:r>
            <a:r>
              <a:rPr lang="en-US" altLang="zh-CN" sz="2800" b="1" dirty="0">
                <a:solidFill>
                  <a:srgbClr val="FFFFFF"/>
                </a:solidFill>
                <a:effectLst>
                  <a:glow rad="177800">
                    <a:srgbClr val="000000">
                      <a:alpha val="85000"/>
                    </a:srgbClr>
                  </a:glow>
                </a:effectLst>
                <a:latin typeface="Arial"/>
                <a:ea typeface="宋体" pitchFamily="-111" charset="-122"/>
                <a:cs typeface="Arial"/>
              </a:rPr>
              <a:t> </a:t>
            </a:r>
            <a:r>
              <a:rPr lang="zh-CN" altLang="en-US" sz="2800" b="1" dirty="0">
                <a:solidFill>
                  <a:srgbClr val="FFFFFF"/>
                </a:solidFill>
                <a:effectLst>
                  <a:glow rad="177800">
                    <a:srgbClr val="000000">
                      <a:alpha val="85000"/>
                    </a:srgbClr>
                  </a:glow>
                </a:effectLst>
                <a:latin typeface="Arial"/>
                <a:ea typeface="宋体" pitchFamily="-111" charset="-122"/>
                <a:cs typeface="Arial"/>
              </a:rPr>
              <a:t>章）。</a:t>
            </a:r>
            <a:endParaRPr lang="en-US" altLang="zh-CN" sz="2800" b="1" dirty="0">
              <a:solidFill>
                <a:srgbClr val="FFFFFF"/>
              </a:solidFill>
              <a:effectLst>
                <a:glow rad="177800">
                  <a:srgbClr val="000000">
                    <a:alpha val="85000"/>
                  </a:srgbClr>
                </a:glow>
              </a:effectLst>
              <a:latin typeface="Arial"/>
              <a:ea typeface="宋体" pitchFamily="-111" charset="-122"/>
              <a:cs typeface="Arial"/>
            </a:endParaRPr>
          </a:p>
          <a:p>
            <a:pPr marL="742950" lvl="1" indent="-285750">
              <a:spcBef>
                <a:spcPct val="20000"/>
              </a:spcBef>
              <a:buClr>
                <a:srgbClr val="D69B80"/>
              </a:buClr>
              <a:buFont typeface="Wingdings" pitchFamily="-111" charset="2"/>
              <a:buBlip>
                <a:blip r:embed="rId5"/>
              </a:buBlip>
            </a:pPr>
            <a:r>
              <a:rPr lang="zh-CN" altLang="en-US" sz="2800" b="1" dirty="0">
                <a:solidFill>
                  <a:srgbClr val="FFFFFF"/>
                </a:solidFill>
                <a:effectLst>
                  <a:glow rad="177800">
                    <a:srgbClr val="000000">
                      <a:alpha val="85000"/>
                    </a:srgbClr>
                  </a:glow>
                </a:effectLst>
                <a:latin typeface="Arial"/>
                <a:ea typeface="宋体" pitchFamily="-111" charset="-122"/>
                <a:cs typeface="Arial"/>
              </a:rPr>
              <a:t>便雅悯人谋杀了一个妾侍 而险些招到其他支派毁灭（士师记 十九</a:t>
            </a:r>
            <a:r>
              <a:rPr lang="en-US" altLang="zh-CN" sz="2800" b="1" dirty="0">
                <a:solidFill>
                  <a:srgbClr val="FFFFFF"/>
                </a:solidFill>
                <a:effectLst>
                  <a:glow rad="177800">
                    <a:srgbClr val="000000">
                      <a:alpha val="85000"/>
                    </a:srgbClr>
                  </a:glow>
                </a:effectLst>
                <a:latin typeface="Arial"/>
                <a:ea typeface="宋体" pitchFamily="-111" charset="-122"/>
                <a:cs typeface="Arial"/>
              </a:rPr>
              <a:t>~</a:t>
            </a:r>
            <a:r>
              <a:rPr lang="zh-CN" altLang="en-US" sz="2800" b="1" dirty="0">
                <a:solidFill>
                  <a:srgbClr val="FFFFFF"/>
                </a:solidFill>
                <a:effectLst>
                  <a:glow rad="177800">
                    <a:srgbClr val="000000">
                      <a:alpha val="85000"/>
                    </a:srgbClr>
                  </a:glow>
                </a:effectLst>
                <a:latin typeface="Arial"/>
                <a:ea typeface="宋体" pitchFamily="-111" charset="-122"/>
                <a:cs typeface="Arial"/>
              </a:rPr>
              <a:t>廿一章）</a:t>
            </a:r>
            <a:endParaRPr lang="en-US" altLang="zh-CN" sz="2800" b="1" dirty="0">
              <a:solidFill>
                <a:srgbClr val="FFFFFF"/>
              </a:solidFill>
              <a:effectLst>
                <a:glow rad="177800">
                  <a:srgbClr val="000000">
                    <a:alpha val="85000"/>
                  </a:srgbClr>
                </a:glow>
              </a:effectLst>
              <a:latin typeface="Arial"/>
              <a:ea typeface="宋体" pitchFamily="-111" charset="-122"/>
              <a:cs typeface="Arial"/>
            </a:endParaRPr>
          </a:p>
          <a:p>
            <a:pPr marL="342900" indent="-342900">
              <a:spcBef>
                <a:spcPct val="20000"/>
              </a:spcBef>
              <a:buFontTx/>
              <a:buBlip>
                <a:blip r:embed="rId4"/>
              </a:buBlip>
            </a:pPr>
            <a:endParaRPr lang="en-US" altLang="zh-CN" sz="2800" b="1" dirty="0">
              <a:solidFill>
                <a:srgbClr val="FFFFFF"/>
              </a:solidFill>
              <a:effectLst>
                <a:glow rad="177800">
                  <a:srgbClr val="000000">
                    <a:alpha val="85000"/>
                  </a:srgbClr>
                </a:glow>
              </a:effectLst>
              <a:latin typeface="Arial"/>
              <a:ea typeface="宋体" pitchFamily="-111" charset="-122"/>
              <a:cs typeface="Arial"/>
            </a:endParaRPr>
          </a:p>
          <a:p>
            <a:pPr marL="342900" indent="-342900">
              <a:spcBef>
                <a:spcPct val="20000"/>
              </a:spcBef>
              <a:buFontTx/>
              <a:buBlip>
                <a:blip r:embed="rId4"/>
              </a:buBlip>
            </a:pPr>
            <a:r>
              <a:rPr lang="zh-CN" altLang="en-US" sz="2800" b="1" dirty="0">
                <a:solidFill>
                  <a:srgbClr val="FFFFFF"/>
                </a:solidFill>
                <a:effectLst>
                  <a:glow rad="177800">
                    <a:srgbClr val="000000">
                      <a:alpha val="85000"/>
                    </a:srgbClr>
                  </a:glow>
                </a:effectLst>
                <a:latin typeface="Arial"/>
                <a:ea typeface="宋体" pitchFamily="-111" charset="-122"/>
                <a:cs typeface="Arial"/>
              </a:rPr>
              <a:t>路得的故事是第三个反映当时生活的描述，却提供了另外一面</a:t>
            </a:r>
            <a:r>
              <a:rPr lang="en-US" altLang="zh-CN" sz="2800" b="1" dirty="0">
                <a:solidFill>
                  <a:srgbClr val="FFFFFF"/>
                </a:solidFill>
                <a:effectLst>
                  <a:glow rad="177800">
                    <a:srgbClr val="000000">
                      <a:alpha val="85000"/>
                    </a:srgbClr>
                  </a:glow>
                </a:effectLst>
                <a:latin typeface="Arial"/>
                <a:ea typeface="宋体" pitchFamily="-111" charset="-122"/>
                <a:cs typeface="Arial"/>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0" end="0"/>
                                            </p:txEl>
                                          </p:spTgt>
                                        </p:tgtEl>
                                        <p:attrNameLst>
                                          <p:attrName>style.visibility</p:attrName>
                                        </p:attrNameLst>
                                      </p:cBhvr>
                                      <p:to>
                                        <p:strVal val="visible"/>
                                      </p:to>
                                    </p:set>
                                    <p:anim calcmode="lin" valueType="num">
                                      <p:cBhvr additive="base">
                                        <p:cTn id="7" dur="500" fill="hold"/>
                                        <p:tgtEl>
                                          <p:spTgt spid="225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1" end="1"/>
                                            </p:txEl>
                                          </p:spTgt>
                                        </p:tgtEl>
                                        <p:attrNameLst>
                                          <p:attrName>style.visibility</p:attrName>
                                        </p:attrNameLst>
                                      </p:cBhvr>
                                      <p:to>
                                        <p:strVal val="visible"/>
                                      </p:to>
                                    </p:set>
                                    <p:anim calcmode="lin" valueType="num">
                                      <p:cBhvr additive="base">
                                        <p:cTn id="11"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2535">
                                            <p:txEl>
                                              <p:pRg st="2" end="2"/>
                                            </p:txEl>
                                          </p:spTgt>
                                        </p:tgtEl>
                                        <p:attrNameLst>
                                          <p:attrName>style.visibility</p:attrName>
                                        </p:attrNameLst>
                                      </p:cBhvr>
                                      <p:to>
                                        <p:strVal val="visible"/>
                                      </p:to>
                                    </p:set>
                                    <p:anim calcmode="lin" valueType="num">
                                      <p:cBhvr additive="base">
                                        <p:cTn id="15"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22535">
                                            <p:txEl>
                                              <p:pRg st="4" end="4"/>
                                            </p:txEl>
                                          </p:spTgt>
                                        </p:tgtEl>
                                        <p:attrNameLst>
                                          <p:attrName>style.visibility</p:attrName>
                                        </p:attrNameLst>
                                      </p:cBhvr>
                                      <p:to>
                                        <p:strVal val="visible"/>
                                      </p:to>
                                    </p:set>
                                    <p:anim calcmode="lin" valueType="num">
                                      <p:cBhvr additive="base">
                                        <p:cTn id="21"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约翰</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里德，</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，载于</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圣经知识注释</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，卷</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1</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，第</a:t>
            </a:r>
            <a:r>
              <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415</a:t>
            </a:r>
            <a:r>
              <a:rPr kumimoji="0" lang="zh-CN" altLang="en-US"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页</a:t>
            </a:r>
            <a:endParaRPr kumimoji="0" lang="en-US" altLang="zh-CN" sz="24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en-US" b="1" dirty="0" err="1">
                <a:solidFill>
                  <a:schemeClr val="bg1"/>
                </a:solidFill>
                <a:ea typeface="ＭＳ Ｐゴシック" charset="0"/>
              </a:rPr>
              <a:t>背景</a:t>
            </a:r>
            <a:endParaRPr lang="en-US" b="1" dirty="0">
              <a:solidFill>
                <a:schemeClr val="bg1"/>
              </a:solidFill>
              <a:ea typeface="ＭＳ Ｐゴシック" charset="0"/>
            </a:endParaRP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
        <p:nvSpPr>
          <p:cNvPr id="7" name="Rectangle 6"/>
          <p:cNvSpPr>
            <a:spLocks noChangeArrowheads="1"/>
          </p:cNvSpPr>
          <p:nvPr/>
        </p:nvSpPr>
        <p:spPr bwMode="auto">
          <a:xfrm>
            <a:off x="2555776" y="1700808"/>
            <a:ext cx="6588224" cy="3024336"/>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路得记</a:t>
            </a:r>
            <a:r>
              <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a:t>
            </a: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rPr>
              <a:t>像一颗美丽的珍珠，在漆黑的背景下闪耀。”</a:t>
            </a: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宋体" pitchFamily="-111" charset="-122"/>
              <a:cs typeface="Arial"/>
            </a:endParaRPr>
          </a:p>
        </p:txBody>
      </p:sp>
    </p:spTree>
    <p:extLst>
      <p:ext uri="{BB962C8B-B14F-4D97-AF65-F5344CB8AC3E}">
        <p14:creationId xmlns:p14="http://schemas.microsoft.com/office/powerpoint/2010/main" val="28171695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val="0"/>
              </a:ext>
            </a:extLst>
          </a:blip>
          <a:srcRect/>
          <a:stretch>
            <a:fillRect/>
          </a:stretch>
        </p:blipFill>
        <p:spPr>
          <a:xfrm>
            <a:off x="6261100" y="1752600"/>
            <a:ext cx="2882900" cy="5105400"/>
          </a:xfrm>
        </p:spPr>
      </p:pic>
      <p:sp>
        <p:nvSpPr>
          <p:cNvPr id="64515"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zh-CN" altLang="en-US">
                <a:solidFill>
                  <a:schemeClr val="bg1"/>
                </a:solidFill>
                <a:latin typeface="Arial Black" charset="0"/>
                <a:ea typeface="宋体" charset="0"/>
                <a:cs typeface="宋体" charset="0"/>
              </a:rPr>
              <a:t>写作目的</a:t>
            </a:r>
            <a:endParaRPr lang="en-US">
              <a:solidFill>
                <a:schemeClr val="bg1"/>
              </a:solidFill>
              <a:latin typeface="Arial Black" charset="0"/>
            </a:endParaRPr>
          </a:p>
        </p:txBody>
      </p:sp>
      <p:sp>
        <p:nvSpPr>
          <p:cNvPr id="43013" name="Text Box 1029"/>
          <p:cNvSpPr txBox="1">
            <a:spLocks noChangeArrowheads="1"/>
          </p:cNvSpPr>
          <p:nvPr/>
        </p:nvSpPr>
        <p:spPr bwMode="auto">
          <a:xfrm>
            <a:off x="914400" y="1728788"/>
            <a:ext cx="5867400" cy="256698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lnSpc>
                <a:spcPct val="90000"/>
              </a:lnSpc>
              <a:spcBef>
                <a:spcPct val="20000"/>
              </a:spcBef>
              <a:buFontTx/>
              <a:buBlip>
                <a:blip r:embed="rId4"/>
              </a:buBlip>
            </a:pPr>
            <a:r>
              <a:rPr lang="zh-CN" altLang="en-US" b="1">
                <a:solidFill>
                  <a:schemeClr val="bg1"/>
                </a:solidFill>
                <a:latin typeface="Arial" charset="0"/>
                <a:ea typeface="宋体" charset="0"/>
                <a:cs typeface="宋体" charset="0"/>
              </a:rPr>
              <a:t>或许撒母耳要透过敬畏神的人（路得和</a:t>
            </a:r>
            <a:r>
              <a:rPr lang="zh-CN" altLang="en-US" b="1">
                <a:solidFill>
                  <a:schemeClr val="bg1"/>
                </a:solidFill>
                <a:latin typeface="Arial Narrow" charset="0"/>
                <a:ea typeface="宋体" charset="0"/>
                <a:cs typeface="宋体" charset="0"/>
              </a:rPr>
              <a:t>波阿斯）的榜样来做对比；虽然在士师时代那反面的光景，全国上下都不正直，但任然有人以尊行上帝的律发而活。</a:t>
            </a:r>
            <a:endParaRPr lang="en-US" altLang="zh-CN" b="1">
              <a:solidFill>
                <a:schemeClr val="bg1"/>
              </a:solidFill>
              <a:latin typeface="Arial" charset="0"/>
              <a:ea typeface="宋体" charset="0"/>
              <a:cs typeface="宋体" charset="0"/>
            </a:endParaRPr>
          </a:p>
          <a:p>
            <a:pPr eaLnBrk="1" hangingPunct="1">
              <a:lnSpc>
                <a:spcPct val="90000"/>
              </a:lnSpc>
              <a:spcBef>
                <a:spcPct val="20000"/>
              </a:spcBef>
            </a:pPr>
            <a:endParaRPr lang="en-US" altLang="zh-CN" b="1">
              <a:solidFill>
                <a:schemeClr val="bg1"/>
              </a:solidFill>
              <a:latin typeface="Arial" charset="0"/>
              <a:ea typeface="宋体" charset="0"/>
              <a:cs typeface="宋体" charset="0"/>
            </a:endParaRPr>
          </a:p>
          <a:p>
            <a:pPr eaLnBrk="1" hangingPunct="1">
              <a:lnSpc>
                <a:spcPct val="90000"/>
              </a:lnSpc>
              <a:spcBef>
                <a:spcPct val="20000"/>
              </a:spcBef>
              <a:buFontTx/>
              <a:buBlip>
                <a:blip r:embed="rId4"/>
              </a:buBlip>
            </a:pPr>
            <a:r>
              <a:rPr lang="zh-CN" altLang="en-US" b="1">
                <a:solidFill>
                  <a:schemeClr val="bg1"/>
                </a:solidFill>
                <a:latin typeface="Arial" charset="0"/>
                <a:ea typeface="宋体" charset="0"/>
                <a:cs typeface="宋体" charset="0"/>
              </a:rPr>
              <a:t>路得记其中的一个主题与士师记的有相同之处   </a:t>
            </a:r>
            <a:r>
              <a:rPr lang="en-US" altLang="zh-CN" b="1">
                <a:solidFill>
                  <a:schemeClr val="bg1"/>
                </a:solidFill>
                <a:latin typeface="Arial" charset="0"/>
                <a:ea typeface="宋体" charset="0"/>
                <a:cs typeface="宋体" charset="0"/>
              </a:rPr>
              <a:t>– </a:t>
            </a:r>
            <a:r>
              <a:rPr lang="zh-CN" altLang="en-US" b="1">
                <a:solidFill>
                  <a:schemeClr val="bg1"/>
                </a:solidFill>
                <a:ea typeface="宋体" charset="0"/>
                <a:cs typeface="宋体" charset="0"/>
              </a:rPr>
              <a:t>「</a:t>
            </a:r>
            <a:r>
              <a:rPr lang="zh-CN" altLang="en-US" b="1">
                <a:solidFill>
                  <a:schemeClr val="bg1"/>
                </a:solidFill>
                <a:latin typeface="Arial" charset="0"/>
                <a:ea typeface="宋体" charset="0"/>
                <a:cs typeface="宋体" charset="0"/>
              </a:rPr>
              <a:t>神的救赎</a:t>
            </a:r>
            <a:r>
              <a:rPr lang="zh-CN" altLang="en-US" b="1">
                <a:solidFill>
                  <a:schemeClr val="bg1"/>
                </a:solidFill>
                <a:ea typeface="宋体" charset="0"/>
                <a:cs typeface="宋体" charset="0"/>
              </a:rPr>
              <a:t>」</a:t>
            </a:r>
            <a:r>
              <a:rPr lang="zh-CN" altLang="en-US" b="1">
                <a:solidFill>
                  <a:schemeClr val="bg1"/>
                </a:solidFill>
                <a:latin typeface="Arial" charset="0"/>
                <a:ea typeface="宋体" charset="0"/>
                <a:cs typeface="宋体" charset="0"/>
              </a:rPr>
              <a:t>。 其不同点是：</a:t>
            </a:r>
            <a:endParaRPr lang="en-US">
              <a:solidFill>
                <a:schemeClr val="bg1"/>
              </a:solidFill>
              <a:latin typeface="Arial" charset="0"/>
              <a:ea typeface="宋体" charset="0"/>
              <a:cs typeface="宋体" charset="0"/>
            </a:endParaRPr>
          </a:p>
        </p:txBody>
      </p:sp>
      <p:sp>
        <p:nvSpPr>
          <p:cNvPr id="43015" name="Text Box 1031"/>
          <p:cNvSpPr txBox="1">
            <a:spLocks noChangeArrowheads="1"/>
          </p:cNvSpPr>
          <p:nvPr/>
        </p:nvSpPr>
        <p:spPr bwMode="auto">
          <a:xfrm>
            <a:off x="609600" y="5410200"/>
            <a:ext cx="2667000" cy="1039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sz="2800" b="1">
                <a:ea typeface="宋体" charset="0"/>
                <a:cs typeface="宋体" charset="0"/>
              </a:rPr>
              <a:t>救赎是透过</a:t>
            </a:r>
            <a:r>
              <a:rPr lang="en-US" altLang="ja-JP" sz="2800" b="1"/>
              <a:t> </a:t>
            </a:r>
            <a:endParaRPr lang="en-US" altLang="ja-JP" sz="2800" b="1" u="sng">
              <a:solidFill>
                <a:srgbClr val="0033CC"/>
              </a:solidFill>
            </a:endParaRPr>
          </a:p>
          <a:p>
            <a:pPr algn="ctr" eaLnBrk="1" hangingPunct="1">
              <a:spcBef>
                <a:spcPct val="20000"/>
              </a:spcBef>
            </a:pPr>
            <a:r>
              <a:rPr lang="zh-CN" altLang="en-US" sz="2800" b="1" u="sng">
                <a:solidFill>
                  <a:srgbClr val="0033CC"/>
                </a:solidFill>
                <a:ea typeface="宋体" charset="0"/>
                <a:cs typeface="宋体" charset="0"/>
              </a:rPr>
              <a:t>救助者</a:t>
            </a:r>
            <a:endParaRPr lang="en-US" sz="2800" b="1" u="sng">
              <a:solidFill>
                <a:srgbClr val="0033CC"/>
              </a:solidFill>
            </a:endParaRPr>
          </a:p>
        </p:txBody>
      </p:sp>
      <p:sp>
        <p:nvSpPr>
          <p:cNvPr id="43016" name="WordArt 1032"/>
          <p:cNvSpPr>
            <a:spLocks noChangeArrowheads="1" noChangeShapeType="1" noTextEdit="1"/>
          </p:cNvSpPr>
          <p:nvPr/>
        </p:nvSpPr>
        <p:spPr bwMode="auto">
          <a:xfrm>
            <a:off x="1285875" y="4714875"/>
            <a:ext cx="1196975" cy="5715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zh-TW" altLang="en-US" sz="3600" b="1" kern="10">
                <a:solidFill>
                  <a:srgbClr val="0033CC"/>
                </a:solidFill>
                <a:effectLst>
                  <a:outerShdw blurRad="63500" dist="38100" dir="2700000" algn="tl" rotWithShape="0">
                    <a:srgbClr val="000000">
                      <a:alpha val="43137"/>
                    </a:srgbClr>
                  </a:outerShdw>
                </a:effectLst>
                <a:latin typeface="宋体"/>
                <a:ea typeface="宋体"/>
                <a:cs typeface="宋体"/>
              </a:rPr>
              <a:t>士师记</a:t>
            </a:r>
            <a:endParaRPr lang="en-US" sz="3600" b="1" kern="10">
              <a:solidFill>
                <a:srgbClr val="0033CC"/>
              </a:solidFill>
              <a:effectLst>
                <a:outerShdw blurRad="63500" dist="38100" dir="2700000" algn="tl" rotWithShape="0">
                  <a:srgbClr val="000000">
                    <a:alpha val="43137"/>
                  </a:srgbClr>
                </a:outerShdw>
              </a:effectLst>
              <a:latin typeface="宋体"/>
              <a:ea typeface="宋体"/>
              <a:cs typeface="宋体"/>
            </a:endParaRPr>
          </a:p>
        </p:txBody>
      </p:sp>
      <p:sp>
        <p:nvSpPr>
          <p:cNvPr id="43017" name="Text Box 1033"/>
          <p:cNvSpPr txBox="1">
            <a:spLocks noChangeArrowheads="1"/>
          </p:cNvSpPr>
          <p:nvPr/>
        </p:nvSpPr>
        <p:spPr bwMode="auto">
          <a:xfrm>
            <a:off x="3357563" y="5410200"/>
            <a:ext cx="2814637" cy="954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sz="2800" b="1">
                <a:ea typeface="宋体" charset="0"/>
                <a:cs typeface="宋体" charset="0"/>
              </a:rPr>
              <a:t>救赎是透过</a:t>
            </a:r>
            <a:r>
              <a:rPr lang="en-US" altLang="ja-JP" sz="2800" b="1"/>
              <a:t> </a:t>
            </a:r>
            <a:br>
              <a:rPr lang="en-US" altLang="ja-JP" sz="2800" b="1"/>
            </a:br>
            <a:r>
              <a:rPr lang="zh-CN" altLang="en-US" sz="2800" b="1" u="sng">
                <a:solidFill>
                  <a:srgbClr val="0033CC"/>
                </a:solidFill>
                <a:ea typeface="宋体" charset="0"/>
                <a:cs typeface="宋体" charset="0"/>
              </a:rPr>
              <a:t>一对敬畏神的人</a:t>
            </a:r>
            <a:endParaRPr lang="en-US" sz="2800" b="1" u="sng">
              <a:solidFill>
                <a:srgbClr val="0033CC"/>
              </a:solidFill>
            </a:endParaRPr>
          </a:p>
        </p:txBody>
      </p:sp>
      <p:sp>
        <p:nvSpPr>
          <p:cNvPr id="43018" name="WordArt 1034"/>
          <p:cNvSpPr>
            <a:spLocks noChangeArrowheads="1" noChangeShapeType="1" noTextEdit="1"/>
          </p:cNvSpPr>
          <p:nvPr/>
        </p:nvSpPr>
        <p:spPr bwMode="auto">
          <a:xfrm>
            <a:off x="4214813" y="4714875"/>
            <a:ext cx="1196975" cy="5715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zh-TW" altLang="en-US" sz="3600" b="1" kern="10">
                <a:solidFill>
                  <a:srgbClr val="FF3399"/>
                </a:solidFill>
                <a:effectLst>
                  <a:outerShdw blurRad="63500" dist="38100" dir="2700000" algn="tl" rotWithShape="0">
                    <a:srgbClr val="000000">
                      <a:alpha val="43137"/>
                    </a:srgbClr>
                  </a:outerShdw>
                </a:effectLst>
                <a:latin typeface="宋体"/>
                <a:ea typeface="宋体"/>
                <a:cs typeface="宋体"/>
              </a:rPr>
              <a:t>路得记</a:t>
            </a:r>
            <a:endParaRPr lang="en-US" sz="3600" b="1" kern="10">
              <a:solidFill>
                <a:srgbClr val="FF3399"/>
              </a:solidFill>
              <a:effectLst>
                <a:outerShdw blurRad="63500" dist="38100" dir="2700000" algn="tl" rotWithShape="0">
                  <a:srgbClr val="000000">
                    <a:alpha val="43137"/>
                  </a:srgbClr>
                </a:outerShdw>
              </a:effectLst>
              <a:latin typeface="宋体"/>
              <a:ea typeface="宋体"/>
              <a:cs typeface="宋体"/>
            </a:endParaRPr>
          </a:p>
        </p:txBody>
      </p:sp>
      <p:sp>
        <p:nvSpPr>
          <p:cNvPr id="64521"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bg/>
                                          </p:spTgt>
                                        </p:tgtEl>
                                        <p:attrNameLst>
                                          <p:attrName>style.visibility</p:attrName>
                                        </p:attrNameLst>
                                      </p:cBhvr>
                                      <p:to>
                                        <p:strVal val="visible"/>
                                      </p:to>
                                    </p:set>
                                    <p:anim calcmode="lin" valueType="num">
                                      <p:cBhvr additive="base">
                                        <p:cTn id="7" dur="500" fill="hold"/>
                                        <p:tgtEl>
                                          <p:spTgt spid="43013">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013">
                                            <p:txEl>
                                              <p:pRg st="0" end="0"/>
                                            </p:txEl>
                                          </p:spTgt>
                                        </p:tgtEl>
                                        <p:attrNameLst>
                                          <p:attrName>style.visibility</p:attrName>
                                        </p:attrNameLst>
                                      </p:cBhvr>
                                      <p:to>
                                        <p:strVal val="visible"/>
                                      </p:to>
                                    </p:set>
                                    <p:anim calcmode="lin" valueType="num">
                                      <p:cBhvr additive="base">
                                        <p:cTn id="11" dur="500" fill="hold"/>
                                        <p:tgtEl>
                                          <p:spTgt spid="4301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30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3013">
                                            <p:txEl>
                                              <p:pRg st="2" end="2"/>
                                            </p:txEl>
                                          </p:spTgt>
                                        </p:tgtEl>
                                        <p:attrNameLst>
                                          <p:attrName>style.visibility</p:attrName>
                                        </p:attrNameLst>
                                      </p:cBhvr>
                                      <p:to>
                                        <p:strVal val="visible"/>
                                      </p:to>
                                    </p:set>
                                    <p:anim calcmode="lin" valueType="num">
                                      <p:cBhvr additive="base">
                                        <p:cTn id="1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6"/>
                                        </p:tgtEl>
                                        <p:attrNameLst>
                                          <p:attrName>style.visibility</p:attrName>
                                        </p:attrNameLst>
                                      </p:cBhvr>
                                      <p:to>
                                        <p:strVal val="visible"/>
                                      </p:to>
                                    </p:set>
                                    <p:anim calcmode="lin" valueType="num">
                                      <p:cBhvr additive="base">
                                        <p:cTn id="23" dur="500" fill="hold"/>
                                        <p:tgtEl>
                                          <p:spTgt spid="43016"/>
                                        </p:tgtEl>
                                        <p:attrNameLst>
                                          <p:attrName>ppt_x</p:attrName>
                                        </p:attrNameLst>
                                      </p:cBhvr>
                                      <p:tavLst>
                                        <p:tav tm="0">
                                          <p:val>
                                            <p:strVal val="#ppt_x"/>
                                          </p:val>
                                        </p:tav>
                                        <p:tav tm="100000">
                                          <p:val>
                                            <p:strVal val="#ppt_x"/>
                                          </p:val>
                                        </p:tav>
                                      </p:tavLst>
                                    </p:anim>
                                    <p:anim calcmode="lin" valueType="num">
                                      <p:cBhvr additive="base">
                                        <p:cTn id="24" dur="500" fill="hold"/>
                                        <p:tgtEl>
                                          <p:spTgt spid="4301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5"/>
                                        </p:tgtEl>
                                        <p:attrNameLst>
                                          <p:attrName>style.visibility</p:attrName>
                                        </p:attrNameLst>
                                      </p:cBhvr>
                                      <p:to>
                                        <p:strVal val="visible"/>
                                      </p:to>
                                    </p:set>
                                    <p:anim calcmode="lin" valueType="num">
                                      <p:cBhvr additive="base">
                                        <p:cTn id="27" dur="500" fill="hold"/>
                                        <p:tgtEl>
                                          <p:spTgt spid="43015"/>
                                        </p:tgtEl>
                                        <p:attrNameLst>
                                          <p:attrName>ppt_x</p:attrName>
                                        </p:attrNameLst>
                                      </p:cBhvr>
                                      <p:tavLst>
                                        <p:tav tm="0">
                                          <p:val>
                                            <p:strVal val="#ppt_x"/>
                                          </p:val>
                                        </p:tav>
                                        <p:tav tm="100000">
                                          <p:val>
                                            <p:strVal val="#ppt_x"/>
                                          </p:val>
                                        </p:tav>
                                      </p:tavLst>
                                    </p:anim>
                                    <p:anim calcmode="lin" valueType="num">
                                      <p:cBhvr additive="base">
                                        <p:cTn id="2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3018"/>
                                        </p:tgtEl>
                                        <p:attrNameLst>
                                          <p:attrName>style.visibility</p:attrName>
                                        </p:attrNameLst>
                                      </p:cBhvr>
                                      <p:to>
                                        <p:strVal val="visible"/>
                                      </p:to>
                                    </p:set>
                                    <p:anim calcmode="lin" valueType="num">
                                      <p:cBhvr additive="base">
                                        <p:cTn id="33" dur="500" fill="hold"/>
                                        <p:tgtEl>
                                          <p:spTgt spid="43018"/>
                                        </p:tgtEl>
                                        <p:attrNameLst>
                                          <p:attrName>ppt_x</p:attrName>
                                        </p:attrNameLst>
                                      </p:cBhvr>
                                      <p:tavLst>
                                        <p:tav tm="0">
                                          <p:val>
                                            <p:strVal val="#ppt_x"/>
                                          </p:val>
                                        </p:tav>
                                        <p:tav tm="100000">
                                          <p:val>
                                            <p:strVal val="#ppt_x"/>
                                          </p:val>
                                        </p:tav>
                                      </p:tavLst>
                                    </p:anim>
                                    <p:anim calcmode="lin" valueType="num">
                                      <p:cBhvr additive="base">
                                        <p:cTn id="34" dur="500" fill="hold"/>
                                        <p:tgtEl>
                                          <p:spTgt spid="43018"/>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3017"/>
                                        </p:tgtEl>
                                        <p:attrNameLst>
                                          <p:attrName>style.visibility</p:attrName>
                                        </p:attrNameLst>
                                      </p:cBhvr>
                                      <p:to>
                                        <p:strVal val="visible"/>
                                      </p:to>
                                    </p:set>
                                    <p:anim calcmode="lin" valueType="num">
                                      <p:cBhvr additive="base">
                                        <p:cTn id="37" dur="500" fill="hold"/>
                                        <p:tgtEl>
                                          <p:spTgt spid="43017"/>
                                        </p:tgtEl>
                                        <p:attrNameLst>
                                          <p:attrName>ppt_x</p:attrName>
                                        </p:attrNameLst>
                                      </p:cBhvr>
                                      <p:tavLst>
                                        <p:tav tm="0">
                                          <p:val>
                                            <p:strVal val="#ppt_x"/>
                                          </p:val>
                                        </p:tav>
                                        <p:tav tm="100000">
                                          <p:val>
                                            <p:strVal val="#ppt_x"/>
                                          </p:val>
                                        </p:tav>
                                      </p:tavLst>
                                    </p:anim>
                                    <p:anim calcmode="lin" valueType="num">
                                      <p:cBhvr additive="base">
                                        <p:cTn id="38" dur="500" fill="hold"/>
                                        <p:tgtEl>
                                          <p:spTgt spid="43017"/>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3019"/>
                                        </p:tgtEl>
                                        <p:attrNameLst>
                                          <p:attrName>style.visibility</p:attrName>
                                        </p:attrNameLst>
                                      </p:cBhvr>
                                      <p:to>
                                        <p:strVal val="visible"/>
                                      </p:to>
                                    </p:set>
                                    <p:anim calcmode="lin" valueType="num">
                                      <p:cBhvr additive="base">
                                        <p:cTn id="41" dur="500" fill="hold"/>
                                        <p:tgtEl>
                                          <p:spTgt spid="43019"/>
                                        </p:tgtEl>
                                        <p:attrNameLst>
                                          <p:attrName>ppt_x</p:attrName>
                                        </p:attrNameLst>
                                      </p:cBhvr>
                                      <p:tavLst>
                                        <p:tav tm="0">
                                          <p:val>
                                            <p:strVal val="#ppt_x"/>
                                          </p:val>
                                        </p:tav>
                                        <p:tav tm="100000">
                                          <p:val>
                                            <p:strVal val="#ppt_x"/>
                                          </p:val>
                                        </p:tav>
                                      </p:tavLst>
                                    </p:anim>
                                    <p:anim calcmode="lin" valueType="num">
                                      <p:cBhvr additive="base">
                                        <p:cTn id="4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nimBg="1" autoUpdateAnimBg="0"/>
      <p:bldP spid="43015" grpId="0"/>
      <p:bldP spid="43016" grpId="0" animBg="1"/>
      <p:bldP spid="43017" grpId="0"/>
      <p:bldP spid="43018" grpId="0" animBg="1"/>
    </p:bldLst>
  </p:timing>
</p:sld>
</file>

<file path=ppt/slides/slide15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6562" name="Rectangle 99"/>
          <p:cNvSpPr>
            <a:spLocks noChangeArrowheads="1"/>
          </p:cNvSpPr>
          <p:nvPr/>
        </p:nvSpPr>
        <p:spPr bwMode="auto">
          <a:xfrm>
            <a:off x="24384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a:spcBef>
                <a:spcPct val="20000"/>
              </a:spcBef>
            </a:pPr>
            <a:endParaRPr lang="en-US"/>
          </a:p>
        </p:txBody>
      </p:sp>
      <p:pic>
        <p:nvPicPr>
          <p:cNvPr id="66563" name="Picture 101"/>
          <p:cNvPicPr>
            <a:picLocks noChangeAspect="1" noChangeArrowheads="1"/>
          </p:cNvPicPr>
          <p:nvPr/>
        </p:nvPicPr>
        <p:blipFill>
          <a:blip r:embed="rId3" cstate="screen">
            <a:lum bright="-36000"/>
            <a:extLst>
              <a:ext uri="{28A0092B-C50C-407E-A947-70E740481C1C}">
                <a14:useLocalDpi xmlns:a14="http://schemas.microsoft.com/office/drawing/2010/main" val="0"/>
              </a:ext>
            </a:extLst>
          </a:blip>
          <a:srcRect t="25496"/>
          <a:stretch>
            <a:fillRect/>
          </a:stretch>
        </p:blipFill>
        <p:spPr bwMode="auto">
          <a:xfrm>
            <a:off x="1870075" y="0"/>
            <a:ext cx="5521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564" name="Text Box 2"/>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66565"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对比</a:t>
            </a:r>
            <a:endParaRPr lang="en-US">
              <a:solidFill>
                <a:schemeClr val="bg1"/>
              </a:solidFill>
              <a:latin typeface="Arial Black"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6569" name="Group 96"/>
            <p:cNvGrpSpPr>
              <a:grpSpLocks/>
            </p:cNvGrpSpPr>
            <p:nvPr/>
          </p:nvGrpSpPr>
          <p:grpSpPr bwMode="auto">
            <a:xfrm>
              <a:off x="0" y="0"/>
              <a:ext cx="3456" cy="5757"/>
              <a:chOff x="0" y="0"/>
              <a:chExt cx="3456" cy="5757"/>
            </a:xfrm>
          </p:grpSpPr>
          <p:grpSp>
            <p:nvGrpSpPr>
              <p:cNvPr id="66571" name="Group 39"/>
              <p:cNvGrpSpPr>
                <a:grpSpLocks/>
              </p:cNvGrpSpPr>
              <p:nvPr/>
            </p:nvGrpSpPr>
            <p:grpSpPr bwMode="auto">
              <a:xfrm>
                <a:off x="0" y="0"/>
                <a:ext cx="1728" cy="518"/>
                <a:chOff x="0" y="0"/>
                <a:chExt cx="1728" cy="518"/>
              </a:xfrm>
            </p:grpSpPr>
            <p:sp>
              <p:nvSpPr>
                <p:cNvPr id="66655" name="Rectangle 38"/>
                <p:cNvSpPr>
                  <a:spLocks noChangeArrowheads="1"/>
                </p:cNvSpPr>
                <p:nvPr/>
              </p:nvSpPr>
              <p:spPr bwMode="auto">
                <a:xfrm>
                  <a:off x="0"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nvGrpSpPr>
                <p:cNvPr id="66656" name="Group 37"/>
                <p:cNvGrpSpPr>
                  <a:grpSpLocks/>
                </p:cNvGrpSpPr>
                <p:nvPr/>
              </p:nvGrpSpPr>
              <p:grpSpPr bwMode="auto">
                <a:xfrm>
                  <a:off x="0" y="0"/>
                  <a:ext cx="1728" cy="518"/>
                  <a:chOff x="0" y="0"/>
                  <a:chExt cx="1728" cy="518"/>
                </a:xfrm>
              </p:grpSpPr>
              <p:sp>
                <p:nvSpPr>
                  <p:cNvPr id="66657" name="Rectangle 8"/>
                  <p:cNvSpPr>
                    <a:spLocks noChangeArrowheads="1"/>
                  </p:cNvSpPr>
                  <p:nvPr/>
                </p:nvSpPr>
                <p:spPr bwMode="auto">
                  <a:xfrm>
                    <a:off x="32" y="0"/>
                    <a:ext cx="1664"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endParaRPr lang="en-US" altLang="zh-CN">
                      <a:solidFill>
                        <a:srgbClr val="FFFFFF"/>
                      </a:solidFill>
                      <a:latin typeface="Arial Narrow" charset="0"/>
                      <a:ea typeface="宋体" charset="0"/>
                      <a:cs typeface="宋体" charset="0"/>
                    </a:endParaRPr>
                  </a:p>
                </p:txBody>
              </p:sp>
              <p:sp>
                <p:nvSpPr>
                  <p:cNvPr id="66658" name="Rectangle 36"/>
                  <p:cNvSpPr>
                    <a:spLocks noChangeArrowheads="1"/>
                  </p:cNvSpPr>
                  <p:nvPr/>
                </p:nvSpPr>
                <p:spPr bwMode="auto">
                  <a:xfrm>
                    <a:off x="0"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grpSp>
            <p:nvGrpSpPr>
              <p:cNvPr id="66572" name="Group 43"/>
              <p:cNvGrpSpPr>
                <a:grpSpLocks/>
              </p:cNvGrpSpPr>
              <p:nvPr/>
            </p:nvGrpSpPr>
            <p:grpSpPr bwMode="auto">
              <a:xfrm>
                <a:off x="1728" y="0"/>
                <a:ext cx="1728" cy="518"/>
                <a:chOff x="1728" y="0"/>
                <a:chExt cx="1728" cy="518"/>
              </a:xfrm>
            </p:grpSpPr>
            <p:sp>
              <p:nvSpPr>
                <p:cNvPr id="66651"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nvGrpSpPr>
                <p:cNvPr id="66652" name="Group 41"/>
                <p:cNvGrpSpPr>
                  <a:grpSpLocks/>
                </p:cNvGrpSpPr>
                <p:nvPr/>
              </p:nvGrpSpPr>
              <p:grpSpPr bwMode="auto">
                <a:xfrm>
                  <a:off x="1728" y="0"/>
                  <a:ext cx="1728" cy="518"/>
                  <a:chOff x="1728" y="0"/>
                  <a:chExt cx="1728" cy="518"/>
                </a:xfrm>
              </p:grpSpPr>
              <p:sp>
                <p:nvSpPr>
                  <p:cNvPr id="66653" name="Rectangle 9"/>
                  <p:cNvSpPr>
                    <a:spLocks noChangeArrowheads="1"/>
                  </p:cNvSpPr>
                  <p:nvPr/>
                </p:nvSpPr>
                <p:spPr bwMode="auto">
                  <a:xfrm>
                    <a:off x="1760" y="0"/>
                    <a:ext cx="1664" cy="518"/>
                  </a:xfrm>
                  <a:prstGeom prst="rect">
                    <a:avLst/>
                  </a:prstGeom>
                  <a:solidFill>
                    <a:srgbClr val="999999"/>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endParaRPr lang="en-US" altLang="zh-CN">
                      <a:solidFill>
                        <a:srgbClr val="FFFFFF"/>
                      </a:solidFill>
                      <a:latin typeface="Arial Narrow" charset="0"/>
                      <a:ea typeface="宋体" charset="0"/>
                      <a:cs typeface="宋体" charset="0"/>
                    </a:endParaRPr>
                  </a:p>
                </p:txBody>
              </p:sp>
              <p:sp>
                <p:nvSpPr>
                  <p:cNvPr id="66654" name="Rectangle 40"/>
                  <p:cNvSpPr>
                    <a:spLocks noChangeArrowheads="1"/>
                  </p:cNvSpPr>
                  <p:nvPr/>
                </p:nvSpPr>
                <p:spPr bwMode="auto">
                  <a:xfrm>
                    <a:off x="1728" y="0"/>
                    <a:ext cx="17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grpSp>
            <p:nvGrpSpPr>
              <p:cNvPr id="66573" name="Group 45"/>
              <p:cNvGrpSpPr>
                <a:grpSpLocks/>
              </p:cNvGrpSpPr>
              <p:nvPr/>
            </p:nvGrpSpPr>
            <p:grpSpPr bwMode="auto">
              <a:xfrm>
                <a:off x="0" y="518"/>
                <a:ext cx="1728" cy="403"/>
                <a:chOff x="0" y="518"/>
                <a:chExt cx="1728" cy="403"/>
              </a:xfrm>
            </p:grpSpPr>
            <p:sp>
              <p:nvSpPr>
                <p:cNvPr id="66649" name="Rectangle 10"/>
                <p:cNvSpPr>
                  <a:spLocks noChangeArrowheads="1"/>
                </p:cNvSpPr>
                <p:nvPr/>
              </p:nvSpPr>
              <p:spPr bwMode="auto">
                <a:xfrm>
                  <a:off x="32"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不忠实</a:t>
                  </a:r>
                  <a:endParaRPr lang="en-US" altLang="zh-CN">
                    <a:solidFill>
                      <a:srgbClr val="FFFFFF"/>
                    </a:solidFill>
                    <a:latin typeface="Arial Narrow" charset="0"/>
                    <a:ea typeface="宋体" charset="0"/>
                    <a:cs typeface="宋体" charset="0"/>
                  </a:endParaRPr>
                </a:p>
              </p:txBody>
            </p:sp>
            <p:sp>
              <p:nvSpPr>
                <p:cNvPr id="66650" name="Rectangle 44"/>
                <p:cNvSpPr>
                  <a:spLocks noChangeArrowheads="1"/>
                </p:cNvSpPr>
                <p:nvPr/>
              </p:nvSpPr>
              <p:spPr bwMode="auto">
                <a:xfrm>
                  <a:off x="0"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4" name="Group 47"/>
              <p:cNvGrpSpPr>
                <a:grpSpLocks/>
              </p:cNvGrpSpPr>
              <p:nvPr/>
            </p:nvGrpSpPr>
            <p:grpSpPr bwMode="auto">
              <a:xfrm>
                <a:off x="1728" y="518"/>
                <a:ext cx="1728" cy="403"/>
                <a:chOff x="1728" y="518"/>
                <a:chExt cx="1728" cy="403"/>
              </a:xfrm>
            </p:grpSpPr>
            <p:sp>
              <p:nvSpPr>
                <p:cNvPr id="66647" name="Rectangle 11"/>
                <p:cNvSpPr>
                  <a:spLocks noChangeArrowheads="1"/>
                </p:cNvSpPr>
                <p:nvPr/>
              </p:nvSpPr>
              <p:spPr bwMode="auto">
                <a:xfrm>
                  <a:off x="1760" y="51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忠实</a:t>
                  </a:r>
                  <a:endParaRPr lang="en-US" altLang="zh-CN">
                    <a:solidFill>
                      <a:srgbClr val="FFFFFF"/>
                    </a:solidFill>
                    <a:latin typeface="Arial Narrow" charset="0"/>
                    <a:ea typeface="宋体" charset="0"/>
                    <a:cs typeface="宋体" charset="0"/>
                  </a:endParaRPr>
                </a:p>
              </p:txBody>
            </p:sp>
            <p:sp>
              <p:nvSpPr>
                <p:cNvPr id="66648" name="Rectangle 46"/>
                <p:cNvSpPr>
                  <a:spLocks noChangeArrowheads="1"/>
                </p:cNvSpPr>
                <p:nvPr/>
              </p:nvSpPr>
              <p:spPr bwMode="auto">
                <a:xfrm>
                  <a:off x="1728" y="51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5" name="Group 49"/>
              <p:cNvGrpSpPr>
                <a:grpSpLocks/>
              </p:cNvGrpSpPr>
              <p:nvPr/>
            </p:nvGrpSpPr>
            <p:grpSpPr bwMode="auto">
              <a:xfrm>
                <a:off x="0" y="921"/>
                <a:ext cx="1728" cy="403"/>
                <a:chOff x="0" y="921"/>
                <a:chExt cx="1728" cy="403"/>
              </a:xfrm>
            </p:grpSpPr>
            <p:sp>
              <p:nvSpPr>
                <p:cNvPr id="66645" name="Rectangle 12"/>
                <p:cNvSpPr>
                  <a:spLocks noChangeArrowheads="1"/>
                </p:cNvSpPr>
                <p:nvPr/>
              </p:nvSpPr>
              <p:spPr bwMode="auto">
                <a:xfrm>
                  <a:off x="32"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道德败坏</a:t>
                  </a:r>
                  <a:endParaRPr lang="en-US" altLang="zh-CN">
                    <a:solidFill>
                      <a:srgbClr val="FFFFFF"/>
                    </a:solidFill>
                    <a:latin typeface="Arial Narrow" charset="0"/>
                    <a:ea typeface="宋体" charset="0"/>
                    <a:cs typeface="宋体" charset="0"/>
                  </a:endParaRPr>
                </a:p>
              </p:txBody>
            </p:sp>
            <p:sp>
              <p:nvSpPr>
                <p:cNvPr id="66646" name="Rectangle 48"/>
                <p:cNvSpPr>
                  <a:spLocks noChangeArrowheads="1"/>
                </p:cNvSpPr>
                <p:nvPr/>
              </p:nvSpPr>
              <p:spPr bwMode="auto">
                <a:xfrm>
                  <a:off x="0"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6" name="Group 51"/>
              <p:cNvGrpSpPr>
                <a:grpSpLocks/>
              </p:cNvGrpSpPr>
              <p:nvPr/>
            </p:nvGrpSpPr>
            <p:grpSpPr bwMode="auto">
              <a:xfrm>
                <a:off x="1728" y="921"/>
                <a:ext cx="1728" cy="403"/>
                <a:chOff x="1728" y="921"/>
                <a:chExt cx="1728" cy="403"/>
              </a:xfrm>
            </p:grpSpPr>
            <p:sp>
              <p:nvSpPr>
                <p:cNvPr id="66643" name="Rectangle 13"/>
                <p:cNvSpPr>
                  <a:spLocks noChangeArrowheads="1"/>
                </p:cNvSpPr>
                <p:nvPr/>
              </p:nvSpPr>
              <p:spPr bwMode="auto">
                <a:xfrm>
                  <a:off x="1760" y="92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忠诚，</a:t>
                  </a: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正义，纯洁</a:t>
                  </a:r>
                  <a:endParaRPr lang="en-US" altLang="zh-CN">
                    <a:solidFill>
                      <a:srgbClr val="FFFFFF"/>
                    </a:solidFill>
                    <a:latin typeface="Arial Narrow" charset="0"/>
                    <a:ea typeface="宋体" charset="0"/>
                    <a:cs typeface="宋体" charset="0"/>
                  </a:endParaRPr>
                </a:p>
              </p:txBody>
            </p:sp>
            <p:sp>
              <p:nvSpPr>
                <p:cNvPr id="66644" name="Rectangle 50"/>
                <p:cNvSpPr>
                  <a:spLocks noChangeArrowheads="1"/>
                </p:cNvSpPr>
                <p:nvPr/>
              </p:nvSpPr>
              <p:spPr bwMode="auto">
                <a:xfrm>
                  <a:off x="1728" y="92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7" name="Group 53"/>
              <p:cNvGrpSpPr>
                <a:grpSpLocks/>
              </p:cNvGrpSpPr>
              <p:nvPr/>
            </p:nvGrpSpPr>
            <p:grpSpPr bwMode="auto">
              <a:xfrm>
                <a:off x="0" y="1324"/>
                <a:ext cx="1728" cy="403"/>
                <a:chOff x="0" y="1324"/>
                <a:chExt cx="1728" cy="403"/>
              </a:xfrm>
            </p:grpSpPr>
            <p:sp>
              <p:nvSpPr>
                <p:cNvPr id="66641" name="Rectangle 14"/>
                <p:cNvSpPr>
                  <a:spLocks noChangeArrowheads="1"/>
                </p:cNvSpPr>
                <p:nvPr/>
              </p:nvSpPr>
              <p:spPr bwMode="auto">
                <a:xfrm>
                  <a:off x="32"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偶像崇拜</a:t>
                  </a:r>
                  <a:endParaRPr lang="en-US" altLang="zh-CN">
                    <a:solidFill>
                      <a:srgbClr val="FFFFFF"/>
                    </a:solidFill>
                    <a:latin typeface="Arial Narrow" charset="0"/>
                    <a:ea typeface="宋体" charset="0"/>
                    <a:cs typeface="宋体" charset="0"/>
                  </a:endParaRPr>
                </a:p>
              </p:txBody>
            </p:sp>
            <p:sp>
              <p:nvSpPr>
                <p:cNvPr id="66642" name="Rectangle 52"/>
                <p:cNvSpPr>
                  <a:spLocks noChangeArrowheads="1"/>
                </p:cNvSpPr>
                <p:nvPr/>
              </p:nvSpPr>
              <p:spPr bwMode="auto">
                <a:xfrm>
                  <a:off x="0"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8" name="Group 55"/>
              <p:cNvGrpSpPr>
                <a:grpSpLocks/>
              </p:cNvGrpSpPr>
              <p:nvPr/>
            </p:nvGrpSpPr>
            <p:grpSpPr bwMode="auto">
              <a:xfrm>
                <a:off x="1728" y="1324"/>
                <a:ext cx="1728" cy="403"/>
                <a:chOff x="1728" y="1324"/>
                <a:chExt cx="1728" cy="403"/>
              </a:xfrm>
            </p:grpSpPr>
            <p:sp>
              <p:nvSpPr>
                <p:cNvPr id="66639" name="Rectangle 15"/>
                <p:cNvSpPr>
                  <a:spLocks noChangeArrowheads="1"/>
                </p:cNvSpPr>
                <p:nvPr/>
              </p:nvSpPr>
              <p:spPr bwMode="auto">
                <a:xfrm>
                  <a:off x="1760" y="132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跟随真神</a:t>
                  </a:r>
                  <a:endParaRPr lang="en-US" altLang="zh-CN">
                    <a:solidFill>
                      <a:srgbClr val="FFFFFF"/>
                    </a:solidFill>
                    <a:latin typeface="Arial Narrow" charset="0"/>
                    <a:ea typeface="宋体" charset="0"/>
                    <a:cs typeface="宋体" charset="0"/>
                  </a:endParaRPr>
                </a:p>
              </p:txBody>
            </p:sp>
            <p:sp>
              <p:nvSpPr>
                <p:cNvPr id="66640" name="Rectangle 54"/>
                <p:cNvSpPr>
                  <a:spLocks noChangeArrowheads="1"/>
                </p:cNvSpPr>
                <p:nvPr/>
              </p:nvSpPr>
              <p:spPr bwMode="auto">
                <a:xfrm>
                  <a:off x="1728" y="132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79" name="Group 57"/>
              <p:cNvGrpSpPr>
                <a:grpSpLocks/>
              </p:cNvGrpSpPr>
              <p:nvPr/>
            </p:nvGrpSpPr>
            <p:grpSpPr bwMode="auto">
              <a:xfrm>
                <a:off x="0" y="1727"/>
                <a:ext cx="1728" cy="403"/>
                <a:chOff x="0" y="1727"/>
                <a:chExt cx="1728" cy="403"/>
              </a:xfrm>
            </p:grpSpPr>
            <p:sp>
              <p:nvSpPr>
                <p:cNvPr id="66637" name="Rectangle 16"/>
                <p:cNvSpPr>
                  <a:spLocks noChangeArrowheads="1"/>
                </p:cNvSpPr>
                <p:nvPr/>
              </p:nvSpPr>
              <p:spPr bwMode="auto">
                <a:xfrm>
                  <a:off x="32"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腐朽没落，</a:t>
                  </a: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堕落，</a:t>
                  </a: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不忠</a:t>
                  </a:r>
                  <a:endParaRPr lang="en-US" altLang="zh-CN">
                    <a:solidFill>
                      <a:srgbClr val="FFFFFF"/>
                    </a:solidFill>
                    <a:latin typeface="Arial Narrow" charset="0"/>
                    <a:ea typeface="宋体" charset="0"/>
                    <a:cs typeface="宋体" charset="0"/>
                  </a:endParaRPr>
                </a:p>
              </p:txBody>
            </p:sp>
            <p:sp>
              <p:nvSpPr>
                <p:cNvPr id="66638" name="Rectangle 56"/>
                <p:cNvSpPr>
                  <a:spLocks noChangeArrowheads="1"/>
                </p:cNvSpPr>
                <p:nvPr/>
              </p:nvSpPr>
              <p:spPr bwMode="auto">
                <a:xfrm>
                  <a:off x="0"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0" name="Group 59"/>
              <p:cNvGrpSpPr>
                <a:grpSpLocks/>
              </p:cNvGrpSpPr>
              <p:nvPr/>
            </p:nvGrpSpPr>
            <p:grpSpPr bwMode="auto">
              <a:xfrm>
                <a:off x="1728" y="1727"/>
                <a:ext cx="1728" cy="403"/>
                <a:chOff x="1728" y="1727"/>
                <a:chExt cx="1728" cy="403"/>
              </a:xfrm>
            </p:grpSpPr>
            <p:sp>
              <p:nvSpPr>
                <p:cNvPr id="66635" name="Rectangle 17"/>
                <p:cNvSpPr>
                  <a:spLocks noChangeArrowheads="1"/>
                </p:cNvSpPr>
                <p:nvPr/>
              </p:nvSpPr>
              <p:spPr bwMode="auto">
                <a:xfrm>
                  <a:off x="1760" y="1727"/>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专一</a:t>
                  </a:r>
                  <a:endParaRPr lang="en-US" altLang="zh-CN">
                    <a:solidFill>
                      <a:srgbClr val="FFFFFF"/>
                    </a:solidFill>
                    <a:latin typeface="Arial Narrow" charset="0"/>
                    <a:ea typeface="宋体" charset="0"/>
                    <a:cs typeface="宋体" charset="0"/>
                  </a:endParaRPr>
                </a:p>
              </p:txBody>
            </p:sp>
            <p:sp>
              <p:nvSpPr>
                <p:cNvPr id="66636" name="Rectangle 58"/>
                <p:cNvSpPr>
                  <a:spLocks noChangeArrowheads="1"/>
                </p:cNvSpPr>
                <p:nvPr/>
              </p:nvSpPr>
              <p:spPr bwMode="auto">
                <a:xfrm>
                  <a:off x="1728" y="1727"/>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1" name="Group 61"/>
              <p:cNvGrpSpPr>
                <a:grpSpLocks/>
              </p:cNvGrpSpPr>
              <p:nvPr/>
            </p:nvGrpSpPr>
            <p:grpSpPr bwMode="auto">
              <a:xfrm>
                <a:off x="0" y="2130"/>
                <a:ext cx="1728" cy="403"/>
                <a:chOff x="0" y="2130"/>
                <a:chExt cx="1728" cy="403"/>
              </a:xfrm>
            </p:grpSpPr>
            <p:sp>
              <p:nvSpPr>
                <p:cNvPr id="66633" name="Rectangle 18"/>
                <p:cNvSpPr>
                  <a:spLocks noChangeArrowheads="1"/>
                </p:cNvSpPr>
                <p:nvPr/>
              </p:nvSpPr>
              <p:spPr bwMode="auto">
                <a:xfrm>
                  <a:off x="32"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肉欲</a:t>
                  </a:r>
                  <a:endParaRPr lang="en-US" altLang="zh-CN">
                    <a:solidFill>
                      <a:srgbClr val="FFFFFF"/>
                    </a:solidFill>
                    <a:latin typeface="Arial Narrow" charset="0"/>
                    <a:ea typeface="宋体" charset="0"/>
                    <a:cs typeface="宋体" charset="0"/>
                  </a:endParaRPr>
                </a:p>
              </p:txBody>
            </p:sp>
            <p:sp>
              <p:nvSpPr>
                <p:cNvPr id="66634" name="Rectangle 60"/>
                <p:cNvSpPr>
                  <a:spLocks noChangeArrowheads="1"/>
                </p:cNvSpPr>
                <p:nvPr/>
              </p:nvSpPr>
              <p:spPr bwMode="auto">
                <a:xfrm>
                  <a:off x="0"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2" name="Group 63"/>
              <p:cNvGrpSpPr>
                <a:grpSpLocks/>
              </p:cNvGrpSpPr>
              <p:nvPr/>
            </p:nvGrpSpPr>
            <p:grpSpPr bwMode="auto">
              <a:xfrm>
                <a:off x="1728" y="2130"/>
                <a:ext cx="1728" cy="403"/>
                <a:chOff x="1728" y="2130"/>
                <a:chExt cx="1728" cy="403"/>
              </a:xfrm>
            </p:grpSpPr>
            <p:sp>
              <p:nvSpPr>
                <p:cNvPr id="66631" name="Rectangle 19"/>
                <p:cNvSpPr>
                  <a:spLocks noChangeArrowheads="1"/>
                </p:cNvSpPr>
                <p:nvPr/>
              </p:nvSpPr>
              <p:spPr bwMode="auto">
                <a:xfrm>
                  <a:off x="1760" y="2130"/>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a:solidFill>
                        <a:srgbClr val="FFFFFF"/>
                      </a:solidFill>
                      <a:latin typeface="Arial Narrow" charset="0"/>
                      <a:ea typeface="宋体" charset="0"/>
                      <a:cs typeface="宋体" charset="0"/>
                    </a:rPr>
                    <a:t>爱情</a:t>
                  </a:r>
                  <a:endParaRPr lang="en-US" altLang="zh-CN">
                    <a:solidFill>
                      <a:srgbClr val="FFFFFF"/>
                    </a:solidFill>
                    <a:latin typeface="Arial Narrow" charset="0"/>
                    <a:ea typeface="宋体" charset="0"/>
                    <a:cs typeface="宋体" charset="0"/>
                  </a:endParaRPr>
                </a:p>
              </p:txBody>
            </p:sp>
            <p:sp>
              <p:nvSpPr>
                <p:cNvPr id="66632" name="Rectangle 62"/>
                <p:cNvSpPr>
                  <a:spLocks noChangeArrowheads="1"/>
                </p:cNvSpPr>
                <p:nvPr/>
              </p:nvSpPr>
              <p:spPr bwMode="auto">
                <a:xfrm>
                  <a:off x="1728" y="2130"/>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3" name="Group 65"/>
              <p:cNvGrpSpPr>
                <a:grpSpLocks/>
              </p:cNvGrpSpPr>
              <p:nvPr/>
            </p:nvGrpSpPr>
            <p:grpSpPr bwMode="auto">
              <a:xfrm>
                <a:off x="0" y="2533"/>
                <a:ext cx="1728" cy="403"/>
                <a:chOff x="0" y="2533"/>
                <a:chExt cx="1728" cy="403"/>
              </a:xfrm>
            </p:grpSpPr>
            <p:sp>
              <p:nvSpPr>
                <p:cNvPr id="66629" name="Rectangle 20"/>
                <p:cNvSpPr>
                  <a:spLocks noChangeArrowheads="1"/>
                </p:cNvSpPr>
                <p:nvPr/>
              </p:nvSpPr>
              <p:spPr bwMode="auto">
                <a:xfrm>
                  <a:off x="32"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战争</a:t>
                  </a:r>
                  <a:endParaRPr lang="en-US" altLang="zh-CN">
                    <a:solidFill>
                      <a:srgbClr val="FFFFFF"/>
                    </a:solidFill>
                    <a:latin typeface="Arial Narrow" charset="0"/>
                    <a:ea typeface="宋体" charset="0"/>
                    <a:cs typeface="宋体" charset="0"/>
                  </a:endParaRPr>
                </a:p>
              </p:txBody>
            </p:sp>
            <p:sp>
              <p:nvSpPr>
                <p:cNvPr id="66630" name="Rectangle 64"/>
                <p:cNvSpPr>
                  <a:spLocks noChangeArrowheads="1"/>
                </p:cNvSpPr>
                <p:nvPr/>
              </p:nvSpPr>
              <p:spPr bwMode="auto">
                <a:xfrm>
                  <a:off x="0"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4" name="Group 67"/>
              <p:cNvGrpSpPr>
                <a:grpSpLocks/>
              </p:cNvGrpSpPr>
              <p:nvPr/>
            </p:nvGrpSpPr>
            <p:grpSpPr bwMode="auto">
              <a:xfrm>
                <a:off x="1728" y="2533"/>
                <a:ext cx="1728" cy="403"/>
                <a:chOff x="1728" y="2533"/>
                <a:chExt cx="1728" cy="403"/>
              </a:xfrm>
            </p:grpSpPr>
            <p:sp>
              <p:nvSpPr>
                <p:cNvPr id="66627" name="Rectangle 21"/>
                <p:cNvSpPr>
                  <a:spLocks noChangeArrowheads="1"/>
                </p:cNvSpPr>
                <p:nvPr/>
              </p:nvSpPr>
              <p:spPr bwMode="auto">
                <a:xfrm>
                  <a:off x="1760" y="2533"/>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和平</a:t>
                  </a:r>
                  <a:endParaRPr lang="en-US" altLang="zh-CN">
                    <a:solidFill>
                      <a:srgbClr val="FFFFFF"/>
                    </a:solidFill>
                    <a:latin typeface="Arial Narrow" charset="0"/>
                    <a:ea typeface="宋体" charset="0"/>
                    <a:cs typeface="宋体" charset="0"/>
                  </a:endParaRPr>
                </a:p>
              </p:txBody>
            </p:sp>
            <p:sp>
              <p:nvSpPr>
                <p:cNvPr id="66628" name="Rectangle 66"/>
                <p:cNvSpPr>
                  <a:spLocks noChangeArrowheads="1"/>
                </p:cNvSpPr>
                <p:nvPr/>
              </p:nvSpPr>
              <p:spPr bwMode="auto">
                <a:xfrm>
                  <a:off x="1728" y="2533"/>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5" name="Group 69"/>
              <p:cNvGrpSpPr>
                <a:grpSpLocks/>
              </p:cNvGrpSpPr>
              <p:nvPr/>
            </p:nvGrpSpPr>
            <p:grpSpPr bwMode="auto">
              <a:xfrm>
                <a:off x="0" y="2936"/>
                <a:ext cx="1728" cy="403"/>
                <a:chOff x="0" y="2936"/>
                <a:chExt cx="1728" cy="403"/>
              </a:xfrm>
            </p:grpSpPr>
            <p:sp>
              <p:nvSpPr>
                <p:cNvPr id="66625" name="Rectangle 22"/>
                <p:cNvSpPr>
                  <a:spLocks noChangeArrowheads="1"/>
                </p:cNvSpPr>
                <p:nvPr/>
              </p:nvSpPr>
              <p:spPr bwMode="auto">
                <a:xfrm>
                  <a:off x="32"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残酷</a:t>
                  </a:r>
                  <a:endParaRPr lang="en-US" altLang="zh-CN">
                    <a:solidFill>
                      <a:srgbClr val="FFFFFF"/>
                    </a:solidFill>
                    <a:latin typeface="Arial Narrow" charset="0"/>
                    <a:ea typeface="宋体" charset="0"/>
                    <a:cs typeface="宋体" charset="0"/>
                  </a:endParaRPr>
                </a:p>
              </p:txBody>
            </p:sp>
            <p:sp>
              <p:nvSpPr>
                <p:cNvPr id="66626" name="Rectangle 68"/>
                <p:cNvSpPr>
                  <a:spLocks noChangeArrowheads="1"/>
                </p:cNvSpPr>
                <p:nvPr/>
              </p:nvSpPr>
              <p:spPr bwMode="auto">
                <a:xfrm>
                  <a:off x="0"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6" name="Group 71"/>
              <p:cNvGrpSpPr>
                <a:grpSpLocks/>
              </p:cNvGrpSpPr>
              <p:nvPr/>
            </p:nvGrpSpPr>
            <p:grpSpPr bwMode="auto">
              <a:xfrm>
                <a:off x="1728" y="2936"/>
                <a:ext cx="1728" cy="403"/>
                <a:chOff x="1728" y="2936"/>
                <a:chExt cx="1728" cy="403"/>
              </a:xfrm>
            </p:grpSpPr>
            <p:sp>
              <p:nvSpPr>
                <p:cNvPr id="66623" name="Rectangle 23"/>
                <p:cNvSpPr>
                  <a:spLocks noChangeArrowheads="1"/>
                </p:cNvSpPr>
                <p:nvPr/>
              </p:nvSpPr>
              <p:spPr bwMode="auto">
                <a:xfrm>
                  <a:off x="1760" y="2936"/>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仁爱</a:t>
                  </a:r>
                  <a:endParaRPr lang="en-US" altLang="zh-CN">
                    <a:solidFill>
                      <a:srgbClr val="FFFFFF"/>
                    </a:solidFill>
                    <a:latin typeface="Arial Narrow" charset="0"/>
                    <a:ea typeface="宋体" charset="0"/>
                    <a:cs typeface="宋体" charset="0"/>
                  </a:endParaRPr>
                </a:p>
              </p:txBody>
            </p:sp>
            <p:sp>
              <p:nvSpPr>
                <p:cNvPr id="66624" name="Rectangle 70"/>
                <p:cNvSpPr>
                  <a:spLocks noChangeArrowheads="1"/>
                </p:cNvSpPr>
                <p:nvPr/>
              </p:nvSpPr>
              <p:spPr bwMode="auto">
                <a:xfrm>
                  <a:off x="1728" y="2936"/>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7" name="Group 73"/>
              <p:cNvGrpSpPr>
                <a:grpSpLocks/>
              </p:cNvGrpSpPr>
              <p:nvPr/>
            </p:nvGrpSpPr>
            <p:grpSpPr bwMode="auto">
              <a:xfrm>
                <a:off x="0" y="3339"/>
                <a:ext cx="1728" cy="403"/>
                <a:chOff x="0" y="3339"/>
                <a:chExt cx="1728" cy="403"/>
              </a:xfrm>
            </p:grpSpPr>
            <p:sp>
              <p:nvSpPr>
                <p:cNvPr id="66621" name="Rectangle 24"/>
                <p:cNvSpPr>
                  <a:spLocks noChangeArrowheads="1"/>
                </p:cNvSpPr>
                <p:nvPr/>
              </p:nvSpPr>
              <p:spPr bwMode="auto">
                <a:xfrm>
                  <a:off x="32" y="3339"/>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chemeClr val="bg1"/>
                      </a:solidFill>
                      <a:ea typeface="宋体" charset="0"/>
                      <a:cs typeface="宋体" charset="0"/>
                    </a:rPr>
                    <a:t>伯利恒的败坏</a:t>
                  </a:r>
                  <a:endParaRPr lang="en-US" altLang="zh-CN">
                    <a:solidFill>
                      <a:schemeClr val="bg1"/>
                    </a:solidFill>
                    <a:latin typeface="Arial Narrow" charset="0"/>
                    <a:ea typeface="宋体" charset="0"/>
                    <a:cs typeface="宋体" charset="0"/>
                  </a:endParaRPr>
                </a:p>
              </p:txBody>
            </p:sp>
            <p:sp>
              <p:nvSpPr>
                <p:cNvPr id="66622" name="Rectangle 72"/>
                <p:cNvSpPr>
                  <a:spLocks noChangeArrowheads="1"/>
                </p:cNvSpPr>
                <p:nvPr/>
              </p:nvSpPr>
              <p:spPr bwMode="auto">
                <a:xfrm>
                  <a:off x="0"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8" name="Group 75"/>
              <p:cNvGrpSpPr>
                <a:grpSpLocks/>
              </p:cNvGrpSpPr>
              <p:nvPr/>
            </p:nvGrpSpPr>
            <p:grpSpPr bwMode="auto">
              <a:xfrm>
                <a:off x="1728" y="3339"/>
                <a:ext cx="1728" cy="403"/>
                <a:chOff x="1728" y="3339"/>
                <a:chExt cx="1728" cy="403"/>
              </a:xfrm>
            </p:grpSpPr>
            <p:sp>
              <p:nvSpPr>
                <p:cNvPr id="18491" name="Rectangle 25"/>
                <p:cNvSpPr>
                  <a:spLocks noChangeArrowheads="1"/>
                </p:cNvSpPr>
                <p:nvPr/>
              </p:nvSpPr>
              <p:spPr bwMode="auto">
                <a:xfrm>
                  <a:off x="1792" y="3337"/>
                  <a:ext cx="1664" cy="403"/>
                </a:xfrm>
                <a:prstGeom prst="rect">
                  <a:avLst/>
                </a:prstGeom>
                <a:noFill/>
                <a:ln w="9525">
                  <a:noFill/>
                  <a:miter lim="800000"/>
                  <a:headEnd type="none" w="sm" len="sm"/>
                  <a:tailEnd type="none" w="sm" len="sm"/>
                </a:ln>
              </p:spPr>
              <p:txBody>
                <a:bodyPr lIns="0" tIns="0" rIns="0" bIns="0" anchor="ctr" anchorCtr="1"/>
                <a:lstStyle/>
                <a:p>
                  <a:pPr algn="ctr"/>
                  <a:r>
                    <a:rPr lang="zh-CN" altLang="en-US" b="1">
                      <a:solidFill>
                        <a:schemeClr val="bg1"/>
                      </a:solidFill>
                      <a:ea typeface="宋体" charset="0"/>
                      <a:cs typeface="宋体" charset="0"/>
                    </a:rPr>
                    <a:t>伯利恒获益</a:t>
                  </a:r>
                  <a:endParaRPr lang="en-US" b="1">
                    <a:solidFill>
                      <a:schemeClr val="bg1"/>
                    </a:solidFill>
                    <a:effectLst>
                      <a:outerShdw blurRad="38100" dist="38100" dir="2700000" algn="tl">
                        <a:srgbClr val="808080"/>
                      </a:outerShdw>
                    </a:effectLst>
                  </a:endParaRPr>
                </a:p>
              </p:txBody>
            </p:sp>
            <p:sp>
              <p:nvSpPr>
                <p:cNvPr id="66620" name="Rectangle 74"/>
                <p:cNvSpPr>
                  <a:spLocks noChangeArrowheads="1"/>
                </p:cNvSpPr>
                <p:nvPr/>
              </p:nvSpPr>
              <p:spPr bwMode="auto">
                <a:xfrm>
                  <a:off x="1728" y="3339"/>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89" name="Group 77"/>
              <p:cNvGrpSpPr>
                <a:grpSpLocks/>
              </p:cNvGrpSpPr>
              <p:nvPr/>
            </p:nvGrpSpPr>
            <p:grpSpPr bwMode="auto">
              <a:xfrm>
                <a:off x="0" y="3742"/>
                <a:ext cx="1728" cy="403"/>
                <a:chOff x="0" y="3742"/>
                <a:chExt cx="1728" cy="403"/>
              </a:xfrm>
            </p:grpSpPr>
            <p:sp>
              <p:nvSpPr>
                <p:cNvPr id="66617" name="Rectangle 26"/>
                <p:cNvSpPr>
                  <a:spLocks noChangeArrowheads="1"/>
                </p:cNvSpPr>
                <p:nvPr/>
              </p:nvSpPr>
              <p:spPr bwMode="auto">
                <a:xfrm>
                  <a:off x="32"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混乱无制度</a:t>
                  </a:r>
                  <a:endParaRPr lang="en-US" altLang="zh-CN">
                    <a:solidFill>
                      <a:srgbClr val="FFFFFF"/>
                    </a:solidFill>
                    <a:latin typeface="Arial Narrow" charset="0"/>
                    <a:ea typeface="宋体" charset="0"/>
                    <a:cs typeface="宋体" charset="0"/>
                  </a:endParaRPr>
                </a:p>
              </p:txBody>
            </p:sp>
            <p:sp>
              <p:nvSpPr>
                <p:cNvPr id="66618" name="Rectangle 76"/>
                <p:cNvSpPr>
                  <a:spLocks noChangeArrowheads="1"/>
                </p:cNvSpPr>
                <p:nvPr/>
              </p:nvSpPr>
              <p:spPr bwMode="auto">
                <a:xfrm>
                  <a:off x="0"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0" name="Group 79"/>
              <p:cNvGrpSpPr>
                <a:grpSpLocks/>
              </p:cNvGrpSpPr>
              <p:nvPr/>
            </p:nvGrpSpPr>
            <p:grpSpPr bwMode="auto">
              <a:xfrm>
                <a:off x="1728" y="3742"/>
                <a:ext cx="1728" cy="403"/>
                <a:chOff x="1728" y="3742"/>
                <a:chExt cx="1728" cy="403"/>
              </a:xfrm>
            </p:grpSpPr>
            <p:sp>
              <p:nvSpPr>
                <p:cNvPr id="66615" name="Rectangle 27"/>
                <p:cNvSpPr>
                  <a:spLocks noChangeArrowheads="1"/>
                </p:cNvSpPr>
                <p:nvPr/>
              </p:nvSpPr>
              <p:spPr bwMode="auto">
                <a:xfrm>
                  <a:off x="1760" y="3742"/>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君王制度</a:t>
                  </a:r>
                  <a:endParaRPr lang="en-US" altLang="zh-CN">
                    <a:solidFill>
                      <a:srgbClr val="FFFFFF"/>
                    </a:solidFill>
                    <a:latin typeface="Arial Narrow" charset="0"/>
                    <a:ea typeface="宋体" charset="0"/>
                    <a:cs typeface="宋体" charset="0"/>
                  </a:endParaRPr>
                </a:p>
              </p:txBody>
            </p:sp>
            <p:sp>
              <p:nvSpPr>
                <p:cNvPr id="66616" name="Rectangle 78"/>
                <p:cNvSpPr>
                  <a:spLocks noChangeArrowheads="1"/>
                </p:cNvSpPr>
                <p:nvPr/>
              </p:nvSpPr>
              <p:spPr bwMode="auto">
                <a:xfrm>
                  <a:off x="1728" y="3742"/>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1" name="Group 81"/>
              <p:cNvGrpSpPr>
                <a:grpSpLocks/>
              </p:cNvGrpSpPr>
              <p:nvPr/>
            </p:nvGrpSpPr>
            <p:grpSpPr bwMode="auto">
              <a:xfrm>
                <a:off x="0" y="4145"/>
                <a:ext cx="1728" cy="403"/>
                <a:chOff x="0" y="4145"/>
                <a:chExt cx="1728" cy="403"/>
              </a:xfrm>
            </p:grpSpPr>
            <p:sp>
              <p:nvSpPr>
                <p:cNvPr id="66613" name="Rectangle 28"/>
                <p:cNvSpPr>
                  <a:spLocks noChangeArrowheads="1"/>
                </p:cNvSpPr>
                <p:nvPr/>
              </p:nvSpPr>
              <p:spPr bwMode="auto">
                <a:xfrm>
                  <a:off x="32"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部族</a:t>
                  </a:r>
                  <a:endParaRPr lang="en-US" altLang="zh-CN">
                    <a:solidFill>
                      <a:srgbClr val="FFFFFF"/>
                    </a:solidFill>
                    <a:latin typeface="Arial Narrow" charset="0"/>
                    <a:ea typeface="宋体" charset="0"/>
                    <a:cs typeface="宋体" charset="0"/>
                  </a:endParaRPr>
                </a:p>
              </p:txBody>
            </p:sp>
            <p:sp>
              <p:nvSpPr>
                <p:cNvPr id="66614" name="Rectangle 80"/>
                <p:cNvSpPr>
                  <a:spLocks noChangeArrowheads="1"/>
                </p:cNvSpPr>
                <p:nvPr/>
              </p:nvSpPr>
              <p:spPr bwMode="auto">
                <a:xfrm>
                  <a:off x="0" y="41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2" name="Group 83"/>
              <p:cNvGrpSpPr>
                <a:grpSpLocks/>
              </p:cNvGrpSpPr>
              <p:nvPr/>
            </p:nvGrpSpPr>
            <p:grpSpPr bwMode="auto">
              <a:xfrm>
                <a:off x="1673" y="4145"/>
                <a:ext cx="1751" cy="503"/>
                <a:chOff x="1673" y="4145"/>
                <a:chExt cx="1751" cy="503"/>
              </a:xfrm>
            </p:grpSpPr>
            <p:sp>
              <p:nvSpPr>
                <p:cNvPr id="66611" name="Rectangle 29"/>
                <p:cNvSpPr>
                  <a:spLocks noChangeArrowheads="1"/>
                </p:cNvSpPr>
                <p:nvPr/>
              </p:nvSpPr>
              <p:spPr bwMode="auto">
                <a:xfrm>
                  <a:off x="1760" y="4145"/>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民族</a:t>
                  </a:r>
                  <a:endParaRPr lang="en-US" altLang="zh-CN">
                    <a:solidFill>
                      <a:srgbClr val="FFFFFF"/>
                    </a:solidFill>
                    <a:latin typeface="Arial Narrow" charset="0"/>
                    <a:ea typeface="宋体" charset="0"/>
                    <a:cs typeface="宋体" charset="0"/>
                  </a:endParaRPr>
                </a:p>
              </p:txBody>
            </p:sp>
            <p:sp>
              <p:nvSpPr>
                <p:cNvPr id="66612" name="Rectangle 82"/>
                <p:cNvSpPr>
                  <a:spLocks noChangeArrowheads="1"/>
                </p:cNvSpPr>
                <p:nvPr/>
              </p:nvSpPr>
              <p:spPr bwMode="auto">
                <a:xfrm>
                  <a:off x="1673" y="4245"/>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3" name="Group 85"/>
              <p:cNvGrpSpPr>
                <a:grpSpLocks/>
              </p:cNvGrpSpPr>
              <p:nvPr/>
            </p:nvGrpSpPr>
            <p:grpSpPr bwMode="auto">
              <a:xfrm>
                <a:off x="0" y="4548"/>
                <a:ext cx="1728" cy="403"/>
                <a:chOff x="0" y="4548"/>
                <a:chExt cx="1728" cy="403"/>
              </a:xfrm>
            </p:grpSpPr>
            <p:sp>
              <p:nvSpPr>
                <p:cNvPr id="66609" name="Rectangle 30"/>
                <p:cNvSpPr>
                  <a:spLocks noChangeArrowheads="1"/>
                </p:cNvSpPr>
                <p:nvPr/>
              </p:nvSpPr>
              <p:spPr bwMode="auto">
                <a:xfrm>
                  <a:off x="32"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扫罗</a:t>
                  </a:r>
                  <a:endParaRPr lang="en-US" altLang="zh-CN">
                    <a:solidFill>
                      <a:srgbClr val="FFFFFF"/>
                    </a:solidFill>
                    <a:latin typeface="Arial Narrow" charset="0"/>
                    <a:ea typeface="宋体" charset="0"/>
                    <a:cs typeface="宋体" charset="0"/>
                  </a:endParaRPr>
                </a:p>
              </p:txBody>
            </p:sp>
            <p:sp>
              <p:nvSpPr>
                <p:cNvPr id="66610" name="Rectangle 84"/>
                <p:cNvSpPr>
                  <a:spLocks noChangeArrowheads="1"/>
                </p:cNvSpPr>
                <p:nvPr/>
              </p:nvSpPr>
              <p:spPr bwMode="auto">
                <a:xfrm>
                  <a:off x="0"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4" name="Group 87"/>
              <p:cNvGrpSpPr>
                <a:grpSpLocks/>
              </p:cNvGrpSpPr>
              <p:nvPr/>
            </p:nvGrpSpPr>
            <p:grpSpPr bwMode="auto">
              <a:xfrm>
                <a:off x="1728" y="4548"/>
                <a:ext cx="1728" cy="403"/>
                <a:chOff x="1728" y="4548"/>
                <a:chExt cx="1728" cy="403"/>
              </a:xfrm>
            </p:grpSpPr>
            <p:sp>
              <p:nvSpPr>
                <p:cNvPr id="66607" name="Rectangle 31"/>
                <p:cNvSpPr>
                  <a:spLocks noChangeArrowheads="1"/>
                </p:cNvSpPr>
                <p:nvPr/>
              </p:nvSpPr>
              <p:spPr bwMode="auto">
                <a:xfrm>
                  <a:off x="1760" y="4548"/>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大卫</a:t>
                  </a:r>
                  <a:endParaRPr lang="en-US" altLang="zh-CN">
                    <a:solidFill>
                      <a:srgbClr val="FFFFFF"/>
                    </a:solidFill>
                    <a:latin typeface="Arial Narrow" charset="0"/>
                    <a:ea typeface="宋体" charset="0"/>
                    <a:cs typeface="宋体" charset="0"/>
                  </a:endParaRPr>
                </a:p>
              </p:txBody>
            </p:sp>
            <p:sp>
              <p:nvSpPr>
                <p:cNvPr id="66608" name="Rectangle 86"/>
                <p:cNvSpPr>
                  <a:spLocks noChangeArrowheads="1"/>
                </p:cNvSpPr>
                <p:nvPr/>
              </p:nvSpPr>
              <p:spPr bwMode="auto">
                <a:xfrm>
                  <a:off x="1728" y="4548"/>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5" name="Group 89"/>
              <p:cNvGrpSpPr>
                <a:grpSpLocks/>
              </p:cNvGrpSpPr>
              <p:nvPr/>
            </p:nvGrpSpPr>
            <p:grpSpPr bwMode="auto">
              <a:xfrm>
                <a:off x="0" y="4951"/>
                <a:ext cx="1728" cy="403"/>
                <a:chOff x="0" y="4951"/>
                <a:chExt cx="1728" cy="403"/>
              </a:xfrm>
            </p:grpSpPr>
            <p:sp>
              <p:nvSpPr>
                <p:cNvPr id="66605" name="Rectangle 32"/>
                <p:cNvSpPr>
                  <a:spLocks noChangeArrowheads="1"/>
                </p:cNvSpPr>
                <p:nvPr/>
              </p:nvSpPr>
              <p:spPr bwMode="auto">
                <a:xfrm>
                  <a:off x="32"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不顺从带来悲哀</a:t>
                  </a:r>
                  <a:endParaRPr lang="en-US" altLang="zh-CN">
                    <a:solidFill>
                      <a:srgbClr val="FFFFFF"/>
                    </a:solidFill>
                    <a:latin typeface="Arial Narrow" charset="0"/>
                    <a:ea typeface="宋体" charset="0"/>
                    <a:cs typeface="宋体" charset="0"/>
                  </a:endParaRPr>
                </a:p>
              </p:txBody>
            </p:sp>
            <p:sp>
              <p:nvSpPr>
                <p:cNvPr id="66606" name="Rectangle 88"/>
                <p:cNvSpPr>
                  <a:spLocks noChangeArrowheads="1"/>
                </p:cNvSpPr>
                <p:nvPr/>
              </p:nvSpPr>
              <p:spPr bwMode="auto">
                <a:xfrm>
                  <a:off x="0"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6" name="Group 91"/>
              <p:cNvGrpSpPr>
                <a:grpSpLocks/>
              </p:cNvGrpSpPr>
              <p:nvPr/>
            </p:nvGrpSpPr>
            <p:grpSpPr bwMode="auto">
              <a:xfrm>
                <a:off x="1728" y="4951"/>
                <a:ext cx="1728" cy="403"/>
                <a:chOff x="1728" y="4951"/>
                <a:chExt cx="1728" cy="403"/>
              </a:xfrm>
            </p:grpSpPr>
            <p:sp>
              <p:nvSpPr>
                <p:cNvPr id="66603" name="Rectangle 33"/>
                <p:cNvSpPr>
                  <a:spLocks noChangeArrowheads="1"/>
                </p:cNvSpPr>
                <p:nvPr/>
              </p:nvSpPr>
              <p:spPr bwMode="auto">
                <a:xfrm>
                  <a:off x="1760" y="4951"/>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顺从的信心带来祝福</a:t>
                  </a:r>
                  <a:endParaRPr lang="en-US" altLang="zh-CN">
                    <a:solidFill>
                      <a:srgbClr val="FFFFFF"/>
                    </a:solidFill>
                    <a:latin typeface="Arial Narrow" charset="0"/>
                    <a:ea typeface="宋体" charset="0"/>
                    <a:cs typeface="宋体" charset="0"/>
                  </a:endParaRPr>
                </a:p>
              </p:txBody>
            </p:sp>
            <p:sp>
              <p:nvSpPr>
                <p:cNvPr id="66604" name="Rectangle 90"/>
                <p:cNvSpPr>
                  <a:spLocks noChangeArrowheads="1"/>
                </p:cNvSpPr>
                <p:nvPr/>
              </p:nvSpPr>
              <p:spPr bwMode="auto">
                <a:xfrm>
                  <a:off x="1728" y="4951"/>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7" name="Group 93"/>
              <p:cNvGrpSpPr>
                <a:grpSpLocks/>
              </p:cNvGrpSpPr>
              <p:nvPr/>
            </p:nvGrpSpPr>
            <p:grpSpPr bwMode="auto">
              <a:xfrm>
                <a:off x="0" y="5354"/>
                <a:ext cx="1728" cy="403"/>
                <a:chOff x="0" y="5354"/>
                <a:chExt cx="1728" cy="403"/>
              </a:xfrm>
            </p:grpSpPr>
            <p:sp>
              <p:nvSpPr>
                <p:cNvPr id="66601" name="Rectangle 34"/>
                <p:cNvSpPr>
                  <a:spLocks noChangeArrowheads="1"/>
                </p:cNvSpPr>
                <p:nvPr/>
              </p:nvSpPr>
              <p:spPr bwMode="auto">
                <a:xfrm>
                  <a:off x="32"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属灵黑暗</a:t>
                  </a:r>
                  <a:endParaRPr lang="en-US" altLang="zh-CN">
                    <a:solidFill>
                      <a:srgbClr val="FFFFFF"/>
                    </a:solidFill>
                    <a:latin typeface="Arial Narrow" charset="0"/>
                    <a:ea typeface="宋体" charset="0"/>
                    <a:cs typeface="宋体" charset="0"/>
                  </a:endParaRPr>
                </a:p>
              </p:txBody>
            </p:sp>
            <p:sp>
              <p:nvSpPr>
                <p:cNvPr id="66602" name="Rectangle 92"/>
                <p:cNvSpPr>
                  <a:spLocks noChangeArrowheads="1"/>
                </p:cNvSpPr>
                <p:nvPr/>
              </p:nvSpPr>
              <p:spPr bwMode="auto">
                <a:xfrm>
                  <a:off x="0"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nvGrpSpPr>
              <p:cNvPr id="66598" name="Group 95"/>
              <p:cNvGrpSpPr>
                <a:grpSpLocks/>
              </p:cNvGrpSpPr>
              <p:nvPr/>
            </p:nvGrpSpPr>
            <p:grpSpPr bwMode="auto">
              <a:xfrm>
                <a:off x="1728" y="5354"/>
                <a:ext cx="1728" cy="403"/>
                <a:chOff x="1728" y="5354"/>
                <a:chExt cx="1728" cy="403"/>
              </a:xfrm>
            </p:grpSpPr>
            <p:sp>
              <p:nvSpPr>
                <p:cNvPr id="66599" name="Rectangle 35"/>
                <p:cNvSpPr>
                  <a:spLocks noChangeArrowheads="1"/>
                </p:cNvSpPr>
                <p:nvPr/>
              </p:nvSpPr>
              <p:spPr bwMode="auto">
                <a:xfrm>
                  <a:off x="1760" y="5354"/>
                  <a:ext cx="16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lIns="0" tIns="0" rIns="0" bIns="0" anchor="ctr" anchorCtr="1"/>
                <a:lstStyle/>
                <a:p>
                  <a:pPr algn="ctr"/>
                  <a:r>
                    <a:rPr lang="zh-CN" altLang="en-US" b="1">
                      <a:solidFill>
                        <a:srgbClr val="FFFFFF"/>
                      </a:solidFill>
                      <a:latin typeface="Arial Narrow" charset="0"/>
                      <a:ea typeface="宋体" charset="0"/>
                      <a:cs typeface="宋体" charset="0"/>
                    </a:rPr>
                    <a:t>属灵亮光</a:t>
                  </a:r>
                  <a:endParaRPr lang="en-US" altLang="zh-CN">
                    <a:solidFill>
                      <a:srgbClr val="FFFFFF"/>
                    </a:solidFill>
                    <a:latin typeface="Arial Narrow" charset="0"/>
                    <a:ea typeface="宋体" charset="0"/>
                    <a:cs typeface="宋体" charset="0"/>
                  </a:endParaRPr>
                </a:p>
              </p:txBody>
            </p:sp>
            <p:sp>
              <p:nvSpPr>
                <p:cNvPr id="66600" name="Rectangle 94"/>
                <p:cNvSpPr>
                  <a:spLocks noChangeArrowheads="1"/>
                </p:cNvSpPr>
                <p:nvPr/>
              </p:nvSpPr>
              <p:spPr bwMode="auto">
                <a:xfrm>
                  <a:off x="1728" y="5354"/>
                  <a:ext cx="17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grpSp>
        <p:sp>
          <p:nvSpPr>
            <p:cNvPr id="66570" name="Rectangle 97"/>
            <p:cNvSpPr>
              <a:spLocks noChangeArrowheads="1"/>
            </p:cNvSpPr>
            <p:nvPr/>
          </p:nvSpPr>
          <p:spPr bwMode="auto">
            <a:xfrm>
              <a:off x="-4" y="-4"/>
              <a:ext cx="3464" cy="57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4287">
                  <a:solidFill>
                    <a:srgbClr val="000000"/>
                  </a:solidFill>
                  <a:miter lim="800000"/>
                  <a:headEnd type="none" w="sm" len="sm"/>
                  <a:tailEnd type="none" w="sm" len="sm"/>
                </a14:hiddenLine>
              </a:ext>
            </a:extLst>
          </p:spPr>
          <p:txBody>
            <a:bodyPr wrap="none" lIns="0" tIns="0" rIns="0" bIns="0" anchor="ctr" anchorCtr="1"/>
            <a:lstStyle/>
            <a:p>
              <a:pPr algn="ctr">
                <a:spcBef>
                  <a:spcPct val="20000"/>
                </a:spcBef>
              </a:pPr>
              <a:endParaRPr lang="en-US"/>
            </a:p>
          </p:txBody>
        </p:sp>
      </p:grpSp>
      <p:sp>
        <p:nvSpPr>
          <p:cNvPr id="66567"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a:r>
              <a:rPr lang="zh-TW" altLang="en-US" sz="3600" b="1" kern="10" spc="-360">
                <a:ln w="12700">
                  <a:solidFill>
                    <a:srgbClr val="000099"/>
                  </a:solidFill>
                  <a:round/>
                  <a:headEnd type="none" w="sm" len="sm"/>
                  <a:tailEnd type="none" w="sm" len="sm"/>
                </a:ln>
                <a:solidFill>
                  <a:srgbClr val="00B0F0"/>
                </a:solidFill>
                <a:effectLst>
                  <a:outerShdw blurRad="63500" dist="38100" dir="2700000" algn="tl" rotWithShape="0">
                    <a:srgbClr val="000000">
                      <a:alpha val="43137"/>
                    </a:srgbClr>
                  </a:outerShdw>
                </a:effectLst>
                <a:latin typeface="+mn-ea"/>
                <a:ea typeface="+mn-ea"/>
                <a:cs typeface="+mn-ea"/>
              </a:rPr>
              <a:t>士师记</a:t>
            </a:r>
            <a:endParaRPr lang="en-US" sz="3600" b="1" kern="10" spc="-360">
              <a:ln w="12700">
                <a:solidFill>
                  <a:srgbClr val="000099"/>
                </a:solidFill>
                <a:round/>
                <a:headEnd type="none" w="sm" len="sm"/>
                <a:tailEnd type="none" w="sm" len="sm"/>
              </a:ln>
              <a:solidFill>
                <a:srgbClr val="00B0F0"/>
              </a:solidFill>
              <a:effectLst>
                <a:outerShdw blurRad="63500" dist="38100" dir="2700000" algn="tl" rotWithShape="0">
                  <a:srgbClr val="000000">
                    <a:alpha val="43137"/>
                  </a:srgbClr>
                </a:outerShdw>
              </a:effectLst>
              <a:latin typeface="+mn-ea"/>
              <a:ea typeface="+mn-ea"/>
              <a:cs typeface="+mn-ea"/>
            </a:endParaRPr>
          </a:p>
        </p:txBody>
      </p:sp>
      <p:sp>
        <p:nvSpPr>
          <p:cNvPr id="66568" name="WordArt 110"/>
          <p:cNvSpPr>
            <a:spLocks noChangeArrowheads="1" noChangeShapeType="1" noTextEdit="1"/>
          </p:cNvSpPr>
          <p:nvPr/>
        </p:nvSpPr>
        <p:spPr bwMode="auto">
          <a:xfrm>
            <a:off x="6072188" y="838200"/>
            <a:ext cx="1714500" cy="1514475"/>
          </a:xfrm>
          <a:prstGeom prst="rect">
            <a:avLst/>
          </a:prstGeom>
        </p:spPr>
        <p:txBody>
          <a:bodyPr wrap="none" fromWordArt="1">
            <a:prstTxWarp prst="textSlantUp">
              <a:avLst>
                <a:gd name="adj" fmla="val 32056"/>
              </a:avLst>
            </a:prstTxWarp>
          </a:bodyPr>
          <a:lstStyle/>
          <a:p>
            <a:pPr algn="ctr"/>
            <a:r>
              <a:rPr lang="zh-TW" altLang="en-US" sz="3600" b="1" kern="10">
                <a:ln w="9525">
                  <a:solidFill>
                    <a:srgbClr val="CC99FF"/>
                  </a:solidFill>
                  <a:round/>
                  <a:headEnd type="none" w="sm" len="sm"/>
                  <a:tailEnd type="none" w="sm" len="sm"/>
                </a:ln>
                <a:solidFill>
                  <a:srgbClr val="FF3399"/>
                </a:solidFill>
                <a:effectLst>
                  <a:outerShdw blurRad="63500" dist="53882" dir="2700000" algn="ctr" rotWithShape="0">
                    <a:srgbClr val="9999FF">
                      <a:alpha val="79999"/>
                    </a:srgbClr>
                  </a:outerShdw>
                </a:effectLst>
                <a:latin typeface="+mn-ea"/>
                <a:ea typeface="+mn-ea"/>
                <a:cs typeface="+mn-ea"/>
              </a:rPr>
              <a:t>路得记</a:t>
            </a:r>
            <a:endParaRPr lang="en-US" sz="3600" b="1" kern="10">
              <a:ln w="9525">
                <a:solidFill>
                  <a:srgbClr val="CC99FF"/>
                </a:solidFill>
                <a:round/>
                <a:headEnd type="none" w="sm" len="sm"/>
                <a:tailEnd type="none" w="sm" len="sm"/>
              </a:ln>
              <a:solidFill>
                <a:srgbClr val="FF3399"/>
              </a:solidFill>
              <a:effectLst>
                <a:outerShdw blurRad="63500" dist="53882" dir="2700000" algn="ctr" rotWithShape="0">
                  <a:srgbClr val="9999FF">
                    <a:alpha val="79999"/>
                  </a:srgbClr>
                </a:outerShdw>
              </a:effectLst>
              <a:latin typeface="+mn-ea"/>
              <a:ea typeface="+mn-ea"/>
              <a:cs typeface="+mn-ea"/>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solidFill>
                <a:srgbClr val="000000"/>
              </a:solidFill>
            </a:endParaRPr>
          </a:p>
        </p:txBody>
      </p:sp>
      <p:pic>
        <p:nvPicPr>
          <p:cNvPr id="67587" name="Picture 3" descr="OABSO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5537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08" name="Text Box 4"/>
          <p:cNvSpPr txBox="1">
            <a:spLocks noChangeArrowheads="1"/>
          </p:cNvSpPr>
          <p:nvPr/>
        </p:nvSpPr>
        <p:spPr bwMode="auto">
          <a:xfrm>
            <a:off x="5508104" y="303213"/>
            <a:ext cx="3635896" cy="433965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spcBef>
                <a:spcPct val="50000"/>
              </a:spcBef>
              <a:defRPr/>
            </a:pPr>
            <a:r>
              <a:rPr lang="en-US" sz="3200" b="1" i="1" dirty="0">
                <a:solidFill>
                  <a:srgbClr val="FFFFFF"/>
                </a:solidFill>
                <a:latin typeface="Arial"/>
                <a:cs typeface="Arial"/>
              </a:rPr>
              <a:t>"</a:t>
            </a:r>
            <a:r>
              <a:rPr lang="zh-CN" altLang="en-US" sz="3200" b="1" i="1" dirty="0">
                <a:solidFill>
                  <a:srgbClr val="FFFFFF"/>
                </a:solidFill>
                <a:latin typeface="Arial"/>
                <a:cs typeface="Arial"/>
              </a:rPr>
              <a:t>这样，罗得的两个女儿都从他父亲怀了孕。</a:t>
            </a:r>
          </a:p>
          <a:p>
            <a:pPr>
              <a:spcBef>
                <a:spcPct val="50000"/>
              </a:spcBef>
              <a:defRPr/>
            </a:pPr>
            <a:r>
              <a:rPr lang="zh-CN" altLang="en-US" sz="3200" b="1" i="1" dirty="0">
                <a:solidFill>
                  <a:srgbClr val="FFFFFF"/>
                </a:solidFill>
                <a:latin typeface="Arial"/>
                <a:cs typeface="Arial"/>
              </a:rPr>
              <a:t>大女儿生了儿子，给他起名叫摩押，就是现今摩押人的始祖。</a:t>
            </a:r>
            <a:r>
              <a:rPr lang="en-US" sz="3200" b="1" i="1" dirty="0">
                <a:solidFill>
                  <a:srgbClr val="FFFFFF"/>
                </a:solidFill>
                <a:latin typeface="Arial"/>
                <a:cs typeface="Arial"/>
              </a:rPr>
              <a:t>" </a:t>
            </a:r>
          </a:p>
          <a:p>
            <a:pPr algn="r">
              <a:spcBef>
                <a:spcPct val="50000"/>
              </a:spcBef>
              <a:defRPr/>
            </a:pPr>
            <a:r>
              <a:rPr lang="zh-CN" altLang="en-US" b="1" dirty="0">
                <a:solidFill>
                  <a:srgbClr val="FFFFFF"/>
                </a:solidFill>
                <a:latin typeface="Arial"/>
                <a:cs typeface="Arial"/>
              </a:rPr>
              <a:t>创世记 </a:t>
            </a:r>
            <a:r>
              <a:rPr lang="en-US" b="1" dirty="0">
                <a:solidFill>
                  <a:srgbClr val="FFFFFF"/>
                </a:solidFill>
                <a:latin typeface="Arial"/>
                <a:cs typeface="Arial"/>
              </a:rPr>
              <a:t>19:36-37 (</a:t>
            </a:r>
            <a:r>
              <a:rPr lang="en-US" altLang="zh-CN" b="1" dirty="0">
                <a:solidFill>
                  <a:srgbClr val="FFFFFF"/>
                </a:solidFill>
                <a:latin typeface="Arial"/>
                <a:cs typeface="Arial"/>
              </a:rPr>
              <a:t>CNVS</a:t>
            </a:r>
            <a:r>
              <a:rPr lang="en-US" b="1" dirty="0">
                <a:solidFill>
                  <a:srgbClr val="FFFFFF"/>
                </a:solidFill>
                <a:latin typeface="Arial"/>
                <a:cs typeface="Arial"/>
              </a:rPr>
              <a:t>)</a:t>
            </a:r>
          </a:p>
        </p:txBody>
      </p:sp>
      <p:sp>
        <p:nvSpPr>
          <p:cNvPr id="47109" name="Rectangle 5"/>
          <p:cNvSpPr>
            <a:spLocks noGrp="1" noChangeArrowheads="1"/>
          </p:cNvSpPr>
          <p:nvPr>
            <p:ph type="title" idx="4294967295"/>
          </p:nvPr>
        </p:nvSpPr>
        <p:spPr>
          <a:xfrm>
            <a:off x="0" y="5715000"/>
            <a:ext cx="5486400" cy="914400"/>
          </a:xfrm>
        </p:spPr>
        <p:txBody>
          <a:bodyPr anchor="ctr"/>
          <a:lstStyle/>
          <a:p>
            <a:pPr eaLnBrk="1" hangingPunct="1"/>
            <a:r>
              <a:rPr lang="zh-CN" altLang="en-US" sz="4000" b="1" dirty="0">
                <a:solidFill>
                  <a:schemeClr val="bg1"/>
                </a:solidFill>
                <a:effectLst>
                  <a:glow rad="279400">
                    <a:schemeClr val="tx1">
                      <a:alpha val="88000"/>
                    </a:schemeClr>
                  </a:glow>
                </a:effectLst>
                <a:ea typeface="ＭＳ Ｐゴシック" charset="0"/>
              </a:rPr>
              <a:t>摩押人的来历</a:t>
            </a:r>
            <a:endParaRPr lang="en-US" sz="4000" b="1"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39552425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8000"/>
                                  </p:stCondLst>
                                  <p:childTnLst>
                                    <p:set>
                                      <p:cBhvr>
                                        <p:cTn id="6" dur="1" fill="hold">
                                          <p:stCondLst>
                                            <p:cond delay="0"/>
                                          </p:stCondLst>
                                        </p:cTn>
                                        <p:tgtEl>
                                          <p:spTgt spid="47108"/>
                                        </p:tgtEl>
                                        <p:attrNameLst>
                                          <p:attrName>style.visibility</p:attrName>
                                        </p:attrNameLst>
                                      </p:cBhvr>
                                      <p:to>
                                        <p:strVal val="visible"/>
                                      </p:to>
                                    </p:set>
                                    <p:animEffect transition="in" filter="dissolve">
                                      <p:cBhvr>
                                        <p:cTn id="7" dur="500"/>
                                        <p:tgtEl>
                                          <p:spTgt spid="47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2" descr="OMSSO008"/>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7261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1" name="Text Box 3"/>
          <p:cNvSpPr txBox="1">
            <a:spLocks noChangeArrowheads="1"/>
          </p:cNvSpPr>
          <p:nvPr/>
        </p:nvSpPr>
        <p:spPr bwMode="auto">
          <a:xfrm>
            <a:off x="971600" y="1295400"/>
            <a:ext cx="7105600" cy="4401205"/>
          </a:xfrm>
          <a:prstGeom prst="rect">
            <a:avLst/>
          </a:prstGeom>
          <a:noFill/>
          <a:ln>
            <a:noFill/>
          </a:ln>
        </p:spPr>
        <p:txBody>
          <a:bodyPr vert="horz" wrap="square" lIns="91440" tIns="45720" rIns="91440" bIns="45720" numCol="1" anchor="ctr" anchorCtr="0" compatLnSpc="1">
            <a:prstTxWarp prst="textNoShape">
              <a:avLst/>
            </a:prstTxWarp>
          </a:bodyPr>
          <a:lstStyle>
            <a:lvl1pPr algn="l" eaLnBrk="1" hangingPunct="1">
              <a:spcBef>
                <a:spcPct val="0"/>
              </a:spcBef>
              <a:defRPr sz="4000" b="1">
                <a:solidFill>
                  <a:schemeClr val="bg1"/>
                </a:solidFill>
                <a:effectLst>
                  <a:glow rad="279400">
                    <a:schemeClr val="tx1">
                      <a:alpha val="88000"/>
                    </a:schemeClr>
                  </a:glow>
                </a:effectLst>
                <a:latin typeface="Arial"/>
                <a:cs typeface="Arial"/>
              </a:defRPr>
            </a:lvl1pPr>
            <a:lvl2pPr algn="l"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algn="l"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algn="l"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algn="l"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r>
              <a:rPr lang="en-US" sz="3600" i="1" dirty="0">
                <a:solidFill>
                  <a:srgbClr val="FFFFFF"/>
                </a:solidFill>
                <a:effectLst>
                  <a:glow rad="279400">
                    <a:srgbClr val="000000">
                      <a:alpha val="88000"/>
                    </a:srgbClr>
                  </a:glow>
                </a:effectLst>
              </a:rPr>
              <a:t>"</a:t>
            </a:r>
            <a:r>
              <a:rPr lang="zh-CN" altLang="en-US" sz="3600" i="1" dirty="0">
                <a:solidFill>
                  <a:srgbClr val="FFFFFF"/>
                </a:solidFill>
                <a:effectLst>
                  <a:glow rad="279400">
                    <a:srgbClr val="000000">
                      <a:alpha val="88000"/>
                    </a:srgbClr>
                  </a:glow>
                </a:effectLst>
              </a:rPr>
              <a:t>以色列人住在什亭，百姓与摩押女子行起淫乱。</a:t>
            </a:r>
          </a:p>
          <a:p>
            <a:r>
              <a:rPr lang="zh-CN" altLang="en-US" sz="3600" i="1" dirty="0">
                <a:solidFill>
                  <a:srgbClr val="FFFFFF"/>
                </a:solidFill>
                <a:effectLst>
                  <a:glow rad="279400">
                    <a:srgbClr val="000000">
                      <a:alpha val="88000"/>
                    </a:srgbClr>
                  </a:glow>
                </a:effectLst>
              </a:rPr>
              <a:t>因为这女子叫百姓来，一同给他们的神献祭，百姓就吃他们的祭物，跪拜他们的神。</a:t>
            </a:r>
            <a:r>
              <a:rPr lang="en-US" sz="3600" i="1" dirty="0">
                <a:solidFill>
                  <a:srgbClr val="FFFFFF"/>
                </a:solidFill>
                <a:effectLst>
                  <a:glow rad="279400">
                    <a:srgbClr val="000000">
                      <a:alpha val="88000"/>
                    </a:srgbClr>
                  </a:glow>
                </a:effectLst>
              </a:rPr>
              <a:t>" </a:t>
            </a:r>
          </a:p>
          <a:p>
            <a:pPr algn="r"/>
            <a:endParaRPr lang="en-US" sz="3600" i="1" dirty="0">
              <a:solidFill>
                <a:srgbClr val="FFFFFF"/>
              </a:solidFill>
              <a:effectLst>
                <a:glow rad="279400">
                  <a:srgbClr val="000000">
                    <a:alpha val="88000"/>
                  </a:srgbClr>
                </a:glow>
              </a:effectLst>
            </a:endParaRPr>
          </a:p>
          <a:p>
            <a:pPr algn="r"/>
            <a:r>
              <a:rPr lang="zh-CN" altLang="en-US" sz="3600" i="1" dirty="0">
                <a:solidFill>
                  <a:srgbClr val="FFFFFF"/>
                </a:solidFill>
                <a:effectLst>
                  <a:glow rad="279400">
                    <a:srgbClr val="000000">
                      <a:alpha val="88000"/>
                    </a:srgbClr>
                  </a:glow>
                </a:effectLst>
              </a:rPr>
              <a:t>民数记 </a:t>
            </a:r>
            <a:r>
              <a:rPr lang="en-US" sz="3600" i="1" dirty="0">
                <a:solidFill>
                  <a:srgbClr val="FFFFFF"/>
                </a:solidFill>
                <a:effectLst>
                  <a:glow rad="279400">
                    <a:srgbClr val="000000">
                      <a:alpha val="88000"/>
                    </a:srgbClr>
                  </a:glow>
                </a:effectLst>
              </a:rPr>
              <a:t>25:1-2 (</a:t>
            </a:r>
            <a:r>
              <a:rPr lang="en-US" altLang="zh-CN" sz="3600" i="1" dirty="0">
                <a:solidFill>
                  <a:srgbClr val="FFFFFF"/>
                </a:solidFill>
                <a:effectLst>
                  <a:glow rad="279400">
                    <a:srgbClr val="000000">
                      <a:alpha val="88000"/>
                    </a:srgbClr>
                  </a:glow>
                </a:effectLst>
              </a:rPr>
              <a:t>CNVS</a:t>
            </a:r>
            <a:r>
              <a:rPr lang="en-US" sz="3600" i="1" dirty="0">
                <a:solidFill>
                  <a:srgbClr val="FFFFFF"/>
                </a:solidFill>
                <a:effectLst>
                  <a:glow rad="279400">
                    <a:srgbClr val="000000">
                      <a:alpha val="88000"/>
                    </a:srgbClr>
                  </a:glow>
                </a:effectLst>
              </a:rPr>
              <a:t>)</a:t>
            </a:r>
          </a:p>
        </p:txBody>
      </p:sp>
      <p:sp>
        <p:nvSpPr>
          <p:cNvPr id="69636" name="Rectangle 4"/>
          <p:cNvSpPr>
            <a:spLocks noGrp="1" noChangeArrowheads="1"/>
          </p:cNvSpPr>
          <p:nvPr>
            <p:ph type="title" idx="4294967295"/>
          </p:nvPr>
        </p:nvSpPr>
        <p:spPr>
          <a:xfrm>
            <a:off x="4267200" y="0"/>
            <a:ext cx="4572000" cy="914400"/>
          </a:xfrm>
          <a:noFill/>
          <a:ln>
            <a:noFill/>
          </a:ln>
        </p:spPr>
        <p:txBody>
          <a:bodyPr vert="horz" wrap="square" lIns="91440" tIns="45720" rIns="91440" bIns="45720" numCol="1" anchor="ctr" anchorCtr="0" compatLnSpc="1">
            <a:prstTxWarp prst="textNoShape">
              <a:avLst/>
            </a:prstTxWarp>
          </a:bodyPr>
          <a:lstStyle/>
          <a:p>
            <a:pPr eaLnBrk="1" hangingPunct="1"/>
            <a:r>
              <a:rPr lang="zh-CN" altLang="en-US" sz="4000" b="1" dirty="0">
                <a:solidFill>
                  <a:schemeClr val="bg1"/>
                </a:solidFill>
                <a:effectLst>
                  <a:glow rad="279400">
                    <a:schemeClr val="tx1">
                      <a:alpha val="88000"/>
                    </a:schemeClr>
                  </a:glow>
                </a:effectLst>
                <a:ea typeface="ＭＳ Ｐゴシック" charset="0"/>
              </a:rPr>
              <a:t>摩押人的影响力</a:t>
            </a:r>
            <a:endParaRPr lang="en-US" sz="4000" b="1"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2224535147"/>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a:lum bright="-24000" contrast="24000"/>
          </a:blip>
          <a:srcRect t="38020" r="9842" b="16061"/>
          <a:stretch>
            <a:fillRect/>
          </a:stretch>
        </p:blipFill>
        <p:spPr bwMode="auto">
          <a:xfrm>
            <a:off x="0" y="0"/>
            <a:ext cx="9220200" cy="7175500"/>
          </a:xfrm>
          <a:prstGeom prst="rect">
            <a:avLst/>
          </a:prstGeom>
          <a:noFill/>
          <a:effectLst>
            <a:outerShdw dist="35921" dir="2700000" algn="ctr" rotWithShape="0">
              <a:schemeClr val="tx1"/>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dist="35921" dir="2700000" algn="ctr" rotWithShape="0">
              <a:schemeClr val="tx1"/>
            </a:outerShdw>
          </a:effectLst>
        </p:spPr>
        <p:txBody>
          <a:bodyPr wrap="none" anchor="ctr"/>
          <a:lstStyle/>
          <a:p>
            <a:pPr algn="ctr"/>
            <a:endParaRPr lang="en-US"/>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dist="35921" dir="2700000" algn="ctr" rotWithShape="0">
              <a:schemeClr val="tx1"/>
            </a:outerShdw>
          </a:effectLst>
        </p:spPr>
        <p:txBody>
          <a:bodyPr/>
          <a:lstStyle/>
          <a:p>
            <a:pPr algn="ctr">
              <a:spcBef>
                <a:spcPct val="20000"/>
              </a:spcBef>
            </a:pPr>
            <a:endParaRPr lang="en-US"/>
          </a:p>
        </p:txBody>
      </p:sp>
      <p:sp>
        <p:nvSpPr>
          <p:cNvPr id="74757" name="Freeform 5"/>
          <p:cNvSpPr>
            <a:spLocks/>
          </p:cNvSpPr>
          <p:nvPr/>
        </p:nvSpPr>
        <p:spPr bwMode="auto">
          <a:xfrm>
            <a:off x="3009900" y="3098800"/>
            <a:ext cx="1827213" cy="4125913"/>
          </a:xfrm>
          <a:custGeom>
            <a:avLst/>
            <a:gdLst>
              <a:gd name="T0" fmla="*/ 2147483647 w 1151"/>
              <a:gd name="T1" fmla="*/ 2147483647 h 2599"/>
              <a:gd name="T2" fmla="*/ 2147483647 w 1151"/>
              <a:gd name="T3" fmla="*/ 2147483647 h 2599"/>
              <a:gd name="T4" fmla="*/ 2147483647 w 1151"/>
              <a:gd name="T5" fmla="*/ 2147483647 h 2599"/>
              <a:gd name="T6" fmla="*/ 2147483647 w 1151"/>
              <a:gd name="T7" fmla="*/ 2147483647 h 2599"/>
              <a:gd name="T8" fmla="*/ 2147483647 w 1151"/>
              <a:gd name="T9" fmla="*/ 2147483647 h 2599"/>
              <a:gd name="T10" fmla="*/ 2147483647 w 1151"/>
              <a:gd name="T11" fmla="*/ 2147483647 h 2599"/>
              <a:gd name="T12" fmla="*/ 2147483647 w 1151"/>
              <a:gd name="T13" fmla="*/ 2147483647 h 2599"/>
              <a:gd name="T14" fmla="*/ 0 w 1151"/>
              <a:gd name="T15" fmla="*/ 2147483647 h 2599"/>
              <a:gd name="T16" fmla="*/ 2147483647 w 1151"/>
              <a:gd name="T17" fmla="*/ 2147483647 h 2599"/>
              <a:gd name="T18" fmla="*/ 2147483647 w 1151"/>
              <a:gd name="T19" fmla="*/ 2147483647 h 2599"/>
              <a:gd name="T20" fmla="*/ 2147483647 w 1151"/>
              <a:gd name="T21" fmla="*/ 2147483647 h 2599"/>
              <a:gd name="T22" fmla="*/ 2147483647 w 1151"/>
              <a:gd name="T23" fmla="*/ 2147483647 h 2599"/>
              <a:gd name="T24" fmla="*/ 2147483647 w 1151"/>
              <a:gd name="T25" fmla="*/ 2147483647 h 2599"/>
              <a:gd name="T26" fmla="*/ 2147483647 w 1151"/>
              <a:gd name="T27" fmla="*/ 2147483647 h 2599"/>
              <a:gd name="T28" fmla="*/ 2147483647 w 1151"/>
              <a:gd name="T29" fmla="*/ 2147483647 h 2599"/>
              <a:gd name="T30" fmla="*/ 2147483647 w 1151"/>
              <a:gd name="T31" fmla="*/ 2147483647 h 2599"/>
              <a:gd name="T32" fmla="*/ 2147483647 w 1151"/>
              <a:gd name="T33" fmla="*/ 2147483647 h 2599"/>
              <a:gd name="T34" fmla="*/ 2147483647 w 1151"/>
              <a:gd name="T35" fmla="*/ 2147483647 h 2599"/>
              <a:gd name="T36" fmla="*/ 2147483647 w 1151"/>
              <a:gd name="T37" fmla="*/ 2147483647 h 2599"/>
              <a:gd name="T38" fmla="*/ 2147483647 w 1151"/>
              <a:gd name="T39" fmla="*/ 2147483647 h 2599"/>
              <a:gd name="T40" fmla="*/ 2147483647 w 1151"/>
              <a:gd name="T41" fmla="*/ 2147483647 h 2599"/>
              <a:gd name="T42" fmla="*/ 2147483647 w 1151"/>
              <a:gd name="T43" fmla="*/ 2147483647 h 2599"/>
              <a:gd name="T44" fmla="*/ 2147483647 w 1151"/>
              <a:gd name="T45" fmla="*/ 2147483647 h 2599"/>
              <a:gd name="T46" fmla="*/ 2147483647 w 1151"/>
              <a:gd name="T47" fmla="*/ 2147483647 h 2599"/>
              <a:gd name="T48" fmla="*/ 2147483647 w 1151"/>
              <a:gd name="T49" fmla="*/ 2147483647 h 2599"/>
              <a:gd name="T50" fmla="*/ 2147483647 w 1151"/>
              <a:gd name="T51" fmla="*/ 0 h 2599"/>
              <a:gd name="T52" fmla="*/ 2147483647 w 1151"/>
              <a:gd name="T53" fmla="*/ 2147483647 h 2599"/>
              <a:gd name="T54" fmla="*/ 2147483647 w 1151"/>
              <a:gd name="T55" fmla="*/ 2147483647 h 2599"/>
              <a:gd name="T56" fmla="*/ 2147483647 w 1151"/>
              <a:gd name="T57" fmla="*/ 2147483647 h 2599"/>
              <a:gd name="T58" fmla="*/ 2147483647 w 1151"/>
              <a:gd name="T59" fmla="*/ 2147483647 h 2599"/>
              <a:gd name="T60" fmla="*/ 2147483647 w 1151"/>
              <a:gd name="T61" fmla="*/ 2147483647 h 2599"/>
              <a:gd name="T62" fmla="*/ 2147483647 w 1151"/>
              <a:gd name="T63" fmla="*/ 2147483647 h 2599"/>
              <a:gd name="T64" fmla="*/ 2147483647 w 1151"/>
              <a:gd name="T65" fmla="*/ 2147483647 h 2599"/>
              <a:gd name="T66" fmla="*/ 2147483647 w 1151"/>
              <a:gd name="T67" fmla="*/ 2147483647 h 2599"/>
              <a:gd name="T68" fmla="*/ 2147483647 w 1151"/>
              <a:gd name="T69" fmla="*/ 2147483647 h 2599"/>
              <a:gd name="T70" fmla="*/ 2147483647 w 1151"/>
              <a:gd name="T71" fmla="*/ 2147483647 h 2599"/>
              <a:gd name="T72" fmla="*/ 2147483647 w 1151"/>
              <a:gd name="T73" fmla="*/ 2147483647 h 2599"/>
              <a:gd name="T74" fmla="*/ 2147483647 w 1151"/>
              <a:gd name="T75" fmla="*/ 2147483647 h 2599"/>
              <a:gd name="T76" fmla="*/ 2147483647 w 1151"/>
              <a:gd name="T77" fmla="*/ 2147483647 h 2599"/>
              <a:gd name="T78" fmla="*/ 2147483647 w 1151"/>
              <a:gd name="T79" fmla="*/ 2147483647 h 2599"/>
              <a:gd name="T80" fmla="*/ 2147483647 w 1151"/>
              <a:gd name="T81" fmla="*/ 2147483647 h 2599"/>
              <a:gd name="T82" fmla="*/ 2147483647 w 1151"/>
              <a:gd name="T83" fmla="*/ 2147483647 h 2599"/>
              <a:gd name="T84" fmla="*/ 2147483647 w 1151"/>
              <a:gd name="T85" fmla="*/ 2147483647 h 2599"/>
              <a:gd name="T86" fmla="*/ 2147483647 w 1151"/>
              <a:gd name="T87" fmla="*/ 2147483647 h 2599"/>
              <a:gd name="T88" fmla="*/ 2147483647 w 1151"/>
              <a:gd name="T89" fmla="*/ 2147483647 h 2599"/>
              <a:gd name="T90" fmla="*/ 2147483647 w 1151"/>
              <a:gd name="T91" fmla="*/ 2147483647 h 2599"/>
              <a:gd name="T92" fmla="*/ 2147483647 w 1151"/>
              <a:gd name="T93" fmla="*/ 2147483647 h 2599"/>
              <a:gd name="T94" fmla="*/ 2147483647 w 1151"/>
              <a:gd name="T95" fmla="*/ 2147483647 h 2599"/>
              <a:gd name="T96" fmla="*/ 2147483647 w 1151"/>
              <a:gd name="T97" fmla="*/ 2147483647 h 2599"/>
              <a:gd name="T98" fmla="*/ 2147483647 w 1151"/>
              <a:gd name="T99" fmla="*/ 2147483647 h 2599"/>
              <a:gd name="T100" fmla="*/ 2147483647 w 1151"/>
              <a:gd name="T101" fmla="*/ 2147483647 h 2599"/>
              <a:gd name="T102" fmla="*/ 2147483647 w 1151"/>
              <a:gd name="T103" fmla="*/ 2147483647 h 2599"/>
              <a:gd name="T104" fmla="*/ 2147483647 w 1151"/>
              <a:gd name="T105" fmla="*/ 2147483647 h 2599"/>
              <a:gd name="T106" fmla="*/ 2147483647 w 1151"/>
              <a:gd name="T107" fmla="*/ 2147483647 h 2599"/>
              <a:gd name="T108" fmla="*/ 2147483647 w 1151"/>
              <a:gd name="T109" fmla="*/ 2147483647 h 2599"/>
              <a:gd name="T110" fmla="*/ 2147483647 w 1151"/>
              <a:gd name="T111" fmla="*/ 2147483647 h 2599"/>
              <a:gd name="T112" fmla="*/ 2147483647 w 1151"/>
              <a:gd name="T113" fmla="*/ 2147483647 h 2599"/>
              <a:gd name="T114" fmla="*/ 2147483647 w 1151"/>
              <a:gd name="T115" fmla="*/ 2147483647 h 2599"/>
              <a:gd name="T116" fmla="*/ 2147483647 w 1151"/>
              <a:gd name="T117" fmla="*/ 2147483647 h 2599"/>
              <a:gd name="T118" fmla="*/ 2147483647 w 1151"/>
              <a:gd name="T119" fmla="*/ 2147483647 h 2599"/>
              <a:gd name="T120" fmla="*/ 2147483647 w 1151"/>
              <a:gd name="T121" fmla="*/ 2147483647 h 2599"/>
              <a:gd name="T122" fmla="*/ 2147483647 w 1151"/>
              <a:gd name="T123" fmla="*/ 2147483647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a:spcBef>
                <a:spcPct val="20000"/>
              </a:spcBef>
            </a:pPr>
            <a:endParaRPr lang="en-US"/>
          </a:p>
        </p:txBody>
      </p:sp>
      <p:sp>
        <p:nvSpPr>
          <p:cNvPr id="52230" name="Text Box 6"/>
          <p:cNvSpPr txBox="1">
            <a:spLocks noChangeArrowheads="1"/>
          </p:cNvSpPr>
          <p:nvPr/>
        </p:nvSpPr>
        <p:spPr bwMode="auto">
          <a:xfrm>
            <a:off x="228600" y="3810000"/>
            <a:ext cx="3581400" cy="70802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伯利恒</a:t>
            </a:r>
            <a:endParaRPr lang="en-US" sz="4000" b="1">
              <a:solidFill>
                <a:srgbClr val="FFFF00"/>
              </a:solidFill>
              <a:effectLst>
                <a:outerShdw blurRad="38100" dist="38100" dir="2700000" algn="tl">
                  <a:srgbClr val="000000"/>
                </a:outerShdw>
              </a:effectLst>
            </a:endParaRPr>
          </a:p>
        </p:txBody>
      </p:sp>
      <p:sp>
        <p:nvSpPr>
          <p:cNvPr id="52231" name="Text Box 7"/>
          <p:cNvSpPr txBox="1">
            <a:spLocks noChangeArrowheads="1"/>
          </p:cNvSpPr>
          <p:nvPr/>
        </p:nvSpPr>
        <p:spPr bwMode="auto">
          <a:xfrm>
            <a:off x="5410200" y="6019800"/>
            <a:ext cx="2819400" cy="70802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ffectLst>
                  <a:outerShdw blurRad="38100" dist="38100" dir="2700000" algn="tl">
                    <a:srgbClr val="000000"/>
                  </a:outerShdw>
                </a:effectLst>
                <a:ea typeface="宋体" charset="0"/>
                <a:cs typeface="宋体" charset="0"/>
              </a:rPr>
              <a:t>克拉克 </a:t>
            </a:r>
            <a:endParaRPr lang="en-US" sz="4000" b="1">
              <a:solidFill>
                <a:srgbClr val="FFFF00"/>
              </a:solidFill>
              <a:effectLst>
                <a:outerShdw blurRad="38100" dist="38100" dir="2700000" algn="tl">
                  <a:srgbClr val="000000"/>
                </a:outerShdw>
              </a:effectLst>
            </a:endParaRPr>
          </a:p>
        </p:txBody>
      </p:sp>
      <p:sp>
        <p:nvSpPr>
          <p:cNvPr id="74760" name="Freeform 8"/>
          <p:cNvSpPr>
            <a:spLocks/>
          </p:cNvSpPr>
          <p:nvPr/>
        </p:nvSpPr>
        <p:spPr bwMode="auto">
          <a:xfrm>
            <a:off x="4673600" y="-152400"/>
            <a:ext cx="812800" cy="3330575"/>
          </a:xfrm>
          <a:custGeom>
            <a:avLst/>
            <a:gdLst>
              <a:gd name="T0" fmla="*/ 0 w 448"/>
              <a:gd name="T1" fmla="*/ 2147483647 h 2066"/>
              <a:gd name="T2" fmla="*/ 2147483647 w 448"/>
              <a:gd name="T3" fmla="*/ 2147483647 h 2066"/>
              <a:gd name="T4" fmla="*/ 2147483647 w 448"/>
              <a:gd name="T5" fmla="*/ 2147483647 h 2066"/>
              <a:gd name="T6" fmla="*/ 2147483647 w 448"/>
              <a:gd name="T7" fmla="*/ 2147483647 h 2066"/>
              <a:gd name="T8" fmla="*/ 2147483647 w 448"/>
              <a:gd name="T9" fmla="*/ 2147483647 h 2066"/>
              <a:gd name="T10" fmla="*/ 2147483647 w 448"/>
              <a:gd name="T11" fmla="*/ 2147483647 h 2066"/>
              <a:gd name="T12" fmla="*/ 2147483647 w 448"/>
              <a:gd name="T13" fmla="*/ 2147483647 h 2066"/>
              <a:gd name="T14" fmla="*/ 2147483647 w 448"/>
              <a:gd name="T15" fmla="*/ 2147483647 h 2066"/>
              <a:gd name="T16" fmla="*/ 2147483647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 xmlns:a14="http://schemas.microsoft.com/office/drawing/2010/main">
                <a:solidFill>
                  <a:srgbClr val="FFFFFF"/>
                </a:solidFill>
              </a14:hiddenFill>
            </a:ext>
          </a:extLst>
        </p:spPr>
        <p:txBody>
          <a:bodyPr/>
          <a:lstStyle/>
          <a:p>
            <a:pPr algn="ctr">
              <a:spcBef>
                <a:spcPct val="20000"/>
              </a:spcBef>
            </a:pPr>
            <a:endParaRPr lang="en-US"/>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dist="35921" dir="2700000" algn="ctr" rotWithShape="0">
              <a:schemeClr val="tx1"/>
            </a:outerShdw>
          </a:effectLst>
        </p:spPr>
        <p:txBody>
          <a:bodyPr wrap="none" anchor="ctr"/>
          <a:lstStyle/>
          <a:p>
            <a:pPr algn="ctr"/>
            <a:endParaRPr lang="en-US"/>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dist="35921" dir="2700000" algn="ctr" rotWithShape="0">
              <a:schemeClr val="tx1"/>
            </a:outerShdw>
          </a:effectLst>
        </p:spPr>
        <p:txBody>
          <a:bodyPr/>
          <a:lstStyle/>
          <a:p>
            <a:pPr algn="ctr">
              <a:spcBef>
                <a:spcPct val="20000"/>
              </a:spcBef>
            </a:pPr>
            <a:endParaRPr lang="en-US"/>
          </a:p>
        </p:txBody>
      </p:sp>
      <p:sp>
        <p:nvSpPr>
          <p:cNvPr id="74763" name="Freeform 11"/>
          <p:cNvSpPr>
            <a:spLocks/>
          </p:cNvSpPr>
          <p:nvPr/>
        </p:nvSpPr>
        <p:spPr bwMode="auto">
          <a:xfrm>
            <a:off x="4673600" y="3124200"/>
            <a:ext cx="280988" cy="774700"/>
          </a:xfrm>
          <a:custGeom>
            <a:avLst/>
            <a:gdLst>
              <a:gd name="T0" fmla="*/ 0 w 177"/>
              <a:gd name="T1" fmla="*/ 0 h 488"/>
              <a:gd name="T2" fmla="*/ 2147483647 w 177"/>
              <a:gd name="T3" fmla="*/ 2147483647 h 488"/>
              <a:gd name="T4" fmla="*/ 2147483647 w 177"/>
              <a:gd name="T5" fmla="*/ 2147483647 h 488"/>
              <a:gd name="T6" fmla="*/ 2147483647 w 177"/>
              <a:gd name="T7" fmla="*/ 2147483647 h 488"/>
              <a:gd name="T8" fmla="*/ 2147483647 w 177"/>
              <a:gd name="T9" fmla="*/ 2147483647 h 488"/>
              <a:gd name="T10" fmla="*/ 2147483647 w 177"/>
              <a:gd name="T11" fmla="*/ 2147483647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a:spcBef>
                <a:spcPct val="20000"/>
              </a:spcBef>
            </a:pPr>
            <a:endParaRPr lang="en-US"/>
          </a:p>
        </p:txBody>
      </p:sp>
      <p:sp>
        <p:nvSpPr>
          <p:cNvPr id="52236" name="Text Box 12"/>
          <p:cNvSpPr txBox="1">
            <a:spLocks noChangeArrowheads="1"/>
          </p:cNvSpPr>
          <p:nvPr/>
        </p:nvSpPr>
        <p:spPr bwMode="auto">
          <a:xfrm>
            <a:off x="4648200" y="2133600"/>
            <a:ext cx="2438400" cy="70802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耶利哥</a:t>
            </a:r>
            <a:endParaRPr lang="en-US" sz="4000" b="1">
              <a:solidFill>
                <a:srgbClr val="FFFF00"/>
              </a:solidFill>
              <a:effectLst>
                <a:outerShdw blurRad="38100" dist="38100" dir="2700000" algn="tl">
                  <a:srgbClr val="000000"/>
                </a:outerShdw>
              </a:effectLst>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dist="35921" dir="2700000" algn="ctr" rotWithShape="0">
              <a:schemeClr val="tx1"/>
            </a:outerShdw>
          </a:effectLst>
        </p:spPr>
        <p:txBody>
          <a:bodyPr/>
          <a:lstStyle/>
          <a:p>
            <a:pPr algn="ctr">
              <a:spcBef>
                <a:spcPct val="20000"/>
              </a:spcBef>
            </a:pPr>
            <a:endParaRPr lang="en-US"/>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dist="35921" dir="2700000" algn="ctr" rotWithShape="0">
              <a:schemeClr val="tx1"/>
            </a:outerShdw>
          </a:effectLst>
        </p:spPr>
        <p:txBody>
          <a:bodyPr/>
          <a:lstStyle/>
          <a:p>
            <a:pPr algn="ctr">
              <a:spcBef>
                <a:spcPct val="20000"/>
              </a:spcBef>
            </a:pPr>
            <a:endParaRPr lang="en-US"/>
          </a:p>
        </p:txBody>
      </p:sp>
      <p:sp>
        <p:nvSpPr>
          <p:cNvPr id="52239" name="Text Box 15"/>
          <p:cNvSpPr txBox="1">
            <a:spLocks noChangeArrowheads="1"/>
          </p:cNvSpPr>
          <p:nvPr/>
        </p:nvSpPr>
        <p:spPr bwMode="auto">
          <a:xfrm>
            <a:off x="5257800" y="4267200"/>
            <a:ext cx="2438400" cy="70802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亚嫩河</a:t>
            </a:r>
            <a:endParaRPr lang="en-US" sz="4000" b="1">
              <a:solidFill>
                <a:srgbClr val="FFFF00"/>
              </a:solidFill>
              <a:effectLst>
                <a:outerShdw blurRad="38100" dist="38100" dir="2700000" algn="tl">
                  <a:srgbClr val="000000"/>
                </a:outerShdw>
              </a:effectLst>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耶路撒冷</a:t>
            </a:r>
            <a:endParaRPr lang="en-US" sz="4000" b="1">
              <a:solidFill>
                <a:srgbClr val="FFFF00"/>
              </a:solidFill>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dist="35921" dir="2700000" algn="ctr" rotWithShape="0">
              <a:schemeClr val="tx1"/>
            </a:outerShdw>
          </a:effectLst>
        </p:spPr>
        <p:txBody>
          <a:bodyPr wrap="none" anchor="ctr"/>
          <a:lstStyle/>
          <a:p>
            <a:pPr algn="ctr"/>
            <a:endParaRPr lang="en-US"/>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dist="35921" dir="2700000" algn="ctr" rotWithShape="0">
              <a:schemeClr val="tx1"/>
            </a:outerShdw>
          </a:effectLst>
        </p:spPr>
        <p:txBody>
          <a:bodyPr wrap="none" anchor="ctr"/>
          <a:lstStyle/>
          <a:p>
            <a:pPr algn="ctr"/>
            <a:endParaRPr lang="en-US"/>
          </a:p>
        </p:txBody>
      </p:sp>
      <p:sp>
        <p:nvSpPr>
          <p:cNvPr id="74771"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en-US" sz="2000" b="1" i="1">
                <a:solidFill>
                  <a:schemeClr val="bg1"/>
                </a:solidFill>
                <a:latin typeface="Arial" charset="0"/>
              </a:rPr>
              <a:t>DEAD SEA</a:t>
            </a:r>
          </a:p>
        </p:txBody>
      </p:sp>
      <p:sp>
        <p:nvSpPr>
          <p:cNvPr id="52244" name="Text Box 20"/>
          <p:cNvSpPr txBox="1">
            <a:spLocks noChangeArrowheads="1"/>
          </p:cNvSpPr>
          <p:nvPr/>
        </p:nvSpPr>
        <p:spPr bwMode="auto">
          <a:xfrm>
            <a:off x="5105400" y="5181600"/>
            <a:ext cx="2286000" cy="70802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摩押地</a:t>
            </a:r>
            <a:endParaRPr lang="en-US" sz="4000" b="1">
              <a:solidFill>
                <a:srgbClr val="FFFF00"/>
              </a:solidFill>
            </a:endParaRPr>
          </a:p>
        </p:txBody>
      </p:sp>
      <p:sp>
        <p:nvSpPr>
          <p:cNvPr id="74773"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192</a:t>
            </a:r>
          </a:p>
        </p:txBody>
      </p:sp>
      <p:sp>
        <p:nvSpPr>
          <p:cNvPr id="74774"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路得记的地理</a:t>
            </a:r>
            <a:endParaRPr lang="en-US">
              <a:solidFill>
                <a:schemeClr val="bg1"/>
              </a:solidFill>
              <a:latin typeface="Arial Black"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2" name="Picture 2" descr="ISRAEL28"/>
          <p:cNvPicPr>
            <a:picLocks noChangeAspect="1" noChangeArrowheads="1"/>
          </p:cNvPicPr>
          <p:nvPr/>
        </p:nvPicPr>
        <p:blipFill>
          <a:blip r:embed="rId3">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3" name="Rectangle 4"/>
          <p:cNvSpPr>
            <a:spLocks noGrp="1" noChangeArrowheads="1"/>
          </p:cNvSpPr>
          <p:nvPr>
            <p:ph type="title" idx="4294967295"/>
          </p:nvPr>
        </p:nvSpPr>
        <p:spPr>
          <a:xfrm>
            <a:off x="1066800" y="990600"/>
            <a:ext cx="7772400" cy="1143000"/>
          </a:xfrm>
        </p:spPr>
        <p:txBody>
          <a:bodyPr/>
          <a:lstStyle/>
          <a:p>
            <a:pPr eaLnBrk="1" hangingPunct="1"/>
            <a:r>
              <a:rPr lang="zh-CN" altLang="en-US" sz="4000" b="1">
                <a:solidFill>
                  <a:schemeClr val="tx1"/>
                </a:solidFill>
                <a:latin typeface="Times New Roman" charset="0"/>
                <a:ea typeface="宋体" charset="0"/>
                <a:cs typeface="宋体" charset="0"/>
              </a:rPr>
              <a:t>耶路撒冷</a:t>
            </a:r>
            <a:endParaRPr lang="en-US">
              <a:latin typeface="Times New Roman" charset="0"/>
            </a:endParaRPr>
          </a:p>
        </p:txBody>
      </p:sp>
    </p:spTree>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50" name="Picture 2" descr="ISRAEL48"/>
          <p:cNvPicPr>
            <a:picLocks noChangeAspect="1" noChangeArrowheads="1"/>
          </p:cNvPicPr>
          <p:nvPr/>
        </p:nvPicPr>
        <p:blipFill>
          <a:blip r:embed="rId3">
            <a:lum contrast="12000"/>
            <a:extLst>
              <a:ext uri="{28A0092B-C50C-407E-A947-70E740481C1C}">
                <a14:useLocalDpi xmlns:a14="http://schemas.microsoft.com/office/drawing/2010/main" val="0"/>
              </a:ext>
            </a:extLst>
          </a:blip>
          <a:srcRect/>
          <a:stretch>
            <a:fillRect/>
          </a:stretch>
        </p:blipFill>
        <p:spPr bwMode="auto">
          <a:xfrm>
            <a:off x="0" y="0"/>
            <a:ext cx="10439400" cy="695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7348" name="Rectangle 4"/>
          <p:cNvSpPr>
            <a:spLocks noGrp="1" noChangeArrowheads="1"/>
          </p:cNvSpPr>
          <p:nvPr>
            <p:ph type="title" idx="4294967295"/>
          </p:nvPr>
        </p:nvSpPr>
        <p:spPr>
          <a:xfrm>
            <a:off x="1752600" y="4495800"/>
            <a:ext cx="7772400" cy="708025"/>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pPr>
            <a:r>
              <a:rPr lang="zh-CN" altLang="en-US" sz="4000" b="1">
                <a:solidFill>
                  <a:schemeClr val="bg1"/>
                </a:solidFill>
                <a:latin typeface="Times New Roman" charset="0"/>
                <a:ea typeface="宋体" charset="0"/>
                <a:cs typeface="宋体" charset="0"/>
              </a:rPr>
              <a:t>耶利哥路</a:t>
            </a:r>
            <a:endParaRPr lang="en-US" sz="4000" b="1">
              <a:solidFill>
                <a:schemeClr val="bg1"/>
              </a:solidFill>
              <a:latin typeface="Times New Roman" charset="0"/>
            </a:endParaRP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a:t>
            </a:r>
            <a:r>
              <a:rPr lang="zh-CN" altLang="en-US" b="1" dirty="0">
                <a:solidFill>
                  <a:schemeClr val="tx2"/>
                </a:solidFill>
                <a:effectLst>
                  <a:glow rad="127000">
                    <a:schemeClr val="bg1"/>
                  </a:glow>
                </a:effectLst>
                <a:latin typeface="Arial" charset="0"/>
                <a:ea typeface="ＭＳ Ｐゴシック" charset="0"/>
                <a:cs typeface="ＭＳ Ｐゴシック" charset="0"/>
              </a:rPr>
              <a:t>神满足我们</a:t>
            </a:r>
            <a:r>
              <a:rPr lang="zh-CN" altLang="en-US" b="1" dirty="0">
                <a:solidFill>
                  <a:srgbClr val="0000FF"/>
                </a:solidFill>
                <a:effectLst>
                  <a:glow rad="127000">
                    <a:schemeClr val="bg1"/>
                  </a:glow>
                </a:effectLst>
                <a:latin typeface="Arial" charset="0"/>
                <a:ea typeface="ＭＳ Ｐゴシック" charset="0"/>
                <a:cs typeface="ＭＳ Ｐゴシック" charset="0"/>
              </a:rPr>
              <a:t>自己</a:t>
            </a:r>
            <a:r>
              <a:rPr lang="zh-CN" altLang="en-US" b="1" dirty="0">
                <a:solidFill>
                  <a:schemeClr val="tx2"/>
                </a:solidFill>
                <a:effectLst>
                  <a:glow rad="127000">
                    <a:schemeClr val="bg1"/>
                  </a:glow>
                </a:effectLst>
                <a:latin typeface="Arial" charset="0"/>
                <a:ea typeface="ＭＳ Ｐゴシック" charset="0"/>
                <a:cs typeface="ＭＳ Ｐゴシック" charset="0"/>
              </a:rPr>
              <a:t>的需要。</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1–2</a:t>
            </a:r>
          </a:p>
        </p:txBody>
      </p:sp>
    </p:spTree>
    <p:extLst>
      <p:ext uri="{BB962C8B-B14F-4D97-AF65-F5344CB8AC3E}">
        <p14:creationId xmlns:p14="http://schemas.microsoft.com/office/powerpoint/2010/main" val="34398873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2" descr="ISRAEL29"/>
          <p:cNvPicPr>
            <a:picLocks noChangeAspect="1" noChangeArrowheads="1"/>
          </p:cNvPicPr>
          <p:nvPr/>
        </p:nvPicPr>
        <p:blipFill>
          <a:blip r:embed="rId3">
            <a:lum contrast="6000"/>
            <a:extLst>
              <a:ext uri="{28A0092B-C50C-407E-A947-70E740481C1C}">
                <a14:useLocalDpi xmlns:a14="http://schemas.microsoft.com/office/drawing/2010/main" val="0"/>
              </a:ext>
            </a:extLst>
          </a:blip>
          <a:srcRect/>
          <a:stretch>
            <a:fillRect/>
          </a:stretch>
        </p:blipFill>
        <p:spPr bwMode="auto">
          <a:xfrm>
            <a:off x="0" y="0"/>
            <a:ext cx="9525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2" name="Rectangle 4"/>
          <p:cNvSpPr>
            <a:spLocks noGrp="1" noChangeArrowheads="1"/>
          </p:cNvSpPr>
          <p:nvPr>
            <p:ph type="title" idx="4294967295"/>
          </p:nvPr>
        </p:nvSpPr>
        <p:spPr>
          <a:xfrm>
            <a:off x="-1000125" y="5143500"/>
            <a:ext cx="7772400" cy="701675"/>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pPr>
            <a:r>
              <a:rPr lang="zh-CN" altLang="en-US" sz="4000" b="1">
                <a:solidFill>
                  <a:schemeClr val="bg1"/>
                </a:solidFill>
                <a:latin typeface="Times New Roman" charset="0"/>
                <a:ea typeface="宋体" charset="0"/>
                <a:cs typeface="宋体" charset="0"/>
              </a:rPr>
              <a:t>以往的耶利哥</a:t>
            </a:r>
            <a:endParaRPr lang="en-US" sz="4000" b="1">
              <a:solidFill>
                <a:schemeClr val="bg1"/>
              </a:solidFill>
              <a:latin typeface="Times New Roman" charset="0"/>
            </a:endParaRPr>
          </a:p>
        </p:txBody>
      </p:sp>
    </p:spTree>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2" descr="MF, N2-1 Wadi Mujib"/>
          <p:cNvPicPr>
            <a:picLocks noChangeAspect="1" noChangeArrowheads="1"/>
          </p:cNvPicPr>
          <p:nvPr/>
        </p:nvPicPr>
        <p:blipFill>
          <a:blip r:embed="rId3" cstate="screen">
            <a:lum bright="-6000" contrast="12000"/>
            <a:extLst>
              <a:ext uri="{28A0092B-C50C-407E-A947-70E740481C1C}">
                <a14:useLocalDpi xmlns:a14="http://schemas.microsoft.com/office/drawing/2010/main" val="0"/>
              </a:ext>
            </a:extLst>
          </a:blip>
          <a:srcRect/>
          <a:stretch>
            <a:fillRect/>
          </a:stretch>
        </p:blipFill>
        <p:spPr bwMode="auto">
          <a:xfrm>
            <a:off x="0" y="0"/>
            <a:ext cx="9144000" cy="6992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947" name="Text Box 3"/>
          <p:cNvSpPr txBox="1">
            <a:spLocks noChangeArrowheads="1"/>
          </p:cNvSpPr>
          <p:nvPr/>
        </p:nvSpPr>
        <p:spPr bwMode="auto">
          <a:xfrm>
            <a:off x="457200" y="762000"/>
            <a:ext cx="4648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endParaRPr lang="en-US"/>
          </a:p>
        </p:txBody>
      </p:sp>
      <p:sp>
        <p:nvSpPr>
          <p:cNvPr id="59396" name="Text Box 4"/>
          <p:cNvSpPr txBox="1">
            <a:spLocks noChangeArrowheads="1"/>
          </p:cNvSpPr>
          <p:nvPr/>
        </p:nvSpPr>
        <p:spPr bwMode="auto">
          <a:xfrm>
            <a:off x="5257800" y="3733800"/>
            <a:ext cx="3505200" cy="7699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400" b="1">
                <a:solidFill>
                  <a:schemeClr val="bg1"/>
                </a:solidFill>
                <a:ea typeface="宋体" charset="0"/>
                <a:cs typeface="宋体" charset="0"/>
              </a:rPr>
              <a:t>亚嫩河</a:t>
            </a:r>
            <a:endParaRPr lang="en-US" sz="4400" b="1">
              <a:solidFill>
                <a:schemeClr val="bg1"/>
              </a:solidFill>
            </a:endParaRPr>
          </a:p>
        </p:txBody>
      </p:sp>
      <p:sp>
        <p:nvSpPr>
          <p:cNvPr id="59397" name="Text Box 5"/>
          <p:cNvSpPr txBox="1">
            <a:spLocks noChangeArrowheads="1"/>
          </p:cNvSpPr>
          <p:nvPr/>
        </p:nvSpPr>
        <p:spPr bwMode="auto">
          <a:xfrm>
            <a:off x="5715000" y="1371600"/>
            <a:ext cx="3429000" cy="7080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FFFF00"/>
                </a:solidFill>
                <a:ea typeface="宋体" charset="0"/>
                <a:cs typeface="宋体" charset="0"/>
              </a:rPr>
              <a:t>流便支派</a:t>
            </a:r>
            <a:endParaRPr lang="en-US" sz="4000" b="1">
              <a:solidFill>
                <a:srgbClr val="FFFF00"/>
              </a:solidFill>
            </a:endParaRPr>
          </a:p>
        </p:txBody>
      </p:sp>
      <p:sp>
        <p:nvSpPr>
          <p:cNvPr id="59398" name="Text Box 6"/>
          <p:cNvSpPr txBox="1">
            <a:spLocks noChangeArrowheads="1"/>
          </p:cNvSpPr>
          <p:nvPr/>
        </p:nvSpPr>
        <p:spPr bwMode="auto">
          <a:xfrm>
            <a:off x="857250" y="5357813"/>
            <a:ext cx="3581400" cy="7080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rgbClr val="FFFF00"/>
                </a:solidFill>
                <a:ea typeface="宋体" charset="0"/>
                <a:cs typeface="宋体" charset="0"/>
              </a:rPr>
              <a:t>摩押</a:t>
            </a:r>
            <a:endParaRPr lang="en-US" sz="4000" b="1">
              <a:solidFill>
                <a:srgbClr val="FFFF00"/>
              </a:solidFill>
            </a:endParaRPr>
          </a:p>
        </p:txBody>
      </p:sp>
      <p:sp>
        <p:nvSpPr>
          <p:cNvPr id="59399" name="Text Box 7"/>
          <p:cNvSpPr txBox="1">
            <a:spLocks noChangeArrowheads="1"/>
          </p:cNvSpPr>
          <p:nvPr/>
        </p:nvSpPr>
        <p:spPr bwMode="auto">
          <a:xfrm>
            <a:off x="1643063" y="642938"/>
            <a:ext cx="2819400" cy="7080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solidFill>
                  <a:srgbClr val="FFFF00"/>
                </a:solidFill>
                <a:ea typeface="宋体" charset="0"/>
                <a:cs typeface="宋体" charset="0"/>
              </a:rPr>
              <a:t>死海</a:t>
            </a:r>
            <a:endParaRPr lang="en-US" sz="4000" b="1">
              <a:solidFill>
                <a:srgbClr val="FFFF00"/>
              </a:solidFill>
            </a:endParaRPr>
          </a:p>
        </p:txBody>
      </p:sp>
      <p:sp>
        <p:nvSpPr>
          <p:cNvPr id="59400" name="Rectangle 8"/>
          <p:cNvSpPr>
            <a:spLocks noGrp="1" noChangeArrowheads="1"/>
          </p:cNvSpPr>
          <p:nvPr>
            <p:ph type="title" idx="4294967295"/>
          </p:nvPr>
        </p:nvSpPr>
        <p:spPr>
          <a:xfrm>
            <a:off x="0" y="2895600"/>
            <a:ext cx="7772400" cy="769938"/>
          </a:xfrm>
          <a:effectLst>
            <a:outerShdw blurRad="63500" dist="38099" dir="2700000" algn="ctr" rotWithShape="0">
              <a:schemeClr val="tx1">
                <a:alpha val="74997"/>
              </a:schemeClr>
            </a:outerShdw>
          </a:effectLst>
        </p:spPr>
        <p:txBody>
          <a:bodyPr anchor="t">
            <a:spAutoFit/>
          </a:bodyPr>
          <a:lstStyle/>
          <a:p>
            <a:pPr algn="ctr" eaLnBrk="1" hangingPunct="1">
              <a:spcBef>
                <a:spcPct val="50000"/>
              </a:spcBef>
            </a:pPr>
            <a:r>
              <a:rPr lang="zh-CN" altLang="en-US" b="1" dirty="0">
                <a:solidFill>
                  <a:schemeClr val="bg1"/>
                </a:solidFill>
                <a:latin typeface="Times New Roman" charset="0"/>
                <a:ea typeface="宋体" charset="0"/>
                <a:cs typeface="宋体" charset="0"/>
              </a:rPr>
              <a:t>亚嫩峡谷</a:t>
            </a:r>
            <a:endParaRPr lang="en-US" b="1" dirty="0">
              <a:solidFill>
                <a:schemeClr val="bg1"/>
              </a:solidFill>
              <a:latin typeface="Times New Roman" charset="0"/>
            </a:endParaRPr>
          </a:p>
        </p:txBody>
      </p:sp>
    </p:spTree>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0"/>
            <a:ext cx="9263063" cy="7086600"/>
            <a:chOff x="0" y="0"/>
            <a:chExt cx="5835" cy="4464"/>
          </a:xfrm>
        </p:grpSpPr>
        <p:pic>
          <p:nvPicPr>
            <p:cNvPr id="83973" name="Picture 3" descr="Slide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3974" name="Freeform 4"/>
            <p:cNvSpPr>
              <a:spLocks/>
            </p:cNvSpPr>
            <p:nvPr/>
          </p:nvSpPr>
          <p:spPr bwMode="auto">
            <a:xfrm>
              <a:off x="1152" y="0"/>
              <a:ext cx="4683" cy="1200"/>
            </a:xfrm>
            <a:custGeom>
              <a:avLst/>
              <a:gdLst>
                <a:gd name="T0" fmla="*/ 172 w 4658"/>
                <a:gd name="T1" fmla="*/ 168 h 1116"/>
                <a:gd name="T2" fmla="*/ 546 w 4658"/>
                <a:gd name="T3" fmla="*/ 252 h 1116"/>
                <a:gd name="T4" fmla="*/ 1089 w 4658"/>
                <a:gd name="T5" fmla="*/ 323 h 1116"/>
                <a:gd name="T6" fmla="*/ 1173 w 4658"/>
                <a:gd name="T7" fmla="*/ 348 h 1116"/>
                <a:gd name="T8" fmla="*/ 1282 w 4658"/>
                <a:gd name="T9" fmla="*/ 413 h 1116"/>
                <a:gd name="T10" fmla="*/ 1396 w 4658"/>
                <a:gd name="T11" fmla="*/ 458 h 1116"/>
                <a:gd name="T12" fmla="*/ 1445 w 4658"/>
                <a:gd name="T13" fmla="*/ 484 h 1116"/>
                <a:gd name="T14" fmla="*/ 1505 w 4658"/>
                <a:gd name="T15" fmla="*/ 490 h 1116"/>
                <a:gd name="T16" fmla="*/ 1764 w 4658"/>
                <a:gd name="T17" fmla="*/ 542 h 1116"/>
                <a:gd name="T18" fmla="*/ 1927 w 4658"/>
                <a:gd name="T19" fmla="*/ 568 h 1116"/>
                <a:gd name="T20" fmla="*/ 2054 w 4658"/>
                <a:gd name="T21" fmla="*/ 600 h 1116"/>
                <a:gd name="T22" fmla="*/ 2126 w 4658"/>
                <a:gd name="T23" fmla="*/ 613 h 1116"/>
                <a:gd name="T24" fmla="*/ 2247 w 4658"/>
                <a:gd name="T25" fmla="*/ 626 h 1116"/>
                <a:gd name="T26" fmla="*/ 2374 w 4658"/>
                <a:gd name="T27" fmla="*/ 665 h 1116"/>
                <a:gd name="T28" fmla="*/ 2452 w 4658"/>
                <a:gd name="T29" fmla="*/ 690 h 1116"/>
                <a:gd name="T30" fmla="*/ 2573 w 4658"/>
                <a:gd name="T31" fmla="*/ 703 h 1116"/>
                <a:gd name="T32" fmla="*/ 2814 w 4658"/>
                <a:gd name="T33" fmla="*/ 755 h 1116"/>
                <a:gd name="T34" fmla="*/ 3104 w 4658"/>
                <a:gd name="T35" fmla="*/ 826 h 1116"/>
                <a:gd name="T36" fmla="*/ 3441 w 4658"/>
                <a:gd name="T37" fmla="*/ 858 h 1116"/>
                <a:gd name="T38" fmla="*/ 3550 w 4658"/>
                <a:gd name="T39" fmla="*/ 877 h 1116"/>
                <a:gd name="T40" fmla="*/ 3797 w 4658"/>
                <a:gd name="T41" fmla="*/ 948 h 1116"/>
                <a:gd name="T42" fmla="*/ 3858 w 4658"/>
                <a:gd name="T43" fmla="*/ 974 h 1116"/>
                <a:gd name="T44" fmla="*/ 3870 w 4658"/>
                <a:gd name="T45" fmla="*/ 1065 h 1116"/>
                <a:gd name="T46" fmla="*/ 3960 w 4658"/>
                <a:gd name="T47" fmla="*/ 1097 h 1116"/>
                <a:gd name="T48" fmla="*/ 4286 w 4658"/>
                <a:gd name="T49" fmla="*/ 1103 h 1116"/>
                <a:gd name="T50" fmla="*/ 4394 w 4658"/>
                <a:gd name="T51" fmla="*/ 1174 h 1116"/>
                <a:gd name="T52" fmla="*/ 4461 w 4658"/>
                <a:gd name="T53" fmla="*/ 1200 h 1116"/>
                <a:gd name="T54" fmla="*/ 4527 w 4658"/>
                <a:gd name="T55" fmla="*/ 1181 h 1116"/>
                <a:gd name="T56" fmla="*/ 4551 w 4658"/>
                <a:gd name="T57" fmla="*/ 1123 h 1116"/>
                <a:gd name="T58" fmla="*/ 4587 w 4658"/>
                <a:gd name="T59" fmla="*/ 1110 h 1116"/>
                <a:gd name="T60" fmla="*/ 4606 w 4658"/>
                <a:gd name="T61" fmla="*/ 1103 h 1116"/>
                <a:gd name="T62" fmla="*/ 4636 w 4658"/>
                <a:gd name="T63" fmla="*/ 1058 h 1116"/>
                <a:gd name="T64" fmla="*/ 4648 w 4658"/>
                <a:gd name="T65" fmla="*/ 1006 h 1116"/>
                <a:gd name="T66" fmla="*/ 4654 w 4658"/>
                <a:gd name="T67" fmla="*/ 839 h 1116"/>
                <a:gd name="T68" fmla="*/ 4666 w 4658"/>
                <a:gd name="T69" fmla="*/ 716 h 1116"/>
                <a:gd name="T70" fmla="*/ 4648 w 4658"/>
                <a:gd name="T71" fmla="*/ 258 h 1116"/>
                <a:gd name="T72" fmla="*/ 4636 w 4658"/>
                <a:gd name="T73" fmla="*/ 168 h 1116"/>
                <a:gd name="T74" fmla="*/ 4213 w 4658"/>
                <a:gd name="T75" fmla="*/ 129 h 1116"/>
                <a:gd name="T76" fmla="*/ 3333 w 4658"/>
                <a:gd name="T77" fmla="*/ 71 h 1116"/>
                <a:gd name="T78" fmla="*/ 2404 w 4658"/>
                <a:gd name="T79" fmla="*/ 77 h 1116"/>
                <a:gd name="T80" fmla="*/ 1602 w 4658"/>
                <a:gd name="T81" fmla="*/ 45 h 1116"/>
                <a:gd name="T82" fmla="*/ 1372 w 4658"/>
                <a:gd name="T83" fmla="*/ 26 h 1116"/>
                <a:gd name="T84" fmla="*/ 992 w 4658"/>
                <a:gd name="T85" fmla="*/ 0 h 1116"/>
                <a:gd name="T86" fmla="*/ 630 w 4658"/>
                <a:gd name="T87" fmla="*/ 6 h 1116"/>
                <a:gd name="T88" fmla="*/ 81 w 4658"/>
                <a:gd name="T89" fmla="*/ 77 h 1116"/>
                <a:gd name="T90" fmla="*/ 39 w 4658"/>
                <a:gd name="T91" fmla="*/ 84 h 1116"/>
                <a:gd name="T92" fmla="*/ 112 w 4658"/>
                <a:gd name="T93" fmla="*/ 187 h 1116"/>
                <a:gd name="T94" fmla="*/ 461 w 4658"/>
                <a:gd name="T95" fmla="*/ 290 h 1116"/>
                <a:gd name="T96" fmla="*/ 606 w 4658"/>
                <a:gd name="T97" fmla="*/ 310 h 1116"/>
                <a:gd name="T98" fmla="*/ 685 w 4658"/>
                <a:gd name="T99" fmla="*/ 329 h 1116"/>
                <a:gd name="T100" fmla="*/ 757 w 4658"/>
                <a:gd name="T101" fmla="*/ 342 h 1116"/>
                <a:gd name="T102" fmla="*/ 956 w 4658"/>
                <a:gd name="T103" fmla="*/ 400 h 1116"/>
                <a:gd name="T104" fmla="*/ 1125 w 4658"/>
                <a:gd name="T105" fmla="*/ 452 h 1116"/>
                <a:gd name="T106" fmla="*/ 1258 w 4658"/>
                <a:gd name="T107" fmla="*/ 490 h 1116"/>
                <a:gd name="T108" fmla="*/ 1378 w 4658"/>
                <a:gd name="T109" fmla="*/ 516 h 1116"/>
                <a:gd name="T110" fmla="*/ 1583 w 4658"/>
                <a:gd name="T111" fmla="*/ 548 h 1116"/>
                <a:gd name="T112" fmla="*/ 1710 w 4658"/>
                <a:gd name="T113" fmla="*/ 587 h 1116"/>
                <a:gd name="T114" fmla="*/ 1776 w 4658"/>
                <a:gd name="T115" fmla="*/ 613 h 1116"/>
                <a:gd name="T116" fmla="*/ 2054 w 4658"/>
                <a:gd name="T117" fmla="*/ 632 h 1116"/>
                <a:gd name="T118" fmla="*/ 2344 w 4658"/>
                <a:gd name="T119" fmla="*/ 658 h 1116"/>
                <a:gd name="T120" fmla="*/ 2458 w 4658"/>
                <a:gd name="T121" fmla="*/ 677 h 1116"/>
                <a:gd name="T122" fmla="*/ 3019 w 4658"/>
                <a:gd name="T123" fmla="*/ 76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algn="ctr">
                <a:spcBef>
                  <a:spcPct val="20000"/>
                </a:spcBef>
              </a:pPr>
              <a:endParaRPr lang="en-US" b="1">
                <a:solidFill>
                  <a:srgbClr val="000000"/>
                </a:solidFill>
                <a:latin typeface="Arial"/>
                <a:cs typeface="Arial"/>
              </a:endParaRPr>
            </a:p>
          </p:txBody>
        </p:sp>
        <p:sp>
          <p:nvSpPr>
            <p:cNvPr id="83975"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algn="ctr">
                <a:spcBef>
                  <a:spcPct val="20000"/>
                </a:spcBef>
              </a:pPr>
              <a:endParaRPr lang="en-US" b="1">
                <a:solidFill>
                  <a:srgbClr val="000000"/>
                </a:solidFill>
                <a:latin typeface="Arial"/>
                <a:cs typeface="Arial"/>
              </a:endParaRPr>
            </a:p>
          </p:txBody>
        </p:sp>
        <p:sp>
          <p:nvSpPr>
            <p:cNvPr id="83976"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algn="ctr">
                <a:spcBef>
                  <a:spcPct val="20000"/>
                </a:spcBef>
              </a:pPr>
              <a:endParaRPr lang="en-US" b="1">
                <a:solidFill>
                  <a:srgbClr val="000000"/>
                </a:solidFill>
                <a:latin typeface="Arial"/>
                <a:cs typeface="Arial"/>
              </a:endParaRPr>
            </a:p>
          </p:txBody>
        </p:sp>
      </p:grpSp>
      <p:sp>
        <p:nvSpPr>
          <p:cNvPr id="49159" name="Text Box 7"/>
          <p:cNvSpPr txBox="1">
            <a:spLocks noChangeArrowheads="1"/>
          </p:cNvSpPr>
          <p:nvPr/>
        </p:nvSpPr>
        <p:spPr bwMode="auto">
          <a:xfrm>
            <a:off x="1371600" y="228600"/>
            <a:ext cx="6477000" cy="4770537"/>
          </a:xfrm>
          <a:prstGeom prst="rect">
            <a:avLst/>
          </a:prstGeom>
          <a:noFill/>
          <a:ln w="9525">
            <a:noFill/>
            <a:miter lim="800000"/>
            <a:headEnd/>
            <a:tailEnd/>
          </a:ln>
          <a:effectLst/>
        </p:spPr>
        <p:txBody>
          <a:bodyPr>
            <a:spAutoFit/>
          </a:bodyPr>
          <a:lstStyle/>
          <a:p>
            <a:pPr>
              <a:spcBef>
                <a:spcPct val="50000"/>
              </a:spcBef>
              <a:defRPr/>
            </a:pPr>
            <a:r>
              <a:rPr lang="en-US" sz="4000" b="1" baseline="30000" dirty="0">
                <a:solidFill>
                  <a:srgbClr val="FFFFFF"/>
                </a:solidFill>
                <a:effectLst>
                  <a:glow rad="228600">
                    <a:srgbClr val="000000"/>
                  </a:glow>
                </a:effectLst>
                <a:latin typeface="Arial"/>
                <a:cs typeface="Arial"/>
              </a:rPr>
              <a:t> "</a:t>
            </a:r>
            <a:r>
              <a:rPr lang="zh-CN" altLang="en-US" sz="4000" b="1" dirty="0">
                <a:solidFill>
                  <a:srgbClr val="FFFFFF"/>
                </a:solidFill>
                <a:effectLst>
                  <a:glow rad="228600">
                    <a:srgbClr val="000000"/>
                  </a:glow>
                </a:effectLst>
                <a:latin typeface="Arial"/>
                <a:cs typeface="Arial"/>
              </a:rPr>
              <a:t>亚扪人或是摩押人不可入耶和华的会；他们的子孙，虽过十代，也永不可入耶和华的会。</a:t>
            </a:r>
            <a:r>
              <a:rPr lang="en-US" sz="4000" b="1" dirty="0">
                <a:solidFill>
                  <a:srgbClr val="FFFFFF"/>
                </a:solidFill>
                <a:effectLst>
                  <a:glow rad="228600">
                    <a:srgbClr val="000000"/>
                  </a:glow>
                </a:effectLst>
                <a:latin typeface="Arial"/>
                <a:cs typeface="Arial"/>
              </a:rPr>
              <a:t>"</a:t>
            </a:r>
            <a:r>
              <a:rPr lang="en-US" sz="3200" b="1" dirty="0">
                <a:solidFill>
                  <a:srgbClr val="FFFFFF"/>
                </a:solidFill>
                <a:effectLst>
                  <a:glow rad="228600">
                    <a:srgbClr val="000000"/>
                  </a:glow>
                </a:effectLst>
                <a:latin typeface="Arial"/>
                <a:cs typeface="Arial"/>
              </a:rPr>
              <a:t> </a:t>
            </a:r>
          </a:p>
          <a:p>
            <a:pPr algn="r">
              <a:spcBef>
                <a:spcPct val="50000"/>
              </a:spcBef>
              <a:defRPr/>
            </a:pPr>
            <a:endParaRPr lang="en-US" sz="3200" b="1" dirty="0">
              <a:solidFill>
                <a:srgbClr val="FFFFFF"/>
              </a:solidFill>
              <a:effectLst>
                <a:glow rad="228600">
                  <a:srgbClr val="000000"/>
                </a:glow>
              </a:effectLst>
              <a:latin typeface="Arial"/>
              <a:cs typeface="Arial"/>
            </a:endParaRPr>
          </a:p>
          <a:p>
            <a:pPr algn="r">
              <a:spcBef>
                <a:spcPct val="50000"/>
              </a:spcBef>
              <a:defRPr/>
            </a:pPr>
            <a:endParaRPr lang="en-US" sz="3200" b="1" dirty="0">
              <a:solidFill>
                <a:srgbClr val="FFFFFF"/>
              </a:solidFill>
              <a:effectLst>
                <a:glow rad="228600">
                  <a:srgbClr val="000000"/>
                </a:glow>
              </a:effectLst>
              <a:latin typeface="Arial"/>
              <a:cs typeface="Arial"/>
            </a:endParaRPr>
          </a:p>
          <a:p>
            <a:pPr algn="r">
              <a:spcBef>
                <a:spcPct val="50000"/>
              </a:spcBef>
              <a:defRPr/>
            </a:pPr>
            <a:r>
              <a:rPr lang="zh-CN" altLang="en-US" sz="3200" b="1" dirty="0">
                <a:solidFill>
                  <a:srgbClr val="FFFFFF"/>
                </a:solidFill>
                <a:effectLst>
                  <a:glow rad="228600">
                    <a:srgbClr val="000000"/>
                  </a:glow>
                </a:effectLst>
                <a:latin typeface="Arial"/>
                <a:cs typeface="Arial"/>
              </a:rPr>
              <a:t>申命记 </a:t>
            </a:r>
            <a:r>
              <a:rPr lang="en-US" sz="3200" b="1" dirty="0">
                <a:solidFill>
                  <a:srgbClr val="FFFFFF"/>
                </a:solidFill>
                <a:effectLst>
                  <a:glow rad="228600">
                    <a:srgbClr val="000000"/>
                  </a:glow>
                </a:effectLst>
                <a:latin typeface="Arial"/>
                <a:cs typeface="Arial"/>
              </a:rPr>
              <a:t>23:3 (</a:t>
            </a:r>
            <a:r>
              <a:rPr lang="en-US" altLang="zh-CN" sz="3200" b="1" dirty="0">
                <a:solidFill>
                  <a:srgbClr val="FFFFFF"/>
                </a:solidFill>
                <a:effectLst>
                  <a:glow rad="228600">
                    <a:srgbClr val="000000"/>
                  </a:glow>
                </a:effectLst>
                <a:latin typeface="Arial"/>
                <a:cs typeface="Arial"/>
              </a:rPr>
              <a:t>CNVS</a:t>
            </a:r>
            <a:r>
              <a:rPr lang="en-US" sz="3200" b="1" dirty="0">
                <a:solidFill>
                  <a:srgbClr val="FFFFFF"/>
                </a:solidFill>
                <a:effectLst>
                  <a:glow rad="228600">
                    <a:srgbClr val="000000"/>
                  </a:glow>
                </a:effectLst>
                <a:latin typeface="Arial"/>
                <a:cs typeface="Arial"/>
              </a:rPr>
              <a:t>)</a:t>
            </a:r>
          </a:p>
        </p:txBody>
      </p:sp>
      <p:sp>
        <p:nvSpPr>
          <p:cNvPr id="83972" name="Rectangle 8"/>
          <p:cNvSpPr>
            <a:spLocks noGrp="1" noChangeArrowheads="1"/>
          </p:cNvSpPr>
          <p:nvPr>
            <p:ph type="title" idx="4294967295"/>
          </p:nvPr>
        </p:nvSpPr>
        <p:spPr>
          <a:xfrm>
            <a:off x="685800" y="6172200"/>
            <a:ext cx="7772400" cy="685800"/>
          </a:xfrm>
        </p:spPr>
        <p:txBody>
          <a:bodyPr/>
          <a:lstStyle/>
          <a:p>
            <a:pPr algn="ctr" eaLnBrk="1" hangingPunct="1"/>
            <a:r>
              <a:rPr lang="zh-CN" altLang="en-US" b="1" dirty="0">
                <a:ea typeface="ＭＳ Ｐゴシック" charset="0"/>
              </a:rPr>
              <a:t>摩押人的审判</a:t>
            </a:r>
            <a:endParaRPr lang="en-US" b="1" dirty="0">
              <a:ea typeface="ＭＳ Ｐゴシック" charset="0"/>
            </a:endParaRPr>
          </a:p>
        </p:txBody>
      </p:sp>
    </p:spTree>
    <p:extLst>
      <p:ext uri="{BB962C8B-B14F-4D97-AF65-F5344CB8AC3E}">
        <p14:creationId xmlns:p14="http://schemas.microsoft.com/office/powerpoint/2010/main" val="1631892390"/>
      </p:ext>
    </p:extLst>
  </p:cSld>
  <p:clrMapOvr>
    <a:masterClrMapping/>
  </p:clrMapOvr>
  <p:transition/>
</p:sld>
</file>

<file path=ppt/slides/slide163.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6018" name="Picture 6" descr="Israel 076"/>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6019"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b="1">
                <a:solidFill>
                  <a:srgbClr val="FFFFFF"/>
                </a:solidFill>
                <a:latin typeface="Arial"/>
                <a:cs typeface="Arial"/>
              </a:rPr>
              <a:t>187-189</a:t>
            </a:r>
          </a:p>
        </p:txBody>
      </p:sp>
      <p:sp>
        <p:nvSpPr>
          <p:cNvPr id="86020"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dirty="0">
                <a:solidFill>
                  <a:schemeClr val="bg1"/>
                </a:solidFill>
                <a:latin typeface="Arial Black" charset="0"/>
                <a:ea typeface="ＭＳ Ｐゴシック" charset="0"/>
                <a:cs typeface="ＭＳ Ｐゴシック" charset="0"/>
              </a:rPr>
              <a:t>特点</a:t>
            </a:r>
            <a:endParaRPr lang="en-US" dirty="0">
              <a:solidFill>
                <a:schemeClr val="bg1"/>
              </a:solidFill>
              <a:latin typeface="Arial Black" charset="0"/>
              <a:ea typeface="ＭＳ Ｐゴシック" charset="0"/>
              <a:cs typeface="ＭＳ Ｐゴシック" charset="0"/>
            </a:endParaRPr>
          </a:p>
        </p:txBody>
      </p:sp>
      <p:sp>
        <p:nvSpPr>
          <p:cNvPr id="23559" name="Rectangle 7"/>
          <p:cNvSpPr>
            <a:spLocks noChangeArrowheads="1"/>
          </p:cNvSpPr>
          <p:nvPr/>
        </p:nvSpPr>
        <p:spPr bwMode="auto">
          <a:xfrm>
            <a:off x="609600" y="1611567"/>
            <a:ext cx="8210872" cy="3252172"/>
          </a:xfrm>
          <a:prstGeom prst="rect">
            <a:avLst/>
          </a:prstGeom>
          <a:noFill/>
          <a:ln w="9525">
            <a:noFill/>
            <a:miter lim="800000"/>
            <a:headEnd/>
            <a:tailEnd/>
          </a:ln>
          <a:effectLst/>
        </p:spPr>
        <p:txBody>
          <a:bodyPr wrap="square">
            <a:spAutoFit/>
          </a:bodyPr>
          <a:lstStyle/>
          <a:p>
            <a:pPr>
              <a:spcBef>
                <a:spcPct val="50000"/>
              </a:spcBef>
            </a:pPr>
            <a:r>
              <a:rPr lang="zh-CN" altLang="en-US" sz="4400" b="1" baseline="30000" dirty="0">
                <a:solidFill>
                  <a:srgbClr val="FFFFFF"/>
                </a:solidFill>
                <a:effectLst>
                  <a:glow rad="228600">
                    <a:srgbClr val="000000"/>
                  </a:glow>
                </a:effectLst>
                <a:latin typeface="Arial"/>
                <a:cs typeface="Arial"/>
              </a:rPr>
              <a:t>路得记是圣经书卷书中唯一两卷以女性命名的记述之一（另一卷为以斯帖记）。以斯帖是以色列人，嫁给了外邦人。路得是外邦人，则嫁给以色列人。</a:t>
            </a:r>
          </a:p>
          <a:p>
            <a:pPr>
              <a:spcBef>
                <a:spcPct val="50000"/>
              </a:spcBef>
            </a:pPr>
            <a:endParaRPr lang="en-US" altLang="zh-CN" sz="4400" b="1" baseline="30000" dirty="0">
              <a:solidFill>
                <a:srgbClr val="FFFFFF"/>
              </a:solidFill>
              <a:effectLst>
                <a:glow rad="228600">
                  <a:srgbClr val="000000"/>
                </a:glow>
              </a:effectLst>
              <a:latin typeface="Arial"/>
              <a:cs typeface="Arial"/>
            </a:endParaRPr>
          </a:p>
          <a:p>
            <a:pPr>
              <a:spcBef>
                <a:spcPct val="50000"/>
              </a:spcBef>
            </a:pPr>
            <a:r>
              <a:rPr lang="zh-CN" altLang="en-US" sz="4400" b="1" baseline="30000" dirty="0">
                <a:solidFill>
                  <a:srgbClr val="FFFFFF"/>
                </a:solidFill>
                <a:effectLst>
                  <a:glow rad="228600">
                    <a:srgbClr val="000000"/>
                  </a:glow>
                </a:effectLst>
                <a:latin typeface="Arial"/>
                <a:cs typeface="Arial"/>
              </a:rPr>
              <a:t>路得记是圣经里面具有最多对话的书卷，只有雅歌比它更多。在 </a:t>
            </a:r>
            <a:r>
              <a:rPr lang="en-US" altLang="zh-CN" sz="4400" b="1" baseline="30000" dirty="0">
                <a:solidFill>
                  <a:srgbClr val="FFFFFF"/>
                </a:solidFill>
                <a:effectLst>
                  <a:glow rad="228600">
                    <a:srgbClr val="000000"/>
                  </a:glow>
                </a:effectLst>
                <a:latin typeface="Arial"/>
                <a:cs typeface="Arial"/>
              </a:rPr>
              <a:t>84 </a:t>
            </a:r>
            <a:r>
              <a:rPr lang="zh-CN" altLang="en-US" sz="4400" b="1" baseline="30000" dirty="0">
                <a:solidFill>
                  <a:srgbClr val="FFFFFF"/>
                </a:solidFill>
                <a:effectLst>
                  <a:glow rad="228600">
                    <a:srgbClr val="000000"/>
                  </a:glow>
                </a:effectLst>
                <a:latin typeface="Arial"/>
                <a:cs typeface="Arial"/>
              </a:rPr>
              <a:t>节的叙述里， 有</a:t>
            </a:r>
            <a:r>
              <a:rPr lang="en-US" altLang="zh-CN" sz="4400" b="1" baseline="30000" dirty="0">
                <a:solidFill>
                  <a:srgbClr val="FFFFFF"/>
                </a:solidFill>
                <a:effectLst>
                  <a:glow rad="228600">
                    <a:srgbClr val="000000"/>
                  </a:glow>
                </a:effectLst>
                <a:latin typeface="Arial"/>
                <a:cs typeface="Arial"/>
              </a:rPr>
              <a:t>59 </a:t>
            </a:r>
            <a:r>
              <a:rPr lang="zh-CN" altLang="en-US" sz="4400" b="1" baseline="30000" dirty="0">
                <a:solidFill>
                  <a:srgbClr val="FFFFFF"/>
                </a:solidFill>
                <a:effectLst>
                  <a:glow rad="228600">
                    <a:srgbClr val="000000"/>
                  </a:glow>
                </a:effectLst>
                <a:latin typeface="Arial"/>
                <a:cs typeface="Arial"/>
              </a:rPr>
              <a:t>节是对话！</a:t>
            </a:r>
          </a:p>
        </p:txBody>
      </p:sp>
    </p:spTree>
    <p:extLst>
      <p:ext uri="{BB962C8B-B14F-4D97-AF65-F5344CB8AC3E}">
        <p14:creationId xmlns:p14="http://schemas.microsoft.com/office/powerpoint/2010/main" val="1857349350"/>
      </p:ext>
    </p:extLst>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9090" name="Picture 6" descr="Aerial modified"/>
          <p:cNvPicPr>
            <a:picLocks noChangeAspect="1" noChangeArrowheads="1"/>
          </p:cNvPicPr>
          <p:nvPr/>
        </p:nvPicPr>
        <p:blipFill>
          <a:blip r:embed="rId3" cstate="screen">
            <a:lum bright="-24000"/>
            <a:extLst>
              <a:ext uri="{28A0092B-C50C-407E-A947-70E740481C1C}">
                <a14:useLocalDpi xmlns:a14="http://schemas.microsoft.com/office/drawing/2010/main" val="0"/>
              </a:ext>
            </a:extLst>
          </a:blip>
          <a:srcRect/>
          <a:stretch>
            <a:fillRect/>
          </a:stretch>
        </p:blipFill>
        <p:spPr bwMode="auto">
          <a:xfrm>
            <a:off x="0" y="0"/>
            <a:ext cx="9144000" cy="6967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091" name="Text Box 2"/>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89092"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vert="horz" wrap="square" lIns="91440" tIns="45720" rIns="91440" bIns="45720" numCol="1" anchor="ctr" anchorCtr="1" compatLnSpc="1">
            <a:prstTxWarp prst="textNoShape">
              <a:avLst/>
            </a:prstTxWarp>
          </a:bodyPr>
          <a:lstStyle/>
          <a:p>
            <a:pPr algn="ctr" eaLnBrk="1" hangingPunct="1"/>
            <a:r>
              <a:rPr lang="zh-CN" altLang="en-US" dirty="0">
                <a:solidFill>
                  <a:schemeClr val="bg1"/>
                </a:solidFill>
                <a:latin typeface="Arial Black" charset="0"/>
              </a:rPr>
              <a:t>特点</a:t>
            </a:r>
            <a:endParaRPr lang="en-US" dirty="0">
              <a:solidFill>
                <a:schemeClr val="bg1"/>
              </a:solidFill>
              <a:latin typeface="Arial Black" charset="0"/>
            </a:endParaRPr>
          </a:p>
        </p:txBody>
      </p:sp>
      <p:sp>
        <p:nvSpPr>
          <p:cNvPr id="89093" name="Text Box 5"/>
          <p:cNvSpPr txBox="1">
            <a:spLocks noChangeArrowheads="1"/>
          </p:cNvSpPr>
          <p:nvPr/>
        </p:nvSpPr>
        <p:spPr bwMode="auto">
          <a:xfrm>
            <a:off x="457200" y="762000"/>
            <a:ext cx="8001000" cy="590550"/>
          </a:xfrm>
          <a:prstGeom prst="rect">
            <a:avLst/>
          </a:prstGeom>
          <a:solidFill>
            <a:srgbClr val="0033CC"/>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lnSpc>
                <a:spcPct val="90000"/>
              </a:lnSpc>
              <a:spcBef>
                <a:spcPct val="20000"/>
              </a:spcBef>
            </a:pPr>
            <a:r>
              <a:rPr lang="zh-CN" altLang="en-US" sz="3600" b="1">
                <a:solidFill>
                  <a:schemeClr val="bg1"/>
                </a:solidFill>
                <a:latin typeface="Arial Narrow" charset="0"/>
                <a:ea typeface="宋体" charset="0"/>
                <a:cs typeface="宋体" charset="0"/>
              </a:rPr>
              <a:t>反语法在路得记里占有重要的部分：</a:t>
            </a:r>
            <a:endParaRPr lang="en-US" sz="3600" b="1">
              <a:solidFill>
                <a:schemeClr val="bg1"/>
              </a:solidFill>
              <a:latin typeface="Arial Narrow" charset="0"/>
              <a:ea typeface="宋体" charset="0"/>
              <a:cs typeface="宋体" charset="0"/>
            </a:endParaRPr>
          </a:p>
        </p:txBody>
      </p:sp>
      <p:sp>
        <p:nvSpPr>
          <p:cNvPr id="25607" name="Rectangle 7"/>
          <p:cNvSpPr>
            <a:spLocks noChangeArrowheads="1"/>
          </p:cNvSpPr>
          <p:nvPr/>
        </p:nvSpPr>
        <p:spPr bwMode="auto">
          <a:xfrm>
            <a:off x="381000" y="1600200"/>
            <a:ext cx="8763000" cy="5257800"/>
          </a:xfrm>
          <a:prstGeom prst="rect">
            <a:avLst/>
          </a:prstGeom>
          <a:noFill/>
          <a:ln w="9525">
            <a:noFill/>
            <a:miter lim="800000"/>
            <a:headEnd/>
            <a:tailEnd/>
          </a:ln>
          <a:effectLst/>
        </p:spPr>
        <p:txBody>
          <a:bodyPr/>
          <a:lstStyle/>
          <a:p>
            <a:pPr marL="533400" indent="-533400">
              <a:lnSpc>
                <a:spcPct val="80000"/>
              </a:lnSpc>
              <a:spcBef>
                <a:spcPct val="20000"/>
              </a:spcBef>
              <a:buFont typeface="+mj-lt"/>
              <a:buAutoNum type="arabicPeriod"/>
            </a:pPr>
            <a:r>
              <a:rPr lang="zh-TW" altLang="en-US" sz="3200" b="1" dirty="0">
                <a:solidFill>
                  <a:srgbClr val="FFFFFF"/>
                </a:solidFill>
                <a:effectLst>
                  <a:glow rad="241300">
                    <a:srgbClr val="000000">
                      <a:alpha val="89000"/>
                    </a:srgbClr>
                  </a:glow>
                </a:effectLst>
                <a:latin typeface="Arial Narrow" charset="0"/>
                <a:ea typeface="宋体" charset="0"/>
                <a:cs typeface="宋体" charset="0"/>
              </a:rPr>
              <a:t>路得</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记</a:t>
            </a:r>
            <a:r>
              <a:rPr lang="zh-TW" altLang="en-US" sz="3200" b="1" dirty="0">
                <a:solidFill>
                  <a:srgbClr val="FFFFFF"/>
                </a:solidFill>
                <a:effectLst>
                  <a:glow rad="241300">
                    <a:srgbClr val="000000">
                      <a:alpha val="89000"/>
                    </a:srgbClr>
                  </a:glow>
                </a:effectLst>
                <a:latin typeface="Arial Narrow" charset="0"/>
                <a:ea typeface="宋体" charset="0"/>
                <a:cs typeface="宋体" charset="0"/>
              </a:rPr>
              <a:t>是</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圣经中最美丽的一则爱情故事，全书却找不到</a:t>
            </a:r>
            <a:r>
              <a:rPr lang="zh-TW" altLang="en-US" sz="3200" b="1" dirty="0">
                <a:solidFill>
                  <a:srgbClr val="FFFFFF"/>
                </a:solidFill>
                <a:effectLst>
                  <a:glow rad="241300">
                    <a:srgbClr val="000000">
                      <a:alpha val="89000"/>
                    </a:srgbClr>
                  </a:glow>
                </a:effectLst>
                <a:latin typeface="Arial Narrow" charset="0"/>
                <a:ea typeface="宋体" charset="0"/>
                <a:cs typeface="宋体" charset="0"/>
              </a:rPr>
              <a:t>一</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个「爱」字</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a:t>
            </a:r>
            <a:r>
              <a:rPr lang="zh-TW" altLang="en-US" sz="3200" b="1" dirty="0">
                <a:solidFill>
                  <a:srgbClr val="FFFFFF"/>
                </a:solidFill>
                <a:effectLst>
                  <a:glow rad="241300">
                    <a:srgbClr val="000000">
                      <a:alpha val="89000"/>
                    </a:srgbClr>
                  </a:glow>
                </a:effectLst>
                <a:latin typeface="Arial Narrow" charset="0"/>
                <a:ea typeface="宋体" charset="0"/>
                <a:cs typeface="宋体" charset="0"/>
              </a:rPr>
              <a:t> </a:t>
            </a: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a:lnSpc>
                <a:spcPct val="80000"/>
              </a:lnSpc>
              <a:spcBef>
                <a:spcPct val="20000"/>
              </a:spcBef>
              <a:buFont typeface="+mj-lt"/>
              <a:buAutoNum type="arabicPeriod"/>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a:lnSpc>
                <a:spcPct val="80000"/>
              </a:lnSpc>
              <a:spcBef>
                <a:spcPct val="20000"/>
              </a:spcBef>
              <a:buFont typeface="+mj-lt"/>
              <a:buAutoNum type="arabicPeriod"/>
            </a:pPr>
            <a:r>
              <a:rPr lang="zh-CN" altLang="en-US" sz="3200" b="1" dirty="0">
                <a:solidFill>
                  <a:srgbClr val="FFFFFF"/>
                </a:solidFill>
                <a:effectLst>
                  <a:glow rad="241300">
                    <a:srgbClr val="000000">
                      <a:alpha val="89000"/>
                    </a:srgbClr>
                  </a:glow>
                </a:effectLst>
                <a:latin typeface="Arial Narrow" charset="0"/>
                <a:ea typeface="宋体" charset="0"/>
                <a:cs typeface="宋体" charset="0"/>
              </a:rPr>
              <a:t>故事开始时，神</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赐福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一</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6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拿俄米却</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愁苦</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 （</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一</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20~21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可是最终拿俄米是</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蒙幅</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的（四</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14</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），虽然她曾经被称为玛拉，就是</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苦</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的意思（</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一</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21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5607">
                                            <p:txEl>
                                              <p:pRg st="0" end="0"/>
                                            </p:txEl>
                                          </p:spTgt>
                                        </p:tgtEl>
                                        <p:attrNameLst>
                                          <p:attrName>style.visibility</p:attrName>
                                        </p:attrNameLst>
                                      </p:cBhvr>
                                      <p:to>
                                        <p:strVal val="visible"/>
                                      </p:to>
                                    </p:set>
                                    <p:anim calcmode="lin" valueType="num">
                                      <p:cBhvr additive="base">
                                        <p:cTn id="7" dur="500" fill="hold"/>
                                        <p:tgtEl>
                                          <p:spTgt spid="256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56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5607">
                                            <p:txEl>
                                              <p:pRg st="2" end="2"/>
                                            </p:txEl>
                                          </p:spTgt>
                                        </p:tgtEl>
                                        <p:attrNameLst>
                                          <p:attrName>style.visibility</p:attrName>
                                        </p:attrNameLst>
                                      </p:cBhvr>
                                      <p:to>
                                        <p:strVal val="visible"/>
                                      </p:to>
                                    </p:set>
                                    <p:anim calcmode="lin" valueType="num">
                                      <p:cBhvr additive="base">
                                        <p:cTn id="13" dur="500" fill="hold"/>
                                        <p:tgtEl>
                                          <p:spTgt spid="2560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56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7" grpId="0" build="p" autoUpdateAnimBg="0"/>
    </p:bldLst>
  </p:timing>
</p:sld>
</file>

<file path=ppt/slides/slide16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1138" name="Picture 7" descr="Flowers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17463"/>
            <a:ext cx="9906000" cy="6973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1139" name="Text Box 3"/>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91140" name="Rectangle 4"/>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特点</a:t>
            </a:r>
            <a:endParaRPr lang="en-US">
              <a:solidFill>
                <a:schemeClr val="bg1"/>
              </a:solidFill>
              <a:latin typeface="Arial Black" charset="0"/>
            </a:endParaRPr>
          </a:p>
        </p:txBody>
      </p:sp>
      <p:sp>
        <p:nvSpPr>
          <p:cNvPr id="91141" name="Text Box 6"/>
          <p:cNvSpPr txBox="1">
            <a:spLocks noChangeArrowheads="1"/>
          </p:cNvSpPr>
          <p:nvPr/>
        </p:nvSpPr>
        <p:spPr bwMode="auto">
          <a:xfrm>
            <a:off x="228600" y="762000"/>
            <a:ext cx="8001000" cy="479425"/>
          </a:xfrm>
          <a:prstGeom prst="rect">
            <a:avLst/>
          </a:prstGeom>
          <a:solidFill>
            <a:srgbClr val="0033CC"/>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lnSpc>
                <a:spcPct val="90000"/>
              </a:lnSpc>
              <a:spcBef>
                <a:spcPct val="20000"/>
              </a:spcBef>
            </a:pPr>
            <a:r>
              <a:rPr lang="zh-CN" altLang="en-US" sz="2800" b="1">
                <a:solidFill>
                  <a:schemeClr val="bg1"/>
                </a:solidFill>
                <a:latin typeface="Arial Narrow" charset="0"/>
                <a:ea typeface="宋体" charset="0"/>
                <a:cs typeface="宋体" charset="0"/>
              </a:rPr>
              <a:t>反语法在路得记里占有重要的部分：</a:t>
            </a:r>
            <a:endParaRPr lang="en-US" sz="2800" b="1">
              <a:solidFill>
                <a:schemeClr val="bg1"/>
              </a:solidFill>
              <a:latin typeface="Arial Narrow" charset="0"/>
              <a:ea typeface="宋体" charset="0"/>
              <a:cs typeface="宋体" charset="0"/>
            </a:endParaRPr>
          </a:p>
        </p:txBody>
      </p:sp>
      <p:sp>
        <p:nvSpPr>
          <p:cNvPr id="246792" name="Rectangle 8"/>
          <p:cNvSpPr>
            <a:spLocks noChangeArrowheads="1"/>
          </p:cNvSpPr>
          <p:nvPr/>
        </p:nvSpPr>
        <p:spPr bwMode="auto">
          <a:xfrm>
            <a:off x="-357188" y="1357313"/>
            <a:ext cx="8915401" cy="5257800"/>
          </a:xfrm>
          <a:prstGeom prst="rect">
            <a:avLst/>
          </a:prstGeom>
          <a:noFill/>
          <a:ln w="9525">
            <a:noFill/>
            <a:miter lim="800000"/>
            <a:headEnd/>
            <a:tailEnd/>
          </a:ln>
          <a:effectLst/>
        </p:spPr>
        <p:txBody>
          <a:bodyPr/>
          <a:lstStyle/>
          <a:p>
            <a:pPr marL="533400" indent="-533400">
              <a:lnSpc>
                <a:spcPct val="80000"/>
              </a:lnSpc>
              <a:spcBef>
                <a:spcPct val="20000"/>
              </a:spcBef>
              <a:buFontTx/>
              <a:buAutoNum type="arabicPeriod" startAt="3"/>
            </a:pPr>
            <a:r>
              <a:rPr lang="zh-CN" altLang="en-US" sz="3200" b="1" dirty="0">
                <a:solidFill>
                  <a:srgbClr val="FFFFFF"/>
                </a:solidFill>
                <a:effectLst>
                  <a:glow rad="241300">
                    <a:srgbClr val="000000">
                      <a:alpha val="89000"/>
                    </a:srgbClr>
                  </a:glow>
                </a:effectLst>
                <a:latin typeface="Arial Narrow" charset="0"/>
                <a:ea typeface="宋体" charset="0"/>
                <a:cs typeface="宋体" charset="0"/>
              </a:rPr>
              <a:t>拿俄米说她不能再生儿子来当路得的丈夫（</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一</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11~13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不久却是她至近的</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亲属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娶了路得（二</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20;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四</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:13）！</a:t>
            </a:r>
          </a:p>
          <a:p>
            <a:pPr marL="533400" indent="-533400">
              <a:lnSpc>
                <a:spcPct val="80000"/>
              </a:lnSpc>
              <a:spcBef>
                <a:spcPct val="20000"/>
              </a:spcBef>
              <a:buFontTx/>
              <a:buAutoNum type="arabicPeriod" startAt="3"/>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a:lnSpc>
                <a:spcPct val="80000"/>
              </a:lnSpc>
              <a:spcBef>
                <a:spcPct val="20000"/>
              </a:spcBef>
              <a:buFontTx/>
              <a:buAutoNum type="arabicPeriod" startAt="3"/>
            </a:pPr>
            <a:r>
              <a:rPr lang="zh-CN" altLang="en-US" sz="3200" b="1" dirty="0">
                <a:solidFill>
                  <a:srgbClr val="FFFFFF"/>
                </a:solidFill>
                <a:effectLst>
                  <a:glow rad="241300">
                    <a:srgbClr val="000000">
                      <a:alpha val="89000"/>
                    </a:srgbClr>
                  </a:glow>
                </a:effectLst>
                <a:latin typeface="Arial Narrow" charset="0"/>
                <a:ea typeface="宋体" charset="0"/>
                <a:cs typeface="宋体" charset="0"/>
              </a:rPr>
              <a:t>拿俄米抱怨她</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空手</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而回归伯利恒（一</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21），</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但最后路得比有</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七个儿子</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还好（四</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15;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参撒上二</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5）！</a:t>
            </a:r>
          </a:p>
          <a:p>
            <a:pPr marL="533400" indent="-533400">
              <a:lnSpc>
                <a:spcPct val="80000"/>
              </a:lnSpc>
              <a:spcBef>
                <a:spcPct val="20000"/>
              </a:spcBef>
              <a:buFontTx/>
              <a:buAutoNum type="arabicPeriod" startAt="3"/>
            </a:pPr>
            <a:endParaRPr lang="en-US" altLang="zh-CN" sz="3200" b="1" dirty="0">
              <a:solidFill>
                <a:srgbClr val="FFFFFF"/>
              </a:solidFill>
              <a:effectLst>
                <a:glow rad="241300">
                  <a:srgbClr val="000000">
                    <a:alpha val="89000"/>
                  </a:srgbClr>
                </a:glow>
              </a:effectLst>
              <a:latin typeface="Arial Narrow" charset="0"/>
              <a:ea typeface="宋体" charset="0"/>
              <a:cs typeface="宋体" charset="0"/>
            </a:endParaRPr>
          </a:p>
          <a:p>
            <a:pPr marL="533400" indent="-533400">
              <a:lnSpc>
                <a:spcPct val="80000"/>
              </a:lnSpc>
              <a:spcBef>
                <a:spcPct val="20000"/>
              </a:spcBef>
              <a:buFontTx/>
              <a:buAutoNum type="arabicPeriod" startAt="3"/>
            </a:pPr>
            <a:r>
              <a:rPr lang="zh-CN" altLang="en-US" sz="3200" b="1" dirty="0">
                <a:solidFill>
                  <a:srgbClr val="FFFFFF"/>
                </a:solidFill>
                <a:effectLst>
                  <a:glow rad="241300">
                    <a:srgbClr val="000000">
                      <a:alpha val="89000"/>
                    </a:srgbClr>
                  </a:glow>
                </a:effectLst>
                <a:latin typeface="Arial Narrow" charset="0"/>
                <a:ea typeface="宋体" charset="0"/>
                <a:cs typeface="宋体" charset="0"/>
              </a:rPr>
              <a:t>波阿斯为路得祈求，因为她隐藏在</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耶和华的翅膀之下</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二</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12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但几个月后路得请求他以</a:t>
            </a:r>
            <a:r>
              <a:rPr lang="zh-CN" altLang="en-US" sz="3200" b="1" dirty="0">
                <a:solidFill>
                  <a:srgbClr val="FFFF00"/>
                </a:solidFill>
                <a:effectLst>
                  <a:glow rad="241300">
                    <a:srgbClr val="000000">
                      <a:alpha val="89000"/>
                    </a:srgbClr>
                  </a:glow>
                </a:effectLst>
                <a:latin typeface="Arial Narrow" charset="0"/>
                <a:ea typeface="宋体" charset="0"/>
                <a:cs typeface="宋体" charset="0"/>
              </a:rPr>
              <a:t>翅膀</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遮盖她（</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三</a:t>
            </a:r>
            <a:r>
              <a:rPr lang="en-US" altLang="zh-CN" sz="3200" b="1" dirty="0">
                <a:solidFill>
                  <a:srgbClr val="FFFFFF"/>
                </a:solidFill>
                <a:effectLst>
                  <a:glow rad="241300">
                    <a:srgbClr val="000000">
                      <a:alpha val="89000"/>
                    </a:srgbClr>
                  </a:glow>
                </a:effectLst>
                <a:latin typeface="Arial Narrow" charset="0"/>
                <a:ea typeface="宋体" charset="0"/>
                <a:cs typeface="宋体" charset="0"/>
              </a:rPr>
              <a:t>9 ）。</a:t>
            </a:r>
            <a:r>
              <a:rPr lang="zh-CN" altLang="en-US" sz="3200" b="1" dirty="0">
                <a:solidFill>
                  <a:srgbClr val="FFFFFF"/>
                </a:solidFill>
                <a:effectLst>
                  <a:glow rad="241300">
                    <a:srgbClr val="000000">
                      <a:alpha val="89000"/>
                    </a:srgbClr>
                  </a:glow>
                </a:effectLst>
                <a:latin typeface="Arial Narrow" charset="0"/>
                <a:ea typeface="宋体" charset="0"/>
                <a:cs typeface="宋体" charset="0"/>
              </a:rPr>
              <a:t>他就娶了她，从而应允了自己的祷告！</a:t>
            </a:r>
            <a:endParaRPr lang="en-US" sz="3200" b="1" dirty="0">
              <a:solidFill>
                <a:srgbClr val="FFFFFF"/>
              </a:solidFill>
              <a:effectLst>
                <a:glow rad="241300">
                  <a:srgbClr val="000000">
                    <a:alpha val="89000"/>
                  </a:srgbClr>
                </a:glow>
              </a:effectLst>
              <a:latin typeface="Arial Narrow"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6792">
                                            <p:txEl>
                                              <p:pRg st="0" end="0"/>
                                            </p:txEl>
                                          </p:spTgt>
                                        </p:tgtEl>
                                        <p:attrNameLst>
                                          <p:attrName>style.visibility</p:attrName>
                                        </p:attrNameLst>
                                      </p:cBhvr>
                                      <p:to>
                                        <p:strVal val="visible"/>
                                      </p:to>
                                    </p:set>
                                    <p:anim calcmode="lin" valueType="num">
                                      <p:cBhvr additive="base">
                                        <p:cTn id="7" dur="500" fill="hold"/>
                                        <p:tgtEl>
                                          <p:spTgt spid="24679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67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6792">
                                            <p:txEl>
                                              <p:pRg st="2" end="2"/>
                                            </p:txEl>
                                          </p:spTgt>
                                        </p:tgtEl>
                                        <p:attrNameLst>
                                          <p:attrName>style.visibility</p:attrName>
                                        </p:attrNameLst>
                                      </p:cBhvr>
                                      <p:to>
                                        <p:strVal val="visible"/>
                                      </p:to>
                                    </p:set>
                                    <p:anim calcmode="lin" valueType="num">
                                      <p:cBhvr additive="base">
                                        <p:cTn id="13" dur="500" fill="hold"/>
                                        <p:tgtEl>
                                          <p:spTgt spid="24679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67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6792">
                                            <p:txEl>
                                              <p:pRg st="4" end="4"/>
                                            </p:txEl>
                                          </p:spTgt>
                                        </p:tgtEl>
                                        <p:attrNameLst>
                                          <p:attrName>style.visibility</p:attrName>
                                        </p:attrNameLst>
                                      </p:cBhvr>
                                      <p:to>
                                        <p:strVal val="visible"/>
                                      </p:to>
                                    </p:set>
                                    <p:anim calcmode="lin" valueType="num">
                                      <p:cBhvr additive="base">
                                        <p:cTn id="19" dur="500" fill="hold"/>
                                        <p:tgtEl>
                                          <p:spTgt spid="246792">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4679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2" grpId="0" build="p"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93186" name="Picture 98" descr="MF, Grain Great People - Ruth, p"/>
          <p:cNvPicPr>
            <a:picLocks noChangeAspect="1" noChangeArrowheads="1"/>
          </p:cNvPicPr>
          <p:nvPr/>
        </p:nvPicPr>
        <p:blipFill>
          <a:blip r:embed="rId3" cstate="screen">
            <a:lum bright="-5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87" name="Text Box 2"/>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93188"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特点</a:t>
            </a:r>
            <a:endParaRPr lang="en-US">
              <a:solidFill>
                <a:schemeClr val="bg1"/>
              </a:solidFill>
              <a:latin typeface="Arial Black" charset="0"/>
            </a:endParaRPr>
          </a:p>
        </p:txBody>
      </p:sp>
      <p:sp>
        <p:nvSpPr>
          <p:cNvPr id="26628" name="Text Box 4"/>
          <p:cNvSpPr txBox="1">
            <a:spLocks noChangeArrowheads="1"/>
          </p:cNvSpPr>
          <p:nvPr/>
        </p:nvSpPr>
        <p:spPr bwMode="auto">
          <a:xfrm>
            <a:off x="609600" y="762000"/>
            <a:ext cx="7891463" cy="1200150"/>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lnSpc>
                <a:spcPct val="90000"/>
              </a:lnSpc>
              <a:spcBef>
                <a:spcPct val="20000"/>
              </a:spcBef>
            </a:pPr>
            <a:r>
              <a:rPr lang="zh-CN" altLang="en-US" sz="3600" b="1">
                <a:solidFill>
                  <a:schemeClr val="bg1"/>
                </a:solidFill>
                <a:latin typeface="Arial" charset="0"/>
                <a:ea typeface="宋体" charset="0"/>
                <a:cs typeface="宋体" charset="0"/>
              </a:rPr>
              <a:t>拾取遗穗的习俗帮我们了解</a:t>
            </a:r>
            <a:endParaRPr lang="en-US" altLang="zh-CN" sz="3600" b="1">
              <a:solidFill>
                <a:schemeClr val="bg1"/>
              </a:solidFill>
              <a:latin typeface="Arial" charset="0"/>
              <a:ea typeface="宋体" charset="0"/>
              <a:cs typeface="宋体" charset="0"/>
            </a:endParaRPr>
          </a:p>
          <a:p>
            <a:pPr algn="ctr" eaLnBrk="1" hangingPunct="1">
              <a:lnSpc>
                <a:spcPct val="90000"/>
              </a:lnSpc>
              <a:spcBef>
                <a:spcPct val="20000"/>
              </a:spcBef>
            </a:pPr>
            <a:r>
              <a:rPr lang="zh-CN" altLang="en-US" sz="3600" b="1">
                <a:solidFill>
                  <a:schemeClr val="bg1"/>
                </a:solidFill>
                <a:latin typeface="Arial" charset="0"/>
                <a:ea typeface="宋体" charset="0"/>
                <a:cs typeface="宋体" charset="0"/>
              </a:rPr>
              <a:t>路得记的故事</a:t>
            </a:r>
            <a:r>
              <a:rPr lang="en-US" altLang="zh-CN" sz="3600" b="1">
                <a:solidFill>
                  <a:schemeClr val="bg1"/>
                </a:solidFill>
                <a:latin typeface="Arial" charset="0"/>
                <a:ea typeface="宋体" charset="0"/>
                <a:cs typeface="宋体" charset="0"/>
              </a:rPr>
              <a:t>:</a:t>
            </a:r>
          </a:p>
        </p:txBody>
      </p:sp>
      <p:sp>
        <p:nvSpPr>
          <p:cNvPr id="26721" name="Text Box 97"/>
          <p:cNvSpPr txBox="1">
            <a:spLocks noChangeArrowheads="1"/>
          </p:cNvSpPr>
          <p:nvPr/>
        </p:nvSpPr>
        <p:spPr bwMode="auto">
          <a:xfrm>
            <a:off x="228600" y="2133600"/>
            <a:ext cx="8458200" cy="3108325"/>
          </a:xfrm>
          <a:prstGeom prst="rect">
            <a:avLst/>
          </a:prstGeom>
          <a:noFill/>
          <a:ln w="9525">
            <a:noFill/>
            <a:miter lim="800000"/>
            <a:headEnd type="none" w="sm" len="sm"/>
            <a:tailEnd type="none" w="sm" len="sm"/>
          </a:ln>
          <a:effectLst>
            <a:outerShdw dist="35921" dir="2700000" algn="ctr" rotWithShape="0">
              <a:schemeClr val="tx1"/>
            </a:outerShdw>
          </a:effectLst>
        </p:spPr>
        <p:txBody>
          <a:bodyPr>
            <a:spAutoFit/>
          </a:bodyPr>
          <a:lstStyle>
            <a:lvl1pPr marL="457200" indent="-457200" eaLnBrk="0" hangingPunct="0">
              <a:defRPr sz="2400">
                <a:solidFill>
                  <a:schemeClr val="tx1"/>
                </a:solidFill>
                <a:latin typeface="Times New Roman" charset="0"/>
                <a:ea typeface="ＭＳ Ｐゴシック" charset="0"/>
                <a:cs typeface="Arial" charset="0"/>
              </a:defRPr>
            </a:lvl1pPr>
            <a:lvl2pPr marL="914400" indent="-342900"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2800" b="1">
                <a:solidFill>
                  <a:schemeClr val="bg1"/>
                </a:solidFill>
                <a:latin typeface="Arial" charset="0"/>
                <a:ea typeface="宋体" charset="0"/>
                <a:cs typeface="宋体" charset="0"/>
              </a:rPr>
              <a:t>以色列的</a:t>
            </a:r>
            <a:r>
              <a:rPr lang="en-US" altLang="zh-CN" sz="2800" b="1">
                <a:solidFill>
                  <a:schemeClr val="bg1"/>
                </a:solidFill>
                <a:latin typeface="Arial" charset="0"/>
                <a:ea typeface="宋体" charset="0"/>
                <a:cs typeface="宋体" charset="0"/>
              </a:rPr>
              <a:t> “</a:t>
            </a:r>
            <a:r>
              <a:rPr lang="zh-CN" altLang="en-US" sz="2800" b="1">
                <a:solidFill>
                  <a:schemeClr val="bg1"/>
                </a:solidFill>
                <a:latin typeface="Arial" charset="0"/>
                <a:ea typeface="宋体" charset="0"/>
                <a:cs typeface="宋体" charset="0"/>
              </a:rPr>
              <a:t>福利制度</a:t>
            </a:r>
            <a:r>
              <a:rPr lang="en-US" altLang="zh-CN" sz="2800" b="1">
                <a:solidFill>
                  <a:schemeClr val="bg1"/>
                </a:solidFill>
                <a:latin typeface="Arial" charset="0"/>
                <a:ea typeface="宋体" charset="0"/>
                <a:cs typeface="宋体" charset="0"/>
              </a:rPr>
              <a:t>” </a:t>
            </a:r>
            <a:r>
              <a:rPr lang="zh-CN" altLang="en-US" sz="2800" b="1">
                <a:solidFill>
                  <a:schemeClr val="bg1"/>
                </a:solidFill>
                <a:latin typeface="Arial" charset="0"/>
                <a:ea typeface="宋体" charset="0"/>
                <a:cs typeface="宋体" charset="0"/>
              </a:rPr>
              <a:t>让贫穷的人有工作（申</a:t>
            </a:r>
            <a:r>
              <a:rPr lang="en-US" altLang="zh-CN" sz="2800" b="1" u="sng">
                <a:solidFill>
                  <a:schemeClr val="bg1"/>
                </a:solidFill>
                <a:latin typeface="Arial" charset="0"/>
                <a:ea typeface="宋体" charset="0"/>
                <a:cs typeface="宋体" charset="0"/>
              </a:rPr>
              <a:t> </a:t>
            </a:r>
            <a:r>
              <a:rPr lang="en-US" altLang="zh-CN" sz="2800" b="1">
                <a:solidFill>
                  <a:schemeClr val="bg1"/>
                </a:solidFill>
                <a:latin typeface="Arial" charset="0"/>
                <a:ea typeface="宋体" charset="0"/>
                <a:cs typeface="宋体" charset="0"/>
              </a:rPr>
              <a:t>24:19-22; </a:t>
            </a:r>
            <a:r>
              <a:rPr lang="zh-CN" altLang="en-US" sz="2800" b="1">
                <a:solidFill>
                  <a:schemeClr val="bg1"/>
                </a:solidFill>
                <a:latin typeface="Arial" charset="0"/>
                <a:ea typeface="宋体" charset="0"/>
                <a:cs typeface="宋体" charset="0"/>
              </a:rPr>
              <a:t>利</a:t>
            </a:r>
            <a:r>
              <a:rPr lang="en-US" altLang="zh-CN" sz="2800" b="1">
                <a:solidFill>
                  <a:schemeClr val="bg1"/>
                </a:solidFill>
                <a:latin typeface="Arial" charset="0"/>
                <a:ea typeface="宋体" charset="0"/>
                <a:cs typeface="宋体" charset="0"/>
              </a:rPr>
              <a:t> 19:9, 10）：</a:t>
            </a:r>
          </a:p>
          <a:p>
            <a:pPr lvl="1" eaLnBrk="1" hangingPunct="1">
              <a:spcBef>
                <a:spcPct val="50000"/>
              </a:spcBef>
              <a:buFontTx/>
              <a:buChar char="•"/>
            </a:pPr>
            <a:r>
              <a:rPr lang="zh-CN" altLang="en-US" sz="2800" b="1">
                <a:solidFill>
                  <a:schemeClr val="bg1"/>
                </a:solidFill>
                <a:latin typeface="Arial" charset="0"/>
                <a:ea typeface="宋体" charset="0"/>
                <a:cs typeface="宋体" charset="0"/>
              </a:rPr>
              <a:t>地主收割庄稼，不可割尽田角，要留下多余的禾捆让穷人拾取所遗落的（</a:t>
            </a:r>
            <a:r>
              <a:rPr lang="en-US" altLang="zh-CN" sz="2800" b="1">
                <a:solidFill>
                  <a:schemeClr val="bg1"/>
                </a:solidFill>
                <a:latin typeface="Arial" charset="0"/>
                <a:ea typeface="宋体" charset="0"/>
                <a:cs typeface="宋体" charset="0"/>
              </a:rPr>
              <a:t>“</a:t>
            </a:r>
            <a:r>
              <a:rPr lang="zh-CN" altLang="en-US" sz="2800" b="1">
                <a:solidFill>
                  <a:schemeClr val="bg1"/>
                </a:solidFill>
                <a:latin typeface="Arial" charset="0"/>
                <a:ea typeface="宋体" charset="0"/>
                <a:cs typeface="宋体" charset="0"/>
              </a:rPr>
              <a:t>拾取遗穗</a:t>
            </a:r>
            <a:r>
              <a:rPr lang="en-US" altLang="zh-CN" sz="2800" b="1">
                <a:solidFill>
                  <a:schemeClr val="bg1"/>
                </a:solidFill>
                <a:latin typeface="Arial" charset="0"/>
                <a:ea typeface="宋体" charset="0"/>
                <a:cs typeface="宋体" charset="0"/>
              </a:rPr>
              <a:t>”</a:t>
            </a:r>
            <a:r>
              <a:rPr lang="zh-CN" altLang="en-US" sz="2800" b="1">
                <a:solidFill>
                  <a:schemeClr val="bg1"/>
                </a:solidFill>
                <a:latin typeface="Arial" charset="0"/>
                <a:ea typeface="宋体" charset="0"/>
                <a:cs typeface="宋体" charset="0"/>
              </a:rPr>
              <a:t>）。</a:t>
            </a:r>
          </a:p>
          <a:p>
            <a:pPr lvl="1" eaLnBrk="1" hangingPunct="1">
              <a:spcBef>
                <a:spcPct val="50000"/>
              </a:spcBef>
              <a:buFontTx/>
              <a:buChar char="•"/>
            </a:pPr>
            <a:r>
              <a:rPr lang="zh-CN" altLang="en-US" sz="2800" b="1">
                <a:solidFill>
                  <a:schemeClr val="bg1"/>
                </a:solidFill>
                <a:latin typeface="Arial" charset="0"/>
                <a:ea typeface="宋体" charset="0"/>
                <a:cs typeface="宋体" charset="0"/>
              </a:rPr>
              <a:t>路得因这个律法中仁慈的规定而受惠（</a:t>
            </a:r>
            <a:r>
              <a:rPr lang="en-US" altLang="zh-CN" sz="2800" b="1">
                <a:solidFill>
                  <a:schemeClr val="bg1"/>
                </a:solidFill>
                <a:latin typeface="Arial" charset="0"/>
                <a:ea typeface="宋体" charset="0"/>
                <a:cs typeface="宋体" charset="0"/>
              </a:rPr>
              <a:t>2:2, 3, 7, 8, 15-19, 22）。</a:t>
            </a:r>
            <a:endParaRPr lang="en-US" sz="2800" b="1">
              <a:solidFill>
                <a:schemeClr val="bg1"/>
              </a:solidFill>
              <a:latin typeface="Arial"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6721"/>
                                        </p:tgtEl>
                                        <p:attrNameLst>
                                          <p:attrName>style.visibility</p:attrName>
                                        </p:attrNameLst>
                                      </p:cBhvr>
                                      <p:to>
                                        <p:strVal val="visible"/>
                                      </p:to>
                                    </p:set>
                                    <p:animEffect transition="in" filter="box(in)">
                                      <p:cBhvr>
                                        <p:cTn id="7" dur="500"/>
                                        <p:tgtEl>
                                          <p:spTgt spid="26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21" grpId="0" autoUpdateAnimBg="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p:spPr>
        <p:txBody>
          <a:bodyPr wrap="none" anchor="ctr"/>
          <a:lstStyle/>
          <a:p>
            <a:pPr algn="ctr">
              <a:spcBef>
                <a:spcPct val="20000"/>
              </a:spcBef>
            </a:pPr>
            <a:endParaRPr lang="en-US"/>
          </a:p>
        </p:txBody>
      </p:sp>
      <p:sp>
        <p:nvSpPr>
          <p:cNvPr id="347139" name="Text Box 3"/>
          <p:cNvSpPr txBox="1">
            <a:spLocks noChangeArrowheads="1"/>
          </p:cNvSpPr>
          <p:nvPr/>
        </p:nvSpPr>
        <p:spPr bwMode="auto">
          <a:xfrm>
            <a:off x="0" y="6096000"/>
            <a:ext cx="9144000" cy="685800"/>
          </a:xfrm>
          <a:prstGeom prst="rect">
            <a:avLst/>
          </a:prstGeom>
          <a:solidFill>
            <a:srgbClr val="FFFFCC"/>
          </a:soli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r>
              <a:rPr lang="zh-CN" altLang="en-US" sz="3200" b="1">
                <a:solidFill>
                  <a:srgbClr val="FF0000"/>
                </a:solidFill>
                <a:effectLst>
                  <a:outerShdw blurRad="38100" dist="38100" dir="2700000" algn="tl">
                    <a:srgbClr val="000000"/>
                  </a:outerShdw>
                </a:effectLst>
                <a:ea typeface="宋体" charset="0"/>
                <a:cs typeface="宋体" charset="0"/>
              </a:rPr>
              <a:t>三月</a:t>
            </a:r>
            <a:r>
              <a:rPr lang="en-US" altLang="ja-JP" sz="3200" b="1">
                <a:solidFill>
                  <a:srgbClr val="FF0000"/>
                </a:solidFill>
                <a:effectLst>
                  <a:outerShdw blurRad="38100" dist="38100" dir="2700000" algn="tl">
                    <a:srgbClr val="000000"/>
                  </a:outerShdw>
                </a:effectLst>
              </a:rPr>
              <a:t>     </a:t>
            </a:r>
            <a:r>
              <a:rPr lang="zh-CN" altLang="en-US" sz="3200" b="1">
                <a:solidFill>
                  <a:srgbClr val="FF0000"/>
                </a:solidFill>
                <a:effectLst>
                  <a:outerShdw blurRad="38100" dist="38100" dir="2700000" algn="tl">
                    <a:srgbClr val="000000"/>
                  </a:outerShdw>
                </a:effectLst>
                <a:ea typeface="宋体" charset="0"/>
                <a:cs typeface="宋体" charset="0"/>
              </a:rPr>
              <a:t>四月</a:t>
            </a:r>
            <a:r>
              <a:rPr lang="en-US" altLang="ja-JP" sz="3200" b="1">
                <a:solidFill>
                  <a:srgbClr val="FF0000"/>
                </a:solidFill>
                <a:effectLst>
                  <a:outerShdw blurRad="38100" dist="38100" dir="2700000" algn="tl">
                    <a:srgbClr val="000000"/>
                  </a:outerShdw>
                </a:effectLst>
              </a:rPr>
              <a:t>       </a:t>
            </a:r>
            <a:r>
              <a:rPr lang="zh-CN" altLang="en-US" sz="3200" b="1">
                <a:solidFill>
                  <a:srgbClr val="FF0000"/>
                </a:solidFill>
                <a:effectLst>
                  <a:outerShdw blurRad="38100" dist="38100" dir="2700000" algn="tl">
                    <a:srgbClr val="000000"/>
                  </a:outerShdw>
                </a:effectLst>
                <a:ea typeface="宋体" charset="0"/>
                <a:cs typeface="宋体" charset="0"/>
              </a:rPr>
              <a:t>五月</a:t>
            </a:r>
            <a:r>
              <a:rPr lang="en-US" altLang="ja-JP" sz="3200" b="1">
                <a:solidFill>
                  <a:srgbClr val="FF0000"/>
                </a:solidFill>
                <a:effectLst>
                  <a:outerShdw blurRad="38100" dist="38100" dir="2700000" algn="tl">
                    <a:srgbClr val="000000"/>
                  </a:outerShdw>
                </a:effectLst>
              </a:rPr>
              <a:t>      </a:t>
            </a:r>
            <a:r>
              <a:rPr lang="zh-CN" altLang="en-US" sz="3200" b="1">
                <a:solidFill>
                  <a:srgbClr val="FF0000"/>
                </a:solidFill>
                <a:effectLst>
                  <a:outerShdw blurRad="38100" dist="38100" dir="2700000" algn="tl">
                    <a:srgbClr val="000000"/>
                  </a:outerShdw>
                </a:effectLst>
                <a:ea typeface="宋体" charset="0"/>
                <a:cs typeface="宋体" charset="0"/>
              </a:rPr>
              <a:t>六月</a:t>
            </a:r>
            <a:r>
              <a:rPr lang="en-US" altLang="ja-JP" sz="3200" b="1">
                <a:solidFill>
                  <a:srgbClr val="FF0000"/>
                </a:solidFill>
                <a:effectLst>
                  <a:outerShdw blurRad="38100" dist="38100" dir="2700000" algn="tl">
                    <a:srgbClr val="000000"/>
                  </a:outerShdw>
                </a:effectLst>
              </a:rPr>
              <a:t>       </a:t>
            </a:r>
            <a:r>
              <a:rPr lang="zh-CN" altLang="en-US" sz="3200" b="1">
                <a:solidFill>
                  <a:srgbClr val="FF0000"/>
                </a:solidFill>
                <a:effectLst>
                  <a:outerShdw blurRad="38100" dist="38100" dir="2700000" algn="tl">
                    <a:srgbClr val="000000"/>
                  </a:outerShdw>
                </a:effectLst>
                <a:ea typeface="宋体" charset="0"/>
                <a:cs typeface="宋体" charset="0"/>
              </a:rPr>
              <a:t>七月</a:t>
            </a:r>
            <a:r>
              <a:rPr lang="en-US" altLang="ja-JP" sz="3200" b="1">
                <a:solidFill>
                  <a:srgbClr val="FF0000"/>
                </a:solidFill>
                <a:effectLst>
                  <a:outerShdw blurRad="38100" dist="38100" dir="2700000" algn="tl">
                    <a:srgbClr val="000000"/>
                  </a:outerShdw>
                </a:effectLst>
              </a:rPr>
              <a:t>      </a:t>
            </a:r>
            <a:r>
              <a:rPr lang="zh-CN" altLang="en-US" sz="3200" b="1">
                <a:solidFill>
                  <a:srgbClr val="FF0000"/>
                </a:solidFill>
                <a:effectLst>
                  <a:outerShdw blurRad="38100" dist="38100" dir="2700000" algn="tl">
                    <a:srgbClr val="000000"/>
                  </a:outerShdw>
                </a:effectLst>
                <a:ea typeface="宋体" charset="0"/>
                <a:cs typeface="宋体" charset="0"/>
              </a:rPr>
              <a:t>八月</a:t>
            </a:r>
            <a:endParaRPr lang="en-US" sz="1200">
              <a:solidFill>
                <a:srgbClr val="FF0000"/>
              </a:solidFill>
              <a:effectLst>
                <a:outerShdw blurRad="38100" dist="38100" dir="2700000" algn="tl">
                  <a:srgbClr val="000000"/>
                </a:outerShdw>
              </a:effectLst>
            </a:endParaRPr>
          </a:p>
        </p:txBody>
      </p:sp>
      <p:sp>
        <p:nvSpPr>
          <p:cNvPr id="347140" name="Text Box 4"/>
          <p:cNvSpPr txBox="1">
            <a:spLocks noChangeArrowheads="1"/>
          </p:cNvSpPr>
          <p:nvPr/>
        </p:nvSpPr>
        <p:spPr bwMode="auto">
          <a:xfrm>
            <a:off x="228600" y="3687763"/>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大麦</a:t>
            </a:r>
            <a:endParaRPr lang="en-US" sz="3200" b="1" i="1"/>
          </a:p>
        </p:txBody>
      </p:sp>
      <p:sp>
        <p:nvSpPr>
          <p:cNvPr id="347141" name="Text Box 5"/>
          <p:cNvSpPr txBox="1">
            <a:spLocks noChangeArrowheads="1"/>
          </p:cNvSpPr>
          <p:nvPr/>
        </p:nvSpPr>
        <p:spPr bwMode="auto">
          <a:xfrm>
            <a:off x="24384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麦子</a:t>
            </a:r>
            <a:endParaRPr lang="en-US" sz="3200" b="1" i="1"/>
          </a:p>
        </p:txBody>
      </p:sp>
      <p:sp>
        <p:nvSpPr>
          <p:cNvPr id="347142" name="Text Box 6"/>
          <p:cNvSpPr txBox="1">
            <a:spLocks noChangeArrowheads="1"/>
          </p:cNvSpPr>
          <p:nvPr/>
        </p:nvSpPr>
        <p:spPr bwMode="auto">
          <a:xfrm>
            <a:off x="5715000" y="3687763"/>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葡萄</a:t>
            </a:r>
            <a:endParaRPr lang="en-US" sz="3200" b="1" i="1"/>
          </a:p>
        </p:txBody>
      </p:sp>
      <p:grpSp>
        <p:nvGrpSpPr>
          <p:cNvPr id="95239" name="Group 7"/>
          <p:cNvGrpSpPr>
            <a:grpSpLocks/>
          </p:cNvGrpSpPr>
          <p:nvPr/>
        </p:nvGrpSpPr>
        <p:grpSpPr bwMode="auto">
          <a:xfrm>
            <a:off x="0" y="0"/>
            <a:ext cx="9144000" cy="3770313"/>
            <a:chOff x="0" y="0"/>
            <a:chExt cx="5760" cy="2375"/>
          </a:xfrm>
        </p:grpSpPr>
        <p:pic>
          <p:nvPicPr>
            <p:cNvPr id="95271" name="Picture 8"/>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60" cy="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72" name="Rectangle 9"/>
            <p:cNvSpPr>
              <a:spLocks noChangeArrowheads="1"/>
            </p:cNvSpPr>
            <p:nvPr/>
          </p:nvSpPr>
          <p:spPr bwMode="auto">
            <a:xfrm>
              <a:off x="1824" y="288"/>
              <a:ext cx="720"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20000"/>
                </a:spcBef>
              </a:pPr>
              <a:endParaRPr lang="en-US"/>
            </a:p>
          </p:txBody>
        </p:sp>
        <p:sp>
          <p:nvSpPr>
            <p:cNvPr id="95273" name="Rectangle 10"/>
            <p:cNvSpPr>
              <a:spLocks noChangeArrowheads="1"/>
            </p:cNvSpPr>
            <p:nvPr/>
          </p:nvSpPr>
          <p:spPr bwMode="auto">
            <a:xfrm>
              <a:off x="4512" y="288"/>
              <a:ext cx="528"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20000"/>
                </a:spcBef>
              </a:pPr>
              <a:endParaRPr lang="en-US"/>
            </a:p>
          </p:txBody>
        </p:sp>
      </p:grpSp>
      <p:sp>
        <p:nvSpPr>
          <p:cNvPr id="347147" name="Text Box 11"/>
          <p:cNvSpPr txBox="1">
            <a:spLocks noChangeArrowheads="1"/>
          </p:cNvSpPr>
          <p:nvPr/>
        </p:nvSpPr>
        <p:spPr bwMode="auto">
          <a:xfrm>
            <a:off x="6858000" y="7620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棕果</a:t>
            </a:r>
            <a:endParaRPr lang="en-US" sz="3200" b="1" i="1"/>
          </a:p>
        </p:txBody>
      </p:sp>
      <p:sp>
        <p:nvSpPr>
          <p:cNvPr id="347148" name="Text Box 12"/>
          <p:cNvSpPr txBox="1">
            <a:spLocks noChangeArrowheads="1"/>
          </p:cNvSpPr>
          <p:nvPr/>
        </p:nvSpPr>
        <p:spPr bwMode="auto">
          <a:xfrm>
            <a:off x="7620000" y="3687763"/>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无花果</a:t>
            </a:r>
            <a:endParaRPr lang="en-US" sz="3200" b="1" i="1"/>
          </a:p>
        </p:txBody>
      </p:sp>
      <p:sp>
        <p:nvSpPr>
          <p:cNvPr id="95242" name="Text Box 13"/>
          <p:cNvSpPr txBox="1">
            <a:spLocks noChangeArrowheads="1"/>
          </p:cNvSpPr>
          <p:nvPr/>
        </p:nvSpPr>
        <p:spPr bwMode="auto">
          <a:xfrm>
            <a:off x="2762250" y="76200"/>
            <a:ext cx="280035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ea typeface="宋体" charset="0"/>
                <a:cs typeface="宋体" charset="0"/>
              </a:rPr>
              <a:t>干旱季节</a:t>
            </a:r>
            <a:endParaRPr lang="en-US" sz="3200" b="1"/>
          </a:p>
        </p:txBody>
      </p:sp>
      <p:sp>
        <p:nvSpPr>
          <p:cNvPr id="95243" name="Text Box 14"/>
          <p:cNvSpPr txBox="1">
            <a:spLocks noChangeArrowheads="1"/>
          </p:cNvSpPr>
          <p:nvPr/>
        </p:nvSpPr>
        <p:spPr bwMode="auto">
          <a:xfrm>
            <a:off x="7162800" y="762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ea typeface="宋体" charset="0"/>
                <a:cs typeface="宋体" charset="0"/>
              </a:rPr>
              <a:t>暑气</a:t>
            </a:r>
            <a:endParaRPr lang="en-US" sz="3200" b="1"/>
          </a:p>
        </p:txBody>
      </p:sp>
      <p:sp>
        <p:nvSpPr>
          <p:cNvPr id="347151" name="Text Box 15"/>
          <p:cNvSpPr txBox="1">
            <a:spLocks noChangeArrowheads="1"/>
          </p:cNvSpPr>
          <p:nvPr/>
        </p:nvSpPr>
        <p:spPr bwMode="auto">
          <a:xfrm>
            <a:off x="4648200" y="1219200"/>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i="1">
                <a:ea typeface="宋体" charset="0"/>
                <a:cs typeface="宋体" charset="0"/>
              </a:rPr>
              <a:t>无花果</a:t>
            </a:r>
            <a:endParaRPr lang="en-US" sz="3200" b="1" i="1"/>
          </a:p>
        </p:txBody>
      </p:sp>
      <p:grpSp>
        <p:nvGrpSpPr>
          <p:cNvPr id="95245" name="Group 16"/>
          <p:cNvGrpSpPr>
            <a:grpSpLocks/>
          </p:cNvGrpSpPr>
          <p:nvPr/>
        </p:nvGrpSpPr>
        <p:grpSpPr bwMode="auto">
          <a:xfrm>
            <a:off x="0" y="4419600"/>
            <a:ext cx="9182100" cy="1431925"/>
            <a:chOff x="3" y="3127"/>
            <a:chExt cx="5784" cy="902"/>
          </a:xfrm>
        </p:grpSpPr>
        <p:grpSp>
          <p:nvGrpSpPr>
            <p:cNvPr id="95248" name="Group 17"/>
            <p:cNvGrpSpPr>
              <a:grpSpLocks/>
            </p:cNvGrpSpPr>
            <p:nvPr/>
          </p:nvGrpSpPr>
          <p:grpSpPr bwMode="auto">
            <a:xfrm>
              <a:off x="3" y="3127"/>
              <a:ext cx="964" cy="902"/>
              <a:chOff x="0" y="0"/>
              <a:chExt cx="964" cy="902"/>
            </a:xfrm>
          </p:grpSpPr>
          <p:sp>
            <p:nvSpPr>
              <p:cNvPr id="95269" name="Rectangle 18"/>
              <p:cNvSpPr>
                <a:spLocks noChangeArrowheads="1"/>
              </p:cNvSpPr>
              <p:nvPr/>
            </p:nvSpPr>
            <p:spPr bwMode="auto">
              <a:xfrm>
                <a:off x="4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r>
                  <a:rPr lang="zh-CN" altLang="en-US" sz="2800" b="1">
                    <a:ea typeface="宋体" charset="0"/>
                  </a:rPr>
                  <a:t>尼散月</a:t>
                </a:r>
                <a:endParaRPr lang="en-US" sz="2800">
                  <a:ea typeface="宋体" charset="0"/>
                </a:endParaRPr>
              </a:p>
            </p:txBody>
          </p:sp>
          <p:sp>
            <p:nvSpPr>
              <p:cNvPr id="95270" name="Rectangle 19"/>
              <p:cNvSpPr>
                <a:spLocks noChangeArrowheads="1"/>
              </p:cNvSpPr>
              <p:nvPr/>
            </p:nvSpPr>
            <p:spPr bwMode="auto">
              <a:xfrm>
                <a:off x="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a:spcBef>
                    <a:spcPct val="20000"/>
                  </a:spcBef>
                </a:pPr>
                <a:endParaRPr lang="en-US"/>
              </a:p>
            </p:txBody>
          </p:sp>
        </p:grpSp>
        <p:grpSp>
          <p:nvGrpSpPr>
            <p:cNvPr id="95249" name="Group 20"/>
            <p:cNvGrpSpPr>
              <a:grpSpLocks/>
            </p:cNvGrpSpPr>
            <p:nvPr/>
          </p:nvGrpSpPr>
          <p:grpSpPr bwMode="auto">
            <a:xfrm>
              <a:off x="967" y="3127"/>
              <a:ext cx="964" cy="902"/>
              <a:chOff x="964" y="0"/>
              <a:chExt cx="964" cy="902"/>
            </a:xfrm>
          </p:grpSpPr>
          <p:sp>
            <p:nvSpPr>
              <p:cNvPr id="95267" name="Rectangle 21"/>
              <p:cNvSpPr>
                <a:spLocks noChangeArrowheads="1"/>
              </p:cNvSpPr>
              <p:nvPr/>
            </p:nvSpPr>
            <p:spPr bwMode="auto">
              <a:xfrm>
                <a:off x="1007"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r>
                  <a:rPr lang="zh-CN" altLang="en-US" sz="2800" b="1">
                    <a:ea typeface="宋体" charset="0"/>
                  </a:rPr>
                  <a:t>西弗月</a:t>
                </a:r>
                <a:endParaRPr lang="en-US" altLang="ja-JP" sz="2800">
                  <a:ea typeface="Times New Roman" charset="0"/>
                  <a:cs typeface="Times New Roman" charset="0"/>
                </a:endParaRPr>
              </a:p>
              <a:p>
                <a:pPr algn="ctr" eaLnBrk="0" hangingPunct="0"/>
                <a:endParaRPr lang="en-US" sz="3200">
                  <a:ea typeface="Times New Roman" charset="0"/>
                  <a:cs typeface="Times New Roman" charset="0"/>
                </a:endParaRPr>
              </a:p>
            </p:txBody>
          </p:sp>
          <p:sp>
            <p:nvSpPr>
              <p:cNvPr id="95268" name="Rectangle 22"/>
              <p:cNvSpPr>
                <a:spLocks noChangeArrowheads="1"/>
              </p:cNvSpPr>
              <p:nvPr/>
            </p:nvSpPr>
            <p:spPr bwMode="auto">
              <a:xfrm>
                <a:off x="964"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a:spcBef>
                    <a:spcPct val="20000"/>
                  </a:spcBef>
                </a:pPr>
                <a:endParaRPr lang="en-US"/>
              </a:p>
            </p:txBody>
          </p:sp>
        </p:grpSp>
        <p:grpSp>
          <p:nvGrpSpPr>
            <p:cNvPr id="95250" name="Group 23"/>
            <p:cNvGrpSpPr>
              <a:grpSpLocks/>
            </p:cNvGrpSpPr>
            <p:nvPr/>
          </p:nvGrpSpPr>
          <p:grpSpPr bwMode="auto">
            <a:xfrm>
              <a:off x="1931" y="3127"/>
              <a:ext cx="964" cy="902"/>
              <a:chOff x="1928" y="0"/>
              <a:chExt cx="964" cy="902"/>
            </a:xfrm>
          </p:grpSpPr>
          <p:sp>
            <p:nvSpPr>
              <p:cNvPr id="95265" name="Rectangle 24"/>
              <p:cNvSpPr>
                <a:spLocks noChangeArrowheads="1"/>
              </p:cNvSpPr>
              <p:nvPr/>
            </p:nvSpPr>
            <p:spPr bwMode="auto">
              <a:xfrm>
                <a:off x="1971"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r>
                  <a:rPr lang="zh-CN" altLang="en-US" sz="2800" b="1">
                    <a:ea typeface="宋体" charset="0"/>
                    <a:cs typeface="宋体" charset="0"/>
                  </a:rPr>
                  <a:t>西弯月</a:t>
                </a:r>
                <a:endParaRPr lang="en-US" sz="2800" b="1"/>
              </a:p>
            </p:txBody>
          </p:sp>
          <p:sp>
            <p:nvSpPr>
              <p:cNvPr id="95266" name="Rectangle 25"/>
              <p:cNvSpPr>
                <a:spLocks noChangeArrowheads="1"/>
              </p:cNvSpPr>
              <p:nvPr/>
            </p:nvSpPr>
            <p:spPr bwMode="auto">
              <a:xfrm>
                <a:off x="1928"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a:spcBef>
                    <a:spcPct val="20000"/>
                  </a:spcBef>
                </a:pPr>
                <a:endParaRPr lang="en-US"/>
              </a:p>
            </p:txBody>
          </p:sp>
        </p:grpSp>
        <p:grpSp>
          <p:nvGrpSpPr>
            <p:cNvPr id="95251" name="Group 26"/>
            <p:cNvGrpSpPr>
              <a:grpSpLocks/>
            </p:cNvGrpSpPr>
            <p:nvPr/>
          </p:nvGrpSpPr>
          <p:grpSpPr bwMode="auto">
            <a:xfrm>
              <a:off x="3859" y="3127"/>
              <a:ext cx="964" cy="902"/>
              <a:chOff x="3856" y="0"/>
              <a:chExt cx="964" cy="902"/>
            </a:xfrm>
          </p:grpSpPr>
          <p:sp>
            <p:nvSpPr>
              <p:cNvPr id="95263" name="Rectangle 27"/>
              <p:cNvSpPr>
                <a:spLocks noChangeArrowheads="1"/>
              </p:cNvSpPr>
              <p:nvPr/>
            </p:nvSpPr>
            <p:spPr bwMode="auto">
              <a:xfrm>
                <a:off x="3899"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r>
                  <a:rPr lang="zh-CN" altLang="en-US" sz="2800" b="1">
                    <a:ea typeface="宋体" charset="0"/>
                  </a:rPr>
                  <a:t>亚达月</a:t>
                </a:r>
                <a:endParaRPr lang="en-US" sz="2800">
                  <a:ea typeface="宋体" charset="0"/>
                </a:endParaRPr>
              </a:p>
            </p:txBody>
          </p:sp>
          <p:sp>
            <p:nvSpPr>
              <p:cNvPr id="95264" name="Rectangle 28"/>
              <p:cNvSpPr>
                <a:spLocks noChangeArrowheads="1"/>
              </p:cNvSpPr>
              <p:nvPr/>
            </p:nvSpPr>
            <p:spPr bwMode="auto">
              <a:xfrm>
                <a:off x="3856"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a:spcBef>
                    <a:spcPct val="20000"/>
                  </a:spcBef>
                </a:pPr>
                <a:endParaRPr lang="en-US"/>
              </a:p>
            </p:txBody>
          </p:sp>
        </p:grpSp>
        <p:grpSp>
          <p:nvGrpSpPr>
            <p:cNvPr id="95252" name="Group 29"/>
            <p:cNvGrpSpPr>
              <a:grpSpLocks/>
            </p:cNvGrpSpPr>
            <p:nvPr/>
          </p:nvGrpSpPr>
          <p:grpSpPr bwMode="auto">
            <a:xfrm>
              <a:off x="4823" y="3127"/>
              <a:ext cx="964" cy="902"/>
              <a:chOff x="4820" y="0"/>
              <a:chExt cx="964" cy="902"/>
            </a:xfrm>
          </p:grpSpPr>
          <p:sp>
            <p:nvSpPr>
              <p:cNvPr id="95261" name="Rectangle 30"/>
              <p:cNvSpPr>
                <a:spLocks noChangeArrowheads="1"/>
              </p:cNvSpPr>
              <p:nvPr/>
            </p:nvSpPr>
            <p:spPr bwMode="auto">
              <a:xfrm>
                <a:off x="486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r>
                  <a:rPr lang="zh-CN" altLang="en-US" sz="2800" b="1">
                    <a:ea typeface="宋体" charset="0"/>
                  </a:rPr>
                  <a:t>以禄月</a:t>
                </a:r>
                <a:endParaRPr lang="en-US" sz="2800">
                  <a:ea typeface="宋体" charset="0"/>
                </a:endParaRPr>
              </a:p>
            </p:txBody>
          </p:sp>
          <p:sp>
            <p:nvSpPr>
              <p:cNvPr id="95262" name="Rectangle 31"/>
              <p:cNvSpPr>
                <a:spLocks noChangeArrowheads="1"/>
              </p:cNvSpPr>
              <p:nvPr/>
            </p:nvSpPr>
            <p:spPr bwMode="auto">
              <a:xfrm>
                <a:off x="482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a:spcBef>
                    <a:spcPct val="20000"/>
                  </a:spcBef>
                </a:pPr>
                <a:endParaRPr lang="en-US"/>
              </a:p>
            </p:txBody>
          </p:sp>
        </p:grpSp>
        <p:grpSp>
          <p:nvGrpSpPr>
            <p:cNvPr id="95253" name="Group 32"/>
            <p:cNvGrpSpPr>
              <a:grpSpLocks/>
            </p:cNvGrpSpPr>
            <p:nvPr/>
          </p:nvGrpSpPr>
          <p:grpSpPr bwMode="auto">
            <a:xfrm>
              <a:off x="2883" y="3192"/>
              <a:ext cx="800" cy="586"/>
              <a:chOff x="1245" y="528"/>
              <a:chExt cx="800" cy="586"/>
            </a:xfrm>
          </p:grpSpPr>
          <p:grpSp>
            <p:nvGrpSpPr>
              <p:cNvPr id="95254" name="Group 33"/>
              <p:cNvGrpSpPr>
                <a:grpSpLocks/>
              </p:cNvGrpSpPr>
              <p:nvPr/>
            </p:nvGrpSpPr>
            <p:grpSpPr bwMode="auto">
              <a:xfrm>
                <a:off x="1245" y="528"/>
                <a:ext cx="418" cy="271"/>
                <a:chOff x="2764" y="1"/>
                <a:chExt cx="1049" cy="1018"/>
              </a:xfrm>
            </p:grpSpPr>
            <p:sp>
              <p:nvSpPr>
                <p:cNvPr id="95259" name="Rectangle 34"/>
                <p:cNvSpPr>
                  <a:spLocks noChangeArrowheads="1"/>
                </p:cNvSpPr>
                <p:nvPr/>
              </p:nvSpPr>
              <p:spPr bwMode="auto">
                <a:xfrm>
                  <a:off x="2935" y="1"/>
                  <a:ext cx="878" cy="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75000"/>
                    </a:lnSpc>
                  </a:pPr>
                  <a:r>
                    <a:rPr lang="zh-CN" altLang="en-US" sz="2800" b="1">
                      <a:ea typeface="宋体" charset="0"/>
                      <a:cs typeface="宋体" charset="0"/>
                    </a:rPr>
                    <a:t>搭</a:t>
                  </a:r>
                  <a:endParaRPr lang="en-US" sz="2800" b="1"/>
                </a:p>
              </p:txBody>
            </p:sp>
            <p:sp>
              <p:nvSpPr>
                <p:cNvPr id="95260" name="Rectangle 35"/>
                <p:cNvSpPr>
                  <a:spLocks noChangeArrowheads="1"/>
                </p:cNvSpPr>
                <p:nvPr/>
              </p:nvSpPr>
              <p:spPr bwMode="auto">
                <a:xfrm>
                  <a:off x="2764" y="117"/>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a:spcBef>
                      <a:spcPct val="20000"/>
                    </a:spcBef>
                  </a:pPr>
                  <a:endParaRPr lang="en-US"/>
                </a:p>
              </p:txBody>
            </p:sp>
          </p:grpSp>
          <p:grpSp>
            <p:nvGrpSpPr>
              <p:cNvPr id="95255" name="Group 39"/>
              <p:cNvGrpSpPr>
                <a:grpSpLocks/>
              </p:cNvGrpSpPr>
              <p:nvPr/>
            </p:nvGrpSpPr>
            <p:grpSpPr bwMode="auto">
              <a:xfrm>
                <a:off x="1471" y="694"/>
                <a:ext cx="395" cy="285"/>
                <a:chOff x="2606" y="-278"/>
                <a:chExt cx="990" cy="1071"/>
              </a:xfrm>
            </p:grpSpPr>
            <p:sp>
              <p:nvSpPr>
                <p:cNvPr id="95257" name="Rectangle 40"/>
                <p:cNvSpPr>
                  <a:spLocks noChangeArrowheads="1"/>
                </p:cNvSpPr>
                <p:nvPr/>
              </p:nvSpPr>
              <p:spPr bwMode="auto">
                <a:xfrm>
                  <a:off x="2719" y="-278"/>
                  <a:ext cx="877"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75000"/>
                    </a:lnSpc>
                  </a:pPr>
                  <a:r>
                    <a:rPr lang="zh-CN" altLang="en-US" sz="2800" b="1">
                      <a:ea typeface="宋体" charset="0"/>
                      <a:cs typeface="宋体" charset="0"/>
                    </a:rPr>
                    <a:t>模</a:t>
                  </a:r>
                  <a:endParaRPr lang="en-US" sz="4000"/>
                </a:p>
              </p:txBody>
            </p:sp>
            <p:sp>
              <p:nvSpPr>
                <p:cNvPr id="95258" name="Rectangle 41"/>
                <p:cNvSpPr>
                  <a:spLocks noChangeArrowheads="1"/>
                </p:cNvSpPr>
                <p:nvPr/>
              </p:nvSpPr>
              <p:spPr bwMode="auto">
                <a:xfrm>
                  <a:off x="2606" y="-109"/>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algn="ctr">
                    <a:spcBef>
                      <a:spcPct val="20000"/>
                    </a:spcBef>
                  </a:pPr>
                  <a:endParaRPr lang="en-US"/>
                </a:p>
              </p:txBody>
            </p:sp>
          </p:grpSp>
          <p:sp>
            <p:nvSpPr>
              <p:cNvPr id="95256" name="Rectangle 46"/>
              <p:cNvSpPr>
                <a:spLocks noChangeArrowheads="1"/>
              </p:cNvSpPr>
              <p:nvPr/>
            </p:nvSpPr>
            <p:spPr bwMode="auto">
              <a:xfrm>
                <a:off x="1695" y="874"/>
                <a:ext cx="350"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75000"/>
                  </a:lnSpc>
                </a:pPr>
                <a:r>
                  <a:rPr lang="zh-CN" altLang="en-US" sz="2800" b="1">
                    <a:ea typeface="宋体" charset="0"/>
                    <a:cs typeface="宋体" charset="0"/>
                  </a:rPr>
                  <a:t>斯</a:t>
                </a:r>
                <a:endParaRPr lang="en-US" sz="4000"/>
              </a:p>
            </p:txBody>
          </p:sp>
        </p:grpSp>
      </p:grpSp>
      <p:sp>
        <p:nvSpPr>
          <p:cNvPr id="95246" name="Rectangle 51"/>
          <p:cNvSpPr>
            <a:spLocks noGrp="1" noChangeArrowheads="1"/>
          </p:cNvSpPr>
          <p:nvPr>
            <p:ph type="title" idx="4294967295"/>
          </p:nvPr>
        </p:nvSpPr>
        <p:spPr>
          <a:xfrm>
            <a:off x="142875" y="214313"/>
            <a:ext cx="7772400" cy="1143000"/>
          </a:xfrm>
        </p:spPr>
        <p:txBody>
          <a:bodyPr/>
          <a:lstStyle/>
          <a:p>
            <a:pPr eaLnBrk="1" hangingPunct="1"/>
            <a:r>
              <a:rPr lang="zh-CN" altLang="en-US" b="1">
                <a:latin typeface="Times New Roman" charset="0"/>
                <a:ea typeface="宋体" charset="0"/>
                <a:cs typeface="宋体" charset="0"/>
              </a:rPr>
              <a:t>以色列的季节</a:t>
            </a:r>
            <a:endParaRPr lang="en-US" b="1">
              <a:latin typeface="Times New Roman" charset="0"/>
            </a:endParaRPr>
          </a:p>
        </p:txBody>
      </p:sp>
      <p:sp>
        <p:nvSpPr>
          <p:cNvPr id="95247" name="Rectangle 46"/>
          <p:cNvSpPr>
            <a:spLocks noChangeArrowheads="1"/>
          </p:cNvSpPr>
          <p:nvPr/>
        </p:nvSpPr>
        <p:spPr bwMode="auto">
          <a:xfrm>
            <a:off x="5572125" y="5357813"/>
            <a:ext cx="555625"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75000"/>
              </a:lnSpc>
            </a:pPr>
            <a:r>
              <a:rPr lang="zh-CN" altLang="en-US" sz="2800" b="1">
                <a:ea typeface="宋体" charset="0"/>
                <a:cs typeface="宋体" charset="0"/>
              </a:rPr>
              <a:t>月</a:t>
            </a:r>
            <a:endParaRPr lang="en-US" sz="400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2000"/>
                                  </p:stCondLst>
                                  <p:iterate type="lt">
                                    <p:tmPct val="100000"/>
                                  </p:iterate>
                                  <p:childTnLst>
                                    <p:set>
                                      <p:cBhvr>
                                        <p:cTn id="6" dur="1" fill="hold">
                                          <p:stCondLst>
                                            <p:cond delay="0"/>
                                          </p:stCondLst>
                                        </p:cTn>
                                        <p:tgtEl>
                                          <p:spTgt spid="347139"/>
                                        </p:tgtEl>
                                        <p:attrNameLst>
                                          <p:attrName>style.visibility</p:attrName>
                                        </p:attrNameLst>
                                      </p:cBhvr>
                                      <p:to>
                                        <p:strVal val="visible"/>
                                      </p:to>
                                    </p:set>
                                    <p:animEffect transition="in" filter="wipe(left)">
                                      <p:cBhvr>
                                        <p:cTn id="7" dur="75"/>
                                        <p:tgtEl>
                                          <p:spTgt spid="347139"/>
                                        </p:tgtEl>
                                      </p:cBhvr>
                                    </p:animEffect>
                                  </p:childTnLst>
                                </p:cTn>
                              </p:par>
                            </p:childTnLst>
                          </p:cTn>
                        </p:par>
                        <p:par>
                          <p:cTn id="8" fill="hold" nodeType="afterGroup">
                            <p:stCondLst>
                              <p:cond delay="2900"/>
                            </p:stCondLst>
                            <p:childTnLst>
                              <p:par>
                                <p:cTn id="9" presetID="9" presetClass="entr" presetSubtype="0" fill="hold" grpId="0" nodeType="afterEffect">
                                  <p:stCondLst>
                                    <p:cond delay="5000"/>
                                  </p:stCondLst>
                                  <p:childTnLst>
                                    <p:set>
                                      <p:cBhvr>
                                        <p:cTn id="10" dur="1" fill="hold">
                                          <p:stCondLst>
                                            <p:cond delay="0"/>
                                          </p:stCondLst>
                                        </p:cTn>
                                        <p:tgtEl>
                                          <p:spTgt spid="347140"/>
                                        </p:tgtEl>
                                        <p:attrNameLst>
                                          <p:attrName>style.visibility</p:attrName>
                                        </p:attrNameLst>
                                      </p:cBhvr>
                                      <p:to>
                                        <p:strVal val="visible"/>
                                      </p:to>
                                    </p:set>
                                    <p:animEffect transition="in" filter="dissolve">
                                      <p:cBhvr>
                                        <p:cTn id="11" dur="500"/>
                                        <p:tgtEl>
                                          <p:spTgt spid="347140"/>
                                        </p:tgtEl>
                                      </p:cBhvr>
                                    </p:animEffect>
                                  </p:childTnLst>
                                </p:cTn>
                              </p:par>
                            </p:childTnLst>
                          </p:cTn>
                        </p:par>
                        <p:par>
                          <p:cTn id="12" fill="hold" nodeType="afterGroup">
                            <p:stCondLst>
                              <p:cond delay="8400"/>
                            </p:stCondLst>
                            <p:childTnLst>
                              <p:par>
                                <p:cTn id="13" presetID="9" presetClass="entr" presetSubtype="0" fill="hold" grpId="0" nodeType="afterEffect">
                                  <p:stCondLst>
                                    <p:cond delay="3000"/>
                                  </p:stCondLst>
                                  <p:childTnLst>
                                    <p:set>
                                      <p:cBhvr>
                                        <p:cTn id="14" dur="1" fill="hold">
                                          <p:stCondLst>
                                            <p:cond delay="0"/>
                                          </p:stCondLst>
                                        </p:cTn>
                                        <p:tgtEl>
                                          <p:spTgt spid="347141"/>
                                        </p:tgtEl>
                                        <p:attrNameLst>
                                          <p:attrName>style.visibility</p:attrName>
                                        </p:attrNameLst>
                                      </p:cBhvr>
                                      <p:to>
                                        <p:strVal val="visible"/>
                                      </p:to>
                                    </p:set>
                                    <p:animEffect transition="in" filter="dissolve">
                                      <p:cBhvr>
                                        <p:cTn id="15" dur="500"/>
                                        <p:tgtEl>
                                          <p:spTgt spid="347141"/>
                                        </p:tgtEl>
                                      </p:cBhvr>
                                    </p:animEffect>
                                  </p:childTnLst>
                                </p:cTn>
                              </p:par>
                            </p:childTnLst>
                          </p:cTn>
                        </p:par>
                        <p:par>
                          <p:cTn id="16" fill="hold" nodeType="afterGroup">
                            <p:stCondLst>
                              <p:cond delay="11900"/>
                            </p:stCondLst>
                            <p:childTnLst>
                              <p:par>
                                <p:cTn id="17" presetID="9" presetClass="entr" presetSubtype="0" fill="hold" grpId="0" nodeType="afterEffect">
                                  <p:stCondLst>
                                    <p:cond delay="7000"/>
                                  </p:stCondLst>
                                  <p:childTnLst>
                                    <p:set>
                                      <p:cBhvr>
                                        <p:cTn id="18" dur="1" fill="hold">
                                          <p:stCondLst>
                                            <p:cond delay="0"/>
                                          </p:stCondLst>
                                        </p:cTn>
                                        <p:tgtEl>
                                          <p:spTgt spid="347151"/>
                                        </p:tgtEl>
                                        <p:attrNameLst>
                                          <p:attrName>style.visibility</p:attrName>
                                        </p:attrNameLst>
                                      </p:cBhvr>
                                      <p:to>
                                        <p:strVal val="visible"/>
                                      </p:to>
                                    </p:set>
                                    <p:animEffect transition="in" filter="dissolve">
                                      <p:cBhvr>
                                        <p:cTn id="19" dur="500"/>
                                        <p:tgtEl>
                                          <p:spTgt spid="347151"/>
                                        </p:tgtEl>
                                      </p:cBhvr>
                                    </p:animEffect>
                                  </p:childTnLst>
                                </p:cTn>
                              </p:par>
                            </p:childTnLst>
                          </p:cTn>
                        </p:par>
                        <p:par>
                          <p:cTn id="20" fill="hold" nodeType="afterGroup">
                            <p:stCondLst>
                              <p:cond delay="19400"/>
                            </p:stCondLst>
                            <p:childTnLst>
                              <p:par>
                                <p:cTn id="21" presetID="9" presetClass="entr" presetSubtype="0" fill="hold" grpId="0" nodeType="afterEffect">
                                  <p:stCondLst>
                                    <p:cond delay="2000"/>
                                  </p:stCondLst>
                                  <p:childTnLst>
                                    <p:set>
                                      <p:cBhvr>
                                        <p:cTn id="22" dur="1" fill="hold">
                                          <p:stCondLst>
                                            <p:cond delay="0"/>
                                          </p:stCondLst>
                                        </p:cTn>
                                        <p:tgtEl>
                                          <p:spTgt spid="347142"/>
                                        </p:tgtEl>
                                        <p:attrNameLst>
                                          <p:attrName>style.visibility</p:attrName>
                                        </p:attrNameLst>
                                      </p:cBhvr>
                                      <p:to>
                                        <p:strVal val="visible"/>
                                      </p:to>
                                    </p:set>
                                    <p:animEffect transition="in" filter="dissolve">
                                      <p:cBhvr>
                                        <p:cTn id="23" dur="500"/>
                                        <p:tgtEl>
                                          <p:spTgt spid="347142"/>
                                        </p:tgtEl>
                                      </p:cBhvr>
                                    </p:animEffect>
                                  </p:childTnLst>
                                </p:cTn>
                              </p:par>
                            </p:childTnLst>
                          </p:cTn>
                        </p:par>
                        <p:par>
                          <p:cTn id="24" fill="hold" nodeType="afterGroup">
                            <p:stCondLst>
                              <p:cond delay="21900"/>
                            </p:stCondLst>
                            <p:childTnLst>
                              <p:par>
                                <p:cTn id="25" presetID="9" presetClass="entr" presetSubtype="0" fill="hold" grpId="0" nodeType="afterEffect">
                                  <p:stCondLst>
                                    <p:cond delay="2000"/>
                                  </p:stCondLst>
                                  <p:childTnLst>
                                    <p:set>
                                      <p:cBhvr>
                                        <p:cTn id="26" dur="1" fill="hold">
                                          <p:stCondLst>
                                            <p:cond delay="0"/>
                                          </p:stCondLst>
                                        </p:cTn>
                                        <p:tgtEl>
                                          <p:spTgt spid="347147"/>
                                        </p:tgtEl>
                                        <p:attrNameLst>
                                          <p:attrName>style.visibility</p:attrName>
                                        </p:attrNameLst>
                                      </p:cBhvr>
                                      <p:to>
                                        <p:strVal val="visible"/>
                                      </p:to>
                                    </p:set>
                                    <p:animEffect transition="in" filter="dissolve">
                                      <p:cBhvr>
                                        <p:cTn id="27" dur="500"/>
                                        <p:tgtEl>
                                          <p:spTgt spid="347147"/>
                                        </p:tgtEl>
                                      </p:cBhvr>
                                    </p:animEffect>
                                  </p:childTnLst>
                                </p:cTn>
                              </p:par>
                            </p:childTnLst>
                          </p:cTn>
                        </p:par>
                        <p:par>
                          <p:cTn id="28" fill="hold" nodeType="afterGroup">
                            <p:stCondLst>
                              <p:cond delay="24400"/>
                            </p:stCondLst>
                            <p:childTnLst>
                              <p:par>
                                <p:cTn id="29" presetID="9" presetClass="entr" presetSubtype="0" fill="hold" grpId="0" nodeType="afterEffect">
                                  <p:stCondLst>
                                    <p:cond delay="2000"/>
                                  </p:stCondLst>
                                  <p:childTnLst>
                                    <p:set>
                                      <p:cBhvr>
                                        <p:cTn id="30" dur="1" fill="hold">
                                          <p:stCondLst>
                                            <p:cond delay="0"/>
                                          </p:stCondLst>
                                        </p:cTn>
                                        <p:tgtEl>
                                          <p:spTgt spid="347148"/>
                                        </p:tgtEl>
                                        <p:attrNameLst>
                                          <p:attrName>style.visibility</p:attrName>
                                        </p:attrNameLst>
                                      </p:cBhvr>
                                      <p:to>
                                        <p:strVal val="visible"/>
                                      </p:to>
                                    </p:set>
                                    <p:animEffect transition="in" filter="dissolve">
                                      <p:cBhvr>
                                        <p:cTn id="31" dur="500"/>
                                        <p:tgtEl>
                                          <p:spTgt spid="347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39" grpId="0" animBg="1" autoUpdateAnimBg="0"/>
      <p:bldP spid="347140" grpId="0" autoUpdateAnimBg="0"/>
      <p:bldP spid="347141" grpId="0" autoUpdateAnimBg="0"/>
      <p:bldP spid="347142" grpId="0" autoUpdateAnimBg="0"/>
      <p:bldP spid="347147" grpId="0" autoUpdateAnimBg="0"/>
      <p:bldP spid="347148" grpId="0" autoUpdateAnimBg="0"/>
      <p:bldP spid="347151" grpId="0"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pic>
        <p:nvPicPr>
          <p:cNvPr id="324611" name="Picture 3" descr="Tractor and Combine Parts 2000"/>
          <p:cNvPicPr>
            <a:picLocks noChangeAspect="1" noChangeArrowheads="1"/>
          </p:cNvPicPr>
          <p:nvPr/>
        </p:nvPicPr>
        <p:blipFill>
          <a:blip r:embed="rId3" cstate="screen">
            <a:extLst>
              <a:ext uri="{28A0092B-C50C-407E-A947-70E740481C1C}">
                <a14:useLocalDpi xmlns:a14="http://schemas.microsoft.com/office/drawing/2010/main" val="0"/>
              </a:ext>
            </a:extLst>
          </a:blip>
          <a:srcRect l="21744" r="52246"/>
          <a:stretch>
            <a:fillRect/>
          </a:stretch>
        </p:blipFill>
        <p:spPr bwMode="auto">
          <a:xfrm>
            <a:off x="0" y="0"/>
            <a:ext cx="4648200" cy="2681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7284" name="Picture 4" descr="MF, Thrashing fields"/>
          <p:cNvPicPr>
            <a:picLocks noChangeAspect="1" noChangeArrowheads="1"/>
          </p:cNvPicPr>
          <p:nvPr/>
        </p:nvPicPr>
        <p:blipFill>
          <a:blip r:embed="rId4" cstate="screen">
            <a:lum bright="-6000" contrast="6000"/>
            <a:extLst>
              <a:ext uri="{28A0092B-C50C-407E-A947-70E740481C1C}">
                <a14:useLocalDpi xmlns:a14="http://schemas.microsoft.com/office/drawing/2010/main" val="0"/>
              </a:ext>
            </a:extLst>
          </a:blip>
          <a:srcRect/>
          <a:stretch>
            <a:fillRect/>
          </a:stretch>
        </p:blipFill>
        <p:spPr bwMode="auto">
          <a:xfrm>
            <a:off x="4648200" y="3543300"/>
            <a:ext cx="4495800" cy="3371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4613" name="Picture 5" descr="home4"/>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0" y="2586038"/>
            <a:ext cx="5410200" cy="427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6"/>
          <p:cNvGrpSpPr>
            <a:grpSpLocks/>
          </p:cNvGrpSpPr>
          <p:nvPr/>
        </p:nvGrpSpPr>
        <p:grpSpPr bwMode="auto">
          <a:xfrm>
            <a:off x="4648200" y="0"/>
            <a:ext cx="4495800" cy="3886200"/>
            <a:chOff x="0" y="0"/>
            <a:chExt cx="1968" cy="1632"/>
          </a:xfrm>
        </p:grpSpPr>
        <p:pic>
          <p:nvPicPr>
            <p:cNvPr id="97288" name="Picture 7" descr="home3"/>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0" y="0"/>
              <a:ext cx="1968" cy="1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7289" name="Picture 8" descr="home3"/>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1296" y="1248"/>
              <a:ext cx="672" cy="3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97287" name="Rectangle 9"/>
          <p:cNvSpPr>
            <a:spLocks noGrp="1" noChangeArrowheads="1"/>
          </p:cNvSpPr>
          <p:nvPr>
            <p:ph type="title" idx="4294967295"/>
          </p:nvPr>
        </p:nvSpPr>
        <p:spPr>
          <a:xfrm>
            <a:off x="1219200" y="228600"/>
            <a:ext cx="7772400" cy="1143000"/>
          </a:xfrm>
        </p:spPr>
        <p:txBody>
          <a:bodyPr/>
          <a:lstStyle/>
          <a:p>
            <a:pPr eaLnBrk="1" hangingPunct="1"/>
            <a:r>
              <a:rPr lang="zh-CN" altLang="en-US" b="1">
                <a:latin typeface="Times New Roman" charset="0"/>
                <a:ea typeface="宋体" charset="0"/>
                <a:cs typeface="宋体" charset="0"/>
              </a:rPr>
              <a:t>收割是艰苦的工作</a:t>
            </a:r>
            <a:r>
              <a:rPr lang="zh-CN" altLang="en-US">
                <a:latin typeface="Times New Roman" charset="0"/>
                <a:ea typeface="宋体" charset="0"/>
                <a:cs typeface="宋体" charset="0"/>
              </a:rPr>
              <a:t>！</a:t>
            </a:r>
            <a:endParaRPr lang="en-US">
              <a:latin typeface="Times New Roman"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200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nodeType="afterEffect">
                                  <p:stCondLst>
                                    <p:cond delay="0"/>
                                  </p:stCondLst>
                                  <p:childTnLst>
                                    <p:set>
                                      <p:cBhvr>
                                        <p:cTn id="11" dur="1" fill="hold">
                                          <p:stCondLst>
                                            <p:cond delay="0"/>
                                          </p:stCondLst>
                                        </p:cTn>
                                        <p:tgtEl>
                                          <p:spTgt spid="324613"/>
                                        </p:tgtEl>
                                        <p:attrNameLst>
                                          <p:attrName>style.visibility</p:attrName>
                                        </p:attrNameLst>
                                      </p:cBhvr>
                                      <p:to>
                                        <p:strVal val="visible"/>
                                      </p:to>
                                    </p:set>
                                    <p:anim calcmode="lin" valueType="num">
                                      <p:cBhvr>
                                        <p:cTn id="12" dur="500" fill="hold"/>
                                        <p:tgtEl>
                                          <p:spTgt spid="324613"/>
                                        </p:tgtEl>
                                        <p:attrNameLst>
                                          <p:attrName>ppt_w</p:attrName>
                                        </p:attrNameLst>
                                      </p:cBhvr>
                                      <p:tavLst>
                                        <p:tav tm="0">
                                          <p:val>
                                            <p:fltVal val="0"/>
                                          </p:val>
                                        </p:tav>
                                        <p:tav tm="100000">
                                          <p:val>
                                            <p:strVal val="#ppt_w"/>
                                          </p:val>
                                        </p:tav>
                                      </p:tavLst>
                                    </p:anim>
                                    <p:anim calcmode="lin" valueType="num">
                                      <p:cBhvr>
                                        <p:cTn id="13" dur="500" fill="hold"/>
                                        <p:tgtEl>
                                          <p:spTgt spid="32461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nodeType="afterEffect">
                                  <p:stCondLst>
                                    <p:cond delay="0"/>
                                  </p:stCondLst>
                                  <p:childTnLst>
                                    <p:set>
                                      <p:cBhvr>
                                        <p:cTn id="16" dur="1" fill="hold">
                                          <p:stCondLst>
                                            <p:cond delay="0"/>
                                          </p:stCondLst>
                                        </p:cTn>
                                        <p:tgtEl>
                                          <p:spTgt spid="324611"/>
                                        </p:tgtEl>
                                        <p:attrNameLst>
                                          <p:attrName>style.visibility</p:attrName>
                                        </p:attrNameLst>
                                      </p:cBhvr>
                                      <p:to>
                                        <p:strVal val="visible"/>
                                      </p:to>
                                    </p:set>
                                    <p:anim calcmode="lin" valueType="num">
                                      <p:cBhvr>
                                        <p:cTn id="17" dur="500" fill="hold"/>
                                        <p:tgtEl>
                                          <p:spTgt spid="324611"/>
                                        </p:tgtEl>
                                        <p:attrNameLst>
                                          <p:attrName>ppt_w</p:attrName>
                                        </p:attrNameLst>
                                      </p:cBhvr>
                                      <p:tavLst>
                                        <p:tav tm="0">
                                          <p:val>
                                            <p:fltVal val="0"/>
                                          </p:val>
                                        </p:tav>
                                        <p:tav tm="100000">
                                          <p:val>
                                            <p:strVal val="#ppt_w"/>
                                          </p:val>
                                        </p:tav>
                                      </p:tavLst>
                                    </p:anim>
                                    <p:anim calcmode="lin" valueType="num">
                                      <p:cBhvr>
                                        <p:cTn id="18" dur="500" fill="hold"/>
                                        <p:tgtEl>
                                          <p:spTgt spid="3246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收割庄稼</a:t>
            </a:r>
            <a:endParaRPr lang="en-US" sz="4000" b="1">
              <a:solidFill>
                <a:schemeClr val="bg1"/>
              </a:solidFill>
              <a:latin typeface="Times New Roman" charset="0"/>
            </a:endParaRPr>
          </a:p>
        </p:txBody>
      </p:sp>
    </p:spTree>
  </p:cSld>
  <p:clrMapOvr>
    <a:masterClrMapping/>
  </p:clrMapOvr>
  <p:transition>
    <p:randomBar dir="vert"/>
  </p:transition>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a:t>
            </a:r>
            <a:r>
              <a:rPr lang="zh-CN" altLang="en-US" b="1" dirty="0">
                <a:solidFill>
                  <a:schemeClr val="tx2"/>
                </a:solidFill>
                <a:effectLst>
                  <a:glow rad="127000">
                    <a:schemeClr val="bg1"/>
                  </a:glow>
                </a:effectLst>
                <a:latin typeface="Arial" charset="0"/>
                <a:ea typeface="ＭＳ Ｐゴシック" charset="0"/>
                <a:cs typeface="ＭＳ Ｐゴシック" charset="0"/>
              </a:rPr>
              <a:t>神有时赏赐我们的大过我们</a:t>
            </a:r>
            <a:r>
              <a:rPr lang="zh-CN" altLang="en-US" b="1" dirty="0">
                <a:solidFill>
                  <a:srgbClr val="0000FF"/>
                </a:solidFill>
                <a:effectLst>
                  <a:glow rad="127000">
                    <a:schemeClr val="bg1"/>
                  </a:glow>
                </a:effectLst>
                <a:latin typeface="Arial" charset="0"/>
                <a:ea typeface="ＭＳ Ｐゴシック" charset="0"/>
              </a:rPr>
              <a:t>所</a:t>
            </a:r>
            <a:r>
              <a:rPr lang="zh-CN" altLang="en-US" b="1" dirty="0">
                <a:solidFill>
                  <a:srgbClr val="0000FF"/>
                </a:solidFill>
                <a:effectLst>
                  <a:glow rad="127000">
                    <a:schemeClr val="bg1"/>
                  </a:glow>
                </a:effectLst>
                <a:latin typeface="Arial" charset="0"/>
                <a:ea typeface="ＭＳ Ｐゴシック" charset="0"/>
                <a:cs typeface="ＭＳ Ｐゴシック" charset="0"/>
              </a:rPr>
              <a:t>想的</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2800" b="1" i="1" dirty="0">
                <a:solidFill>
                  <a:srgbClr val="FFFFFF"/>
                </a:solidFill>
              </a:rPr>
              <a:t>当我们关心别人时神如何赏赐我们？</a:t>
            </a:r>
            <a:endParaRPr lang="en-US" sz="2800" b="1" i="1" dirty="0">
              <a:solidFill>
                <a:srgbClr val="000000"/>
              </a:solidFill>
              <a:effectLst>
                <a:glow rad="127000">
                  <a:srgbClr val="FFFFFF"/>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3–4</a:t>
            </a:r>
          </a:p>
        </p:txBody>
      </p:sp>
    </p:spTree>
    <p:extLst>
      <p:ext uri="{BB962C8B-B14F-4D97-AF65-F5344CB8AC3E}">
        <p14:creationId xmlns:p14="http://schemas.microsoft.com/office/powerpoint/2010/main" val="176196400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20000"/>
              </a:spcBef>
            </a:pPr>
            <a:endParaRPr lang="en-US"/>
          </a:p>
        </p:txBody>
      </p:sp>
      <p:pic>
        <p:nvPicPr>
          <p:cNvPr id="101379" name="Picture 3" descr="MF, Gathering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3962400" cy="333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26660" name="Picture 4" descr="MF, Gathering Great People - Ruth, p"/>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4648200"/>
            <a:ext cx="6305550" cy="187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5"/>
          <p:cNvGrpSpPr>
            <a:grpSpLocks/>
          </p:cNvGrpSpPr>
          <p:nvPr/>
        </p:nvGrpSpPr>
        <p:grpSpPr bwMode="auto">
          <a:xfrm>
            <a:off x="4648200" y="1828800"/>
            <a:ext cx="3644900" cy="2570163"/>
            <a:chOff x="5684" y="1560"/>
            <a:chExt cx="2296" cy="1619"/>
          </a:xfrm>
        </p:grpSpPr>
        <p:pic>
          <p:nvPicPr>
            <p:cNvPr id="101385" name="Picture 6" descr="MF, Gathering Great People - Ruth, p"/>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5700" y="1560"/>
              <a:ext cx="2280" cy="16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1386" name="Rectangle 7"/>
            <p:cNvSpPr>
              <a:spLocks noChangeArrowheads="1"/>
            </p:cNvSpPr>
            <p:nvPr/>
          </p:nvSpPr>
          <p:spPr bwMode="auto">
            <a:xfrm>
              <a:off x="5684" y="1560"/>
              <a:ext cx="536" cy="32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20000"/>
                </a:spcBef>
              </a:pPr>
              <a:endParaRPr lang="en-US"/>
            </a:p>
          </p:txBody>
        </p:sp>
        <p:sp>
          <p:nvSpPr>
            <p:cNvPr id="101387" name="Rectangle 8"/>
            <p:cNvSpPr>
              <a:spLocks noChangeArrowheads="1"/>
            </p:cNvSpPr>
            <p:nvPr/>
          </p:nvSpPr>
          <p:spPr bwMode="auto">
            <a:xfrm>
              <a:off x="6064" y="1560"/>
              <a:ext cx="220" cy="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20000"/>
                </a:spcBef>
              </a:pPr>
              <a:endParaRPr lang="en-US"/>
            </a:p>
          </p:txBody>
        </p:sp>
      </p:grpSp>
      <p:sp>
        <p:nvSpPr>
          <p:cNvPr id="326665" name="Text Box 9"/>
          <p:cNvSpPr txBox="1">
            <a:spLocks noChangeArrowheads="1"/>
          </p:cNvSpPr>
          <p:nvPr/>
        </p:nvSpPr>
        <p:spPr bwMode="auto">
          <a:xfrm>
            <a:off x="1371600" y="3505200"/>
            <a:ext cx="22860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ea typeface="宋体" charset="0"/>
                <a:cs typeface="宋体" charset="0"/>
              </a:rPr>
              <a:t>收割庄稼</a:t>
            </a:r>
            <a:endParaRPr lang="en-US" sz="4000" b="1"/>
          </a:p>
        </p:txBody>
      </p:sp>
      <p:sp>
        <p:nvSpPr>
          <p:cNvPr id="326667" name="Text Box 11"/>
          <p:cNvSpPr txBox="1">
            <a:spLocks noChangeArrowheads="1"/>
          </p:cNvSpPr>
          <p:nvPr/>
        </p:nvSpPr>
        <p:spPr bwMode="auto">
          <a:xfrm>
            <a:off x="3886200" y="0"/>
            <a:ext cx="5257800" cy="1323975"/>
          </a:xfrm>
          <a:prstGeom prst="rect">
            <a:avLst/>
          </a:prstGeom>
          <a:gradFill rotWithShape="0">
            <a:gsLst>
              <a:gs pos="0">
                <a:schemeClr val="tx2"/>
              </a:gs>
              <a:gs pos="50000">
                <a:srgbClr val="996600"/>
              </a:gs>
              <a:gs pos="100000">
                <a:schemeClr val="tx2"/>
              </a:gs>
            </a:gsLst>
            <a:lin ang="5400000" scaled="1"/>
          </a:grad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3200" b="1">
                <a:solidFill>
                  <a:schemeClr val="bg1"/>
                </a:solidFill>
                <a:ea typeface="宋体" charset="0"/>
                <a:cs typeface="宋体" charset="0"/>
              </a:rPr>
              <a:t>大麦和麦子收割</a:t>
            </a:r>
            <a:endParaRPr lang="en-US" altLang="zh-CN" sz="3200" b="1">
              <a:solidFill>
                <a:schemeClr val="bg1"/>
              </a:solidFill>
              <a:ea typeface="宋体" charset="0"/>
              <a:cs typeface="宋体" charset="0"/>
            </a:endParaRPr>
          </a:p>
          <a:p>
            <a:pPr algn="ctr" eaLnBrk="1" hangingPunct="1">
              <a:spcBef>
                <a:spcPct val="50000"/>
              </a:spcBef>
            </a:pPr>
            <a:r>
              <a:rPr lang="zh-CN" altLang="en-US" sz="3200" b="1">
                <a:solidFill>
                  <a:schemeClr val="bg1"/>
                </a:solidFill>
                <a:ea typeface="宋体" charset="0"/>
                <a:cs typeface="宋体" charset="0"/>
              </a:rPr>
              <a:t>三月</a:t>
            </a:r>
            <a:r>
              <a:rPr lang="en-US" altLang="ja-JP" sz="3200" b="1">
                <a:solidFill>
                  <a:schemeClr val="bg1"/>
                </a:solidFill>
              </a:rPr>
              <a:t> ~ </a:t>
            </a:r>
            <a:r>
              <a:rPr lang="zh-CN" altLang="en-US" sz="3200" b="1">
                <a:solidFill>
                  <a:schemeClr val="bg1"/>
                </a:solidFill>
                <a:ea typeface="宋体" charset="0"/>
                <a:cs typeface="宋体" charset="0"/>
              </a:rPr>
              <a:t>六月</a:t>
            </a:r>
            <a:endParaRPr lang="en-US" sz="3200" b="1">
              <a:solidFill>
                <a:schemeClr val="bg1"/>
              </a:solidFill>
            </a:endParaRPr>
          </a:p>
        </p:txBody>
      </p:sp>
      <p:sp>
        <p:nvSpPr>
          <p:cNvPr id="101384" name="Rectangle 12"/>
          <p:cNvSpPr>
            <a:spLocks noGrp="1" noChangeArrowheads="1"/>
          </p:cNvSpPr>
          <p:nvPr>
            <p:ph type="title" idx="4294967295"/>
          </p:nvPr>
        </p:nvSpPr>
        <p:spPr>
          <a:xfrm>
            <a:off x="4429125" y="4357688"/>
            <a:ext cx="3733800" cy="708025"/>
          </a:xfrm>
        </p:spPr>
        <p:txBody>
          <a:bodyPr anchor="t">
            <a:spAutoFit/>
          </a:bodyPr>
          <a:lstStyle/>
          <a:p>
            <a:pPr eaLnBrk="1" hangingPunct="1">
              <a:spcBef>
                <a:spcPct val="50000"/>
              </a:spcBef>
            </a:pPr>
            <a:r>
              <a:rPr lang="zh-CN" altLang="en-US" sz="4000" b="1">
                <a:solidFill>
                  <a:schemeClr val="tx1"/>
                </a:solidFill>
                <a:latin typeface="Times New Roman" charset="0"/>
                <a:ea typeface="宋体" charset="0"/>
                <a:cs typeface="宋体" charset="0"/>
              </a:rPr>
              <a:t>捆绑</a:t>
            </a:r>
            <a:r>
              <a:rPr lang="zh-CN" altLang="en-US" sz="4000" b="1">
                <a:latin typeface="Times New Roman" charset="0"/>
                <a:ea typeface="宋体" charset="0"/>
                <a:cs typeface="宋体" charset="0"/>
              </a:rPr>
              <a:t>禾稼</a:t>
            </a:r>
            <a:endParaRPr lang="en-US" sz="4000" b="1">
              <a:solidFill>
                <a:schemeClr val="tx1"/>
              </a:solidFill>
              <a:latin typeface="Times New Roman"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26665"/>
                                        </p:tgtEl>
                                        <p:attrNameLst>
                                          <p:attrName>style.visibility</p:attrName>
                                        </p:attrNameLst>
                                      </p:cBhvr>
                                      <p:to>
                                        <p:strVal val="visible"/>
                                      </p:to>
                                    </p:set>
                                    <p:animEffect transition="in" filter="dissolve">
                                      <p:cBhvr>
                                        <p:cTn id="7" dur="500"/>
                                        <p:tgtEl>
                                          <p:spTgt spid="326665"/>
                                        </p:tgtEl>
                                      </p:cBhvr>
                                    </p:animEffect>
                                  </p:childTnLst>
                                </p:cTn>
                              </p:par>
                            </p:childTnLst>
                          </p:cTn>
                        </p:par>
                        <p:par>
                          <p:cTn id="8" fill="hold" nodeType="afterGroup">
                            <p:stCondLst>
                              <p:cond delay="1500"/>
                            </p:stCondLst>
                            <p:childTnLst>
                              <p:par>
                                <p:cTn id="9" presetID="9" presetClass="entr" presetSubtype="0" fill="hold" nodeType="afterEffect">
                                  <p:stCondLst>
                                    <p:cond delay="4000"/>
                                  </p:stCondLst>
                                  <p:childTnLst>
                                    <p:set>
                                      <p:cBhvr>
                                        <p:cTn id="10" dur="1" fill="hold">
                                          <p:stCondLst>
                                            <p:cond delay="0"/>
                                          </p:stCondLst>
                                        </p:cTn>
                                        <p:tgtEl>
                                          <p:spTgt spid="326660"/>
                                        </p:tgtEl>
                                        <p:attrNameLst>
                                          <p:attrName>style.visibility</p:attrName>
                                        </p:attrNameLst>
                                      </p:cBhvr>
                                      <p:to>
                                        <p:strVal val="visible"/>
                                      </p:to>
                                    </p:set>
                                    <p:animEffect transition="in" filter="dissolve">
                                      <p:cBhvr>
                                        <p:cTn id="11" dur="500"/>
                                        <p:tgtEl>
                                          <p:spTgt spid="326660"/>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5" grpId="0"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426" name="Group 2"/>
          <p:cNvGrpSpPr>
            <a:grpSpLocks/>
          </p:cNvGrpSpPr>
          <p:nvPr/>
        </p:nvGrpSpPr>
        <p:grpSpPr bwMode="auto">
          <a:xfrm>
            <a:off x="0" y="0"/>
            <a:ext cx="9144000" cy="7048500"/>
            <a:chOff x="0" y="0"/>
            <a:chExt cx="5760" cy="4440"/>
          </a:xfrm>
        </p:grpSpPr>
        <p:pic>
          <p:nvPicPr>
            <p:cNvPr id="103428" name="Picture 3" descr="MF, Harvesting1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60" cy="44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429" name="Rectangle 4"/>
            <p:cNvSpPr>
              <a:spLocks noChangeArrowheads="1"/>
            </p:cNvSpPr>
            <p:nvPr/>
          </p:nvSpPr>
          <p:spPr bwMode="auto">
            <a:xfrm>
              <a:off x="336" y="3360"/>
              <a:ext cx="2304" cy="108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20000"/>
                </a:spcBef>
              </a:pPr>
              <a:endParaRPr lang="en-US"/>
            </a:p>
          </p:txBody>
        </p:sp>
      </p:grpSp>
      <p:sp>
        <p:nvSpPr>
          <p:cNvPr id="103427" name="Rectangle 6"/>
          <p:cNvSpPr>
            <a:spLocks noGrp="1" noChangeArrowheads="1"/>
          </p:cNvSpPr>
          <p:nvPr>
            <p:ph type="title" idx="4294967295"/>
          </p:nvPr>
        </p:nvSpPr>
        <p:spPr>
          <a:xfrm>
            <a:off x="609600" y="5410200"/>
            <a:ext cx="4419600" cy="1143000"/>
          </a:xfrm>
        </p:spPr>
        <p:txBody>
          <a:bodyPr/>
          <a:lstStyle/>
          <a:p>
            <a:pPr algn="l" eaLnBrk="1" hangingPunct="1"/>
            <a:r>
              <a:rPr lang="zh-CN" altLang="en-US" sz="4000" b="1">
                <a:solidFill>
                  <a:schemeClr val="tx1"/>
                </a:solidFill>
                <a:latin typeface="Times New Roman" charset="0"/>
                <a:ea typeface="宋体" charset="0"/>
                <a:cs typeface="宋体" charset="0"/>
              </a:rPr>
              <a:t>踹谷</a:t>
            </a:r>
            <a:endParaRPr lang="en-US">
              <a:latin typeface="Times New Roman" charset="0"/>
            </a:endParaRPr>
          </a:p>
        </p:txBody>
      </p:sp>
    </p:spTree>
  </p:cSld>
  <p:clrMapOvr>
    <a:masterClrMapping/>
  </p:clrMapOvr>
  <p:transition>
    <p:randomBar dir="vert"/>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pic>
        <p:nvPicPr>
          <p:cNvPr id="105475" name="Picture 3" descr="MF, Grain and donkeys, 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527050"/>
            <a:ext cx="9144000" cy="572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857250" y="1285875"/>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踹谷</a:t>
            </a:r>
            <a:endParaRPr lang="en-US" sz="4000" b="1">
              <a:solidFill>
                <a:schemeClr val="bg1"/>
              </a:solidFill>
              <a:latin typeface="Times New Roman" charset="0"/>
            </a:endParaRPr>
          </a:p>
        </p:txBody>
      </p:sp>
    </p:spTree>
  </p:cSld>
  <p:clrMapOvr>
    <a:masterClrMapping/>
  </p:clrMapOvr>
  <p:transition>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7938" y="76200"/>
            <a:ext cx="9136062" cy="695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簸扬</a:t>
            </a:r>
            <a:endParaRPr lang="en-US" sz="4000" b="1">
              <a:solidFill>
                <a:schemeClr val="bg1"/>
              </a:solidFill>
              <a:latin typeface="Times New Roman" charset="0"/>
            </a:endParaRPr>
          </a:p>
        </p:txBody>
      </p:sp>
    </p:spTree>
  </p:cSld>
  <p:clrMapOvr>
    <a:masterClrMapping/>
  </p:clrMapOvr>
  <p:transition>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a:spcBef>
                <a:spcPct val="20000"/>
              </a:spcBef>
            </a:pPr>
            <a:endParaRPr lang="en-US"/>
          </a:p>
        </p:txBody>
      </p:sp>
      <p:sp>
        <p:nvSpPr>
          <p:cNvPr id="109571" name="Text Box 3"/>
          <p:cNvSpPr txBox="1">
            <a:spLocks noChangeArrowheads="1"/>
          </p:cNvSpPr>
          <p:nvPr/>
        </p:nvSpPr>
        <p:spPr bwMode="auto">
          <a:xfrm>
            <a:off x="3962400" y="0"/>
            <a:ext cx="57150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en-US" sz="4000" b="1"/>
              <a:t>Winnowing</a:t>
            </a:r>
          </a:p>
        </p:txBody>
      </p:sp>
      <p:pic>
        <p:nvPicPr>
          <p:cNvPr id="109572" name="Picture 4" descr="MF, Harvesting2 Great People - Ruth, p"/>
          <p:cNvPicPr>
            <a:picLocks noChangeAspect="1" noChangeArrowheads="1"/>
          </p:cNvPicPr>
          <p:nvPr/>
        </p:nvPicPr>
        <p:blipFill>
          <a:blip r:embed="rId3" cstate="screen">
            <a:lum contrast="6000"/>
            <a:extLst>
              <a:ext uri="{28A0092B-C50C-407E-A947-70E740481C1C}">
                <a14:useLocalDpi xmlns:a14="http://schemas.microsoft.com/office/drawing/2010/main" val="0"/>
              </a:ext>
            </a:extLst>
          </a:blip>
          <a:srcRect l="-1599"/>
          <a:stretch>
            <a:fillRect/>
          </a:stretch>
        </p:blipFill>
        <p:spPr bwMode="auto">
          <a:xfrm>
            <a:off x="-457200" y="0"/>
            <a:ext cx="96774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26" name="Text Box 6"/>
          <p:cNvSpPr txBox="1">
            <a:spLocks noChangeArrowheads="1"/>
          </p:cNvSpPr>
          <p:nvPr/>
        </p:nvSpPr>
        <p:spPr bwMode="auto">
          <a:xfrm>
            <a:off x="304800" y="381000"/>
            <a:ext cx="5715000" cy="7080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a:ea typeface="宋体" charset="0"/>
                <a:cs typeface="宋体" charset="0"/>
              </a:rPr>
              <a:t>簸扬</a:t>
            </a:r>
            <a:endParaRPr lang="en-US" sz="4000" b="1"/>
          </a:p>
        </p:txBody>
      </p:sp>
      <p:sp>
        <p:nvSpPr>
          <p:cNvPr id="109574" name="Rectangle 7"/>
          <p:cNvSpPr>
            <a:spLocks noGrp="1" noChangeArrowheads="1"/>
          </p:cNvSpPr>
          <p:nvPr>
            <p:ph type="title" idx="4294967295"/>
          </p:nvPr>
        </p:nvSpPr>
        <p:spPr>
          <a:xfrm>
            <a:off x="7643813" y="5429250"/>
            <a:ext cx="1828800" cy="1143000"/>
          </a:xfrm>
        </p:spPr>
        <p:txBody>
          <a:bodyPr/>
          <a:lstStyle/>
          <a:p>
            <a:pPr algn="l" eaLnBrk="1" hangingPunct="1"/>
            <a:r>
              <a:rPr lang="zh-CN" altLang="en-US" sz="4000" b="1">
                <a:solidFill>
                  <a:schemeClr val="tx1"/>
                </a:solidFill>
                <a:latin typeface="Times New Roman" charset="0"/>
                <a:ea typeface="宋体" charset="0"/>
                <a:cs typeface="宋体" charset="0"/>
              </a:rPr>
              <a:t>筛分</a:t>
            </a:r>
            <a:endParaRPr lang="en-US">
              <a:latin typeface="Times New Roman" charset="0"/>
            </a:endParaRPr>
          </a:p>
        </p:txBody>
      </p:sp>
    </p:spTree>
  </p:cSld>
  <p:clrMapOvr>
    <a:masterClrMapping/>
  </p:clrMapOvr>
  <p:transition>
    <p:randomBar dir="vert"/>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spcBef>
                <a:spcPct val="20000"/>
              </a:spcBef>
            </a:pPr>
            <a:endParaRPr lang="en-US"/>
          </a:p>
        </p:txBody>
      </p:sp>
      <p:pic>
        <p:nvPicPr>
          <p:cNvPr id="11161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429000" y="857250"/>
            <a:ext cx="5076825" cy="5167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8951" name="Text Box 7"/>
          <p:cNvSpPr txBox="1">
            <a:spLocks noChangeArrowheads="1"/>
          </p:cNvSpPr>
          <p:nvPr/>
        </p:nvSpPr>
        <p:spPr bwMode="auto">
          <a:xfrm>
            <a:off x="285750" y="1071563"/>
            <a:ext cx="3057525" cy="3786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dirty="0">
                <a:ea typeface="宋体" charset="0"/>
                <a:cs typeface="宋体" charset="0"/>
              </a:rPr>
              <a:t>在你们的地收割庄稼，不可割尽田角，也不可拾取所遗落的。</a:t>
            </a:r>
            <a:endParaRPr lang="en-US" sz="4000" b="1" i="1" dirty="0"/>
          </a:p>
        </p:txBody>
      </p:sp>
      <p:sp>
        <p:nvSpPr>
          <p:cNvPr id="111621" name="Rectangle 9"/>
          <p:cNvSpPr>
            <a:spLocks noGrp="1" noChangeArrowheads="1"/>
          </p:cNvSpPr>
          <p:nvPr>
            <p:ph type="title" idx="4294967295"/>
          </p:nvPr>
        </p:nvSpPr>
        <p:spPr>
          <a:xfrm>
            <a:off x="0" y="0"/>
            <a:ext cx="9144000" cy="914400"/>
          </a:xfrm>
        </p:spPr>
        <p:txBody>
          <a:bodyPr/>
          <a:lstStyle/>
          <a:p>
            <a:pPr eaLnBrk="1" hangingPunct="1"/>
            <a:r>
              <a:rPr lang="zh-CN" altLang="en-US" sz="3600" b="1">
                <a:solidFill>
                  <a:schemeClr val="tx1"/>
                </a:solidFill>
                <a:latin typeface="Arial" charset="0"/>
                <a:ea typeface="宋体" charset="0"/>
                <a:cs typeface="宋体" charset="0"/>
              </a:rPr>
              <a:t>地主不可拾取遗穗</a:t>
            </a:r>
            <a:endParaRPr lang="en-US">
              <a:solidFill>
                <a:schemeClr val="tx1"/>
              </a:solidFill>
              <a:latin typeface="Times New Roman" charset="0"/>
            </a:endParaRPr>
          </a:p>
        </p:txBody>
      </p:sp>
      <p:sp>
        <p:nvSpPr>
          <p:cNvPr id="111622" name="Rectangle 6"/>
          <p:cNvSpPr>
            <a:spLocks noChangeArrowheads="1"/>
          </p:cNvSpPr>
          <p:nvPr/>
        </p:nvSpPr>
        <p:spPr bwMode="auto">
          <a:xfrm>
            <a:off x="3857625" y="6143625"/>
            <a:ext cx="2847975"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r>
              <a:rPr lang="zh-CN" altLang="en-US" sz="3600" b="1" dirty="0">
                <a:ea typeface="宋体" charset="0"/>
                <a:cs typeface="宋体" charset="0"/>
              </a:rPr>
              <a:t>利未记 十九</a:t>
            </a:r>
            <a:r>
              <a:rPr lang="en-US" altLang="zh-CN" sz="3600" dirty="0">
                <a:ea typeface="宋体" charset="0"/>
                <a:cs typeface="宋体" charset="0"/>
              </a:rPr>
              <a:t>9</a:t>
            </a:r>
            <a:endParaRPr lang="en-US" sz="3600" b="1" dirty="0"/>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38951"/>
                                        </p:tgtEl>
                                        <p:attrNameLst>
                                          <p:attrName>style.visibility</p:attrName>
                                        </p:attrNameLst>
                                      </p:cBhvr>
                                      <p:to>
                                        <p:strVal val="visible"/>
                                      </p:to>
                                    </p:set>
                                    <p:animEffect transition="in" filter="dissolve">
                                      <p:cBhvr>
                                        <p:cTn id="7"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a:spcBef>
                <a:spcPct val="20000"/>
              </a:spcBef>
            </a:pPr>
            <a:endParaRPr lang="en-US"/>
          </a:p>
        </p:txBody>
      </p:sp>
      <p:pic>
        <p:nvPicPr>
          <p:cNvPr id="113667"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124200" y="430213"/>
            <a:ext cx="6019800" cy="5894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8" name="Text Box 7"/>
          <p:cNvSpPr txBox="1">
            <a:spLocks noChangeArrowheads="1"/>
          </p:cNvSpPr>
          <p:nvPr/>
        </p:nvSpPr>
        <p:spPr bwMode="auto">
          <a:xfrm>
            <a:off x="228600" y="1050925"/>
            <a:ext cx="3843338" cy="440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a:ea typeface="宋体" charset="0"/>
                <a:cs typeface="宋体" charset="0"/>
              </a:rPr>
              <a:t>不可摘尽葡萄园的果子，也不可拾取葡萄园所掉的果子；要留给穷人和寄居的。我是耶和华你们的神。</a:t>
            </a:r>
          </a:p>
        </p:txBody>
      </p:sp>
      <p:sp>
        <p:nvSpPr>
          <p:cNvPr id="113669" name="Text Box 8"/>
          <p:cNvSpPr txBox="1">
            <a:spLocks noChangeArrowheads="1"/>
          </p:cNvSpPr>
          <p:nvPr/>
        </p:nvSpPr>
        <p:spPr bwMode="auto">
          <a:xfrm>
            <a:off x="3714750" y="6000750"/>
            <a:ext cx="4495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3200" b="1">
                <a:ea typeface="宋体" charset="0"/>
                <a:cs typeface="宋体" charset="0"/>
              </a:rPr>
              <a:t>利未记</a:t>
            </a:r>
            <a:r>
              <a:rPr lang="en-US" altLang="ja-JP" sz="3200" b="1"/>
              <a:t> </a:t>
            </a:r>
            <a:r>
              <a:rPr lang="zh-CN" altLang="en-US" sz="3200" b="1">
                <a:ea typeface="宋体" charset="0"/>
                <a:cs typeface="宋体" charset="0"/>
              </a:rPr>
              <a:t>十九</a:t>
            </a:r>
            <a:r>
              <a:rPr lang="en-US" altLang="ja-JP" sz="3200"/>
              <a:t>10 </a:t>
            </a:r>
            <a:endParaRPr lang="en-US"/>
          </a:p>
        </p:txBody>
      </p:sp>
      <p:sp>
        <p:nvSpPr>
          <p:cNvPr id="113670" name="Rectangle 9"/>
          <p:cNvSpPr>
            <a:spLocks noGrp="1" noChangeArrowheads="1"/>
          </p:cNvSpPr>
          <p:nvPr>
            <p:ph type="title" idx="4294967295"/>
          </p:nvPr>
        </p:nvSpPr>
        <p:spPr>
          <a:xfrm>
            <a:off x="685800" y="0"/>
            <a:ext cx="7772400" cy="838200"/>
          </a:xfrm>
        </p:spPr>
        <p:txBody>
          <a:bodyPr/>
          <a:lstStyle/>
          <a:p>
            <a:pPr eaLnBrk="1" hangingPunct="1"/>
            <a:r>
              <a:rPr lang="zh-CN" altLang="en-US" b="1">
                <a:latin typeface="Times New Roman" charset="0"/>
                <a:ea typeface="宋体" charset="0"/>
                <a:cs typeface="宋体" charset="0"/>
              </a:rPr>
              <a:t>命令穷人拾取遗穗</a:t>
            </a:r>
            <a:endParaRPr lang="en-US" b="1">
              <a:latin typeface="Times New Roman" charset="0"/>
            </a:endParaRPr>
          </a:p>
        </p:txBody>
      </p:sp>
    </p:spTree>
  </p:cSld>
  <p:clrMapOvr>
    <a:masterClrMapping/>
  </p:clrMapOvr>
  <p:transition>
    <p:randomBar dir="vert"/>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a:spcBef>
                <a:spcPct val="20000"/>
              </a:spcBef>
            </a:pPr>
            <a:endParaRPr lang="en-US"/>
          </a:p>
        </p:txBody>
      </p:sp>
      <p:grpSp>
        <p:nvGrpSpPr>
          <p:cNvPr id="115715" name="Group 3"/>
          <p:cNvGrpSpPr>
            <a:grpSpLocks/>
          </p:cNvGrpSpPr>
          <p:nvPr/>
        </p:nvGrpSpPr>
        <p:grpSpPr bwMode="auto">
          <a:xfrm>
            <a:off x="3124200" y="430213"/>
            <a:ext cx="6019800" cy="5894387"/>
            <a:chOff x="2928" y="384"/>
            <a:chExt cx="2592" cy="2337"/>
          </a:xfrm>
        </p:grpSpPr>
        <p:pic>
          <p:nvPicPr>
            <p:cNvPr id="11571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928" y="384"/>
              <a:ext cx="2592" cy="2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720" name="Rectangle 5"/>
            <p:cNvSpPr>
              <a:spLocks noChangeArrowheads="1"/>
            </p:cNvSpPr>
            <p:nvPr/>
          </p:nvSpPr>
          <p:spPr bwMode="auto">
            <a:xfrm>
              <a:off x="4704" y="384"/>
              <a:ext cx="816"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20000"/>
                </a:spcBef>
              </a:pPr>
              <a:endParaRPr lang="en-US"/>
            </a:p>
          </p:txBody>
        </p:sp>
        <p:sp>
          <p:nvSpPr>
            <p:cNvPr id="115721" name="Rectangle 6"/>
            <p:cNvSpPr>
              <a:spLocks noChangeArrowheads="1"/>
            </p:cNvSpPr>
            <p:nvPr/>
          </p:nvSpPr>
          <p:spPr bwMode="auto">
            <a:xfrm>
              <a:off x="5376" y="384"/>
              <a:ext cx="144" cy="2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spcBef>
                  <a:spcPct val="20000"/>
                </a:spcBef>
              </a:pPr>
              <a:endParaRPr lang="en-US"/>
            </a:p>
          </p:txBody>
        </p:sp>
      </p:grpSp>
      <p:sp>
        <p:nvSpPr>
          <p:cNvPr id="115716" name="Text Box 7"/>
          <p:cNvSpPr txBox="1">
            <a:spLocks noChangeArrowheads="1"/>
          </p:cNvSpPr>
          <p:nvPr/>
        </p:nvSpPr>
        <p:spPr bwMode="auto">
          <a:xfrm>
            <a:off x="285750" y="428625"/>
            <a:ext cx="4214813" cy="440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a:ea typeface="宋体" charset="0"/>
                <a:cs typeface="宋体" charset="0"/>
              </a:rPr>
              <a:t>在你们的地收割庄稼，不可割尽田角，也不可拾取所遗落的；要留给穷人和寄居的。我是耶和华你们的神。</a:t>
            </a:r>
            <a:endParaRPr lang="en-US" sz="4000" b="1" i="1"/>
          </a:p>
        </p:txBody>
      </p:sp>
      <p:sp>
        <p:nvSpPr>
          <p:cNvPr id="115717" name="Text Box 8"/>
          <p:cNvSpPr txBox="1">
            <a:spLocks noChangeArrowheads="1"/>
          </p:cNvSpPr>
          <p:nvPr/>
        </p:nvSpPr>
        <p:spPr bwMode="auto">
          <a:xfrm>
            <a:off x="4143375" y="5929313"/>
            <a:ext cx="44958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3200" b="1">
                <a:ea typeface="宋体" charset="0"/>
                <a:cs typeface="宋体" charset="0"/>
              </a:rPr>
              <a:t>利未记廿三</a:t>
            </a:r>
            <a:r>
              <a:rPr lang="en-US" altLang="ja-JP" sz="3200"/>
              <a:t>22</a:t>
            </a:r>
            <a:endParaRPr lang="en-US"/>
          </a:p>
        </p:txBody>
      </p:sp>
      <p:sp>
        <p:nvSpPr>
          <p:cNvPr id="115718" name="Rectangle 9"/>
          <p:cNvSpPr>
            <a:spLocks noGrp="1" noChangeArrowheads="1"/>
          </p:cNvSpPr>
          <p:nvPr>
            <p:ph type="title" idx="4294967295"/>
          </p:nvPr>
        </p:nvSpPr>
        <p:spPr>
          <a:xfrm>
            <a:off x="4724400" y="0"/>
            <a:ext cx="4419600" cy="838200"/>
          </a:xfrm>
        </p:spPr>
        <p:txBody>
          <a:bodyPr/>
          <a:lstStyle/>
          <a:p>
            <a:pPr eaLnBrk="1" hangingPunct="1"/>
            <a:r>
              <a:rPr lang="zh-CN" altLang="en-US" sz="4000" b="1">
                <a:latin typeface="Times New Roman" charset="0"/>
                <a:ea typeface="宋体" charset="0"/>
                <a:cs typeface="宋体" charset="0"/>
              </a:rPr>
              <a:t>命令重复</a:t>
            </a:r>
            <a:endParaRPr lang="en-US" sz="4000" b="1">
              <a:latin typeface="Times New Roman" charset="0"/>
            </a:endParaRPr>
          </a:p>
        </p:txBody>
      </p:sp>
    </p:spTree>
  </p:cSld>
  <p:clrMapOvr>
    <a:masterClrMapping/>
  </p:clrMapOvr>
  <p:transition>
    <p:randomBar dir="vert"/>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a:spcBef>
                <a:spcPct val="20000"/>
              </a:spcBef>
            </a:pPr>
            <a:endParaRPr lang="en-US"/>
          </a:p>
        </p:txBody>
      </p:sp>
      <p:pic>
        <p:nvPicPr>
          <p:cNvPr id="11776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429000" y="457200"/>
            <a:ext cx="6019800" cy="5894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4" name="Text Box 7"/>
          <p:cNvSpPr txBox="1">
            <a:spLocks noChangeArrowheads="1"/>
          </p:cNvSpPr>
          <p:nvPr/>
        </p:nvSpPr>
        <p:spPr bwMode="auto">
          <a:xfrm>
            <a:off x="357188" y="642938"/>
            <a:ext cx="4486275" cy="501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a:ea typeface="宋体" charset="0"/>
                <a:cs typeface="宋体" charset="0"/>
              </a:rPr>
              <a:t>你在田间收割庄稼，若忘下一捆，不可回去再取，要留给寄居的与孤儿寡妇。这样，耶和华你神必在你手里所办的一切事上赐福与你。</a:t>
            </a:r>
            <a:endParaRPr lang="en-US" sz="4000" b="1" i="1"/>
          </a:p>
        </p:txBody>
      </p:sp>
      <p:sp>
        <p:nvSpPr>
          <p:cNvPr id="117765" name="Text Box 8"/>
          <p:cNvSpPr txBox="1">
            <a:spLocks noChangeArrowheads="1"/>
          </p:cNvSpPr>
          <p:nvPr/>
        </p:nvSpPr>
        <p:spPr bwMode="auto">
          <a:xfrm>
            <a:off x="4495800" y="6172200"/>
            <a:ext cx="4648200" cy="1138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3200" b="1">
                <a:ea typeface="宋体" charset="0"/>
                <a:cs typeface="宋体" charset="0"/>
              </a:rPr>
              <a:t>申命记廿四</a:t>
            </a:r>
            <a:r>
              <a:rPr lang="en-US" altLang="ja-JP" sz="3200"/>
              <a:t>19</a:t>
            </a:r>
            <a:r>
              <a:rPr lang="en-US" altLang="ja-JP" sz="3200" b="1"/>
              <a:t> </a:t>
            </a:r>
          </a:p>
          <a:p>
            <a:pPr eaLnBrk="1" hangingPunct="1">
              <a:spcBef>
                <a:spcPct val="50000"/>
              </a:spcBef>
            </a:pPr>
            <a:endParaRPr lang="en-US"/>
          </a:p>
        </p:txBody>
      </p:sp>
      <p:sp>
        <p:nvSpPr>
          <p:cNvPr id="117766" name="Rectangle 9"/>
          <p:cNvSpPr>
            <a:spLocks noGrp="1" noChangeArrowheads="1"/>
          </p:cNvSpPr>
          <p:nvPr>
            <p:ph type="title" idx="4294967295"/>
          </p:nvPr>
        </p:nvSpPr>
        <p:spPr>
          <a:xfrm>
            <a:off x="5334000" y="0"/>
            <a:ext cx="3810000" cy="1219200"/>
          </a:xfrm>
        </p:spPr>
        <p:txBody>
          <a:bodyPr/>
          <a:lstStyle/>
          <a:p>
            <a:pPr eaLnBrk="1" hangingPunct="1"/>
            <a:r>
              <a:rPr lang="zh-CN" altLang="en-US" b="1">
                <a:latin typeface="Times New Roman" charset="0"/>
                <a:ea typeface="宋体" charset="0"/>
                <a:cs typeface="宋体" charset="0"/>
              </a:rPr>
              <a:t>再次重复</a:t>
            </a:r>
            <a:r>
              <a:rPr lang="en-US" altLang="ja-JP">
                <a:latin typeface="Times New Roman" charset="0"/>
              </a:rPr>
              <a:t>…</a:t>
            </a:r>
            <a:endParaRPr lang="en-US">
              <a:latin typeface="Times New Roman" charset="0"/>
            </a:endParaRPr>
          </a:p>
        </p:txBody>
      </p:sp>
    </p:spTree>
  </p:cSld>
  <p:clrMapOvr>
    <a:masterClrMapping/>
  </p:clrMapOvr>
  <p:transition>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sz="2000">
              <a:solidFill>
                <a:srgbClr val="000000"/>
              </a:solidFill>
              <a:effectLst>
                <a:glow rad="139700">
                  <a:srgbClr val="000000"/>
                </a:glow>
              </a:effectLst>
              <a:latin typeface="Arial"/>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zh-CN" altLang="en-US" sz="2000" b="1" i="1" dirty="0">
                <a:solidFill>
                  <a:srgbClr val="FFFFFF"/>
                </a:solidFill>
                <a:effectLst>
                  <a:glow rad="139700">
                    <a:srgbClr val="000000"/>
                  </a:glow>
                </a:effectLst>
                <a:latin typeface="Arial"/>
                <a:cs typeface="Arial"/>
              </a:rPr>
              <a:t>路得拾取遗穗回家</a:t>
            </a:r>
          </a:p>
          <a:p>
            <a:pPr>
              <a:spcBef>
                <a:spcPct val="50000"/>
              </a:spcBef>
              <a:defRPr/>
            </a:pPr>
            <a:r>
              <a:rPr lang="en-US" sz="2000" b="1" dirty="0">
                <a:solidFill>
                  <a:srgbClr val="FFFFFF"/>
                </a:solidFill>
                <a:effectLst>
                  <a:glow rad="139700">
                    <a:srgbClr val="000000"/>
                  </a:glow>
                </a:effectLst>
                <a:latin typeface="Arial"/>
                <a:cs typeface="Arial"/>
              </a:rPr>
              <a:t>Samuel Palmer, c. 1850</a:t>
            </a: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37856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zh-CN" altLang="en-US" sz="4800" b="1" i="1" dirty="0">
                <a:solidFill>
                  <a:srgbClr val="FFFFFF"/>
                </a:solidFill>
                <a:effectLst>
                  <a:glow rad="139700">
                    <a:srgbClr val="000000"/>
                  </a:glow>
                </a:effectLst>
                <a:latin typeface="Arial"/>
                <a:cs typeface="Arial"/>
              </a:rPr>
              <a:t>因为我们在你们中间，未尝不按规矩而行，也未尝白吃人的饭，倒是辛苦劳碌，昼夜做工，免得叫你们一人受累。</a:t>
            </a: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zh-CN" altLang="en-US" sz="2800" b="1" dirty="0">
                <a:solidFill>
                  <a:srgbClr val="FFFFFF"/>
                </a:solidFill>
                <a:effectLst>
                  <a:glow rad="139700">
                    <a:srgbClr val="000000"/>
                  </a:glow>
                </a:effectLst>
                <a:latin typeface="Arial"/>
                <a:cs typeface="Arial"/>
              </a:rPr>
              <a:t>帖撒罗尼迦后 </a:t>
            </a:r>
            <a:r>
              <a:rPr lang="en-US" sz="2800" b="1" dirty="0">
                <a:solidFill>
                  <a:srgbClr val="FFFFFF"/>
                </a:solidFill>
                <a:effectLst>
                  <a:glow rad="139700">
                    <a:srgbClr val="000000"/>
                  </a:glow>
                </a:effectLst>
                <a:latin typeface="Arial"/>
                <a:cs typeface="Arial"/>
              </a:rPr>
              <a:t>3:7-8 (</a:t>
            </a:r>
            <a:r>
              <a:rPr lang="en-US" altLang="zh-CN" sz="2800" b="1" dirty="0">
                <a:solidFill>
                  <a:srgbClr val="FFFFFF"/>
                </a:solidFill>
                <a:effectLst>
                  <a:glow rad="139700">
                    <a:srgbClr val="000000"/>
                  </a:glow>
                </a:effectLst>
                <a:latin typeface="Arial"/>
                <a:cs typeface="Arial"/>
              </a:rPr>
              <a:t>CNVS</a:t>
            </a:r>
            <a:r>
              <a:rPr lang="en-US" sz="2800" b="1" dirty="0">
                <a:solidFill>
                  <a:srgbClr val="FFFFFF"/>
                </a:solidFill>
                <a:effectLst>
                  <a:glow rad="139700">
                    <a:srgbClr val="000000"/>
                  </a:glow>
                </a:effectLst>
                <a:latin typeface="Arial"/>
                <a:cs typeface="Arial"/>
              </a:rPr>
              <a:t>)</a:t>
            </a: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zh-CN" altLang="en-US" sz="4000" b="1" dirty="0">
                <a:solidFill>
                  <a:schemeClr val="bg1"/>
                </a:solidFill>
                <a:effectLst>
                  <a:glow rad="139700">
                    <a:schemeClr val="tx1"/>
                  </a:glow>
                </a:effectLst>
                <a:ea typeface="+mj-ea"/>
              </a:rPr>
              <a:t>上帝要我们殷勤的做工</a:t>
            </a:r>
            <a:endParaRPr lang="en-US" sz="4000" b="1"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118666641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297387" y="548680"/>
            <a:ext cx="1849453" cy="2381064"/>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中心思想</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en-US" altLang="ko-KR" sz="4800" b="1" dirty="0">
                <a:solidFill>
                  <a:srgbClr val="000000"/>
                </a:solidFill>
                <a:effectLst>
                  <a:glow rad="127000">
                    <a:srgbClr val="FFFFFF"/>
                  </a:glow>
                </a:effectLst>
                <a:latin typeface="Arial" charset="0"/>
                <a:ea typeface="ＭＳ Ｐゴシック" charset="0"/>
                <a:cs typeface="ＭＳ Ｐゴシック" charset="0"/>
              </a:rPr>
              <a:t>"</a:t>
            </a:r>
            <a:r>
              <a:rPr lang="ko-KR" altLang="en-US" sz="4800" b="1" dirty="0" err="1">
                <a:solidFill>
                  <a:srgbClr val="000000"/>
                </a:solidFill>
                <a:effectLst>
                  <a:glow rad="127000">
                    <a:srgbClr val="FFFFFF"/>
                  </a:glow>
                </a:effectLst>
                <a:latin typeface="Arial" charset="0"/>
                <a:ea typeface="ＭＳ Ｐゴシック" charset="0"/>
                <a:cs typeface="ＭＳ Ｐゴシック" charset="0"/>
              </a:rPr>
              <a:t>上帝帮助那些帮助别人的人</a:t>
            </a:r>
            <a:r>
              <a:rPr lang="en-US" altLang="ko-KR" sz="4800" b="1" dirty="0">
                <a:solidFill>
                  <a:srgbClr val="000000"/>
                </a:solidFill>
                <a:effectLst>
                  <a:glow rad="127000">
                    <a:srgbClr val="FFFFFF"/>
                  </a:glow>
                </a:effectLst>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6547063" y="5880928"/>
            <a:ext cx="2273409"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7691830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sz="2000">
              <a:solidFill>
                <a:srgbClr val="000000"/>
              </a:solidFill>
              <a:effectLst>
                <a:glow rad="139700">
                  <a:srgbClr val="000000"/>
                </a:glow>
              </a:effectLst>
              <a:latin typeface="Arial"/>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zh-CN" altLang="en-US" sz="2000" b="1" i="1" dirty="0">
                <a:solidFill>
                  <a:srgbClr val="FFFFFF"/>
                </a:solidFill>
                <a:effectLst>
                  <a:glow rad="139700">
                    <a:srgbClr val="000000"/>
                  </a:glow>
                </a:effectLst>
                <a:latin typeface="Arial"/>
                <a:cs typeface="Arial"/>
              </a:rPr>
              <a:t>路得拾取遗穗回家</a:t>
            </a:r>
          </a:p>
          <a:p>
            <a:pPr>
              <a:spcBef>
                <a:spcPct val="50000"/>
              </a:spcBef>
              <a:defRPr/>
            </a:pPr>
            <a:r>
              <a:rPr lang="en-US" sz="2000" b="1" dirty="0">
                <a:solidFill>
                  <a:srgbClr val="FFFFFF"/>
                </a:solidFill>
                <a:effectLst>
                  <a:glow rad="139700">
                    <a:srgbClr val="000000"/>
                  </a:glow>
                </a:effectLst>
                <a:latin typeface="Arial"/>
                <a:cs typeface="Arial"/>
              </a:rPr>
              <a:t>Samuel Palmer, c. 1850</a:t>
            </a: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271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zh-CN" altLang="en-US" sz="4000" b="1" i="1" dirty="0">
                  <a:solidFill>
                    <a:srgbClr val="FFFFFF"/>
                  </a:solidFill>
                  <a:effectLst>
                    <a:glow rad="139700">
                      <a:srgbClr val="000000"/>
                    </a:glow>
                  </a:effectLst>
                  <a:latin typeface="Arial"/>
                  <a:cs typeface="Arial"/>
                </a:rPr>
                <a:t>这并不是因我们没有权柄，乃是要给你们作榜样，叫你们效法我们。</a:t>
              </a:r>
            </a:p>
            <a:p>
              <a:pPr eaLnBrk="1" hangingPunct="1">
                <a:spcBef>
                  <a:spcPct val="50000"/>
                </a:spcBef>
              </a:pPr>
              <a:r>
                <a:rPr lang="zh-CN" altLang="en-US" sz="4000" b="1" i="1" dirty="0">
                  <a:solidFill>
                    <a:srgbClr val="FFFFFF"/>
                  </a:solidFill>
                  <a:effectLst>
                    <a:glow rad="139700">
                      <a:srgbClr val="000000"/>
                    </a:glow>
                  </a:effectLst>
                  <a:latin typeface="Arial"/>
                  <a:cs typeface="Arial"/>
                </a:rPr>
                <a:t>我们在你们那里的时候，曾吩咐你们说：</a:t>
              </a:r>
            </a:p>
            <a:p>
              <a:pPr eaLnBrk="1" hangingPunct="1">
                <a:spcBef>
                  <a:spcPct val="50000"/>
                </a:spcBef>
              </a:pPr>
              <a:endParaRPr lang="en-US" sz="3600" b="1" i="1" dirty="0">
                <a:solidFill>
                  <a:srgbClr val="FFFFFF"/>
                </a:solidFill>
                <a:effectLst>
                  <a:glow rad="139700">
                    <a:srgbClr val="000000"/>
                  </a:glow>
                </a:effectLst>
                <a:latin typeface="Arial"/>
                <a:cs typeface="Arial"/>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zh-CN" altLang="en-US" sz="2800" b="1" dirty="0">
                <a:solidFill>
                  <a:srgbClr val="FFFFFF"/>
                </a:solidFill>
                <a:effectLst>
                  <a:glow rad="139700">
                    <a:srgbClr val="000000"/>
                  </a:glow>
                </a:effectLst>
                <a:latin typeface="Arial"/>
                <a:cs typeface="Arial"/>
              </a:rPr>
              <a:t>帖撒罗尼迦后 </a:t>
            </a:r>
            <a:r>
              <a:rPr lang="en-US" sz="2800" b="1" dirty="0">
                <a:solidFill>
                  <a:srgbClr val="FFFFFF"/>
                </a:solidFill>
                <a:effectLst>
                  <a:glow rad="139700">
                    <a:srgbClr val="000000"/>
                  </a:glow>
                </a:effectLst>
                <a:latin typeface="Arial"/>
                <a:cs typeface="Arial"/>
              </a:rPr>
              <a:t>3:9-10 (</a:t>
            </a:r>
            <a:r>
              <a:rPr lang="en-US" altLang="zh-CN" sz="2800" b="1" dirty="0">
                <a:solidFill>
                  <a:srgbClr val="FFFFFF"/>
                </a:solidFill>
                <a:effectLst>
                  <a:glow rad="139700">
                    <a:srgbClr val="000000"/>
                  </a:glow>
                </a:effectLst>
                <a:latin typeface="Arial"/>
                <a:cs typeface="Arial"/>
              </a:rPr>
              <a:t>CNVS</a:t>
            </a:r>
            <a:r>
              <a:rPr lang="en-US" sz="2800" b="1" dirty="0">
                <a:solidFill>
                  <a:srgbClr val="FFFFFF"/>
                </a:solidFill>
                <a:effectLst>
                  <a:glow rad="139700">
                    <a:srgbClr val="000000"/>
                  </a:glow>
                </a:effectLst>
                <a:latin typeface="Arial"/>
                <a:cs typeface="Arial"/>
              </a:rPr>
              <a:t>)</a:t>
            </a: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39700">
                    <a:schemeClr val="tx1"/>
                  </a:glow>
                </a:effectLst>
                <a:ea typeface="ＭＳ Ｐゴシック" charset="0"/>
              </a:rPr>
              <a:t>上帝要我们殷勤的做工</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773815724"/>
      </p:ext>
    </p:extLst>
  </p:cSld>
  <p:clrMapOvr>
    <a:masterClrMapping/>
  </p:clrMapOvr>
  <p:transition>
    <p:randomBar dir="vert"/>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sz="2000">
              <a:solidFill>
                <a:srgbClr val="000000"/>
              </a:solidFill>
              <a:effectLst>
                <a:glow rad="139700">
                  <a:srgbClr val="000000"/>
                </a:glow>
              </a:effectLst>
              <a:latin typeface="Arial"/>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zh-CN" altLang="en-US" sz="2000" b="1" i="1" dirty="0">
                <a:solidFill>
                  <a:srgbClr val="FFFFFF"/>
                </a:solidFill>
                <a:effectLst>
                  <a:glow rad="139700">
                    <a:srgbClr val="000000"/>
                  </a:glow>
                </a:effectLst>
                <a:latin typeface="Arial"/>
                <a:cs typeface="Arial"/>
              </a:rPr>
              <a:t>路得拾取遗穗回家</a:t>
            </a:r>
          </a:p>
          <a:p>
            <a:pPr>
              <a:spcBef>
                <a:spcPct val="50000"/>
              </a:spcBef>
              <a:defRPr/>
            </a:pPr>
            <a:r>
              <a:rPr lang="en-US" sz="2000" b="1" dirty="0">
                <a:solidFill>
                  <a:srgbClr val="FFFFFF"/>
                </a:solidFill>
                <a:effectLst>
                  <a:glow rad="139700">
                    <a:srgbClr val="000000"/>
                  </a:glow>
                </a:effectLst>
                <a:latin typeface="Arial"/>
                <a:cs typeface="Arial"/>
              </a:rPr>
              <a:t>Samuel Palmer, c. 1850</a:t>
            </a: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zh-CN" altLang="en-US" sz="2800" b="1" dirty="0">
                <a:solidFill>
                  <a:srgbClr val="FFFFFF"/>
                </a:solidFill>
                <a:effectLst>
                  <a:glow rad="139700">
                    <a:srgbClr val="000000"/>
                  </a:glow>
                </a:effectLst>
                <a:latin typeface="Arial"/>
                <a:cs typeface="Arial"/>
              </a:rPr>
              <a:t>帖撒罗尼迦后 </a:t>
            </a:r>
            <a:r>
              <a:rPr lang="en-US" sz="2800" b="1" dirty="0">
                <a:solidFill>
                  <a:srgbClr val="FFFFFF"/>
                </a:solidFill>
                <a:effectLst>
                  <a:glow rad="139700">
                    <a:srgbClr val="000000"/>
                  </a:glow>
                </a:effectLst>
                <a:latin typeface="Arial"/>
                <a:cs typeface="Arial"/>
              </a:rPr>
              <a:t>3:10 (</a:t>
            </a:r>
            <a:r>
              <a:rPr lang="en-US" altLang="zh-CN" sz="2800" b="1" dirty="0">
                <a:solidFill>
                  <a:srgbClr val="FFFFFF"/>
                </a:solidFill>
                <a:effectLst>
                  <a:glow rad="139700">
                    <a:srgbClr val="000000"/>
                  </a:glow>
                </a:effectLst>
                <a:latin typeface="Arial"/>
                <a:cs typeface="Arial"/>
              </a:rPr>
              <a:t>CNVS</a:t>
            </a:r>
            <a:r>
              <a:rPr lang="en-US" sz="2800" b="1" dirty="0">
                <a:solidFill>
                  <a:srgbClr val="FFFFFF"/>
                </a:solidFill>
                <a:effectLst>
                  <a:glow rad="139700">
                    <a:srgbClr val="000000"/>
                  </a:glow>
                </a:effectLst>
                <a:latin typeface="Arial"/>
                <a:cs typeface="Arial"/>
              </a:rPr>
              <a:t>)</a:t>
            </a:r>
          </a:p>
        </p:txBody>
      </p:sp>
      <p:sp>
        <p:nvSpPr>
          <p:cNvPr id="345095" name="Text Box 7"/>
          <p:cNvSpPr txBox="1">
            <a:spLocks noChangeArrowheads="1"/>
          </p:cNvSpPr>
          <p:nvPr/>
        </p:nvSpPr>
        <p:spPr bwMode="auto">
          <a:xfrm>
            <a:off x="76200" y="3794125"/>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3600" b="1" i="1" dirty="0">
                <a:solidFill>
                  <a:srgbClr val="FFFFFF"/>
                </a:solidFill>
                <a:effectLst>
                  <a:glow rad="139700">
                    <a:srgbClr val="000000"/>
                  </a:glow>
                </a:effectLst>
                <a:latin typeface="Arial"/>
                <a:cs typeface="Arial"/>
              </a:rPr>
              <a:t>“</a:t>
            </a:r>
            <a:r>
              <a:rPr lang="zh-CN" altLang="en-US" sz="3600" b="1" i="1" dirty="0">
                <a:solidFill>
                  <a:srgbClr val="FFFFFF"/>
                </a:solidFill>
                <a:effectLst>
                  <a:glow rad="139700">
                    <a:srgbClr val="000000"/>
                  </a:glow>
                </a:effectLst>
                <a:latin typeface="Arial"/>
                <a:cs typeface="Arial"/>
              </a:rPr>
              <a:t>若有人不肯做工，就不可吃饭。”</a:t>
            </a:r>
            <a:endParaRPr lang="en-US" sz="3600" b="1" i="1" dirty="0">
              <a:solidFill>
                <a:srgbClr val="FFFFFF"/>
              </a:solidFill>
              <a:effectLst>
                <a:glow rad="139700">
                  <a:srgbClr val="000000"/>
                </a:glow>
              </a:effectLst>
              <a:latin typeface="Arial"/>
              <a:cs typeface="Arial"/>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39700">
                    <a:schemeClr val="tx1"/>
                  </a:glow>
                </a:effectLst>
                <a:ea typeface="ＭＳ Ｐゴシック" charset="0"/>
              </a:rPr>
              <a:t>上帝要我们殷勤的做工</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9607431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5" grpId="0"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sz="2000">
              <a:solidFill>
                <a:srgbClr val="000000"/>
              </a:solidFill>
              <a:effectLst>
                <a:glow rad="152400">
                  <a:srgbClr val="000000"/>
                </a:glow>
              </a:effectLst>
              <a:latin typeface="Arial"/>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zh-CN" altLang="en-US" sz="2000" b="1" i="1" dirty="0">
                <a:solidFill>
                  <a:srgbClr val="FFFFFF"/>
                </a:solidFill>
                <a:effectLst>
                  <a:glow rad="152400">
                    <a:srgbClr val="000000"/>
                  </a:glow>
                </a:effectLst>
                <a:latin typeface="Arial"/>
                <a:cs typeface="Arial"/>
              </a:rPr>
              <a:t>路得拾取遗穗回家</a:t>
            </a:r>
          </a:p>
          <a:p>
            <a:pPr>
              <a:spcBef>
                <a:spcPct val="50000"/>
              </a:spcBef>
              <a:defRPr/>
            </a:pPr>
            <a:r>
              <a:rPr lang="en-US" sz="2000" b="1" dirty="0">
                <a:solidFill>
                  <a:srgbClr val="FFFFFF"/>
                </a:solidFill>
                <a:effectLst>
                  <a:glow rad="152400">
                    <a:srgbClr val="000000"/>
                  </a:glow>
                </a:effectLst>
                <a:latin typeface="Arial"/>
                <a:cs typeface="Arial"/>
              </a:rPr>
              <a:t>Samuel Palmer, c. 1850</a:t>
            </a: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186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zh-CN" altLang="en-US" sz="4400" b="1" i="1" dirty="0">
                  <a:solidFill>
                    <a:srgbClr val="FFFFFF"/>
                  </a:solidFill>
                  <a:effectLst>
                    <a:glow rad="152400">
                      <a:srgbClr val="000000"/>
                    </a:glow>
                  </a:effectLst>
                  <a:latin typeface="Arial"/>
                  <a:cs typeface="Arial"/>
                </a:rPr>
                <a:t>人若不看顾亲属，就是背了真道，比不信的人还不好，不看顾自己家里的人，更是如此。</a:t>
              </a:r>
            </a:p>
            <a:p>
              <a:pPr eaLnBrk="1" hangingPunct="1">
                <a:spcBef>
                  <a:spcPct val="50000"/>
                </a:spcBef>
              </a:pPr>
              <a:endParaRPr lang="en-US" sz="3600" b="1" i="1" dirty="0">
                <a:solidFill>
                  <a:srgbClr val="FFFFFF"/>
                </a:solidFill>
                <a:effectLst>
                  <a:glow rad="152400">
                    <a:srgbClr val="000000"/>
                  </a:glow>
                </a:effectLst>
                <a:latin typeface="Arial"/>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zh-CN" altLang="en-US" sz="2800" b="1" dirty="0">
                <a:solidFill>
                  <a:srgbClr val="FFFFFF"/>
                </a:solidFill>
                <a:effectLst>
                  <a:glow rad="152400">
                    <a:srgbClr val="000000"/>
                  </a:glow>
                </a:effectLst>
                <a:latin typeface="Arial"/>
                <a:cs typeface="Arial"/>
              </a:rPr>
              <a:t>提莫太前 </a:t>
            </a:r>
            <a:r>
              <a:rPr lang="en-US" sz="2800" b="1" dirty="0">
                <a:solidFill>
                  <a:srgbClr val="FFFFFF"/>
                </a:solidFill>
                <a:effectLst>
                  <a:glow rad="152400">
                    <a:srgbClr val="000000"/>
                  </a:glow>
                </a:effectLst>
                <a:latin typeface="Arial"/>
                <a:cs typeface="Arial"/>
              </a:rPr>
              <a:t>5:8 (</a:t>
            </a:r>
            <a:r>
              <a:rPr lang="en-US" altLang="zh-CN" sz="2800" b="1" dirty="0">
                <a:solidFill>
                  <a:srgbClr val="FFFFFF"/>
                </a:solidFill>
                <a:effectLst>
                  <a:glow rad="152400">
                    <a:srgbClr val="000000"/>
                  </a:glow>
                </a:effectLst>
                <a:latin typeface="Arial"/>
                <a:cs typeface="Arial"/>
              </a:rPr>
              <a:t>CNVS</a:t>
            </a:r>
            <a:r>
              <a:rPr lang="en-US" sz="2800" b="1" dirty="0">
                <a:solidFill>
                  <a:srgbClr val="FFFFFF"/>
                </a:solidFill>
                <a:effectLst>
                  <a:glow rad="152400">
                    <a:srgbClr val="000000"/>
                  </a:glow>
                </a:effectLst>
                <a:latin typeface="Arial"/>
                <a:cs typeface="Arial"/>
              </a:rPr>
              <a:t>)</a:t>
            </a: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52400">
                    <a:schemeClr val="tx1"/>
                  </a:glow>
                </a:effectLst>
                <a:ea typeface="ＭＳ Ｐゴシック" charset="0"/>
              </a:rPr>
              <a:t>上帝要我们殷勤的做工</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980602813"/>
      </p:ext>
    </p:extLst>
  </p:cSld>
  <p:clrMapOvr>
    <a:masterClrMapping/>
  </p:clrMapOvr>
  <p:transition>
    <p:randomBar dir="vert"/>
  </p:transition>
</p:sld>
</file>

<file path=ppt/slides/slide183.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8002" name="Text Box 2"/>
          <p:cNvSpPr txBox="1">
            <a:spLocks noChangeArrowheads="1"/>
          </p:cNvSpPr>
          <p:nvPr/>
        </p:nvSpPr>
        <p:spPr bwMode="auto">
          <a:xfrm>
            <a:off x="7696200" y="152400"/>
            <a:ext cx="12192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128003"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特点</a:t>
            </a:r>
            <a:endParaRPr lang="en-US" b="1">
              <a:solidFill>
                <a:schemeClr val="bg1"/>
              </a:solidFill>
              <a:latin typeface="Arial Black" charset="0"/>
            </a:endParaRPr>
          </a:p>
        </p:txBody>
      </p:sp>
      <p:sp>
        <p:nvSpPr>
          <p:cNvPr id="27654" name="Text Box 6"/>
          <p:cNvSpPr txBox="1">
            <a:spLocks noChangeArrowheads="1"/>
          </p:cNvSpPr>
          <p:nvPr/>
        </p:nvSpPr>
        <p:spPr bwMode="auto">
          <a:xfrm>
            <a:off x="285750" y="1857375"/>
            <a:ext cx="8496300" cy="4462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971550" indent="-457200"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2800" b="1">
                <a:ea typeface="宋体" charset="0"/>
                <a:cs typeface="宋体" charset="0"/>
              </a:rPr>
              <a:t>当某女人的丈夫去世，律法规定死者的兄弟必须取她为妻，首生的长子必归死兄的名下。</a:t>
            </a:r>
            <a:endParaRPr lang="en-US" altLang="zh-CN" sz="2800" b="1">
              <a:latin typeface="Arial Narrow" charset="0"/>
              <a:ea typeface="宋体" charset="0"/>
              <a:cs typeface="宋体" charset="0"/>
            </a:endParaRPr>
          </a:p>
          <a:p>
            <a:pPr lvl="1" eaLnBrk="1" hangingPunct="1">
              <a:spcBef>
                <a:spcPct val="50000"/>
              </a:spcBef>
              <a:buFontTx/>
              <a:buChar char="•"/>
            </a:pPr>
            <a:r>
              <a:rPr lang="zh-CN" altLang="en-US" sz="2800" b="1">
                <a:latin typeface="Arial Narrow" charset="0"/>
                <a:ea typeface="宋体" charset="0"/>
                <a:cs typeface="宋体" charset="0"/>
              </a:rPr>
              <a:t>律法禁止与兄弟的妻子同房（利十八</a:t>
            </a:r>
            <a:r>
              <a:rPr lang="en-US" altLang="zh-CN" sz="2800" b="1">
                <a:latin typeface="Arial Narrow" charset="0"/>
                <a:ea typeface="宋体" charset="0"/>
                <a:cs typeface="宋体" charset="0"/>
              </a:rPr>
              <a:t>16），</a:t>
            </a:r>
            <a:r>
              <a:rPr lang="zh-CN" altLang="en-US" sz="2800" b="1">
                <a:latin typeface="Arial Narrow" charset="0"/>
                <a:ea typeface="宋体" charset="0"/>
                <a:cs typeface="宋体" charset="0"/>
              </a:rPr>
              <a:t>但在以下的情形折尽「救赎近亲」的责任：（一）死者没有儿子</a:t>
            </a:r>
            <a:r>
              <a:rPr lang="en-US" altLang="zh-CN" sz="2800" b="1">
                <a:latin typeface="Arial Narrow" charset="0"/>
                <a:ea typeface="宋体" charset="0"/>
                <a:cs typeface="宋体" charset="0"/>
              </a:rPr>
              <a:t>(</a:t>
            </a:r>
            <a:r>
              <a:rPr lang="zh-CN" altLang="en-US" sz="2800" b="1">
                <a:latin typeface="Arial Narrow" charset="0"/>
                <a:ea typeface="宋体" charset="0"/>
                <a:cs typeface="宋体" charset="0"/>
              </a:rPr>
              <a:t>即男继承人</a:t>
            </a:r>
            <a:r>
              <a:rPr lang="en-US" altLang="zh-CN" sz="2800" b="1">
                <a:latin typeface="Arial Narrow" charset="0"/>
                <a:ea typeface="宋体" charset="0"/>
                <a:cs typeface="宋体" charset="0"/>
              </a:rPr>
              <a:t>)</a:t>
            </a:r>
            <a:r>
              <a:rPr lang="zh-CN" altLang="en-US" sz="2800" b="1">
                <a:latin typeface="Arial Narrow" charset="0"/>
                <a:ea typeface="宋体" charset="0"/>
                <a:cs typeface="宋体" charset="0"/>
              </a:rPr>
              <a:t>，（二）兄弟两一同继承并住在父亲的地。</a:t>
            </a:r>
            <a:endParaRPr lang="en-US" altLang="zh-CN" sz="2800" b="1">
              <a:latin typeface="Arial Narrow" charset="0"/>
              <a:ea typeface="宋体" charset="0"/>
              <a:cs typeface="宋体" charset="0"/>
            </a:endParaRPr>
          </a:p>
          <a:p>
            <a:pPr lvl="1" eaLnBrk="1" hangingPunct="1">
              <a:spcBef>
                <a:spcPct val="50000"/>
              </a:spcBef>
              <a:buFontTx/>
              <a:buChar char="•"/>
            </a:pPr>
            <a:r>
              <a:rPr lang="zh-CN" altLang="en-US" sz="2800" b="1">
                <a:latin typeface="Arial Narrow" charset="0"/>
                <a:ea typeface="宋体" charset="0"/>
                <a:cs typeface="宋体" charset="0"/>
              </a:rPr>
              <a:t>新的丈夫称为「救赎近亲」</a:t>
            </a:r>
            <a:r>
              <a:rPr lang="en-US" altLang="zh-CN" sz="2800" b="1">
                <a:latin typeface="Arial Narrow" charset="0"/>
                <a:ea typeface="宋体" charset="0"/>
                <a:cs typeface="宋体" charset="0"/>
              </a:rPr>
              <a:t>，</a:t>
            </a:r>
            <a:r>
              <a:rPr lang="zh-CN" altLang="en-US" sz="2800" b="1">
                <a:latin typeface="Arial Narrow" charset="0"/>
                <a:ea typeface="宋体" charset="0"/>
                <a:cs typeface="宋体" charset="0"/>
              </a:rPr>
              <a:t>既 </a:t>
            </a:r>
            <a:r>
              <a:rPr lang="en-US" altLang="zh-CN" sz="2800" b="1" i="1">
                <a:latin typeface="Arial Narrow" charset="0"/>
                <a:ea typeface="宋体" charset="0"/>
                <a:cs typeface="宋体" charset="0"/>
              </a:rPr>
              <a:t>goel</a:t>
            </a:r>
            <a:r>
              <a:rPr lang="en-US" altLang="zh-CN" sz="2800" b="1">
                <a:latin typeface="Arial Narrow" charset="0"/>
                <a:ea typeface="宋体" charset="0"/>
                <a:cs typeface="宋体" charset="0"/>
              </a:rPr>
              <a:t>  (</a:t>
            </a:r>
            <a:r>
              <a:rPr lang="zh-CN" altLang="en-US" sz="2800" b="1">
                <a:latin typeface="Arial Narrow" charset="0"/>
                <a:ea typeface="宋体" charset="0"/>
                <a:cs typeface="宋体" charset="0"/>
              </a:rPr>
              <a:t>希伯来文</a:t>
            </a:r>
            <a:r>
              <a:rPr lang="en-US" altLang="zh-CN" sz="2800" b="1">
                <a:latin typeface="Arial Narrow" charset="0"/>
                <a:ea typeface="宋体" charset="0"/>
                <a:cs typeface="宋体" charset="0"/>
              </a:rPr>
              <a:t>)。</a:t>
            </a:r>
            <a:r>
              <a:rPr lang="zh-CN" altLang="en-US" sz="2800" b="1">
                <a:latin typeface="Arial Narrow" charset="0"/>
                <a:ea typeface="宋体" charset="0"/>
                <a:cs typeface="宋体" charset="0"/>
              </a:rPr>
              <a:t>如果死者没有兄弟， 「救赎近亲」就是与死去的男子最有血缘关系的人。</a:t>
            </a:r>
            <a:r>
              <a:rPr lang="en-US" altLang="zh-CN" sz="2800" b="1">
                <a:latin typeface="Arial Narrow" charset="0"/>
                <a:ea typeface="宋体" charset="0"/>
                <a:cs typeface="宋体" charset="0"/>
              </a:rPr>
              <a:t> </a:t>
            </a:r>
            <a:endParaRPr lang="en-US" sz="2800" b="1">
              <a:latin typeface="Arial Narrow" charset="0"/>
              <a:ea typeface="宋体" charset="0"/>
              <a:cs typeface="宋体" charset="0"/>
            </a:endParaRPr>
          </a:p>
        </p:txBody>
      </p:sp>
      <p:sp>
        <p:nvSpPr>
          <p:cNvPr id="27655" name="Text Box 7"/>
          <p:cNvSpPr txBox="1">
            <a:spLocks noChangeArrowheads="1"/>
          </p:cNvSpPr>
          <p:nvPr/>
        </p:nvSpPr>
        <p:spPr bwMode="auto">
          <a:xfrm>
            <a:off x="642938" y="785813"/>
            <a:ext cx="8001000" cy="534987"/>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lnSpc>
                <a:spcPct val="90000"/>
              </a:lnSpc>
              <a:spcBef>
                <a:spcPct val="20000"/>
              </a:spcBef>
            </a:pPr>
            <a:r>
              <a:rPr lang="zh-CN" altLang="en-US" sz="3200" b="1">
                <a:solidFill>
                  <a:schemeClr val="bg1"/>
                </a:solidFill>
                <a:latin typeface="Arial" charset="0"/>
                <a:ea typeface="宋体" charset="0"/>
                <a:cs typeface="宋体" charset="0"/>
              </a:rPr>
              <a:t>「救赎近亲」的习俗帮助我们更了解路得记</a:t>
            </a:r>
            <a:endParaRPr lang="en-US" altLang="zh-CN" sz="3200" b="1">
              <a:solidFill>
                <a:schemeClr val="bg1"/>
              </a:solidFill>
              <a:latin typeface="Arial"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54"/>
                                        </p:tgtEl>
                                        <p:attrNameLst>
                                          <p:attrName>style.visibility</p:attrName>
                                        </p:attrNameLst>
                                      </p:cBhvr>
                                      <p:to>
                                        <p:strVal val="visible"/>
                                      </p:to>
                                    </p:set>
                                    <p:animEffect transition="in" filter="box(in)">
                                      <p:cBhvr>
                                        <p:cTn id="7" dur="500"/>
                                        <p:tgtEl>
                                          <p:spTgt spid="27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4"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30050" name="Text Box 2"/>
          <p:cNvSpPr txBox="1">
            <a:spLocks noChangeArrowheads="1"/>
          </p:cNvSpPr>
          <p:nvPr/>
        </p:nvSpPr>
        <p:spPr bwMode="auto">
          <a:xfrm>
            <a:off x="7620000" y="152400"/>
            <a:ext cx="1295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13005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特点</a:t>
            </a:r>
            <a:endParaRPr lang="en-US">
              <a:solidFill>
                <a:schemeClr val="bg1"/>
              </a:solidFill>
              <a:latin typeface="Arial Black" charset="0"/>
            </a:endParaRPr>
          </a:p>
        </p:txBody>
      </p:sp>
      <p:sp>
        <p:nvSpPr>
          <p:cNvPr id="28677" name="Text Box 5"/>
          <p:cNvSpPr txBox="1">
            <a:spLocks noChangeArrowheads="1"/>
          </p:cNvSpPr>
          <p:nvPr/>
        </p:nvSpPr>
        <p:spPr bwMode="auto">
          <a:xfrm>
            <a:off x="228600" y="1905000"/>
            <a:ext cx="8458200" cy="475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spAutoFit/>
          </a:bodyPr>
          <a:lstStyle>
            <a:lvl1pPr marL="514350" indent="-5143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ts val="600"/>
              </a:spcBef>
              <a:buFont typeface="Times New Roman" charset="0"/>
              <a:buAutoNum type="arabicPeriod"/>
            </a:pPr>
            <a:r>
              <a:rPr lang="zh-CN" altLang="en-US" sz="3200" b="1">
                <a:latin typeface="Arial Narrow" charset="0"/>
                <a:ea typeface="宋体" charset="0"/>
                <a:cs typeface="宋体" charset="0"/>
              </a:rPr>
              <a:t>他与被赎的人有血缘的</a:t>
            </a:r>
            <a:r>
              <a:rPr lang="zh-CN" altLang="en-US" sz="3200" b="1" u="sng">
                <a:latin typeface="Arial Narrow" charset="0"/>
                <a:ea typeface="宋体" charset="0"/>
                <a:cs typeface="宋体" charset="0"/>
              </a:rPr>
              <a:t>关系</a:t>
            </a:r>
            <a:r>
              <a:rPr lang="zh-CN" altLang="en-US" sz="3200" b="1">
                <a:latin typeface="Arial Narrow" charset="0"/>
                <a:ea typeface="宋体" charset="0"/>
                <a:cs typeface="宋体" charset="0"/>
              </a:rPr>
              <a:t>（</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二</a:t>
            </a:r>
            <a:r>
              <a:rPr lang="en-US" altLang="zh-CN" sz="3200">
                <a:latin typeface="Arial Narrow" charset="0"/>
                <a:ea typeface="宋体" charset="0"/>
                <a:cs typeface="宋体" charset="0"/>
              </a:rPr>
              <a:t>20</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参申廿     五</a:t>
            </a:r>
            <a:r>
              <a:rPr lang="en-US" altLang="zh-CN" sz="3200">
                <a:latin typeface="Arial Narrow" charset="0"/>
                <a:ea typeface="宋体" charset="0"/>
                <a:cs typeface="宋体" charset="0"/>
              </a:rPr>
              <a:t>5，7~10</a:t>
            </a:r>
            <a:r>
              <a:rPr lang="en-US" altLang="zh-CN" sz="3200" b="1">
                <a:latin typeface="Arial Narrow" charset="0"/>
                <a:ea typeface="宋体" charset="0"/>
                <a:cs typeface="宋体" charset="0"/>
              </a:rPr>
              <a:t>)。</a:t>
            </a:r>
            <a:r>
              <a:rPr lang="zh-CN" altLang="en-US" sz="3200" b="1">
                <a:latin typeface="Arial Narrow" charset="0"/>
                <a:ea typeface="宋体" charset="0"/>
                <a:cs typeface="宋体" charset="0"/>
              </a:rPr>
              <a:t>耶稣是神道成肉身</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约 一</a:t>
            </a:r>
            <a:r>
              <a:rPr lang="en-US" altLang="zh-CN" sz="3200">
                <a:latin typeface="Arial Narrow" charset="0"/>
                <a:ea typeface="宋体" charset="0"/>
                <a:cs typeface="宋体" charset="0"/>
              </a:rPr>
              <a:t>14</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罗</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一</a:t>
            </a:r>
            <a:r>
              <a:rPr lang="en-US" altLang="zh-CN" sz="3200">
                <a:latin typeface="Arial Narrow" charset="0"/>
                <a:ea typeface="宋体" charset="0"/>
                <a:cs typeface="宋体" charset="0"/>
              </a:rPr>
              <a:t>3</a:t>
            </a:r>
            <a:r>
              <a:rPr lang="en-US" altLang="zh-CN" sz="3200" b="1">
                <a:latin typeface="Arial Narrow" charset="0"/>
                <a:ea typeface="宋体" charset="0"/>
                <a:cs typeface="宋体" charset="0"/>
              </a:rPr>
              <a:t>；</a:t>
            </a:r>
            <a:r>
              <a:rPr lang="zh-CN" altLang="en-US" sz="3200" b="1">
                <a:latin typeface="Arial Narrow" charset="0"/>
                <a:ea typeface="宋体" charset="0"/>
                <a:cs typeface="宋体" charset="0"/>
              </a:rPr>
              <a:t>腓 二</a:t>
            </a:r>
            <a:r>
              <a:rPr lang="en-US" altLang="zh-CN" sz="3200">
                <a:latin typeface="Arial Narrow" charset="0"/>
                <a:ea typeface="宋体" charset="0"/>
                <a:cs typeface="宋体" charset="0"/>
              </a:rPr>
              <a:t>5~8</a:t>
            </a:r>
            <a:r>
              <a:rPr lang="en-US" altLang="zh-CN" sz="3200" b="1">
                <a:latin typeface="Arial Narrow" charset="0"/>
                <a:ea typeface="宋体" charset="0"/>
                <a:cs typeface="宋体" charset="0"/>
              </a:rPr>
              <a:t>；</a:t>
            </a:r>
            <a:r>
              <a:rPr lang="zh-CN" altLang="en-US" sz="3200" b="1">
                <a:latin typeface="Arial Narrow" charset="0"/>
                <a:ea typeface="宋体" charset="0"/>
                <a:cs typeface="宋体" charset="0"/>
              </a:rPr>
              <a:t>来 二</a:t>
            </a:r>
            <a:r>
              <a:rPr lang="en-US" altLang="zh-CN" sz="3200">
                <a:latin typeface="Arial Narrow" charset="0"/>
                <a:ea typeface="宋体" charset="0"/>
                <a:cs typeface="宋体" charset="0"/>
              </a:rPr>
              <a:t>14~15</a:t>
            </a:r>
            <a:r>
              <a:rPr lang="en-US" altLang="zh-CN" sz="3200" b="1">
                <a:latin typeface="Arial Narrow" charset="0"/>
                <a:ea typeface="宋体" charset="0"/>
                <a:cs typeface="宋体" charset="0"/>
              </a:rPr>
              <a:t>）。</a:t>
            </a:r>
          </a:p>
          <a:p>
            <a:pPr eaLnBrk="1" hangingPunct="1">
              <a:spcBef>
                <a:spcPts val="600"/>
              </a:spcBef>
              <a:buFontTx/>
              <a:buAutoNum type="arabicPeriod"/>
            </a:pPr>
            <a:r>
              <a:rPr lang="zh-CN" altLang="en-US" sz="3200" b="1">
                <a:latin typeface="Arial Narrow" charset="0"/>
                <a:ea typeface="宋体" charset="0"/>
                <a:cs typeface="宋体" charset="0"/>
              </a:rPr>
              <a:t>他必须有</a:t>
            </a:r>
            <a:r>
              <a:rPr lang="zh-CN" altLang="en-US" sz="3200" b="1" u="sng">
                <a:latin typeface="Arial Narrow" charset="0"/>
                <a:ea typeface="宋体" charset="0"/>
                <a:cs typeface="宋体" charset="0"/>
              </a:rPr>
              <a:t>能力</a:t>
            </a:r>
            <a:r>
              <a:rPr lang="zh-CN" altLang="en-US" sz="3200" b="1">
                <a:latin typeface="Arial Narrow" charset="0"/>
                <a:ea typeface="宋体" charset="0"/>
                <a:cs typeface="宋体" charset="0"/>
              </a:rPr>
              <a:t>付赎金（</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二</a:t>
            </a:r>
            <a:r>
              <a:rPr lang="en-US" altLang="zh-CN" sz="3200">
                <a:latin typeface="Arial Narrow" charset="0"/>
                <a:ea typeface="宋体" charset="0"/>
                <a:cs typeface="宋体" charset="0"/>
              </a:rPr>
              <a:t>1</a:t>
            </a:r>
            <a:r>
              <a:rPr lang="zh-CN" altLang="en-US" sz="3200" b="1">
                <a:latin typeface="Arial Narrow" charset="0"/>
                <a:ea typeface="宋体" charset="0"/>
                <a:cs typeface="宋体" charset="0"/>
              </a:rPr>
              <a:t>；参彼前</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一</a:t>
            </a:r>
            <a:r>
              <a:rPr lang="en-US" altLang="zh-CN" sz="3200">
                <a:latin typeface="Arial Narrow" charset="0"/>
                <a:ea typeface="宋体" charset="0"/>
                <a:cs typeface="宋体" charset="0"/>
              </a:rPr>
              <a:t>18~19</a:t>
            </a:r>
            <a:r>
              <a:rPr lang="en-US" altLang="zh-CN" sz="3200" b="1">
                <a:latin typeface="Arial Narrow" charset="0"/>
                <a:ea typeface="宋体" charset="0"/>
                <a:cs typeface="宋体" charset="0"/>
              </a:rPr>
              <a:t>）。</a:t>
            </a:r>
          </a:p>
          <a:p>
            <a:pPr eaLnBrk="1" hangingPunct="1">
              <a:spcBef>
                <a:spcPts val="600"/>
              </a:spcBef>
              <a:buFontTx/>
              <a:buAutoNum type="arabicPeriod"/>
            </a:pPr>
            <a:r>
              <a:rPr lang="zh-CN" altLang="en-US" sz="3200" b="1">
                <a:latin typeface="Arial Narrow" charset="0"/>
                <a:ea typeface="宋体" charset="0"/>
                <a:cs typeface="宋体" charset="0"/>
              </a:rPr>
              <a:t>他必须</a:t>
            </a:r>
            <a:r>
              <a:rPr lang="zh-CN" altLang="en-US" sz="3200" b="1" u="sng">
                <a:latin typeface="Arial Narrow" charset="0"/>
                <a:ea typeface="宋体" charset="0"/>
                <a:cs typeface="宋体" charset="0"/>
              </a:rPr>
              <a:t>自愿</a:t>
            </a:r>
            <a:r>
              <a:rPr lang="zh-CN" altLang="en-US" sz="3200" b="1">
                <a:latin typeface="Arial Narrow" charset="0"/>
                <a:ea typeface="宋体" charset="0"/>
                <a:cs typeface="宋体" charset="0"/>
              </a:rPr>
              <a:t>救赎（</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三</a:t>
            </a:r>
            <a:r>
              <a:rPr lang="en-US" altLang="zh-CN" sz="3200">
                <a:latin typeface="Arial Narrow" charset="0"/>
                <a:ea typeface="宋体" charset="0"/>
                <a:cs typeface="宋体" charset="0"/>
              </a:rPr>
              <a:t>11</a:t>
            </a:r>
            <a:r>
              <a:rPr lang="zh-CN" altLang="en-US" sz="3200" b="1">
                <a:latin typeface="Arial Narrow" charset="0"/>
                <a:ea typeface="宋体" charset="0"/>
                <a:cs typeface="宋体" charset="0"/>
              </a:rPr>
              <a:t>；参太</a:t>
            </a:r>
            <a:r>
              <a:rPr lang="zh-CN" altLang="en-US" sz="3200" b="1">
                <a:ea typeface="宋体" charset="0"/>
                <a:cs typeface="宋体" charset="0"/>
              </a:rPr>
              <a:t>廿</a:t>
            </a:r>
            <a:r>
              <a:rPr lang="en-US" altLang="zh-CN" sz="3200">
                <a:latin typeface="Arial Narrow" charset="0"/>
                <a:ea typeface="宋体" charset="0"/>
                <a:cs typeface="宋体" charset="0"/>
              </a:rPr>
              <a:t>28</a:t>
            </a:r>
            <a:r>
              <a:rPr lang="zh-CN" altLang="en-US" sz="3200" b="1">
                <a:latin typeface="Arial Narrow" charset="0"/>
                <a:ea typeface="宋体" charset="0"/>
                <a:cs typeface="宋体" charset="0"/>
              </a:rPr>
              <a:t>；约十</a:t>
            </a:r>
            <a:r>
              <a:rPr lang="en-US" altLang="zh-CN" sz="3200">
                <a:latin typeface="Arial Narrow" charset="0"/>
                <a:ea typeface="宋体" charset="0"/>
                <a:cs typeface="宋体" charset="0"/>
              </a:rPr>
              <a:t>15</a:t>
            </a:r>
            <a:r>
              <a:rPr lang="en-US" altLang="zh-CN" sz="3200" b="1">
                <a:latin typeface="Arial Narrow" charset="0"/>
                <a:ea typeface="宋体" charset="0"/>
                <a:cs typeface="宋体" charset="0"/>
              </a:rPr>
              <a:t>, </a:t>
            </a:r>
            <a:r>
              <a:rPr lang="en-US" altLang="zh-CN" sz="3200">
                <a:latin typeface="Arial Narrow" charset="0"/>
                <a:ea typeface="宋体" charset="0"/>
                <a:cs typeface="宋体" charset="0"/>
              </a:rPr>
              <a:t>18</a:t>
            </a:r>
            <a:r>
              <a:rPr lang="zh-CN" altLang="en-US" sz="3200" b="1">
                <a:latin typeface="Arial Narrow" charset="0"/>
                <a:ea typeface="宋体" charset="0"/>
                <a:cs typeface="宋体" charset="0"/>
              </a:rPr>
              <a:t>；希十</a:t>
            </a:r>
            <a:r>
              <a:rPr lang="en-US" altLang="zh-CN" sz="3200">
                <a:latin typeface="Arial Narrow" charset="0"/>
                <a:ea typeface="宋体" charset="0"/>
                <a:cs typeface="宋体" charset="0"/>
              </a:rPr>
              <a:t>7</a:t>
            </a:r>
            <a:r>
              <a:rPr lang="en-US" altLang="zh-CN" sz="3200" b="1">
                <a:latin typeface="Arial Narrow" charset="0"/>
                <a:ea typeface="宋体" charset="0"/>
                <a:cs typeface="宋体" charset="0"/>
              </a:rPr>
              <a:t> ）</a:t>
            </a:r>
            <a:r>
              <a:rPr lang="zh-CN" altLang="en-US" sz="3200" b="1">
                <a:latin typeface="Arial Narrow" charset="0"/>
                <a:ea typeface="宋体" charset="0"/>
                <a:cs typeface="宋体" charset="0"/>
              </a:rPr>
              <a:t>。</a:t>
            </a:r>
            <a:endParaRPr lang="en-US" altLang="zh-CN" sz="3200" b="1">
              <a:latin typeface="Arial Narrow" charset="0"/>
              <a:ea typeface="宋体" charset="0"/>
              <a:cs typeface="宋体" charset="0"/>
            </a:endParaRPr>
          </a:p>
          <a:p>
            <a:pPr eaLnBrk="1" hangingPunct="1">
              <a:spcBef>
                <a:spcPts val="600"/>
              </a:spcBef>
              <a:buFontTx/>
              <a:buAutoNum type="arabicPeriod"/>
            </a:pPr>
            <a:r>
              <a:rPr lang="zh-CN" altLang="en-US" sz="3200" b="1">
                <a:latin typeface="Arial Narrow" charset="0"/>
                <a:ea typeface="宋体" charset="0"/>
                <a:cs typeface="宋体" charset="0"/>
              </a:rPr>
              <a:t>他本身是</a:t>
            </a:r>
            <a:r>
              <a:rPr lang="zh-CN" altLang="en-US" sz="3200" b="1" u="sng">
                <a:latin typeface="Arial Narrow" charset="0"/>
                <a:ea typeface="宋体" charset="0"/>
                <a:cs typeface="宋体" charset="0"/>
              </a:rPr>
              <a:t>自由</a:t>
            </a:r>
            <a:r>
              <a:rPr lang="zh-CN" altLang="en-US" sz="3200" b="1">
                <a:latin typeface="Arial Narrow" charset="0"/>
                <a:ea typeface="宋体" charset="0"/>
                <a:cs typeface="宋体" charset="0"/>
              </a:rPr>
              <a:t>身的（四</a:t>
            </a:r>
            <a:r>
              <a:rPr lang="en-US" altLang="zh-CN" sz="3200">
                <a:latin typeface="Arial Narrow" charset="0"/>
                <a:ea typeface="宋体" charset="0"/>
                <a:cs typeface="宋体" charset="0"/>
              </a:rPr>
              <a:t>10</a:t>
            </a:r>
            <a:r>
              <a:rPr lang="zh-CN" altLang="en-US" sz="3200" b="1">
                <a:latin typeface="Arial Narrow" charset="0"/>
                <a:ea typeface="宋体" charset="0"/>
                <a:cs typeface="宋体" charset="0"/>
              </a:rPr>
              <a:t>；基督由童贞女所生，因此不在罪的咒诅之下，太 一</a:t>
            </a:r>
            <a:r>
              <a:rPr lang="en-US" altLang="zh-CN" sz="3200">
                <a:latin typeface="Arial Narrow" charset="0"/>
                <a:ea typeface="宋体" charset="0"/>
                <a:cs typeface="宋体" charset="0"/>
              </a:rPr>
              <a:t>23</a:t>
            </a:r>
            <a:r>
              <a:rPr lang="zh-CN" altLang="en-US" sz="3200" b="1">
                <a:latin typeface="Arial Narrow" charset="0"/>
                <a:ea typeface="宋体" charset="0"/>
                <a:cs typeface="宋体" charset="0"/>
              </a:rPr>
              <a:t>）。</a:t>
            </a:r>
            <a:endParaRPr lang="en-US" sz="3200" b="1">
              <a:latin typeface="Arial Narrow" charset="0"/>
              <a:ea typeface="宋体" charset="0"/>
              <a:cs typeface="宋体" charset="0"/>
            </a:endParaRPr>
          </a:p>
        </p:txBody>
      </p:sp>
      <p:sp>
        <p:nvSpPr>
          <p:cNvPr id="130053" name="Text Box 6"/>
          <p:cNvSpPr txBox="1">
            <a:spLocks noChangeArrowheads="1"/>
          </p:cNvSpPr>
          <p:nvPr/>
        </p:nvSpPr>
        <p:spPr bwMode="auto">
          <a:xfrm>
            <a:off x="161925" y="838200"/>
            <a:ext cx="8839200" cy="954088"/>
          </a:xfrm>
          <a:prstGeom prst="rect">
            <a:avLst/>
          </a:prstGeom>
          <a:gradFill rotWithShape="1">
            <a:gsLst>
              <a:gs pos="0">
                <a:srgbClr val="FF0000"/>
              </a:gs>
              <a:gs pos="100000">
                <a:srgbClr val="760000"/>
              </a:gs>
            </a:gsLst>
            <a:path path="shape">
              <a:fillToRect l="50000" t="50000" r="50000" b="50000"/>
            </a:path>
          </a:gra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2800" b="1">
                <a:solidFill>
                  <a:schemeClr val="bg1"/>
                </a:solidFill>
                <a:latin typeface="Arial" charset="0"/>
                <a:ea typeface="宋体" charset="0"/>
                <a:cs typeface="宋体" charset="0"/>
              </a:rPr>
              <a:t>救赎近亲</a:t>
            </a:r>
            <a:r>
              <a:rPr lang="zh-CN" altLang="en-US" sz="2800" b="1">
                <a:solidFill>
                  <a:schemeClr val="bg1"/>
                </a:solidFill>
                <a:latin typeface="Arial Narrow" charset="0"/>
                <a:ea typeface="宋体" charset="0"/>
                <a:cs typeface="宋体" charset="0"/>
              </a:rPr>
              <a:t>（</a:t>
            </a:r>
            <a:r>
              <a:rPr lang="en-US" altLang="zh-CN" sz="2800" b="1" i="1">
                <a:solidFill>
                  <a:schemeClr val="bg1"/>
                </a:solidFill>
                <a:latin typeface="Arial Narrow" charset="0"/>
                <a:ea typeface="宋体" charset="0"/>
                <a:cs typeface="宋体" charset="0"/>
              </a:rPr>
              <a:t>goel）</a:t>
            </a:r>
            <a:r>
              <a:rPr lang="en-US" altLang="zh-CN" sz="2800" b="1">
                <a:solidFill>
                  <a:schemeClr val="bg1"/>
                </a:solidFill>
                <a:latin typeface="Arial Narrow" charset="0"/>
                <a:ea typeface="宋体" charset="0"/>
                <a:cs typeface="宋体" charset="0"/>
              </a:rPr>
              <a:t> </a:t>
            </a:r>
            <a:r>
              <a:rPr lang="zh-CN" altLang="en-US" sz="2800" b="1">
                <a:solidFill>
                  <a:schemeClr val="bg1"/>
                </a:solidFill>
                <a:latin typeface="Arial Narrow" charset="0"/>
                <a:ea typeface="宋体" charset="0"/>
                <a:cs typeface="宋体" charset="0"/>
              </a:rPr>
              <a:t>的观念美妙地预示了基督与教会。基督满足了救赎（</a:t>
            </a:r>
            <a:r>
              <a:rPr lang="en-US" altLang="zh-CN" sz="2800" b="1" i="1">
                <a:solidFill>
                  <a:schemeClr val="bg1"/>
                </a:solidFill>
                <a:latin typeface="Arial Narrow" charset="0"/>
                <a:ea typeface="宋体" charset="0"/>
                <a:cs typeface="宋体" charset="0"/>
              </a:rPr>
              <a:t> goel </a:t>
            </a:r>
            <a:r>
              <a:rPr lang="zh-CN" altLang="en-US" sz="2800" b="1">
                <a:solidFill>
                  <a:schemeClr val="bg1"/>
                </a:solidFill>
                <a:latin typeface="Arial Narrow" charset="0"/>
                <a:ea typeface="宋体" charset="0"/>
                <a:cs typeface="宋体" charset="0"/>
              </a:rPr>
              <a:t>）世人应该具有的四个条件：</a:t>
            </a:r>
            <a:endParaRPr lang="en-US" sz="2800">
              <a:solidFill>
                <a:schemeClr val="bg1"/>
              </a:solidFill>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677">
                                            <p:txEl>
                                              <p:pRg st="0" end="0"/>
                                            </p:txEl>
                                          </p:spTgt>
                                        </p:tgtEl>
                                        <p:attrNameLst>
                                          <p:attrName>style.visibility</p:attrName>
                                        </p:attrNameLst>
                                      </p:cBhvr>
                                      <p:to>
                                        <p:strVal val="visible"/>
                                      </p:to>
                                    </p:set>
                                    <p:anim calcmode="lin" valueType="num">
                                      <p:cBhvr additive="base">
                                        <p:cTn id="7" dur="500" fill="hold"/>
                                        <p:tgtEl>
                                          <p:spTgt spid="2867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6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77">
                                            <p:txEl>
                                              <p:pRg st="1" end="1"/>
                                            </p:txEl>
                                          </p:spTgt>
                                        </p:tgtEl>
                                        <p:attrNameLst>
                                          <p:attrName>style.visibility</p:attrName>
                                        </p:attrNameLst>
                                      </p:cBhvr>
                                      <p:to>
                                        <p:strVal val="visible"/>
                                      </p:to>
                                    </p:set>
                                    <p:anim calcmode="lin" valueType="num">
                                      <p:cBhvr additive="base">
                                        <p:cTn id="13" dur="500" fill="hold"/>
                                        <p:tgtEl>
                                          <p:spTgt spid="2867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86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8677">
                                            <p:txEl>
                                              <p:pRg st="2" end="2"/>
                                            </p:txEl>
                                          </p:spTgt>
                                        </p:tgtEl>
                                        <p:attrNameLst>
                                          <p:attrName>style.visibility</p:attrName>
                                        </p:attrNameLst>
                                      </p:cBhvr>
                                      <p:to>
                                        <p:strVal val="visible"/>
                                      </p:to>
                                    </p:set>
                                    <p:anim calcmode="lin" valueType="num">
                                      <p:cBhvr additive="base">
                                        <p:cTn id="19" dur="500" fill="hold"/>
                                        <p:tgtEl>
                                          <p:spTgt spid="2867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86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8677">
                                            <p:txEl>
                                              <p:pRg st="3" end="3"/>
                                            </p:txEl>
                                          </p:spTgt>
                                        </p:tgtEl>
                                        <p:attrNameLst>
                                          <p:attrName>style.visibility</p:attrName>
                                        </p:attrNameLst>
                                      </p:cBhvr>
                                      <p:to>
                                        <p:strVal val="visible"/>
                                      </p:to>
                                    </p:set>
                                    <p:anim calcmode="lin" valueType="num">
                                      <p:cBhvr additive="base">
                                        <p:cTn id="25" dur="500" fill="hold"/>
                                        <p:tgtEl>
                                          <p:spTgt spid="2867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867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7" grpId="0" build="p"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32098" name="Text Box 2"/>
          <p:cNvSpPr txBox="1">
            <a:spLocks noChangeArrowheads="1"/>
          </p:cNvSpPr>
          <p:nvPr/>
        </p:nvSpPr>
        <p:spPr bwMode="auto">
          <a:xfrm>
            <a:off x="7696200" y="152400"/>
            <a:ext cx="12192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132099" name="Rectangle 3"/>
          <p:cNvSpPr>
            <a:spLocks noGrp="1" noChangeArrowheads="1"/>
          </p:cNvSpPr>
          <p:nvPr>
            <p:ph type="title"/>
          </p:nvPr>
        </p:nvSpPr>
        <p:spPr>
          <a:xfrm>
            <a:off x="457200" y="0"/>
            <a:ext cx="7162800" cy="609600"/>
          </a:xfrm>
          <a:solidFill>
            <a:schemeClr val="tx1"/>
          </a:solidFill>
          <a:ln>
            <a:solidFill>
              <a:schemeClr val="tx1"/>
            </a:solidFill>
            <a:miter lim="800000"/>
            <a:headEnd/>
            <a:tailEnd/>
          </a:ln>
        </p:spPr>
        <p:txBody>
          <a:bodyPr anchor="ctr" anchorCtr="1"/>
          <a:lstStyle/>
          <a:p>
            <a:pPr algn="ctr" eaLnBrk="1" hangingPunct="1"/>
            <a:r>
              <a:rPr lang="zh-CN" altLang="en-US" sz="4000" b="1">
                <a:solidFill>
                  <a:schemeClr val="bg1"/>
                </a:solidFill>
                <a:latin typeface="Arial Black" charset="0"/>
                <a:ea typeface="宋体" charset="0"/>
                <a:cs typeface="宋体" charset="0"/>
              </a:rPr>
              <a:t>主题是什么？</a:t>
            </a:r>
            <a:endParaRPr lang="en-US" sz="4000" b="1">
              <a:solidFill>
                <a:schemeClr val="bg1"/>
              </a:solidFill>
              <a:latin typeface="Arial Black" charset="0"/>
            </a:endParaRPr>
          </a:p>
        </p:txBody>
      </p:sp>
      <p:sp>
        <p:nvSpPr>
          <p:cNvPr id="132100" name="Text Box 5"/>
          <p:cNvSpPr txBox="1">
            <a:spLocks noChangeArrowheads="1"/>
          </p:cNvSpPr>
          <p:nvPr/>
        </p:nvSpPr>
        <p:spPr bwMode="auto">
          <a:xfrm>
            <a:off x="152400" y="692150"/>
            <a:ext cx="8839200" cy="584200"/>
          </a:xfrm>
          <a:prstGeom prst="rect">
            <a:avLst/>
          </a:prstGeom>
          <a:solidFill>
            <a:srgbClr val="000090"/>
          </a:solidFill>
          <a:ln w="9525">
            <a:solidFill>
              <a:schemeClr val="tx1"/>
            </a:solidFill>
            <a:miter lim="800000"/>
            <a:headEnd type="none" w="sm" len="sm"/>
            <a:tailEnd type="none" w="sm" len="sm"/>
          </a:ln>
        </p:spPr>
        <p:txBody>
          <a:bodyPr>
            <a:spAutoFit/>
          </a:bodyPr>
          <a:lstStyle>
            <a:defPPr>
              <a:defRPr lang="en-US"/>
            </a:defPPr>
            <a:lvl1pPr marL="0" algn="ctr" defTabSz="914400" eaLnBrk="1" latinLnBrk="0" hangingPunct="1">
              <a:spcBef>
                <a:spcPct val="50000"/>
              </a:spcBef>
              <a:defRPr b="1">
                <a:solidFill>
                  <a:srgbClr val="FFFFFF"/>
                </a:solidFill>
                <a:latin typeface="Arial" charset="0"/>
                <a:ea typeface="宋体" charset="0"/>
                <a:cs typeface="宋体" charset="0"/>
              </a:defRPr>
            </a:lvl1pPr>
            <a:lvl2pPr marL="37931725" indent="-37474525" defTabSz="457200" eaLnBrk="0" latinLnBrk="0" hangingPunct="0">
              <a:defRPr>
                <a:cs typeface="+mn-cs"/>
              </a:defRPr>
            </a:lvl2pPr>
            <a:lvl3pPr defTabSz="457200" eaLnBrk="0" latinLnBrk="0" hangingPunct="0">
              <a:defRPr>
                <a:cs typeface="+mn-cs"/>
              </a:defRPr>
            </a:lvl3pPr>
            <a:lvl4pPr defTabSz="457200" eaLnBrk="0" latinLnBrk="0" hangingPunct="0">
              <a:defRPr>
                <a:cs typeface="+mn-cs"/>
              </a:defRPr>
            </a:lvl4pPr>
            <a:lvl5pPr defTabSz="457200" eaLnBrk="0" latinLnBrk="0" hangingPunct="0">
              <a:defRPr>
                <a:cs typeface="+mn-cs"/>
              </a:defRPr>
            </a:lvl5pPr>
            <a:lvl6pPr marL="457200" eaLnBrk="0" fontAlgn="base" hangingPunct="0">
              <a:spcBef>
                <a:spcPct val="20000"/>
              </a:spcBef>
              <a:spcAft>
                <a:spcPct val="0"/>
              </a:spcAft>
              <a:defRPr>
                <a:cs typeface="+mn-cs"/>
              </a:defRPr>
            </a:lvl6pPr>
            <a:lvl7pPr marL="914400" eaLnBrk="0" fontAlgn="base" hangingPunct="0">
              <a:spcBef>
                <a:spcPct val="20000"/>
              </a:spcBef>
              <a:spcAft>
                <a:spcPct val="0"/>
              </a:spcAft>
              <a:defRPr>
                <a:cs typeface="+mn-cs"/>
              </a:defRPr>
            </a:lvl7pPr>
            <a:lvl8pPr marL="1371600" eaLnBrk="0" fontAlgn="base" hangingPunct="0">
              <a:spcBef>
                <a:spcPct val="20000"/>
              </a:spcBef>
              <a:spcAft>
                <a:spcPct val="0"/>
              </a:spcAft>
              <a:defRPr>
                <a:cs typeface="+mn-cs"/>
              </a:defRPr>
            </a:lvl8pPr>
            <a:lvl9pPr marL="1828800" eaLnBrk="0" fontAlgn="base" hangingPunct="0">
              <a:spcBef>
                <a:spcPct val="20000"/>
              </a:spcBef>
              <a:spcAft>
                <a:spcPct val="0"/>
              </a:spcAft>
              <a:defRPr>
                <a:cs typeface="+mn-cs"/>
              </a:defRPr>
            </a:lvl9pPr>
          </a:lstStyle>
          <a:p>
            <a:r>
              <a:rPr lang="zh-CN" altLang="en-US" dirty="0"/>
              <a:t>以下是一些学者提议为本书卷的中心教导：</a:t>
            </a:r>
            <a:endParaRPr lang="en-US" altLang="zh-CN" dirty="0"/>
          </a:p>
        </p:txBody>
      </p:sp>
      <p:sp>
        <p:nvSpPr>
          <p:cNvPr id="31752" name="Text Box 8"/>
          <p:cNvSpPr txBox="1">
            <a:spLocks noChangeArrowheads="1"/>
          </p:cNvSpPr>
          <p:nvPr/>
        </p:nvSpPr>
        <p:spPr bwMode="auto">
          <a:xfrm>
            <a:off x="2514600" y="1676400"/>
            <a:ext cx="43434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没有任何目的</a:t>
            </a:r>
            <a:endParaRPr lang="en-US" b="1">
              <a:latin typeface="Arial Black" charset="0"/>
              <a:ea typeface="宋体" charset="0"/>
              <a:cs typeface="宋体" charset="0"/>
            </a:endParaRPr>
          </a:p>
        </p:txBody>
      </p:sp>
      <p:sp>
        <p:nvSpPr>
          <p:cNvPr id="31753" name="Text Box 9"/>
          <p:cNvSpPr txBox="1">
            <a:spLocks noChangeArrowheads="1"/>
          </p:cNvSpPr>
          <p:nvPr/>
        </p:nvSpPr>
        <p:spPr bwMode="auto">
          <a:xfrm>
            <a:off x="457200" y="2192338"/>
            <a:ext cx="81534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肯定大卫王做王的资格</a:t>
            </a:r>
            <a:endParaRPr lang="en-US" b="1">
              <a:latin typeface="Arial Black" charset="0"/>
              <a:ea typeface="宋体" charset="0"/>
              <a:cs typeface="宋体" charset="0"/>
            </a:endParaRPr>
          </a:p>
        </p:txBody>
      </p:sp>
      <p:sp>
        <p:nvSpPr>
          <p:cNvPr id="31755" name="Text Box 11"/>
          <p:cNvSpPr txBox="1">
            <a:spLocks noChangeArrowheads="1"/>
          </p:cNvSpPr>
          <p:nvPr/>
        </p:nvSpPr>
        <p:spPr bwMode="auto">
          <a:xfrm>
            <a:off x="1371600" y="2708275"/>
            <a:ext cx="6324600" cy="369888"/>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上帝的信实，供应的作为</a:t>
            </a:r>
            <a:endParaRPr lang="en-US" b="1">
              <a:latin typeface="Arial Black" charset="0"/>
              <a:ea typeface="宋体" charset="0"/>
              <a:cs typeface="宋体" charset="0"/>
            </a:endParaRPr>
          </a:p>
        </p:txBody>
      </p:sp>
      <p:sp>
        <p:nvSpPr>
          <p:cNvPr id="31757" name="Text Box 13"/>
          <p:cNvSpPr txBox="1">
            <a:spLocks noChangeArrowheads="1"/>
          </p:cNvSpPr>
          <p:nvPr/>
        </p:nvSpPr>
        <p:spPr bwMode="auto">
          <a:xfrm>
            <a:off x="2819400" y="3225800"/>
            <a:ext cx="3429000" cy="369888"/>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凭信心顺服</a:t>
            </a:r>
            <a:endParaRPr lang="en-US" b="1">
              <a:latin typeface="Arial Black" charset="0"/>
              <a:ea typeface="宋体" charset="0"/>
              <a:cs typeface="宋体" charset="0"/>
            </a:endParaRPr>
          </a:p>
        </p:txBody>
      </p:sp>
      <p:sp>
        <p:nvSpPr>
          <p:cNvPr id="31759" name="Text Box 15"/>
          <p:cNvSpPr txBox="1">
            <a:spLocks noChangeArrowheads="1"/>
          </p:cNvSpPr>
          <p:nvPr/>
        </p:nvSpPr>
        <p:spPr bwMode="auto">
          <a:xfrm>
            <a:off x="1524000" y="3741738"/>
            <a:ext cx="6019800" cy="369887"/>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救赎</a:t>
            </a:r>
            <a:r>
              <a:rPr lang="en-US" altLang="zh-CN" b="1">
                <a:latin typeface="Arial Black" charset="0"/>
                <a:ea typeface="宋体" charset="0"/>
                <a:cs typeface="宋体" charset="0"/>
              </a:rPr>
              <a:t>/</a:t>
            </a:r>
            <a:r>
              <a:rPr lang="zh-CN" altLang="en-US" b="1">
                <a:latin typeface="Arial Black" charset="0"/>
                <a:ea typeface="宋体" charset="0"/>
                <a:cs typeface="宋体" charset="0"/>
              </a:rPr>
              <a:t>救赎近亲</a:t>
            </a:r>
            <a:endParaRPr lang="en-US" b="1">
              <a:latin typeface="Arial Black" charset="0"/>
              <a:ea typeface="宋体" charset="0"/>
              <a:cs typeface="宋体" charset="0"/>
            </a:endParaRPr>
          </a:p>
        </p:txBody>
      </p:sp>
      <p:sp>
        <p:nvSpPr>
          <p:cNvPr id="31761" name="Text Box 17"/>
          <p:cNvSpPr txBox="1">
            <a:spLocks noChangeArrowheads="1"/>
          </p:cNvSpPr>
          <p:nvPr/>
        </p:nvSpPr>
        <p:spPr bwMode="auto">
          <a:xfrm>
            <a:off x="2286000" y="4257675"/>
            <a:ext cx="4495800" cy="369888"/>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ea typeface="宋体" charset="0"/>
                <a:cs typeface="宋体" charset="0"/>
              </a:rPr>
              <a:t>「</a:t>
            </a:r>
            <a:r>
              <a:rPr lang="zh-CN" altLang="en-US" b="1">
                <a:latin typeface="Arial Black" charset="0"/>
                <a:ea typeface="宋体" charset="0"/>
                <a:cs typeface="宋体" charset="0"/>
              </a:rPr>
              <a:t>从整自己的生命</a:t>
            </a:r>
            <a:r>
              <a:rPr lang="zh-CN" altLang="en-US" b="1">
                <a:ea typeface="宋体" charset="0"/>
                <a:cs typeface="宋体" charset="0"/>
              </a:rPr>
              <a:t>」</a:t>
            </a:r>
            <a:endParaRPr lang="en-US" b="1">
              <a:latin typeface="Arial Black" charset="0"/>
              <a:ea typeface="宋体" charset="0"/>
              <a:cs typeface="宋体" charset="0"/>
            </a:endParaRPr>
          </a:p>
        </p:txBody>
      </p:sp>
      <p:sp>
        <p:nvSpPr>
          <p:cNvPr id="31763" name="Text Box 19"/>
          <p:cNvSpPr txBox="1">
            <a:spLocks noChangeArrowheads="1"/>
          </p:cNvSpPr>
          <p:nvPr/>
        </p:nvSpPr>
        <p:spPr bwMode="auto">
          <a:xfrm>
            <a:off x="1371600" y="4775200"/>
            <a:ext cx="6477000" cy="369888"/>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ea typeface="宋体" charset="0"/>
                <a:cs typeface="宋体" charset="0"/>
              </a:rPr>
              <a:t>「</a:t>
            </a:r>
            <a:r>
              <a:rPr lang="zh-CN" altLang="en-US" b="1">
                <a:latin typeface="Arial Black" charset="0"/>
                <a:ea typeface="宋体" charset="0"/>
                <a:cs typeface="宋体" charset="0"/>
              </a:rPr>
              <a:t>男人，当照顾脆弱的女人</a:t>
            </a:r>
            <a:r>
              <a:rPr lang="zh-CN" altLang="en-US" b="1">
                <a:ea typeface="宋体" charset="0"/>
                <a:cs typeface="宋体" charset="0"/>
              </a:rPr>
              <a:t>」</a:t>
            </a:r>
            <a:endParaRPr lang="en-US" b="1">
              <a:latin typeface="Arial Black" charset="0"/>
              <a:ea typeface="宋体" charset="0"/>
              <a:cs typeface="宋体" charset="0"/>
            </a:endParaRPr>
          </a:p>
        </p:txBody>
      </p:sp>
      <p:sp>
        <p:nvSpPr>
          <p:cNvPr id="31764" name="Text Box 20"/>
          <p:cNvSpPr txBox="1">
            <a:spLocks noChangeArrowheads="1"/>
          </p:cNvSpPr>
          <p:nvPr/>
        </p:nvSpPr>
        <p:spPr bwMode="auto">
          <a:xfrm>
            <a:off x="1981200" y="5291138"/>
            <a:ext cx="5257800" cy="369887"/>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与外邦人结婚是许可的</a:t>
            </a:r>
            <a:endParaRPr lang="en-US" b="1">
              <a:latin typeface="Arial Black" charset="0"/>
              <a:ea typeface="宋体" charset="0"/>
              <a:cs typeface="宋体" charset="0"/>
            </a:endParaRPr>
          </a:p>
        </p:txBody>
      </p:sp>
      <p:sp>
        <p:nvSpPr>
          <p:cNvPr id="31765" name="Text Box 21"/>
          <p:cNvSpPr txBox="1">
            <a:spLocks noChangeArrowheads="1"/>
          </p:cNvSpPr>
          <p:nvPr/>
        </p:nvSpPr>
        <p:spPr bwMode="auto">
          <a:xfrm>
            <a:off x="3124200" y="5807075"/>
            <a:ext cx="29718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款待</a:t>
            </a:r>
            <a:endParaRPr lang="en-US" b="1">
              <a:latin typeface="Arial Black" charset="0"/>
              <a:ea typeface="宋体" charset="0"/>
              <a:cs typeface="宋体" charset="0"/>
            </a:endParaRPr>
          </a:p>
        </p:txBody>
      </p:sp>
      <p:sp>
        <p:nvSpPr>
          <p:cNvPr id="31767" name="Text Box 23"/>
          <p:cNvSpPr txBox="1">
            <a:spLocks noChangeArrowheads="1"/>
          </p:cNvSpPr>
          <p:nvPr/>
        </p:nvSpPr>
        <p:spPr bwMode="auto">
          <a:xfrm>
            <a:off x="2514600" y="6324600"/>
            <a:ext cx="4038600" cy="374650"/>
          </a:xfrm>
          <a:prstGeom prst="rect">
            <a:avLst/>
          </a:prstGeom>
          <a:noFill/>
          <a:ln w="9525">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其他目的</a:t>
            </a:r>
            <a:endParaRPr lang="en-US" b="1">
              <a:latin typeface="Arial Black"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 calcmode="lin" valueType="num">
                                      <p:cBhvr additive="base">
                                        <p:cTn id="7" dur="500" fill="hold"/>
                                        <p:tgtEl>
                                          <p:spTgt spid="31752"/>
                                        </p:tgtEl>
                                        <p:attrNameLst>
                                          <p:attrName>ppt_x</p:attrName>
                                        </p:attrNameLst>
                                      </p:cBhvr>
                                      <p:tavLst>
                                        <p:tav tm="0">
                                          <p:val>
                                            <p:strVal val="#ppt_x"/>
                                          </p:val>
                                        </p:tav>
                                        <p:tav tm="100000">
                                          <p:val>
                                            <p:strVal val="#ppt_x"/>
                                          </p:val>
                                        </p:tav>
                                      </p:tavLst>
                                    </p:anim>
                                    <p:anim calcmode="lin" valueType="num">
                                      <p:cBhvr additive="base">
                                        <p:cTn id="8" dur="500" fill="hold"/>
                                        <p:tgtEl>
                                          <p:spTgt spid="317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1753"/>
                                        </p:tgtEl>
                                        <p:attrNameLst>
                                          <p:attrName>style.visibility</p:attrName>
                                        </p:attrNameLst>
                                      </p:cBhvr>
                                      <p:to>
                                        <p:strVal val="visible"/>
                                      </p:to>
                                    </p:set>
                                    <p:anim calcmode="lin" valueType="num">
                                      <p:cBhvr additive="base">
                                        <p:cTn id="13" dur="500" fill="hold"/>
                                        <p:tgtEl>
                                          <p:spTgt spid="31753"/>
                                        </p:tgtEl>
                                        <p:attrNameLst>
                                          <p:attrName>ppt_x</p:attrName>
                                        </p:attrNameLst>
                                      </p:cBhvr>
                                      <p:tavLst>
                                        <p:tav tm="0">
                                          <p:val>
                                            <p:strVal val="#ppt_x"/>
                                          </p:val>
                                        </p:tav>
                                        <p:tav tm="100000">
                                          <p:val>
                                            <p:strVal val="#ppt_x"/>
                                          </p:val>
                                        </p:tav>
                                      </p:tavLst>
                                    </p:anim>
                                    <p:anim calcmode="lin" valueType="num">
                                      <p:cBhvr additive="base">
                                        <p:cTn id="14" dur="500" fill="hold"/>
                                        <p:tgtEl>
                                          <p:spTgt spid="3175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1755"/>
                                        </p:tgtEl>
                                        <p:attrNameLst>
                                          <p:attrName>style.visibility</p:attrName>
                                        </p:attrNameLst>
                                      </p:cBhvr>
                                      <p:to>
                                        <p:strVal val="visible"/>
                                      </p:to>
                                    </p:set>
                                    <p:anim calcmode="lin" valueType="num">
                                      <p:cBhvr additive="base">
                                        <p:cTn id="19" dur="500" fill="hold"/>
                                        <p:tgtEl>
                                          <p:spTgt spid="31755"/>
                                        </p:tgtEl>
                                        <p:attrNameLst>
                                          <p:attrName>ppt_x</p:attrName>
                                        </p:attrNameLst>
                                      </p:cBhvr>
                                      <p:tavLst>
                                        <p:tav tm="0">
                                          <p:val>
                                            <p:strVal val="#ppt_x"/>
                                          </p:val>
                                        </p:tav>
                                        <p:tav tm="100000">
                                          <p:val>
                                            <p:strVal val="#ppt_x"/>
                                          </p:val>
                                        </p:tav>
                                      </p:tavLst>
                                    </p:anim>
                                    <p:anim calcmode="lin" valueType="num">
                                      <p:cBhvr additive="base">
                                        <p:cTn id="20" dur="500" fill="hold"/>
                                        <p:tgtEl>
                                          <p:spTgt spid="31755"/>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1757"/>
                                        </p:tgtEl>
                                        <p:attrNameLst>
                                          <p:attrName>style.visibility</p:attrName>
                                        </p:attrNameLst>
                                      </p:cBhvr>
                                      <p:to>
                                        <p:strVal val="visible"/>
                                      </p:to>
                                    </p:set>
                                    <p:anim calcmode="lin" valueType="num">
                                      <p:cBhvr additive="base">
                                        <p:cTn id="25" dur="500" fill="hold"/>
                                        <p:tgtEl>
                                          <p:spTgt spid="31757"/>
                                        </p:tgtEl>
                                        <p:attrNameLst>
                                          <p:attrName>ppt_x</p:attrName>
                                        </p:attrNameLst>
                                      </p:cBhvr>
                                      <p:tavLst>
                                        <p:tav tm="0">
                                          <p:val>
                                            <p:strVal val="#ppt_x"/>
                                          </p:val>
                                        </p:tav>
                                        <p:tav tm="100000">
                                          <p:val>
                                            <p:strVal val="#ppt_x"/>
                                          </p:val>
                                        </p:tav>
                                      </p:tavLst>
                                    </p:anim>
                                    <p:anim calcmode="lin" valueType="num">
                                      <p:cBhvr additive="base">
                                        <p:cTn id="26" dur="500" fill="hold"/>
                                        <p:tgtEl>
                                          <p:spTgt spid="31757"/>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1759"/>
                                        </p:tgtEl>
                                        <p:attrNameLst>
                                          <p:attrName>style.visibility</p:attrName>
                                        </p:attrNameLst>
                                      </p:cBhvr>
                                      <p:to>
                                        <p:strVal val="visible"/>
                                      </p:to>
                                    </p:set>
                                    <p:anim calcmode="lin" valueType="num">
                                      <p:cBhvr additive="base">
                                        <p:cTn id="31" dur="500" fill="hold"/>
                                        <p:tgtEl>
                                          <p:spTgt spid="31759"/>
                                        </p:tgtEl>
                                        <p:attrNameLst>
                                          <p:attrName>ppt_x</p:attrName>
                                        </p:attrNameLst>
                                      </p:cBhvr>
                                      <p:tavLst>
                                        <p:tav tm="0">
                                          <p:val>
                                            <p:strVal val="#ppt_x"/>
                                          </p:val>
                                        </p:tav>
                                        <p:tav tm="100000">
                                          <p:val>
                                            <p:strVal val="#ppt_x"/>
                                          </p:val>
                                        </p:tav>
                                      </p:tavLst>
                                    </p:anim>
                                    <p:anim calcmode="lin" valueType="num">
                                      <p:cBhvr additive="base">
                                        <p:cTn id="32" dur="500" fill="hold"/>
                                        <p:tgtEl>
                                          <p:spTgt spid="3175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31761"/>
                                        </p:tgtEl>
                                        <p:attrNameLst>
                                          <p:attrName>style.visibility</p:attrName>
                                        </p:attrNameLst>
                                      </p:cBhvr>
                                      <p:to>
                                        <p:strVal val="visible"/>
                                      </p:to>
                                    </p:set>
                                    <p:anim calcmode="lin" valueType="num">
                                      <p:cBhvr additive="base">
                                        <p:cTn id="37" dur="500" fill="hold"/>
                                        <p:tgtEl>
                                          <p:spTgt spid="31761"/>
                                        </p:tgtEl>
                                        <p:attrNameLst>
                                          <p:attrName>ppt_x</p:attrName>
                                        </p:attrNameLst>
                                      </p:cBhvr>
                                      <p:tavLst>
                                        <p:tav tm="0">
                                          <p:val>
                                            <p:strVal val="#ppt_x"/>
                                          </p:val>
                                        </p:tav>
                                        <p:tav tm="100000">
                                          <p:val>
                                            <p:strVal val="#ppt_x"/>
                                          </p:val>
                                        </p:tav>
                                      </p:tavLst>
                                    </p:anim>
                                    <p:anim calcmode="lin" valueType="num">
                                      <p:cBhvr additive="base">
                                        <p:cTn id="38" dur="500" fill="hold"/>
                                        <p:tgtEl>
                                          <p:spTgt spid="31761"/>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31763"/>
                                        </p:tgtEl>
                                        <p:attrNameLst>
                                          <p:attrName>style.visibility</p:attrName>
                                        </p:attrNameLst>
                                      </p:cBhvr>
                                      <p:to>
                                        <p:strVal val="visible"/>
                                      </p:to>
                                    </p:set>
                                    <p:anim calcmode="lin" valueType="num">
                                      <p:cBhvr additive="base">
                                        <p:cTn id="43" dur="500" fill="hold"/>
                                        <p:tgtEl>
                                          <p:spTgt spid="31763"/>
                                        </p:tgtEl>
                                        <p:attrNameLst>
                                          <p:attrName>ppt_x</p:attrName>
                                        </p:attrNameLst>
                                      </p:cBhvr>
                                      <p:tavLst>
                                        <p:tav tm="0">
                                          <p:val>
                                            <p:strVal val="#ppt_x"/>
                                          </p:val>
                                        </p:tav>
                                        <p:tav tm="100000">
                                          <p:val>
                                            <p:strVal val="#ppt_x"/>
                                          </p:val>
                                        </p:tav>
                                      </p:tavLst>
                                    </p:anim>
                                    <p:anim calcmode="lin" valueType="num">
                                      <p:cBhvr additive="base">
                                        <p:cTn id="44" dur="500" fill="hold"/>
                                        <p:tgtEl>
                                          <p:spTgt spid="31763"/>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31764"/>
                                        </p:tgtEl>
                                        <p:attrNameLst>
                                          <p:attrName>style.visibility</p:attrName>
                                        </p:attrNameLst>
                                      </p:cBhvr>
                                      <p:to>
                                        <p:strVal val="visible"/>
                                      </p:to>
                                    </p:set>
                                    <p:anim calcmode="lin" valueType="num">
                                      <p:cBhvr additive="base">
                                        <p:cTn id="49" dur="500" fill="hold"/>
                                        <p:tgtEl>
                                          <p:spTgt spid="31764"/>
                                        </p:tgtEl>
                                        <p:attrNameLst>
                                          <p:attrName>ppt_x</p:attrName>
                                        </p:attrNameLst>
                                      </p:cBhvr>
                                      <p:tavLst>
                                        <p:tav tm="0">
                                          <p:val>
                                            <p:strVal val="#ppt_x"/>
                                          </p:val>
                                        </p:tav>
                                        <p:tav tm="100000">
                                          <p:val>
                                            <p:strVal val="#ppt_x"/>
                                          </p:val>
                                        </p:tav>
                                      </p:tavLst>
                                    </p:anim>
                                    <p:anim calcmode="lin" valueType="num">
                                      <p:cBhvr additive="base">
                                        <p:cTn id="50" dur="500" fill="hold"/>
                                        <p:tgtEl>
                                          <p:spTgt spid="31764"/>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31765"/>
                                        </p:tgtEl>
                                        <p:attrNameLst>
                                          <p:attrName>style.visibility</p:attrName>
                                        </p:attrNameLst>
                                      </p:cBhvr>
                                      <p:to>
                                        <p:strVal val="visible"/>
                                      </p:to>
                                    </p:set>
                                    <p:anim calcmode="lin" valueType="num">
                                      <p:cBhvr additive="base">
                                        <p:cTn id="55" dur="500" fill="hold"/>
                                        <p:tgtEl>
                                          <p:spTgt spid="31765"/>
                                        </p:tgtEl>
                                        <p:attrNameLst>
                                          <p:attrName>ppt_x</p:attrName>
                                        </p:attrNameLst>
                                      </p:cBhvr>
                                      <p:tavLst>
                                        <p:tav tm="0">
                                          <p:val>
                                            <p:strVal val="#ppt_x"/>
                                          </p:val>
                                        </p:tav>
                                        <p:tav tm="100000">
                                          <p:val>
                                            <p:strVal val="#ppt_x"/>
                                          </p:val>
                                        </p:tav>
                                      </p:tavLst>
                                    </p:anim>
                                    <p:anim calcmode="lin" valueType="num">
                                      <p:cBhvr additive="base">
                                        <p:cTn id="56" dur="500" fill="hold"/>
                                        <p:tgtEl>
                                          <p:spTgt spid="31765"/>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31767"/>
                                        </p:tgtEl>
                                        <p:attrNameLst>
                                          <p:attrName>style.visibility</p:attrName>
                                        </p:attrNameLst>
                                      </p:cBhvr>
                                      <p:to>
                                        <p:strVal val="visible"/>
                                      </p:to>
                                    </p:set>
                                    <p:anim calcmode="lin" valueType="num">
                                      <p:cBhvr additive="base">
                                        <p:cTn id="61" dur="500" fill="hold"/>
                                        <p:tgtEl>
                                          <p:spTgt spid="31767"/>
                                        </p:tgtEl>
                                        <p:attrNameLst>
                                          <p:attrName>ppt_x</p:attrName>
                                        </p:attrNameLst>
                                      </p:cBhvr>
                                      <p:tavLst>
                                        <p:tav tm="0">
                                          <p:val>
                                            <p:strVal val="#ppt_x"/>
                                          </p:val>
                                        </p:tav>
                                        <p:tav tm="100000">
                                          <p:val>
                                            <p:strVal val="#ppt_x"/>
                                          </p:val>
                                        </p:tav>
                                      </p:tavLst>
                                    </p:anim>
                                    <p:anim calcmode="lin" valueType="num">
                                      <p:cBhvr additive="base">
                                        <p:cTn id="62" dur="500" fill="hold"/>
                                        <p:tgtEl>
                                          <p:spTgt spid="3176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P spid="31753" grpId="0" animBg="1" autoUpdateAnimBg="0"/>
      <p:bldP spid="31755" grpId="0" animBg="1" autoUpdateAnimBg="0"/>
      <p:bldP spid="31757" grpId="0" animBg="1" autoUpdateAnimBg="0"/>
      <p:bldP spid="31759" grpId="0" animBg="1" autoUpdateAnimBg="0"/>
      <p:bldP spid="31761" grpId="0" animBg="1" autoUpdateAnimBg="0"/>
      <p:bldP spid="31763" grpId="0" animBg="1" autoUpdateAnimBg="0"/>
      <p:bldP spid="31764" grpId="0" animBg="1" autoUpdateAnimBg="0"/>
      <p:bldP spid="31765" grpId="0" animBg="1" autoUpdateAnimBg="0"/>
      <p:bldP spid="31767" grpId="0" animBg="1" autoUpdateAnimBg="0"/>
    </p:bldLst>
  </p:timing>
</p:sld>
</file>

<file path=ppt/slides/slide186.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a:extLst>
            <a:ext uri="{FF2B5EF4-FFF2-40B4-BE49-F238E27FC236}">
              <a16:creationId xmlns:a16="http://schemas.microsoft.com/office/drawing/2014/main" id="{61B26274-717C-BA8E-999F-61268972B46E}"/>
            </a:ext>
          </a:extLst>
        </p:cNvPr>
        <p:cNvGrpSpPr/>
        <p:nvPr/>
      </p:nvGrpSpPr>
      <p:grpSpPr>
        <a:xfrm>
          <a:off x="0" y="0"/>
          <a:ext cx="0" cy="0"/>
          <a:chOff x="0" y="0"/>
          <a:chExt cx="0" cy="0"/>
        </a:xfrm>
      </p:grpSpPr>
      <p:sp>
        <p:nvSpPr>
          <p:cNvPr id="132098" name="Text Box 2">
            <a:extLst>
              <a:ext uri="{FF2B5EF4-FFF2-40B4-BE49-F238E27FC236}">
                <a16:creationId xmlns:a16="http://schemas.microsoft.com/office/drawing/2014/main" id="{F778C15F-2C13-6C41-4E5A-630D55C03066}"/>
              </a:ext>
            </a:extLst>
          </p:cNvPr>
          <p:cNvSpPr txBox="1">
            <a:spLocks noChangeArrowheads="1"/>
          </p:cNvSpPr>
          <p:nvPr/>
        </p:nvSpPr>
        <p:spPr bwMode="auto">
          <a:xfrm>
            <a:off x="7696200" y="152400"/>
            <a:ext cx="12192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187-189</a:t>
            </a:r>
          </a:p>
        </p:txBody>
      </p:sp>
      <p:sp>
        <p:nvSpPr>
          <p:cNvPr id="132099" name="Rectangle 3">
            <a:extLst>
              <a:ext uri="{FF2B5EF4-FFF2-40B4-BE49-F238E27FC236}">
                <a16:creationId xmlns:a16="http://schemas.microsoft.com/office/drawing/2014/main" id="{D9CB01A0-24BE-8C52-D646-ABDE4E986FC8}"/>
              </a:ext>
            </a:extLst>
          </p:cNvPr>
          <p:cNvSpPr>
            <a:spLocks noGrp="1" noChangeArrowheads="1"/>
          </p:cNvSpPr>
          <p:nvPr>
            <p:ph type="title"/>
          </p:nvPr>
        </p:nvSpPr>
        <p:spPr>
          <a:xfrm>
            <a:off x="457200" y="0"/>
            <a:ext cx="7162800" cy="609600"/>
          </a:xfrm>
          <a:solidFill>
            <a:schemeClr val="tx1"/>
          </a:solidFill>
          <a:ln>
            <a:solidFill>
              <a:schemeClr val="tx1"/>
            </a:solidFill>
            <a:miter lim="800000"/>
            <a:headEnd/>
            <a:tailEnd/>
          </a:ln>
        </p:spPr>
        <p:txBody>
          <a:bodyPr anchor="ctr" anchorCtr="1"/>
          <a:lstStyle/>
          <a:p>
            <a:pPr algn="ctr" eaLnBrk="1" hangingPunct="1"/>
            <a:r>
              <a:rPr lang="zh-CN" altLang="en-US" sz="4000" b="1">
                <a:solidFill>
                  <a:schemeClr val="bg1"/>
                </a:solidFill>
                <a:latin typeface="Arial Black" charset="0"/>
                <a:ea typeface="宋体" charset="0"/>
                <a:cs typeface="宋体" charset="0"/>
              </a:rPr>
              <a:t>主题是什么？</a:t>
            </a:r>
            <a:endParaRPr lang="en-US" sz="4000" b="1">
              <a:solidFill>
                <a:schemeClr val="bg1"/>
              </a:solidFill>
              <a:latin typeface="Arial Black" charset="0"/>
            </a:endParaRPr>
          </a:p>
        </p:txBody>
      </p:sp>
      <p:sp>
        <p:nvSpPr>
          <p:cNvPr id="132100" name="Text Box 5">
            <a:extLst>
              <a:ext uri="{FF2B5EF4-FFF2-40B4-BE49-F238E27FC236}">
                <a16:creationId xmlns:a16="http://schemas.microsoft.com/office/drawing/2014/main" id="{5C9F65BB-9369-AE3C-1845-9FCFC030A9E2}"/>
              </a:ext>
            </a:extLst>
          </p:cNvPr>
          <p:cNvSpPr txBox="1">
            <a:spLocks noChangeArrowheads="1"/>
          </p:cNvSpPr>
          <p:nvPr/>
        </p:nvSpPr>
        <p:spPr bwMode="auto">
          <a:xfrm>
            <a:off x="152400" y="692150"/>
            <a:ext cx="8839200" cy="584200"/>
          </a:xfrm>
          <a:prstGeom prst="rect">
            <a:avLst/>
          </a:prstGeom>
          <a:solidFill>
            <a:srgbClr val="000090"/>
          </a:solidFill>
          <a:ln w="9525">
            <a:solidFill>
              <a:schemeClr val="tx1"/>
            </a:solidFill>
            <a:miter lim="800000"/>
            <a:headEnd type="none" w="sm" len="sm"/>
            <a:tailEnd type="none" w="sm" len="sm"/>
          </a:ln>
        </p:spPr>
        <p:txBody>
          <a:bodyPr>
            <a:spAutoFit/>
          </a:bodyPr>
          <a:lstStyle>
            <a:defPPr>
              <a:defRPr lang="en-US"/>
            </a:defPPr>
            <a:lvl1pPr marL="0" algn="ctr" defTabSz="914400" eaLnBrk="1" latinLnBrk="0" hangingPunct="1">
              <a:spcBef>
                <a:spcPct val="50000"/>
              </a:spcBef>
              <a:defRPr b="1">
                <a:solidFill>
                  <a:srgbClr val="FFFFFF"/>
                </a:solidFill>
                <a:latin typeface="Arial" charset="0"/>
                <a:ea typeface="宋体" charset="0"/>
                <a:cs typeface="宋体" charset="0"/>
              </a:defRPr>
            </a:lvl1pPr>
            <a:lvl2pPr marL="37931725" indent="-37474525" defTabSz="457200" eaLnBrk="0" latinLnBrk="0" hangingPunct="0">
              <a:defRPr>
                <a:cs typeface="+mn-cs"/>
              </a:defRPr>
            </a:lvl2pPr>
            <a:lvl3pPr defTabSz="457200" eaLnBrk="0" latinLnBrk="0" hangingPunct="0">
              <a:defRPr>
                <a:cs typeface="+mn-cs"/>
              </a:defRPr>
            </a:lvl3pPr>
            <a:lvl4pPr defTabSz="457200" eaLnBrk="0" latinLnBrk="0" hangingPunct="0">
              <a:defRPr>
                <a:cs typeface="+mn-cs"/>
              </a:defRPr>
            </a:lvl4pPr>
            <a:lvl5pPr defTabSz="457200" eaLnBrk="0" latinLnBrk="0" hangingPunct="0">
              <a:defRPr>
                <a:cs typeface="+mn-cs"/>
              </a:defRPr>
            </a:lvl5pPr>
            <a:lvl6pPr marL="457200" eaLnBrk="0" fontAlgn="base" hangingPunct="0">
              <a:spcBef>
                <a:spcPct val="20000"/>
              </a:spcBef>
              <a:spcAft>
                <a:spcPct val="0"/>
              </a:spcAft>
              <a:defRPr>
                <a:cs typeface="+mn-cs"/>
              </a:defRPr>
            </a:lvl6pPr>
            <a:lvl7pPr marL="914400" eaLnBrk="0" fontAlgn="base" hangingPunct="0">
              <a:spcBef>
                <a:spcPct val="20000"/>
              </a:spcBef>
              <a:spcAft>
                <a:spcPct val="0"/>
              </a:spcAft>
              <a:defRPr>
                <a:cs typeface="+mn-cs"/>
              </a:defRPr>
            </a:lvl7pPr>
            <a:lvl8pPr marL="1371600" eaLnBrk="0" fontAlgn="base" hangingPunct="0">
              <a:spcBef>
                <a:spcPct val="20000"/>
              </a:spcBef>
              <a:spcAft>
                <a:spcPct val="0"/>
              </a:spcAft>
              <a:defRPr>
                <a:cs typeface="+mn-cs"/>
              </a:defRPr>
            </a:lvl8pPr>
            <a:lvl9pPr marL="1828800" eaLnBrk="0" fontAlgn="base" hangingPunct="0">
              <a:spcBef>
                <a:spcPct val="20000"/>
              </a:spcBef>
              <a:spcAft>
                <a:spcPct val="0"/>
              </a:spcAft>
              <a:defRPr>
                <a:cs typeface="+mn-cs"/>
              </a:defRPr>
            </a:lvl9pPr>
          </a:lstStyle>
          <a:p>
            <a:r>
              <a:rPr lang="zh-CN" altLang="en-US" dirty="0"/>
              <a:t>以下是一些学者提议为本书卷的中心教导：</a:t>
            </a:r>
            <a:endParaRPr lang="en-US" altLang="zh-CN" dirty="0"/>
          </a:p>
        </p:txBody>
      </p:sp>
      <p:sp>
        <p:nvSpPr>
          <p:cNvPr id="31752" name="Text Box 8">
            <a:extLst>
              <a:ext uri="{FF2B5EF4-FFF2-40B4-BE49-F238E27FC236}">
                <a16:creationId xmlns:a16="http://schemas.microsoft.com/office/drawing/2014/main" id="{119FB5D7-1AF7-A01A-E890-6977E5FE49B3}"/>
              </a:ext>
            </a:extLst>
          </p:cNvPr>
          <p:cNvSpPr txBox="1">
            <a:spLocks noChangeArrowheads="1"/>
          </p:cNvSpPr>
          <p:nvPr/>
        </p:nvSpPr>
        <p:spPr bwMode="auto">
          <a:xfrm>
            <a:off x="2514600" y="1676400"/>
            <a:ext cx="43434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没有任何目的</a:t>
            </a:r>
            <a:endParaRPr lang="en-US" b="1">
              <a:latin typeface="Arial Black" charset="0"/>
              <a:ea typeface="宋体" charset="0"/>
              <a:cs typeface="宋体" charset="0"/>
            </a:endParaRPr>
          </a:p>
        </p:txBody>
      </p:sp>
      <p:sp>
        <p:nvSpPr>
          <p:cNvPr id="31753" name="Text Box 9">
            <a:extLst>
              <a:ext uri="{FF2B5EF4-FFF2-40B4-BE49-F238E27FC236}">
                <a16:creationId xmlns:a16="http://schemas.microsoft.com/office/drawing/2014/main" id="{65E9891C-92F5-59C5-5DB9-2C479E4499A6}"/>
              </a:ext>
            </a:extLst>
          </p:cNvPr>
          <p:cNvSpPr txBox="1">
            <a:spLocks noChangeArrowheads="1"/>
          </p:cNvSpPr>
          <p:nvPr/>
        </p:nvSpPr>
        <p:spPr bwMode="auto">
          <a:xfrm>
            <a:off x="457200" y="2192338"/>
            <a:ext cx="81534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肯定大卫王做王的资格</a:t>
            </a:r>
            <a:endParaRPr lang="en-US" b="1">
              <a:latin typeface="Arial Black" charset="0"/>
              <a:ea typeface="宋体" charset="0"/>
              <a:cs typeface="宋体" charset="0"/>
            </a:endParaRPr>
          </a:p>
        </p:txBody>
      </p:sp>
      <p:sp>
        <p:nvSpPr>
          <p:cNvPr id="31755" name="Text Box 11">
            <a:extLst>
              <a:ext uri="{FF2B5EF4-FFF2-40B4-BE49-F238E27FC236}">
                <a16:creationId xmlns:a16="http://schemas.microsoft.com/office/drawing/2014/main" id="{06D7BF7C-BCA8-E14F-B575-B2F08505E675}"/>
              </a:ext>
            </a:extLst>
          </p:cNvPr>
          <p:cNvSpPr txBox="1">
            <a:spLocks noChangeArrowheads="1"/>
          </p:cNvSpPr>
          <p:nvPr/>
        </p:nvSpPr>
        <p:spPr bwMode="auto">
          <a:xfrm>
            <a:off x="1371600" y="2708275"/>
            <a:ext cx="6324600" cy="369888"/>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上帝的信实，供应的作为</a:t>
            </a:r>
            <a:endParaRPr lang="en-US" b="1">
              <a:latin typeface="Arial Black" charset="0"/>
              <a:ea typeface="宋体" charset="0"/>
              <a:cs typeface="宋体" charset="0"/>
            </a:endParaRPr>
          </a:p>
        </p:txBody>
      </p:sp>
      <p:sp>
        <p:nvSpPr>
          <p:cNvPr id="31757" name="Text Box 13">
            <a:extLst>
              <a:ext uri="{FF2B5EF4-FFF2-40B4-BE49-F238E27FC236}">
                <a16:creationId xmlns:a16="http://schemas.microsoft.com/office/drawing/2014/main" id="{2E3175DF-85C6-F8B4-0D15-1D55B8123912}"/>
              </a:ext>
            </a:extLst>
          </p:cNvPr>
          <p:cNvSpPr txBox="1">
            <a:spLocks noChangeArrowheads="1"/>
          </p:cNvSpPr>
          <p:nvPr/>
        </p:nvSpPr>
        <p:spPr bwMode="auto">
          <a:xfrm>
            <a:off x="2819400" y="3225800"/>
            <a:ext cx="3429000" cy="369888"/>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b="1">
                <a:latin typeface="Arial Black" charset="0"/>
                <a:ea typeface="宋体" charset="0"/>
                <a:cs typeface="宋体" charset="0"/>
              </a:rPr>
              <a:t>凭信心顺服</a:t>
            </a:r>
            <a:endParaRPr lang="en-US" b="1">
              <a:latin typeface="Arial Black" charset="0"/>
              <a:ea typeface="宋体" charset="0"/>
              <a:cs typeface="宋体" charset="0"/>
            </a:endParaRPr>
          </a:p>
        </p:txBody>
      </p:sp>
      <p:sp>
        <p:nvSpPr>
          <p:cNvPr id="31759" name="Text Box 15">
            <a:extLst>
              <a:ext uri="{FF2B5EF4-FFF2-40B4-BE49-F238E27FC236}">
                <a16:creationId xmlns:a16="http://schemas.microsoft.com/office/drawing/2014/main" id="{98E0945D-BD3C-8930-8065-10C0AB359928}"/>
              </a:ext>
            </a:extLst>
          </p:cNvPr>
          <p:cNvSpPr txBox="1">
            <a:spLocks noChangeArrowheads="1"/>
          </p:cNvSpPr>
          <p:nvPr/>
        </p:nvSpPr>
        <p:spPr bwMode="auto">
          <a:xfrm>
            <a:off x="1524000" y="3741738"/>
            <a:ext cx="6019800" cy="369887"/>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救赎</a:t>
            </a:r>
            <a:r>
              <a:rPr lang="en-US" altLang="zh-CN" b="1">
                <a:latin typeface="Arial Black" charset="0"/>
                <a:ea typeface="宋体" charset="0"/>
                <a:cs typeface="宋体" charset="0"/>
              </a:rPr>
              <a:t>/</a:t>
            </a:r>
            <a:r>
              <a:rPr lang="zh-CN" altLang="en-US" b="1">
                <a:latin typeface="Arial Black" charset="0"/>
                <a:ea typeface="宋体" charset="0"/>
                <a:cs typeface="宋体" charset="0"/>
              </a:rPr>
              <a:t>救赎近亲</a:t>
            </a:r>
            <a:endParaRPr lang="en-US" b="1">
              <a:latin typeface="Arial Black" charset="0"/>
              <a:ea typeface="宋体" charset="0"/>
              <a:cs typeface="宋体" charset="0"/>
            </a:endParaRPr>
          </a:p>
        </p:txBody>
      </p:sp>
      <p:sp>
        <p:nvSpPr>
          <p:cNvPr id="31761" name="Text Box 17">
            <a:extLst>
              <a:ext uri="{FF2B5EF4-FFF2-40B4-BE49-F238E27FC236}">
                <a16:creationId xmlns:a16="http://schemas.microsoft.com/office/drawing/2014/main" id="{3B9B84EC-454A-123D-E847-356A53C343D2}"/>
              </a:ext>
            </a:extLst>
          </p:cNvPr>
          <p:cNvSpPr txBox="1">
            <a:spLocks noChangeArrowheads="1"/>
          </p:cNvSpPr>
          <p:nvPr/>
        </p:nvSpPr>
        <p:spPr bwMode="auto">
          <a:xfrm>
            <a:off x="2286000" y="4257675"/>
            <a:ext cx="4495800" cy="369888"/>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ea typeface="宋体" charset="0"/>
                <a:cs typeface="宋体" charset="0"/>
              </a:rPr>
              <a:t>「</a:t>
            </a:r>
            <a:r>
              <a:rPr lang="zh-CN" altLang="en-US" b="1">
                <a:latin typeface="Arial Black" charset="0"/>
                <a:ea typeface="宋体" charset="0"/>
                <a:cs typeface="宋体" charset="0"/>
              </a:rPr>
              <a:t>从整自己的生命</a:t>
            </a:r>
            <a:r>
              <a:rPr lang="zh-CN" altLang="en-US" b="1">
                <a:ea typeface="宋体" charset="0"/>
                <a:cs typeface="宋体" charset="0"/>
              </a:rPr>
              <a:t>」</a:t>
            </a:r>
            <a:endParaRPr lang="en-US" b="1">
              <a:latin typeface="Arial Black" charset="0"/>
              <a:ea typeface="宋体" charset="0"/>
              <a:cs typeface="宋体" charset="0"/>
            </a:endParaRPr>
          </a:p>
        </p:txBody>
      </p:sp>
      <p:sp>
        <p:nvSpPr>
          <p:cNvPr id="31763" name="Text Box 19">
            <a:extLst>
              <a:ext uri="{FF2B5EF4-FFF2-40B4-BE49-F238E27FC236}">
                <a16:creationId xmlns:a16="http://schemas.microsoft.com/office/drawing/2014/main" id="{0251AE20-EAB7-0CEB-3F97-7CA71B35C0E8}"/>
              </a:ext>
            </a:extLst>
          </p:cNvPr>
          <p:cNvSpPr txBox="1">
            <a:spLocks noChangeArrowheads="1"/>
          </p:cNvSpPr>
          <p:nvPr/>
        </p:nvSpPr>
        <p:spPr bwMode="auto">
          <a:xfrm>
            <a:off x="1371600" y="4775200"/>
            <a:ext cx="6477000" cy="369888"/>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ea typeface="宋体" charset="0"/>
                <a:cs typeface="宋体" charset="0"/>
              </a:rPr>
              <a:t>「</a:t>
            </a:r>
            <a:r>
              <a:rPr lang="zh-CN" altLang="en-US" b="1">
                <a:latin typeface="Arial Black" charset="0"/>
                <a:ea typeface="宋体" charset="0"/>
                <a:cs typeface="宋体" charset="0"/>
              </a:rPr>
              <a:t>男人，当照顾脆弱的女人</a:t>
            </a:r>
            <a:r>
              <a:rPr lang="zh-CN" altLang="en-US" b="1">
                <a:ea typeface="宋体" charset="0"/>
                <a:cs typeface="宋体" charset="0"/>
              </a:rPr>
              <a:t>」</a:t>
            </a:r>
            <a:endParaRPr lang="en-US" b="1">
              <a:latin typeface="Arial Black" charset="0"/>
              <a:ea typeface="宋体" charset="0"/>
              <a:cs typeface="宋体" charset="0"/>
            </a:endParaRPr>
          </a:p>
        </p:txBody>
      </p:sp>
      <p:sp>
        <p:nvSpPr>
          <p:cNvPr id="31764" name="Text Box 20">
            <a:extLst>
              <a:ext uri="{FF2B5EF4-FFF2-40B4-BE49-F238E27FC236}">
                <a16:creationId xmlns:a16="http://schemas.microsoft.com/office/drawing/2014/main" id="{A445A1B2-6977-E60C-67CD-C8014C6932F9}"/>
              </a:ext>
            </a:extLst>
          </p:cNvPr>
          <p:cNvSpPr txBox="1">
            <a:spLocks noChangeArrowheads="1"/>
          </p:cNvSpPr>
          <p:nvPr/>
        </p:nvSpPr>
        <p:spPr bwMode="auto">
          <a:xfrm>
            <a:off x="1981200" y="5291138"/>
            <a:ext cx="5257800" cy="369887"/>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与外邦人结婚是许可的</a:t>
            </a:r>
            <a:endParaRPr lang="en-US" b="1">
              <a:latin typeface="Arial Black" charset="0"/>
              <a:ea typeface="宋体" charset="0"/>
              <a:cs typeface="宋体" charset="0"/>
            </a:endParaRPr>
          </a:p>
        </p:txBody>
      </p:sp>
      <p:sp>
        <p:nvSpPr>
          <p:cNvPr id="31765" name="Text Box 21">
            <a:extLst>
              <a:ext uri="{FF2B5EF4-FFF2-40B4-BE49-F238E27FC236}">
                <a16:creationId xmlns:a16="http://schemas.microsoft.com/office/drawing/2014/main" id="{35E3F602-8A7A-C53A-6289-0DBDC50B19B2}"/>
              </a:ext>
            </a:extLst>
          </p:cNvPr>
          <p:cNvSpPr txBox="1">
            <a:spLocks noChangeArrowheads="1"/>
          </p:cNvSpPr>
          <p:nvPr/>
        </p:nvSpPr>
        <p:spPr bwMode="auto">
          <a:xfrm>
            <a:off x="3124200" y="5807075"/>
            <a:ext cx="2971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款待</a:t>
            </a:r>
            <a:endParaRPr lang="en-US" b="1">
              <a:latin typeface="Arial Black" charset="0"/>
              <a:ea typeface="宋体" charset="0"/>
              <a:cs typeface="宋体" charset="0"/>
            </a:endParaRPr>
          </a:p>
        </p:txBody>
      </p:sp>
      <p:sp>
        <p:nvSpPr>
          <p:cNvPr id="31767" name="Text Box 23">
            <a:extLst>
              <a:ext uri="{FF2B5EF4-FFF2-40B4-BE49-F238E27FC236}">
                <a16:creationId xmlns:a16="http://schemas.microsoft.com/office/drawing/2014/main" id="{93DDD6D4-4304-7483-909B-DDD13B600438}"/>
              </a:ext>
            </a:extLst>
          </p:cNvPr>
          <p:cNvSpPr txBox="1">
            <a:spLocks noChangeArrowheads="1"/>
          </p:cNvSpPr>
          <p:nvPr/>
        </p:nvSpPr>
        <p:spPr bwMode="auto">
          <a:xfrm>
            <a:off x="2514600" y="6324600"/>
            <a:ext cx="40386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latin typeface="Arial Black" charset="0"/>
                <a:ea typeface="宋体" charset="0"/>
                <a:cs typeface="宋体" charset="0"/>
              </a:rPr>
              <a:t>其他目的</a:t>
            </a:r>
            <a:endParaRPr lang="en-US" b="1">
              <a:latin typeface="Arial Black" charset="0"/>
              <a:ea typeface="宋体" charset="0"/>
              <a:cs typeface="宋体" charset="0"/>
            </a:endParaRPr>
          </a:p>
        </p:txBody>
      </p:sp>
      <p:sp>
        <p:nvSpPr>
          <p:cNvPr id="31768" name="Text Box 24">
            <a:extLst>
              <a:ext uri="{FF2B5EF4-FFF2-40B4-BE49-F238E27FC236}">
                <a16:creationId xmlns:a16="http://schemas.microsoft.com/office/drawing/2014/main" id="{F62C57E9-4A88-35F2-9DF9-09D0EB314335}"/>
              </a:ext>
            </a:extLst>
          </p:cNvPr>
          <p:cNvSpPr txBox="1">
            <a:spLocks noChangeArrowheads="1"/>
          </p:cNvSpPr>
          <p:nvPr/>
        </p:nvSpPr>
        <p:spPr bwMode="auto">
          <a:xfrm rot="600000">
            <a:off x="385763" y="2771775"/>
            <a:ext cx="8305800" cy="2708275"/>
          </a:xfrm>
          <a:prstGeom prst="rect">
            <a:avLst/>
          </a:prstGeom>
          <a:solidFill>
            <a:schemeClr val="tx1"/>
          </a:solidFill>
          <a:ln w="9525">
            <a:solidFill>
              <a:schemeClr val="tx1"/>
            </a:solid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sz="8000" b="1">
                <a:solidFill>
                  <a:schemeClr val="bg1"/>
                </a:solidFill>
                <a:latin typeface="Arial Black" charset="0"/>
                <a:ea typeface="宋体" charset="0"/>
                <a:cs typeface="宋体" charset="0"/>
              </a:rPr>
              <a:t>舍己助人的</a:t>
            </a:r>
            <a:r>
              <a:rPr lang="en-US" altLang="zh-CN" sz="8000" b="1">
                <a:solidFill>
                  <a:schemeClr val="bg1"/>
                </a:solidFill>
                <a:latin typeface="Arial Black" charset="0"/>
                <a:ea typeface="宋体" charset="0"/>
                <a:cs typeface="宋体" charset="0"/>
              </a:rPr>
              <a:t>,</a:t>
            </a:r>
          </a:p>
          <a:p>
            <a:pPr algn="ctr" eaLnBrk="1" hangingPunct="1">
              <a:spcBef>
                <a:spcPct val="20000"/>
              </a:spcBef>
            </a:pPr>
            <a:r>
              <a:rPr lang="zh-CN" altLang="en-US" sz="8000" b="1">
                <a:solidFill>
                  <a:schemeClr val="bg1"/>
                </a:solidFill>
                <a:latin typeface="Arial Black" charset="0"/>
                <a:ea typeface="宋体" charset="0"/>
                <a:cs typeface="宋体" charset="0"/>
              </a:rPr>
              <a:t>上帝必祝福</a:t>
            </a:r>
            <a:endParaRPr lang="en-US" sz="8000" b="1">
              <a:solidFill>
                <a:schemeClr val="bg1"/>
              </a:solidFill>
              <a:latin typeface="Arial Black" charset="0"/>
              <a:ea typeface="宋体" charset="0"/>
              <a:cs typeface="宋体" charset="0"/>
            </a:endParaRPr>
          </a:p>
        </p:txBody>
      </p:sp>
    </p:spTree>
    <p:extLst>
      <p:ext uri="{BB962C8B-B14F-4D97-AF65-F5344CB8AC3E}">
        <p14:creationId xmlns:p14="http://schemas.microsoft.com/office/powerpoint/2010/main" val="367489362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 calcmode="lin" valueType="num">
                                      <p:cBhvr additive="base">
                                        <p:cTn id="7" dur="500" fill="hold"/>
                                        <p:tgtEl>
                                          <p:spTgt spid="31752"/>
                                        </p:tgtEl>
                                        <p:attrNameLst>
                                          <p:attrName>ppt_x</p:attrName>
                                        </p:attrNameLst>
                                      </p:cBhvr>
                                      <p:tavLst>
                                        <p:tav tm="0">
                                          <p:val>
                                            <p:strVal val="#ppt_x"/>
                                          </p:val>
                                        </p:tav>
                                        <p:tav tm="100000">
                                          <p:val>
                                            <p:strVal val="#ppt_x"/>
                                          </p:val>
                                        </p:tav>
                                      </p:tavLst>
                                    </p:anim>
                                    <p:anim calcmode="lin" valueType="num">
                                      <p:cBhvr additive="base">
                                        <p:cTn id="8" dur="500" fill="hold"/>
                                        <p:tgtEl>
                                          <p:spTgt spid="317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1753"/>
                                        </p:tgtEl>
                                        <p:attrNameLst>
                                          <p:attrName>style.visibility</p:attrName>
                                        </p:attrNameLst>
                                      </p:cBhvr>
                                      <p:to>
                                        <p:strVal val="visible"/>
                                      </p:to>
                                    </p:set>
                                    <p:anim calcmode="lin" valueType="num">
                                      <p:cBhvr additive="base">
                                        <p:cTn id="13" dur="500" fill="hold"/>
                                        <p:tgtEl>
                                          <p:spTgt spid="31753"/>
                                        </p:tgtEl>
                                        <p:attrNameLst>
                                          <p:attrName>ppt_x</p:attrName>
                                        </p:attrNameLst>
                                      </p:cBhvr>
                                      <p:tavLst>
                                        <p:tav tm="0">
                                          <p:val>
                                            <p:strVal val="#ppt_x"/>
                                          </p:val>
                                        </p:tav>
                                        <p:tav tm="100000">
                                          <p:val>
                                            <p:strVal val="#ppt_x"/>
                                          </p:val>
                                        </p:tav>
                                      </p:tavLst>
                                    </p:anim>
                                    <p:anim calcmode="lin" valueType="num">
                                      <p:cBhvr additive="base">
                                        <p:cTn id="14" dur="500" fill="hold"/>
                                        <p:tgtEl>
                                          <p:spTgt spid="3175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1755"/>
                                        </p:tgtEl>
                                        <p:attrNameLst>
                                          <p:attrName>style.visibility</p:attrName>
                                        </p:attrNameLst>
                                      </p:cBhvr>
                                      <p:to>
                                        <p:strVal val="visible"/>
                                      </p:to>
                                    </p:set>
                                    <p:anim calcmode="lin" valueType="num">
                                      <p:cBhvr additive="base">
                                        <p:cTn id="19" dur="500" fill="hold"/>
                                        <p:tgtEl>
                                          <p:spTgt spid="31755"/>
                                        </p:tgtEl>
                                        <p:attrNameLst>
                                          <p:attrName>ppt_x</p:attrName>
                                        </p:attrNameLst>
                                      </p:cBhvr>
                                      <p:tavLst>
                                        <p:tav tm="0">
                                          <p:val>
                                            <p:strVal val="#ppt_x"/>
                                          </p:val>
                                        </p:tav>
                                        <p:tav tm="100000">
                                          <p:val>
                                            <p:strVal val="#ppt_x"/>
                                          </p:val>
                                        </p:tav>
                                      </p:tavLst>
                                    </p:anim>
                                    <p:anim calcmode="lin" valueType="num">
                                      <p:cBhvr additive="base">
                                        <p:cTn id="20" dur="500" fill="hold"/>
                                        <p:tgtEl>
                                          <p:spTgt spid="31755"/>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1757"/>
                                        </p:tgtEl>
                                        <p:attrNameLst>
                                          <p:attrName>style.visibility</p:attrName>
                                        </p:attrNameLst>
                                      </p:cBhvr>
                                      <p:to>
                                        <p:strVal val="visible"/>
                                      </p:to>
                                    </p:set>
                                    <p:anim calcmode="lin" valueType="num">
                                      <p:cBhvr additive="base">
                                        <p:cTn id="25" dur="500" fill="hold"/>
                                        <p:tgtEl>
                                          <p:spTgt spid="31757"/>
                                        </p:tgtEl>
                                        <p:attrNameLst>
                                          <p:attrName>ppt_x</p:attrName>
                                        </p:attrNameLst>
                                      </p:cBhvr>
                                      <p:tavLst>
                                        <p:tav tm="0">
                                          <p:val>
                                            <p:strVal val="#ppt_x"/>
                                          </p:val>
                                        </p:tav>
                                        <p:tav tm="100000">
                                          <p:val>
                                            <p:strVal val="#ppt_x"/>
                                          </p:val>
                                        </p:tav>
                                      </p:tavLst>
                                    </p:anim>
                                    <p:anim calcmode="lin" valueType="num">
                                      <p:cBhvr additive="base">
                                        <p:cTn id="26" dur="500" fill="hold"/>
                                        <p:tgtEl>
                                          <p:spTgt spid="31757"/>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1759"/>
                                        </p:tgtEl>
                                        <p:attrNameLst>
                                          <p:attrName>style.visibility</p:attrName>
                                        </p:attrNameLst>
                                      </p:cBhvr>
                                      <p:to>
                                        <p:strVal val="visible"/>
                                      </p:to>
                                    </p:set>
                                    <p:anim calcmode="lin" valueType="num">
                                      <p:cBhvr additive="base">
                                        <p:cTn id="31" dur="500" fill="hold"/>
                                        <p:tgtEl>
                                          <p:spTgt spid="31759"/>
                                        </p:tgtEl>
                                        <p:attrNameLst>
                                          <p:attrName>ppt_x</p:attrName>
                                        </p:attrNameLst>
                                      </p:cBhvr>
                                      <p:tavLst>
                                        <p:tav tm="0">
                                          <p:val>
                                            <p:strVal val="#ppt_x"/>
                                          </p:val>
                                        </p:tav>
                                        <p:tav tm="100000">
                                          <p:val>
                                            <p:strVal val="#ppt_x"/>
                                          </p:val>
                                        </p:tav>
                                      </p:tavLst>
                                    </p:anim>
                                    <p:anim calcmode="lin" valueType="num">
                                      <p:cBhvr additive="base">
                                        <p:cTn id="32" dur="500" fill="hold"/>
                                        <p:tgtEl>
                                          <p:spTgt spid="3175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31761"/>
                                        </p:tgtEl>
                                        <p:attrNameLst>
                                          <p:attrName>style.visibility</p:attrName>
                                        </p:attrNameLst>
                                      </p:cBhvr>
                                      <p:to>
                                        <p:strVal val="visible"/>
                                      </p:to>
                                    </p:set>
                                    <p:anim calcmode="lin" valueType="num">
                                      <p:cBhvr additive="base">
                                        <p:cTn id="37" dur="500" fill="hold"/>
                                        <p:tgtEl>
                                          <p:spTgt spid="31761"/>
                                        </p:tgtEl>
                                        <p:attrNameLst>
                                          <p:attrName>ppt_x</p:attrName>
                                        </p:attrNameLst>
                                      </p:cBhvr>
                                      <p:tavLst>
                                        <p:tav tm="0">
                                          <p:val>
                                            <p:strVal val="#ppt_x"/>
                                          </p:val>
                                        </p:tav>
                                        <p:tav tm="100000">
                                          <p:val>
                                            <p:strVal val="#ppt_x"/>
                                          </p:val>
                                        </p:tav>
                                      </p:tavLst>
                                    </p:anim>
                                    <p:anim calcmode="lin" valueType="num">
                                      <p:cBhvr additive="base">
                                        <p:cTn id="38" dur="500" fill="hold"/>
                                        <p:tgtEl>
                                          <p:spTgt spid="31761"/>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31763"/>
                                        </p:tgtEl>
                                        <p:attrNameLst>
                                          <p:attrName>style.visibility</p:attrName>
                                        </p:attrNameLst>
                                      </p:cBhvr>
                                      <p:to>
                                        <p:strVal val="visible"/>
                                      </p:to>
                                    </p:set>
                                    <p:anim calcmode="lin" valueType="num">
                                      <p:cBhvr additive="base">
                                        <p:cTn id="43" dur="500" fill="hold"/>
                                        <p:tgtEl>
                                          <p:spTgt spid="31763"/>
                                        </p:tgtEl>
                                        <p:attrNameLst>
                                          <p:attrName>ppt_x</p:attrName>
                                        </p:attrNameLst>
                                      </p:cBhvr>
                                      <p:tavLst>
                                        <p:tav tm="0">
                                          <p:val>
                                            <p:strVal val="#ppt_x"/>
                                          </p:val>
                                        </p:tav>
                                        <p:tav tm="100000">
                                          <p:val>
                                            <p:strVal val="#ppt_x"/>
                                          </p:val>
                                        </p:tav>
                                      </p:tavLst>
                                    </p:anim>
                                    <p:anim calcmode="lin" valueType="num">
                                      <p:cBhvr additive="base">
                                        <p:cTn id="44" dur="500" fill="hold"/>
                                        <p:tgtEl>
                                          <p:spTgt spid="31763"/>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31764"/>
                                        </p:tgtEl>
                                        <p:attrNameLst>
                                          <p:attrName>style.visibility</p:attrName>
                                        </p:attrNameLst>
                                      </p:cBhvr>
                                      <p:to>
                                        <p:strVal val="visible"/>
                                      </p:to>
                                    </p:set>
                                    <p:anim calcmode="lin" valueType="num">
                                      <p:cBhvr additive="base">
                                        <p:cTn id="49" dur="500" fill="hold"/>
                                        <p:tgtEl>
                                          <p:spTgt spid="31764"/>
                                        </p:tgtEl>
                                        <p:attrNameLst>
                                          <p:attrName>ppt_x</p:attrName>
                                        </p:attrNameLst>
                                      </p:cBhvr>
                                      <p:tavLst>
                                        <p:tav tm="0">
                                          <p:val>
                                            <p:strVal val="#ppt_x"/>
                                          </p:val>
                                        </p:tav>
                                        <p:tav tm="100000">
                                          <p:val>
                                            <p:strVal val="#ppt_x"/>
                                          </p:val>
                                        </p:tav>
                                      </p:tavLst>
                                    </p:anim>
                                    <p:anim calcmode="lin" valueType="num">
                                      <p:cBhvr additive="base">
                                        <p:cTn id="50" dur="500" fill="hold"/>
                                        <p:tgtEl>
                                          <p:spTgt spid="31764"/>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31765"/>
                                        </p:tgtEl>
                                        <p:attrNameLst>
                                          <p:attrName>style.visibility</p:attrName>
                                        </p:attrNameLst>
                                      </p:cBhvr>
                                      <p:to>
                                        <p:strVal val="visible"/>
                                      </p:to>
                                    </p:set>
                                    <p:anim calcmode="lin" valueType="num">
                                      <p:cBhvr additive="base">
                                        <p:cTn id="55" dur="500" fill="hold"/>
                                        <p:tgtEl>
                                          <p:spTgt spid="31765"/>
                                        </p:tgtEl>
                                        <p:attrNameLst>
                                          <p:attrName>ppt_x</p:attrName>
                                        </p:attrNameLst>
                                      </p:cBhvr>
                                      <p:tavLst>
                                        <p:tav tm="0">
                                          <p:val>
                                            <p:strVal val="#ppt_x"/>
                                          </p:val>
                                        </p:tav>
                                        <p:tav tm="100000">
                                          <p:val>
                                            <p:strVal val="#ppt_x"/>
                                          </p:val>
                                        </p:tav>
                                      </p:tavLst>
                                    </p:anim>
                                    <p:anim calcmode="lin" valueType="num">
                                      <p:cBhvr additive="base">
                                        <p:cTn id="56" dur="500" fill="hold"/>
                                        <p:tgtEl>
                                          <p:spTgt spid="31765"/>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31767"/>
                                        </p:tgtEl>
                                        <p:attrNameLst>
                                          <p:attrName>style.visibility</p:attrName>
                                        </p:attrNameLst>
                                      </p:cBhvr>
                                      <p:to>
                                        <p:strVal val="visible"/>
                                      </p:to>
                                    </p:set>
                                    <p:anim calcmode="lin" valueType="num">
                                      <p:cBhvr additive="base">
                                        <p:cTn id="61" dur="500" fill="hold"/>
                                        <p:tgtEl>
                                          <p:spTgt spid="31767"/>
                                        </p:tgtEl>
                                        <p:attrNameLst>
                                          <p:attrName>ppt_x</p:attrName>
                                        </p:attrNameLst>
                                      </p:cBhvr>
                                      <p:tavLst>
                                        <p:tav tm="0">
                                          <p:val>
                                            <p:strVal val="#ppt_x"/>
                                          </p:val>
                                        </p:tav>
                                        <p:tav tm="100000">
                                          <p:val>
                                            <p:strVal val="#ppt_x"/>
                                          </p:val>
                                        </p:tav>
                                      </p:tavLst>
                                    </p:anim>
                                    <p:anim calcmode="lin" valueType="num">
                                      <p:cBhvr additive="base">
                                        <p:cTn id="62" dur="500" fill="hold"/>
                                        <p:tgtEl>
                                          <p:spTgt spid="31767"/>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5" presetClass="entr" presetSubtype="0" fill="hold" grpId="0" nodeType="clickEffect">
                                  <p:stCondLst>
                                    <p:cond delay="0"/>
                                  </p:stCondLst>
                                  <p:childTnLst>
                                    <p:set>
                                      <p:cBhvr>
                                        <p:cTn id="66" dur="1" fill="hold">
                                          <p:stCondLst>
                                            <p:cond delay="0"/>
                                          </p:stCondLst>
                                        </p:cTn>
                                        <p:tgtEl>
                                          <p:spTgt spid="31768"/>
                                        </p:tgtEl>
                                        <p:attrNameLst>
                                          <p:attrName>style.visibility</p:attrName>
                                        </p:attrNameLst>
                                      </p:cBhvr>
                                      <p:to>
                                        <p:strVal val="visible"/>
                                      </p:to>
                                    </p:set>
                                    <p:anim calcmode="lin" valueType="num">
                                      <p:cBhvr>
                                        <p:cTn id="67" dur="1000" fill="hold"/>
                                        <p:tgtEl>
                                          <p:spTgt spid="31768"/>
                                        </p:tgtEl>
                                        <p:attrNameLst>
                                          <p:attrName>ppt_w</p:attrName>
                                        </p:attrNameLst>
                                      </p:cBhvr>
                                      <p:tavLst>
                                        <p:tav tm="0">
                                          <p:val>
                                            <p:fltVal val="0"/>
                                          </p:val>
                                        </p:tav>
                                        <p:tav tm="100000">
                                          <p:val>
                                            <p:strVal val="#ppt_w"/>
                                          </p:val>
                                        </p:tav>
                                      </p:tavLst>
                                    </p:anim>
                                    <p:anim calcmode="lin" valueType="num">
                                      <p:cBhvr>
                                        <p:cTn id="68" dur="1000" fill="hold"/>
                                        <p:tgtEl>
                                          <p:spTgt spid="31768"/>
                                        </p:tgtEl>
                                        <p:attrNameLst>
                                          <p:attrName>ppt_h</p:attrName>
                                        </p:attrNameLst>
                                      </p:cBhvr>
                                      <p:tavLst>
                                        <p:tav tm="0">
                                          <p:val>
                                            <p:fltVal val="0"/>
                                          </p:val>
                                        </p:tav>
                                        <p:tav tm="100000">
                                          <p:val>
                                            <p:strVal val="#ppt_h"/>
                                          </p:val>
                                        </p:tav>
                                      </p:tavLst>
                                    </p:anim>
                                    <p:anim calcmode="lin" valueType="num">
                                      <p:cBhvr>
                                        <p:cTn id="69" dur="1000" fill="hold"/>
                                        <p:tgtEl>
                                          <p:spTgt spid="31768"/>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176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P spid="31753" grpId="0" animBg="1" autoUpdateAnimBg="0"/>
      <p:bldP spid="31755" grpId="0" animBg="1" autoUpdateAnimBg="0"/>
      <p:bldP spid="31757" grpId="0" animBg="1" autoUpdateAnimBg="0"/>
      <p:bldP spid="31759" grpId="0" animBg="1" autoUpdateAnimBg="0"/>
      <p:bldP spid="31761" grpId="0" animBg="1" autoUpdateAnimBg="0"/>
      <p:bldP spid="31763" grpId="0" animBg="1" autoUpdateAnimBg="0"/>
      <p:bldP spid="31764" grpId="0" animBg="1" autoUpdateAnimBg="0"/>
      <p:bldP spid="31765" grpId="0" animBg="1" autoUpdateAnimBg="0"/>
      <p:bldP spid="31767" grpId="0" animBg="1" autoUpdateAnimBg="0"/>
      <p:bldP spid="31768" grpId="0" animBg="1" autoUpdateAnimBg="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pic>
        <p:nvPicPr>
          <p:cNvPr id="134147" name="Picture 3" descr="PMDCP004"/>
          <p:cNvPicPr>
            <a:picLocks noChangeAspect="1" noChangeArrowheads="1"/>
          </p:cNvPicPr>
          <p:nvPr/>
        </p:nvPicPr>
        <p:blipFill>
          <a:blip r:embed="rId3">
            <a:lum contrast="22000"/>
            <a:extLst>
              <a:ext uri="{28A0092B-C50C-407E-A947-70E740481C1C}">
                <a14:useLocalDpi xmlns:a14="http://schemas.microsoft.com/office/drawing/2010/main" val="0"/>
              </a:ext>
            </a:extLst>
          </a:blip>
          <a:srcRect/>
          <a:stretch>
            <a:fillRect/>
          </a:stretch>
        </p:blipFill>
        <p:spPr bwMode="auto">
          <a:xfrm>
            <a:off x="0" y="0"/>
            <a:ext cx="54879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92" name="Text Box 4"/>
          <p:cNvSpPr txBox="1">
            <a:spLocks noChangeArrowheads="1"/>
          </p:cNvSpPr>
          <p:nvPr/>
        </p:nvSpPr>
        <p:spPr bwMode="auto">
          <a:xfrm>
            <a:off x="5410200" y="785813"/>
            <a:ext cx="3733800" cy="4400550"/>
          </a:xfrm>
          <a:prstGeom prst="rect">
            <a:avLst/>
          </a:prstGeom>
          <a:noFill/>
          <a:ln w="9525">
            <a:noFill/>
            <a:miter lim="800000"/>
            <a:headEnd/>
            <a:tailEnd/>
          </a:ln>
          <a:effectLst>
            <a:outerShdw dist="35921" dir="2700000" algn="ctr" rotWithShape="0">
              <a:schemeClr val="tx1"/>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marL="228600"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lvl="2" eaLnBrk="1" hangingPunct="1">
              <a:spcBef>
                <a:spcPct val="50000"/>
              </a:spcBef>
            </a:pPr>
            <a:r>
              <a:rPr lang="zh-CN" altLang="en-US" sz="4000" b="1" i="1">
                <a:solidFill>
                  <a:schemeClr val="bg1"/>
                </a:solidFill>
                <a:ea typeface="宋体" charset="0"/>
                <a:cs typeface="宋体" charset="0"/>
              </a:rPr>
              <a:t>两个人总比一个人好，因为二人劳碌同得美好的果效。若是跌倒，这人可以扶起他的同伴。</a:t>
            </a:r>
            <a:endParaRPr lang="en-US" sz="4000" b="1" i="1">
              <a:solidFill>
                <a:schemeClr val="bg1"/>
              </a:solidFill>
              <a:ea typeface="ＭＳ Ｐゴシック" charset="0"/>
            </a:endParaRPr>
          </a:p>
        </p:txBody>
      </p:sp>
      <p:sp>
        <p:nvSpPr>
          <p:cNvPr id="134149" name="Rectangle 6"/>
          <p:cNvSpPr>
            <a:spLocks noGrp="1" noChangeArrowheads="1"/>
          </p:cNvSpPr>
          <p:nvPr>
            <p:ph type="title" idx="4294967295"/>
          </p:nvPr>
        </p:nvSpPr>
        <p:spPr>
          <a:xfrm>
            <a:off x="1500188" y="5929313"/>
            <a:ext cx="7129462" cy="685800"/>
          </a:xfrm>
        </p:spPr>
        <p:txBody>
          <a:bodyPr/>
          <a:lstStyle/>
          <a:p>
            <a:pPr algn="r" eaLnBrk="1" hangingPunct="1"/>
            <a:r>
              <a:rPr lang="zh-CN" altLang="en-US" sz="3200" b="1">
                <a:solidFill>
                  <a:schemeClr val="bg1"/>
                </a:solidFill>
                <a:latin typeface="Times New Roman" charset="0"/>
                <a:ea typeface="宋体" charset="0"/>
                <a:cs typeface="宋体" charset="0"/>
              </a:rPr>
              <a:t>传道书 四</a:t>
            </a:r>
            <a:r>
              <a:rPr lang="en-US" altLang="ja-JP" sz="3200" b="1">
                <a:solidFill>
                  <a:schemeClr val="bg1"/>
                </a:solidFill>
                <a:latin typeface="Times New Roman" charset="0"/>
              </a:rPr>
              <a:t>9~10a</a:t>
            </a:r>
            <a:endParaRPr lang="en-US">
              <a:latin typeface="Times New Roman" charset="0"/>
            </a:endParaRPr>
          </a:p>
        </p:txBody>
      </p:sp>
    </p:spTree>
  </p:cSld>
  <p:clrMapOvr>
    <a:masterClrMapping/>
  </p:clrMapOvr>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pic>
        <p:nvPicPr>
          <p:cNvPr id="64515" name="Picture 3" descr="PMDMO02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2546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4516" name="Text Box 4"/>
          <p:cNvSpPr txBox="1">
            <a:spLocks noChangeArrowheads="1"/>
          </p:cNvSpPr>
          <p:nvPr/>
        </p:nvSpPr>
        <p:spPr bwMode="auto">
          <a:xfrm>
            <a:off x="5143500" y="1571625"/>
            <a:ext cx="3733800" cy="3478213"/>
          </a:xfrm>
          <a:prstGeom prst="rect">
            <a:avLst/>
          </a:prstGeom>
          <a:noFill/>
          <a:ln w="9525">
            <a:noFill/>
            <a:miter lim="800000"/>
            <a:headEnd/>
            <a:tailEnd/>
          </a:ln>
          <a:effectLst>
            <a:outerShdw dist="35921" dir="2700000" algn="ctr" rotWithShape="0">
              <a:schemeClr val="tx1"/>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marL="228600"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lvl="2" eaLnBrk="1" hangingPunct="1">
              <a:spcBef>
                <a:spcPct val="50000"/>
              </a:spcBef>
            </a:pPr>
            <a:r>
              <a:rPr lang="zh-CN" altLang="en-US" sz="4400" b="1" i="1">
                <a:solidFill>
                  <a:schemeClr val="bg1"/>
                </a:solidFill>
                <a:ea typeface="宋体" charset="0"/>
                <a:cs typeface="宋体" charset="0"/>
              </a:rPr>
              <a:t>若是孤身跌倒，没有别人扶起他来，这人就有祸了。</a:t>
            </a:r>
          </a:p>
        </p:txBody>
      </p:sp>
      <p:sp>
        <p:nvSpPr>
          <p:cNvPr id="136197" name="Rectangle 6"/>
          <p:cNvSpPr>
            <a:spLocks noGrp="1" noChangeArrowheads="1"/>
          </p:cNvSpPr>
          <p:nvPr>
            <p:ph type="title" idx="4294967295"/>
          </p:nvPr>
        </p:nvSpPr>
        <p:spPr>
          <a:xfrm>
            <a:off x="6096000" y="5486400"/>
            <a:ext cx="3048000" cy="1066800"/>
          </a:xfrm>
        </p:spPr>
        <p:txBody>
          <a:bodyPr/>
          <a:lstStyle/>
          <a:p>
            <a:pPr eaLnBrk="1" hangingPunct="1"/>
            <a:r>
              <a:rPr lang="zh-CN" altLang="en-US" sz="3200" b="1">
                <a:solidFill>
                  <a:schemeClr val="bg1"/>
                </a:solidFill>
                <a:latin typeface="Times New Roman" charset="0"/>
                <a:ea typeface="宋体" charset="0"/>
                <a:cs typeface="宋体" charset="0"/>
              </a:rPr>
              <a:t>传道书 四</a:t>
            </a:r>
            <a:r>
              <a:rPr lang="en-US" altLang="ja-JP" sz="3200" b="1">
                <a:solidFill>
                  <a:schemeClr val="bg1"/>
                </a:solidFill>
                <a:latin typeface="Times New Roman" charset="0"/>
              </a:rPr>
              <a:t>10b</a:t>
            </a:r>
            <a:endParaRPr lang="en-US" sz="4800">
              <a:latin typeface="Times New Roma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afterEffect">
                                  <p:stCondLst>
                                    <p:cond delay="4000"/>
                                  </p:stCondLst>
                                  <p:childTnLst>
                                    <p:set>
                                      <p:cBhvr>
                                        <p:cTn id="6" dur="1" fill="hold">
                                          <p:stCondLst>
                                            <p:cond delay="0"/>
                                          </p:stCondLst>
                                        </p:cTn>
                                        <p:tgtEl>
                                          <p:spTgt spid="64515"/>
                                        </p:tgtEl>
                                        <p:attrNameLst>
                                          <p:attrName>style.visibility</p:attrName>
                                        </p:attrNameLst>
                                      </p:cBhvr>
                                      <p:to>
                                        <p:strVal val="visible"/>
                                      </p:to>
                                    </p:set>
                                    <p:animEffect transition="in" filter="checkerboard(down)">
                                      <p:cBhvr>
                                        <p:cTn id="7" dur="500"/>
                                        <p:tgtEl>
                                          <p:spTgt spid="64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showMasterPhAnim="0">
  <p:cSld>
    <p:bg>
      <p:bgPr>
        <a:solidFill>
          <a:srgbClr val="A7947B"/>
        </a:solidFill>
        <a:effectLst/>
      </p:bgPr>
    </p:bg>
    <p:spTree>
      <p:nvGrpSpPr>
        <p:cNvPr id="1" name=""/>
        <p:cNvGrpSpPr/>
        <p:nvPr/>
      </p:nvGrpSpPr>
      <p:grpSpPr>
        <a:xfrm>
          <a:off x="0" y="0"/>
          <a:ext cx="0" cy="0"/>
          <a:chOff x="0" y="0"/>
          <a:chExt cx="0" cy="0"/>
        </a:xfrm>
      </p:grpSpPr>
      <p:sp>
        <p:nvSpPr>
          <p:cNvPr id="138242"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spcBef>
                <a:spcPct val="20000"/>
              </a:spcBef>
            </a:pPr>
            <a:endParaRPr lang="en-US"/>
          </a:p>
        </p:txBody>
      </p:sp>
      <p:pic>
        <p:nvPicPr>
          <p:cNvPr id="138243" name="Picture 7" descr="Ain Dara gods"/>
          <p:cNvPicPr>
            <a:picLocks noChangeAspect="1" noChangeArrowheads="1"/>
          </p:cNvPicPr>
          <p:nvPr/>
        </p:nvPicPr>
        <p:blipFill>
          <a:blip r:embed="rId4" cstate="screen">
            <a:lum bright="-42000"/>
            <a:extLst>
              <a:ext uri="{28A0092B-C50C-407E-A947-70E740481C1C}">
                <a14:useLocalDpi xmlns:a14="http://schemas.microsoft.com/office/drawing/2010/main" val="0"/>
              </a:ext>
            </a:extLst>
          </a:blip>
          <a:srcRect l="-3249"/>
          <a:stretch>
            <a:fillRect/>
          </a:stretch>
        </p:blipFill>
        <p:spPr bwMode="auto">
          <a:xfrm>
            <a:off x="0" y="19812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8244"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189</a:t>
            </a:r>
          </a:p>
        </p:txBody>
      </p:sp>
      <p:sp>
        <p:nvSpPr>
          <p:cNvPr id="138245"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论点</a:t>
            </a:r>
            <a:endParaRPr lang="en-US">
              <a:solidFill>
                <a:schemeClr val="bg1"/>
              </a:solidFill>
              <a:latin typeface="Arial Black" charset="0"/>
            </a:endParaRPr>
          </a:p>
        </p:txBody>
      </p:sp>
      <p:sp>
        <p:nvSpPr>
          <p:cNvPr id="33800" name="Rectangle 8"/>
          <p:cNvSpPr>
            <a:spLocks noChangeArrowheads="1"/>
          </p:cNvSpPr>
          <p:nvPr/>
        </p:nvSpPr>
        <p:spPr bwMode="auto">
          <a:xfrm>
            <a:off x="228600" y="1371600"/>
            <a:ext cx="8229600" cy="5257800"/>
          </a:xfrm>
          <a:prstGeom prst="rect">
            <a:avLst/>
          </a:prstGeom>
          <a:noFill/>
          <a:ln w="9525">
            <a:noFill/>
            <a:miter lim="800000"/>
            <a:headEnd/>
            <a:tailEnd/>
          </a:ln>
          <a:effectLst>
            <a:outerShdw dist="35921" dir="2700000" algn="ctr" rotWithShape="0">
              <a:schemeClr val="tx1"/>
            </a:outerShdw>
          </a:effectLst>
        </p:spPr>
        <p:txBody>
          <a:bodyPr/>
          <a:lstStyle/>
          <a:p>
            <a:pPr marL="342900" indent="-342900">
              <a:lnSpc>
                <a:spcPct val="90000"/>
              </a:lnSpc>
              <a:spcBef>
                <a:spcPct val="20000"/>
              </a:spcBef>
              <a:buFontTx/>
              <a:buBlip>
                <a:blip r:embed="rId5"/>
              </a:buBlip>
            </a:pPr>
            <a:r>
              <a:rPr lang="zh-CN" altLang="en-US" sz="4000" b="1">
                <a:solidFill>
                  <a:srgbClr val="FFFFFF"/>
                </a:solidFill>
                <a:latin typeface="Arial Narrow" charset="0"/>
                <a:ea typeface="宋体" charset="0"/>
                <a:cs typeface="宋体" charset="0"/>
              </a:rPr>
              <a:t>路得记记载了一位年轻的摩押寡妇，路得，对守寡的婆婆，拿俄米，忠诚不变的爱。</a:t>
            </a:r>
            <a:r>
              <a:rPr lang="en-US" altLang="zh-CN" sz="4000" b="1">
                <a:solidFill>
                  <a:srgbClr val="FFFFFF"/>
                </a:solidFill>
                <a:latin typeface="Arial Narrow" charset="0"/>
                <a:ea typeface="宋体" charset="0"/>
                <a:cs typeface="宋体" charset="0"/>
              </a:rPr>
              <a:t>  </a:t>
            </a:r>
          </a:p>
          <a:p>
            <a:pPr marL="342900" indent="-342900">
              <a:lnSpc>
                <a:spcPct val="90000"/>
              </a:lnSpc>
              <a:spcBef>
                <a:spcPct val="20000"/>
              </a:spcBef>
            </a:pPr>
            <a:endParaRPr lang="en-US" altLang="zh-CN" sz="3200" b="1">
              <a:solidFill>
                <a:srgbClr val="FFFFFF"/>
              </a:solidFill>
              <a:latin typeface="Arial Narrow" charset="0"/>
              <a:ea typeface="宋体" charset="0"/>
              <a:cs typeface="宋体" charset="0"/>
            </a:endParaRPr>
          </a:p>
          <a:p>
            <a:pPr marL="342900" indent="-342900">
              <a:lnSpc>
                <a:spcPct val="90000"/>
              </a:lnSpc>
              <a:spcBef>
                <a:spcPct val="20000"/>
              </a:spcBef>
              <a:buFontTx/>
              <a:buBlip>
                <a:blip r:embed="rId5"/>
              </a:buBlip>
            </a:pPr>
            <a:r>
              <a:rPr lang="zh-CN" altLang="en-US" sz="4000" b="1">
                <a:solidFill>
                  <a:srgbClr val="FFFFFF"/>
                </a:solidFill>
                <a:latin typeface="Arial Narrow" charset="0"/>
                <a:ea typeface="宋体" charset="0"/>
                <a:cs typeface="宋体" charset="0"/>
              </a:rPr>
              <a:t>这个记录展现了上帝如何赐福给乐于助人的人。值得注意的是这个故事发生在以色列历史中，百姓最自私的期间</a:t>
            </a:r>
            <a:r>
              <a:rPr lang="en-US" altLang="zh-CN" sz="4000" b="1">
                <a:solidFill>
                  <a:srgbClr val="FFFFFF"/>
                </a:solidFill>
                <a:latin typeface="Arial Narrow" charset="0"/>
                <a:ea typeface="宋体" charset="0"/>
                <a:cs typeface="宋体" charset="0"/>
              </a:rPr>
              <a:t> </a:t>
            </a:r>
            <a:r>
              <a:rPr lang="zh-CN" altLang="en-US" sz="4000" b="1">
                <a:solidFill>
                  <a:srgbClr val="FFFFFF"/>
                </a:solidFill>
                <a:latin typeface="Arial Narrow" charset="0"/>
                <a:ea typeface="宋体" charset="0"/>
                <a:cs typeface="宋体" charset="0"/>
              </a:rPr>
              <a:t> </a:t>
            </a:r>
            <a:r>
              <a:rPr lang="en-US" altLang="zh-CN" sz="4000" b="1">
                <a:solidFill>
                  <a:srgbClr val="FFFFFF"/>
                </a:solidFill>
                <a:latin typeface="宋体" charset="0"/>
                <a:ea typeface="宋体" charset="0"/>
                <a:cs typeface="宋体" charset="0"/>
              </a:rPr>
              <a:t>- </a:t>
            </a:r>
            <a:r>
              <a:rPr lang="zh-CN" altLang="en-US" sz="4000" b="1">
                <a:solidFill>
                  <a:srgbClr val="FFFFFF"/>
                </a:solidFill>
                <a:latin typeface="Arial Narrow" charset="0"/>
                <a:ea typeface="宋体" charset="0"/>
                <a:cs typeface="宋体" charset="0"/>
              </a:rPr>
              <a:t>士师时期  </a:t>
            </a:r>
            <a:r>
              <a:rPr lang="en-US" altLang="zh-CN" sz="4000" b="1">
                <a:solidFill>
                  <a:srgbClr val="FFFFFF"/>
                </a:solidFill>
                <a:latin typeface="宋体" charset="0"/>
                <a:ea typeface="宋体" charset="0"/>
                <a:cs typeface="宋体" charset="0"/>
              </a:rPr>
              <a:t>-</a:t>
            </a:r>
            <a:r>
              <a:rPr lang="en-US" altLang="zh-CN" sz="4000" b="1">
                <a:solidFill>
                  <a:srgbClr val="FFFFFF"/>
                </a:solidFill>
                <a:latin typeface="Arial Narrow" charset="0"/>
                <a:ea typeface="宋体" charset="0"/>
                <a:cs typeface="宋体" charset="0"/>
              </a:rPr>
              <a:t> </a:t>
            </a:r>
            <a:r>
              <a:rPr lang="zh-CN" altLang="en-US" sz="4000" b="1">
                <a:solidFill>
                  <a:srgbClr val="FFFFFF"/>
                </a:solidFill>
                <a:latin typeface="Arial Narrow" charset="0"/>
                <a:ea typeface="宋体" charset="0"/>
                <a:cs typeface="宋体" charset="0"/>
              </a:rPr>
              <a:t>当「各人任意而行」</a:t>
            </a:r>
            <a:r>
              <a:rPr lang="en-US" altLang="zh-CN" sz="4000" b="1">
                <a:solidFill>
                  <a:srgbClr val="FFFFFF"/>
                </a:solidFill>
                <a:latin typeface="Arial Narrow" charset="0"/>
                <a:ea typeface="宋体" charset="0"/>
                <a:cs typeface="宋体" charset="0"/>
              </a:rPr>
              <a:t>（</a:t>
            </a:r>
            <a:r>
              <a:rPr lang="zh-CN" altLang="en-US" sz="4000" b="1">
                <a:solidFill>
                  <a:srgbClr val="FFFFFF"/>
                </a:solidFill>
                <a:latin typeface="Arial Narrow" charset="0"/>
                <a:ea typeface="宋体" charset="0"/>
                <a:cs typeface="宋体" charset="0"/>
              </a:rPr>
              <a:t>士廿一</a:t>
            </a:r>
            <a:r>
              <a:rPr lang="en-US" altLang="zh-CN" sz="4000" b="1">
                <a:solidFill>
                  <a:srgbClr val="FFFFFF"/>
                </a:solidFill>
                <a:latin typeface="Arial Narrow" charset="0"/>
                <a:ea typeface="宋体" charset="0"/>
                <a:cs typeface="宋体" charset="0"/>
              </a:rPr>
              <a:t>25)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800">
                                            <p:txEl>
                                              <p:pRg st="0" end="0"/>
                                            </p:txEl>
                                          </p:spTgt>
                                        </p:tgtEl>
                                        <p:attrNameLst>
                                          <p:attrName>style.visibility</p:attrName>
                                        </p:attrNameLst>
                                      </p:cBhvr>
                                      <p:to>
                                        <p:strVal val="visible"/>
                                      </p:to>
                                    </p:set>
                                    <p:anim calcmode="lin" valueType="num">
                                      <p:cBhvr additive="base">
                                        <p:cTn id="7" dur="500" fill="hold"/>
                                        <p:tgtEl>
                                          <p:spTgt spid="338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8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800">
                                            <p:txEl>
                                              <p:pRg st="2" end="2"/>
                                            </p:txEl>
                                          </p:spTgt>
                                        </p:tgtEl>
                                        <p:attrNameLst>
                                          <p:attrName>style.visibility</p:attrName>
                                        </p:attrNameLst>
                                      </p:cBhvr>
                                      <p:to>
                                        <p:strVal val="visible"/>
                                      </p:to>
                                    </p:set>
                                    <p:anim calcmode="lin" valueType="num">
                                      <p:cBhvr additive="base">
                                        <p:cTn id="13" dur="500" fill="hold"/>
                                        <p:tgtEl>
                                          <p:spTgt spid="33800">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80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0" grpId="0" build="p"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9453"/>
            <a:ext cx="9144000" cy="1142075"/>
          </a:xfrm>
          <a:effectLst>
            <a:outerShdw blurRad="63500" dist="35921" dir="2700000" algn="ctr" rotWithShape="0">
              <a:schemeClr val="tx2">
                <a:alpha val="74998"/>
              </a:schemeClr>
            </a:outerShdw>
          </a:effectLst>
        </p:spPr>
        <p:txBody>
          <a:bodyPr/>
          <a:lstStyle/>
          <a:p>
            <a:pPr>
              <a:defRPr/>
            </a:pPr>
            <a:r>
              <a:rPr lang="zh-CN" altLang="en-US" sz="3600" b="1" dirty="0">
                <a:effectLst>
                  <a:glow rad="127000">
                    <a:schemeClr val="tx1"/>
                  </a:glow>
                </a:effectLst>
                <a:latin typeface="Arial" charset="0"/>
                <a:ea typeface="ＭＳ Ｐゴシック" charset="0"/>
                <a:cs typeface="ＭＳ Ｐゴシック" charset="0"/>
              </a:rPr>
              <a:t>神正在告诉你有谁在</a:t>
            </a:r>
            <a:r>
              <a:rPr lang="zh-CN" altLang="en-US" sz="3600" b="1" i="1" dirty="0">
                <a:effectLst>
                  <a:glow rad="127000">
                    <a:schemeClr val="tx1"/>
                  </a:glow>
                </a:effectLst>
                <a:latin typeface="Arial" charset="0"/>
                <a:ea typeface="ＭＳ Ｐゴシック" charset="0"/>
                <a:cs typeface="ＭＳ Ｐゴシック" charset="0"/>
              </a:rPr>
              <a:t>你的世界</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中需要帮助</a:t>
            </a:r>
            <a:r>
              <a:rPr lang="en-US" sz="3600" b="1" dirty="0">
                <a:effectLst>
                  <a:glow rad="127000">
                    <a:schemeClr val="tx1"/>
                  </a:glow>
                </a:effectLst>
                <a:latin typeface="Arial" charset="0"/>
                <a:ea typeface="ＭＳ Ｐゴシック" charset="0"/>
                <a:cs typeface="ＭＳ Ｐゴシック" charset="0"/>
              </a:rPr>
              <a:t>? </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Tree>
    <p:extLst>
      <p:ext uri="{BB962C8B-B14F-4D97-AF65-F5344CB8AC3E}">
        <p14:creationId xmlns:p14="http://schemas.microsoft.com/office/powerpoint/2010/main" val="314010565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spcBef>
                <a:spcPct val="20000"/>
              </a:spcBef>
            </a:pPr>
            <a:endParaRPr lang="en-US"/>
          </a:p>
        </p:txBody>
      </p:sp>
      <p:pic>
        <p:nvPicPr>
          <p:cNvPr id="158723" name="Picture 3" descr="COINS"/>
          <p:cNvPicPr>
            <a:picLocks noChangeAspect="1" noChangeArrowheads="1"/>
          </p:cNvPicPr>
          <p:nvPr/>
        </p:nvPicPr>
        <p:blipFill>
          <a:blip r:embed="rId4" cstate="screen">
            <a:lum bright="-18000" contrast="6000"/>
            <a:extLst>
              <a:ext uri="{28A0092B-C50C-407E-A947-70E740481C1C}">
                <a14:useLocalDpi xmlns:a14="http://schemas.microsoft.com/office/drawing/2010/main" val="0"/>
              </a:ext>
            </a:extLst>
          </a:blip>
          <a:srcRect/>
          <a:stretch>
            <a:fillRect/>
          </a:stretch>
        </p:blipFill>
        <p:spPr bwMode="auto">
          <a:xfrm>
            <a:off x="6248400" y="4686300"/>
            <a:ext cx="2895600"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0292" name="Picture 4" descr="Ain Dara gods"/>
          <p:cNvPicPr>
            <a:picLocks noChangeAspect="1" noChangeArrowheads="1"/>
          </p:cNvPicPr>
          <p:nvPr/>
        </p:nvPicPr>
        <p:blipFill>
          <a:blip r:embed="rId5" cstate="screen">
            <a:extLst>
              <a:ext uri="{28A0092B-C50C-407E-A947-70E740481C1C}">
                <a14:useLocalDpi xmlns:a14="http://schemas.microsoft.com/office/drawing/2010/main" val="0"/>
              </a:ext>
            </a:extLst>
          </a:blip>
          <a:srcRect l="-3249"/>
          <a:stretch>
            <a:fillRect/>
          </a:stretch>
        </p:blipFill>
        <p:spPr bwMode="auto">
          <a:xfrm>
            <a:off x="0" y="19812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25" name="Picture 5" descr="Mansion"/>
          <p:cNvPicPr>
            <a:picLocks noChangeAspect="1" noChangeArrowheads="1"/>
          </p:cNvPicPr>
          <p:nvPr/>
        </p:nvPicPr>
        <p:blipFill>
          <a:blip r:embed="rId6" cstate="screen">
            <a:extLst>
              <a:ext uri="{28A0092B-C50C-407E-A947-70E740481C1C}">
                <a14:useLocalDpi xmlns:a14="http://schemas.microsoft.com/office/drawing/2010/main" val="0"/>
              </a:ext>
            </a:extLst>
          </a:blip>
          <a:srcRect/>
          <a:stretch>
            <a:fillRect/>
          </a:stretch>
        </p:blipFill>
        <p:spPr bwMode="auto">
          <a:xfrm>
            <a:off x="5181600" y="1981200"/>
            <a:ext cx="3962400" cy="2498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26" name="Picture 6" descr="Shaq440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 y="2057400"/>
            <a:ext cx="2444750" cy="334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27" name="Picture 7" descr="PT Cruiser"/>
          <p:cNvPicPr>
            <a:picLocks noChangeAspect="1" noChangeArrowheads="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1600200" y="230188"/>
            <a:ext cx="4876800" cy="1979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9" name="Text Box 9"/>
          <p:cNvSpPr txBox="1">
            <a:spLocks noChangeArrowheads="1"/>
          </p:cNvSpPr>
          <p:nvPr/>
        </p:nvSpPr>
        <p:spPr bwMode="auto">
          <a:xfrm>
            <a:off x="2857500" y="2500313"/>
            <a:ext cx="5943600" cy="21240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400" b="1">
                <a:solidFill>
                  <a:schemeClr val="bg1"/>
                </a:solidFill>
                <a:ea typeface="宋体" charset="0"/>
                <a:cs typeface="宋体" charset="0"/>
              </a:rPr>
              <a:t>他们报明你们是怎样离弃偶像，归向神，要服事那又真又活的神。</a:t>
            </a:r>
            <a:endParaRPr lang="en-US" sz="4400" b="1" i="1">
              <a:solidFill>
                <a:schemeClr val="bg1"/>
              </a:solidFill>
            </a:endParaRPr>
          </a:p>
        </p:txBody>
      </p:sp>
      <p:pic>
        <p:nvPicPr>
          <p:cNvPr id="158730" name="Picture 10" descr="TV"/>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2000" y="5105400"/>
            <a:ext cx="1752600" cy="167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31" name="Picture 11" descr="stereo"/>
          <p:cNvPicPr>
            <a:picLocks noChangeAspect="1" noChangeArrowheads="1"/>
          </p:cNvPicPr>
          <p:nvPr/>
        </p:nvPicPr>
        <p:blipFill>
          <a:blip r:embed="rId10" cstate="screen">
            <a:extLst>
              <a:ext uri="{28A0092B-C50C-407E-A947-70E740481C1C}">
                <a14:useLocalDpi xmlns:a14="http://schemas.microsoft.com/office/drawing/2010/main" val="0"/>
              </a:ext>
            </a:extLst>
          </a:blip>
          <a:srcRect l="56352"/>
          <a:stretch>
            <a:fillRect/>
          </a:stretch>
        </p:blipFill>
        <p:spPr bwMode="auto">
          <a:xfrm>
            <a:off x="152400" y="1524000"/>
            <a:ext cx="1752600" cy="950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8732" name="Picture 12" descr="VC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7200" y="381000"/>
            <a:ext cx="1597025"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3"/>
          <p:cNvGrpSpPr>
            <a:grpSpLocks/>
          </p:cNvGrpSpPr>
          <p:nvPr/>
        </p:nvGrpSpPr>
        <p:grpSpPr bwMode="auto">
          <a:xfrm>
            <a:off x="6858000" y="228600"/>
            <a:ext cx="1714500" cy="1508125"/>
            <a:chOff x="4320" y="144"/>
            <a:chExt cx="1080" cy="950"/>
          </a:xfrm>
        </p:grpSpPr>
        <p:pic>
          <p:nvPicPr>
            <p:cNvPr id="140302" name="Picture 14" descr="cams_digital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40303"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sp>
        <p:nvSpPr>
          <p:cNvPr id="158736" name="Rectangle 16"/>
          <p:cNvSpPr>
            <a:spLocks noGrp="1" noChangeArrowheads="1"/>
          </p:cNvSpPr>
          <p:nvPr>
            <p:ph type="title" idx="4294967295"/>
          </p:nvPr>
        </p:nvSpPr>
        <p:spPr>
          <a:xfrm>
            <a:off x="1428750" y="5857875"/>
            <a:ext cx="6557963" cy="708025"/>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pPr>
            <a:r>
              <a:rPr lang="zh-CN" altLang="en-US" sz="4000" b="1">
                <a:solidFill>
                  <a:schemeClr val="bg1"/>
                </a:solidFill>
                <a:latin typeface="Times New Roman" charset="0"/>
                <a:ea typeface="宋体" charset="0"/>
                <a:cs typeface="宋体" charset="0"/>
              </a:rPr>
              <a:t>帖撒罗尼迦前书 一</a:t>
            </a:r>
            <a:r>
              <a:rPr lang="en-US" altLang="ja-JP" sz="4000" b="1">
                <a:solidFill>
                  <a:schemeClr val="bg1"/>
                </a:solidFill>
                <a:latin typeface="Times New Roman" charset="0"/>
              </a:rPr>
              <a:t>9 </a:t>
            </a:r>
            <a:endParaRPr lang="en-US" sz="4000" b="1">
              <a:solidFill>
                <a:schemeClr val="bg1"/>
              </a:solidFill>
              <a:latin typeface="Times New Roman"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29"/>
                                        </p:tgtEl>
                                        <p:attrNameLst>
                                          <p:attrName>style.visibility</p:attrName>
                                        </p:attrNameLst>
                                      </p:cBhvr>
                                      <p:to>
                                        <p:strVal val="visible"/>
                                      </p:to>
                                    </p:set>
                                    <p:animEffect transition="in" filter="dissolve">
                                      <p:cBhvr>
                                        <p:cTn id="7" dur="500"/>
                                        <p:tgtEl>
                                          <p:spTgt spid="158729"/>
                                        </p:tgtEl>
                                      </p:cBhvr>
                                    </p:animEffect>
                                  </p:childTnLst>
                                </p:cTn>
                              </p:par>
                            </p:childTnLst>
                          </p:cTn>
                        </p:par>
                        <p:par>
                          <p:cTn id="8" fill="hold" nodeType="afterGroup">
                            <p:stCondLst>
                              <p:cond delay="1500"/>
                            </p:stCondLst>
                            <p:childTnLst>
                              <p:par>
                                <p:cTn id="9" presetID="9" presetClass="entr" presetSubtype="0" fill="hold" nodeType="afterEffect">
                                  <p:stCondLst>
                                    <p:cond delay="15000"/>
                                  </p:stCondLst>
                                  <p:childTnLst>
                                    <p:set>
                                      <p:cBhvr>
                                        <p:cTn id="10" dur="1" fill="hold">
                                          <p:stCondLst>
                                            <p:cond delay="0"/>
                                          </p:stCondLst>
                                        </p:cTn>
                                        <p:tgtEl>
                                          <p:spTgt spid="158725"/>
                                        </p:tgtEl>
                                        <p:attrNameLst>
                                          <p:attrName>style.visibility</p:attrName>
                                        </p:attrNameLst>
                                      </p:cBhvr>
                                      <p:to>
                                        <p:strVal val="visible"/>
                                      </p:to>
                                    </p:set>
                                    <p:animEffect transition="in" filter="dissolve">
                                      <p:cBhvr>
                                        <p:cTn id="11" dur="500"/>
                                        <p:tgtEl>
                                          <p:spTgt spid="158725"/>
                                        </p:tgtEl>
                                      </p:cBhvr>
                                    </p:animEffect>
                                  </p:childTnLst>
                                </p:cTn>
                              </p:par>
                            </p:childTnLst>
                          </p:cTn>
                        </p:par>
                        <p:par>
                          <p:cTn id="12" fill="hold" nodeType="afterGroup">
                            <p:stCondLst>
                              <p:cond delay="17000"/>
                            </p:stCondLst>
                            <p:childTnLst>
                              <p:par>
                                <p:cTn id="13" presetID="4" presetClass="entr" presetSubtype="32" fill="hold" nodeType="afterEffect">
                                  <p:stCondLst>
                                    <p:cond delay="2000"/>
                                  </p:stCondLst>
                                  <p:childTnLst>
                                    <p:set>
                                      <p:cBhvr>
                                        <p:cTn id="14" dur="1" fill="hold">
                                          <p:stCondLst>
                                            <p:cond delay="0"/>
                                          </p:stCondLst>
                                        </p:cTn>
                                        <p:tgtEl>
                                          <p:spTgt spid="158727"/>
                                        </p:tgtEl>
                                        <p:attrNameLst>
                                          <p:attrName>style.visibility</p:attrName>
                                        </p:attrNameLst>
                                      </p:cBhvr>
                                      <p:to>
                                        <p:strVal val="visible"/>
                                      </p:to>
                                    </p:set>
                                    <p:animEffect transition="in" filter="box(out)">
                                      <p:cBhvr>
                                        <p:cTn id="15" dur="500"/>
                                        <p:tgtEl>
                                          <p:spTgt spid="158727"/>
                                        </p:tgtEl>
                                      </p:cBhvr>
                                    </p:animEffect>
                                  </p:childTnLst>
                                </p:cTn>
                              </p:par>
                            </p:childTnLst>
                          </p:cTn>
                        </p:par>
                        <p:par>
                          <p:cTn id="16" fill="hold" nodeType="afterGroup">
                            <p:stCondLst>
                              <p:cond delay="19500"/>
                            </p:stCondLst>
                            <p:childTnLst>
                              <p:par>
                                <p:cTn id="17" presetID="23" presetClass="entr" presetSubtype="16" fill="hold" nodeType="afterEffect">
                                  <p:stCondLst>
                                    <p:cond delay="2000"/>
                                  </p:stCondLst>
                                  <p:childTnLst>
                                    <p:set>
                                      <p:cBhvr>
                                        <p:cTn id="18" dur="1" fill="hold">
                                          <p:stCondLst>
                                            <p:cond delay="0"/>
                                          </p:stCondLst>
                                        </p:cTn>
                                        <p:tgtEl>
                                          <p:spTgt spid="158726"/>
                                        </p:tgtEl>
                                        <p:attrNameLst>
                                          <p:attrName>style.visibility</p:attrName>
                                        </p:attrNameLst>
                                      </p:cBhvr>
                                      <p:to>
                                        <p:strVal val="visible"/>
                                      </p:to>
                                    </p:set>
                                    <p:anim calcmode="lin" valueType="num">
                                      <p:cBhvr>
                                        <p:cTn id="19" dur="500" fill="hold"/>
                                        <p:tgtEl>
                                          <p:spTgt spid="158726"/>
                                        </p:tgtEl>
                                        <p:attrNameLst>
                                          <p:attrName>ppt_w</p:attrName>
                                        </p:attrNameLst>
                                      </p:cBhvr>
                                      <p:tavLst>
                                        <p:tav tm="0">
                                          <p:val>
                                            <p:fltVal val="0"/>
                                          </p:val>
                                        </p:tav>
                                        <p:tav tm="100000">
                                          <p:val>
                                            <p:strVal val="#ppt_w"/>
                                          </p:val>
                                        </p:tav>
                                      </p:tavLst>
                                    </p:anim>
                                    <p:anim calcmode="lin" valueType="num">
                                      <p:cBhvr>
                                        <p:cTn id="20" dur="500" fill="hold"/>
                                        <p:tgtEl>
                                          <p:spTgt spid="158726"/>
                                        </p:tgtEl>
                                        <p:attrNameLst>
                                          <p:attrName>ppt_h</p:attrName>
                                        </p:attrNameLst>
                                      </p:cBhvr>
                                      <p:tavLst>
                                        <p:tav tm="0">
                                          <p:val>
                                            <p:fltVal val="0"/>
                                          </p:val>
                                        </p:tav>
                                        <p:tav tm="100000">
                                          <p:val>
                                            <p:strVal val="#ppt_h"/>
                                          </p:val>
                                        </p:tav>
                                      </p:tavLst>
                                    </p:anim>
                                  </p:childTnLst>
                                </p:cTn>
                              </p:par>
                            </p:childTnLst>
                          </p:cTn>
                        </p:par>
                        <p:par>
                          <p:cTn id="21" fill="hold" nodeType="afterGroup">
                            <p:stCondLst>
                              <p:cond delay="22000"/>
                            </p:stCondLst>
                            <p:childTnLst>
                              <p:par>
                                <p:cTn id="22" presetID="23" presetClass="entr" presetSubtype="16" fill="hold" nodeType="afterEffect">
                                  <p:stCondLst>
                                    <p:cond delay="4000"/>
                                  </p:stCondLst>
                                  <p:childTnLst>
                                    <p:set>
                                      <p:cBhvr>
                                        <p:cTn id="23" dur="1" fill="hold">
                                          <p:stCondLst>
                                            <p:cond delay="0"/>
                                          </p:stCondLst>
                                        </p:cTn>
                                        <p:tgtEl>
                                          <p:spTgt spid="2"/>
                                        </p:tgtEl>
                                        <p:attrNameLst>
                                          <p:attrName>style.visibility</p:attrName>
                                        </p:attrNameLst>
                                      </p:cBhvr>
                                      <p:to>
                                        <p:strVal val="visible"/>
                                      </p:to>
                                    </p:set>
                                    <p:anim calcmode="lin" valueType="num">
                                      <p:cBhvr>
                                        <p:cTn id="24" dur="500" fill="hold"/>
                                        <p:tgtEl>
                                          <p:spTgt spid="2"/>
                                        </p:tgtEl>
                                        <p:attrNameLst>
                                          <p:attrName>ppt_w</p:attrName>
                                        </p:attrNameLst>
                                      </p:cBhvr>
                                      <p:tavLst>
                                        <p:tav tm="0">
                                          <p:val>
                                            <p:fltVal val="0"/>
                                          </p:val>
                                        </p:tav>
                                        <p:tav tm="100000">
                                          <p:val>
                                            <p:strVal val="#ppt_w"/>
                                          </p:val>
                                        </p:tav>
                                      </p:tavLst>
                                    </p:anim>
                                    <p:anim calcmode="lin" valueType="num">
                                      <p:cBhvr>
                                        <p:cTn id="25" dur="500" fill="hold"/>
                                        <p:tgtEl>
                                          <p:spTgt spid="2"/>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par>
                          <p:cTn id="26" fill="hold" nodeType="afterGroup">
                            <p:stCondLst>
                              <p:cond delay="26500"/>
                            </p:stCondLst>
                            <p:childTnLst>
                              <p:par>
                                <p:cTn id="27" presetID="23" presetClass="entr" presetSubtype="16" fill="hold" nodeType="afterEffect">
                                  <p:stCondLst>
                                    <p:cond delay="0"/>
                                  </p:stCondLst>
                                  <p:childTnLst>
                                    <p:set>
                                      <p:cBhvr>
                                        <p:cTn id="28" dur="1" fill="hold">
                                          <p:stCondLst>
                                            <p:cond delay="0"/>
                                          </p:stCondLst>
                                        </p:cTn>
                                        <p:tgtEl>
                                          <p:spTgt spid="158732"/>
                                        </p:tgtEl>
                                        <p:attrNameLst>
                                          <p:attrName>style.visibility</p:attrName>
                                        </p:attrNameLst>
                                      </p:cBhvr>
                                      <p:to>
                                        <p:strVal val="visible"/>
                                      </p:to>
                                    </p:set>
                                    <p:anim calcmode="lin" valueType="num">
                                      <p:cBhvr>
                                        <p:cTn id="29" dur="500" fill="hold"/>
                                        <p:tgtEl>
                                          <p:spTgt spid="158732"/>
                                        </p:tgtEl>
                                        <p:attrNameLst>
                                          <p:attrName>ppt_w</p:attrName>
                                        </p:attrNameLst>
                                      </p:cBhvr>
                                      <p:tavLst>
                                        <p:tav tm="0">
                                          <p:val>
                                            <p:fltVal val="0"/>
                                          </p:val>
                                        </p:tav>
                                        <p:tav tm="100000">
                                          <p:val>
                                            <p:strVal val="#ppt_w"/>
                                          </p:val>
                                        </p:tav>
                                      </p:tavLst>
                                    </p:anim>
                                    <p:anim calcmode="lin" valueType="num">
                                      <p:cBhvr>
                                        <p:cTn id="30" dur="500" fill="hold"/>
                                        <p:tgtEl>
                                          <p:spTgt spid="158732"/>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7"/>
                                            </p:cond>
                                          </p:stCondLst>
                                        </p:cTn>
                                        <p:tgtEl>
                                          <p:spTgt spid="158732"/>
                                        </p:tgtEl>
                                        <p:attrNameLst>
                                          <p:attrName>style.visibility</p:attrName>
                                        </p:attrNameLst>
                                      </p:cBhvr>
                                      <p:to>
                                        <p:strVal val="hidden"/>
                                      </p:to>
                                    </p:set>
                                  </p:subTnLst>
                                </p:cTn>
                              </p:par>
                            </p:childTnLst>
                          </p:cTn>
                        </p:par>
                        <p:par>
                          <p:cTn id="31" fill="hold" nodeType="afterGroup">
                            <p:stCondLst>
                              <p:cond delay="27000"/>
                            </p:stCondLst>
                            <p:childTnLst>
                              <p:par>
                                <p:cTn id="32" presetID="23" presetClass="entr" presetSubtype="16" fill="hold" nodeType="afterEffect">
                                  <p:stCondLst>
                                    <p:cond delay="0"/>
                                  </p:stCondLst>
                                  <p:childTnLst>
                                    <p:set>
                                      <p:cBhvr>
                                        <p:cTn id="33" dur="1" fill="hold">
                                          <p:stCondLst>
                                            <p:cond delay="0"/>
                                          </p:stCondLst>
                                        </p:cTn>
                                        <p:tgtEl>
                                          <p:spTgt spid="158730"/>
                                        </p:tgtEl>
                                        <p:attrNameLst>
                                          <p:attrName>style.visibility</p:attrName>
                                        </p:attrNameLst>
                                      </p:cBhvr>
                                      <p:to>
                                        <p:strVal val="visible"/>
                                      </p:to>
                                    </p:set>
                                    <p:anim calcmode="lin" valueType="num">
                                      <p:cBhvr>
                                        <p:cTn id="34" dur="500" fill="hold"/>
                                        <p:tgtEl>
                                          <p:spTgt spid="158730"/>
                                        </p:tgtEl>
                                        <p:attrNameLst>
                                          <p:attrName>ppt_w</p:attrName>
                                        </p:attrNameLst>
                                      </p:cBhvr>
                                      <p:tavLst>
                                        <p:tav tm="0">
                                          <p:val>
                                            <p:fltVal val="0"/>
                                          </p:val>
                                        </p:tav>
                                        <p:tav tm="100000">
                                          <p:val>
                                            <p:strVal val="#ppt_w"/>
                                          </p:val>
                                        </p:tav>
                                      </p:tavLst>
                                    </p:anim>
                                    <p:anim calcmode="lin" valueType="num">
                                      <p:cBhvr>
                                        <p:cTn id="35" dur="500" fill="hold"/>
                                        <p:tgtEl>
                                          <p:spTgt spid="158730"/>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0"/>
                                        </p:tgtEl>
                                        <p:attrNameLst>
                                          <p:attrName>style.visibility</p:attrName>
                                        </p:attrNameLst>
                                      </p:cBhvr>
                                      <p:to>
                                        <p:strVal val="hidden"/>
                                      </p:to>
                                    </p:set>
                                  </p:subTnLst>
                                </p:cTn>
                              </p:par>
                            </p:childTnLst>
                          </p:cTn>
                        </p:par>
                        <p:par>
                          <p:cTn id="36" fill="hold" nodeType="afterGroup">
                            <p:stCondLst>
                              <p:cond delay="27500"/>
                            </p:stCondLst>
                            <p:childTnLst>
                              <p:par>
                                <p:cTn id="37" presetID="23" presetClass="entr" presetSubtype="16" fill="hold" nodeType="afterEffect">
                                  <p:stCondLst>
                                    <p:cond delay="0"/>
                                  </p:stCondLst>
                                  <p:childTnLst>
                                    <p:set>
                                      <p:cBhvr>
                                        <p:cTn id="38" dur="1" fill="hold">
                                          <p:stCondLst>
                                            <p:cond delay="0"/>
                                          </p:stCondLst>
                                        </p:cTn>
                                        <p:tgtEl>
                                          <p:spTgt spid="158731"/>
                                        </p:tgtEl>
                                        <p:attrNameLst>
                                          <p:attrName>style.visibility</p:attrName>
                                        </p:attrNameLst>
                                      </p:cBhvr>
                                      <p:to>
                                        <p:strVal val="visible"/>
                                      </p:to>
                                    </p:set>
                                    <p:anim calcmode="lin" valueType="num">
                                      <p:cBhvr>
                                        <p:cTn id="39" dur="500" fill="hold"/>
                                        <p:tgtEl>
                                          <p:spTgt spid="158731"/>
                                        </p:tgtEl>
                                        <p:attrNameLst>
                                          <p:attrName>ppt_w</p:attrName>
                                        </p:attrNameLst>
                                      </p:cBhvr>
                                      <p:tavLst>
                                        <p:tav tm="0">
                                          <p:val>
                                            <p:fltVal val="0"/>
                                          </p:val>
                                        </p:tav>
                                        <p:tav tm="100000">
                                          <p:val>
                                            <p:strVal val="#ppt_w"/>
                                          </p:val>
                                        </p:tav>
                                      </p:tavLst>
                                    </p:anim>
                                    <p:anim calcmode="lin" valueType="num">
                                      <p:cBhvr>
                                        <p:cTn id="40" dur="500" fill="hold"/>
                                        <p:tgtEl>
                                          <p:spTgt spid="158731"/>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1"/>
                                        </p:tgtEl>
                                        <p:attrNameLst>
                                          <p:attrName>style.visibility</p:attrName>
                                        </p:attrNameLst>
                                      </p:cBhvr>
                                      <p:to>
                                        <p:strVal val="hidden"/>
                                      </p:to>
                                    </p:set>
                                  </p:subTnLst>
                                </p:cTn>
                              </p:par>
                            </p:childTnLst>
                          </p:cTn>
                        </p:par>
                        <p:par>
                          <p:cTn id="41" fill="hold" nodeType="afterGroup">
                            <p:stCondLst>
                              <p:cond delay="28000"/>
                            </p:stCondLst>
                            <p:childTnLst>
                              <p:par>
                                <p:cTn id="42" presetID="23" presetClass="entr" presetSubtype="16" fill="hold" nodeType="afterEffect">
                                  <p:stCondLst>
                                    <p:cond delay="0"/>
                                  </p:stCondLst>
                                  <p:childTnLst>
                                    <p:set>
                                      <p:cBhvr>
                                        <p:cTn id="43" dur="1" fill="hold">
                                          <p:stCondLst>
                                            <p:cond delay="0"/>
                                          </p:stCondLst>
                                        </p:cTn>
                                        <p:tgtEl>
                                          <p:spTgt spid="158723"/>
                                        </p:tgtEl>
                                        <p:attrNameLst>
                                          <p:attrName>style.visibility</p:attrName>
                                        </p:attrNameLst>
                                      </p:cBhvr>
                                      <p:to>
                                        <p:strVal val="visible"/>
                                      </p:to>
                                    </p:set>
                                    <p:anim calcmode="lin" valueType="num">
                                      <p:cBhvr>
                                        <p:cTn id="44" dur="500" fill="hold"/>
                                        <p:tgtEl>
                                          <p:spTgt spid="158723"/>
                                        </p:tgtEl>
                                        <p:attrNameLst>
                                          <p:attrName>ppt_w</p:attrName>
                                        </p:attrNameLst>
                                      </p:cBhvr>
                                      <p:tavLst>
                                        <p:tav tm="0">
                                          <p:val>
                                            <p:fltVal val="0"/>
                                          </p:val>
                                        </p:tav>
                                        <p:tav tm="100000">
                                          <p:val>
                                            <p:strVal val="#ppt_w"/>
                                          </p:val>
                                        </p:tav>
                                      </p:tavLst>
                                    </p:anim>
                                    <p:anim calcmode="lin" valueType="num">
                                      <p:cBhvr>
                                        <p:cTn id="45" dur="500" fill="hold"/>
                                        <p:tgtEl>
                                          <p:spTgt spid="158723"/>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42"/>
                                            </p:cond>
                                          </p:stCondLst>
                                        </p:cTn>
                                        <p:tgtEl>
                                          <p:spTgt spid="158723"/>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9" grpId="0" autoUpdateAnimBg="0"/>
    </p:bldLst>
  </p:timing>
</p:sld>
</file>

<file path=ppt/slides/slide19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2338" name="Rectangle 5"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a:spcBef>
                <a:spcPct val="20000"/>
              </a:spcBef>
            </a:pPr>
            <a:endParaRPr lang="en-US"/>
          </a:p>
        </p:txBody>
      </p:sp>
      <p:pic>
        <p:nvPicPr>
          <p:cNvPr id="142339" name="Picture 8" descr="Ain Dara gods"/>
          <p:cNvPicPr>
            <a:picLocks noChangeAspect="1" noChangeArrowheads="1"/>
          </p:cNvPicPr>
          <p:nvPr/>
        </p:nvPicPr>
        <p:blipFill>
          <a:blip r:embed="rId4" cstate="screen">
            <a:lum bright="-42000"/>
            <a:extLst>
              <a:ext uri="{28A0092B-C50C-407E-A947-70E740481C1C}">
                <a14:useLocalDpi xmlns:a14="http://schemas.microsoft.com/office/drawing/2010/main" val="0"/>
              </a:ext>
            </a:extLst>
          </a:blip>
          <a:srcRect l="-3249"/>
          <a:stretch>
            <a:fillRect/>
          </a:stretch>
        </p:blipFill>
        <p:spPr bwMode="auto">
          <a:xfrm>
            <a:off x="457200" y="1905000"/>
            <a:ext cx="8001000" cy="448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40"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189</a:t>
            </a:r>
          </a:p>
        </p:txBody>
      </p:sp>
      <p:sp>
        <p:nvSpPr>
          <p:cNvPr id="142341"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论点</a:t>
            </a:r>
            <a:endParaRPr lang="en-US">
              <a:solidFill>
                <a:schemeClr val="bg1"/>
              </a:solidFill>
              <a:latin typeface="Arial Black" charset="0"/>
            </a:endParaRPr>
          </a:p>
        </p:txBody>
      </p:sp>
      <p:sp>
        <p:nvSpPr>
          <p:cNvPr id="248841" name="Rectangle 9"/>
          <p:cNvSpPr>
            <a:spLocks noChangeArrowheads="1"/>
          </p:cNvSpPr>
          <p:nvPr/>
        </p:nvSpPr>
        <p:spPr bwMode="auto">
          <a:xfrm>
            <a:off x="285750" y="1295400"/>
            <a:ext cx="8610600" cy="5562600"/>
          </a:xfrm>
          <a:prstGeom prst="rect">
            <a:avLst/>
          </a:prstGeom>
          <a:noFill/>
          <a:ln w="9525">
            <a:noFill/>
            <a:miter lim="800000"/>
            <a:headEnd/>
            <a:tailEnd/>
          </a:ln>
          <a:effectLst>
            <a:outerShdw dist="35921" dir="2700000" algn="ctr" rotWithShape="0">
              <a:schemeClr val="tx1"/>
            </a:outerShdw>
          </a:effectLst>
        </p:spPr>
        <p:txBody>
          <a:bodyPr/>
          <a:lstStyle/>
          <a:p>
            <a:pPr marL="342900" indent="-342900" algn="just">
              <a:lnSpc>
                <a:spcPct val="90000"/>
              </a:lnSpc>
              <a:spcBef>
                <a:spcPct val="20000"/>
              </a:spcBef>
              <a:buFontTx/>
              <a:buBlip>
                <a:blip r:embed="rId5"/>
              </a:buBlip>
            </a:pPr>
            <a:r>
              <a:rPr lang="zh-CN" altLang="en-US" sz="3600" b="1">
                <a:solidFill>
                  <a:srgbClr val="FFFFFF"/>
                </a:solidFill>
                <a:latin typeface="Arial Narrow" charset="0"/>
                <a:ea typeface="宋体" charset="0"/>
                <a:cs typeface="宋体" charset="0"/>
              </a:rPr>
              <a:t>起初，耶和华因路得对拿俄米的忠诚，赐给她俗世的需要，如粮食和保护（</a:t>
            </a:r>
            <a:r>
              <a:rPr lang="en-US" altLang="zh-CN" sz="3600">
                <a:solidFill>
                  <a:srgbClr val="FFFFFF"/>
                </a:solidFill>
                <a:latin typeface="Arial Narrow" charset="0"/>
                <a:ea typeface="宋体" charset="0"/>
                <a:cs typeface="宋体" charset="0"/>
              </a:rPr>
              <a:t>1-2</a:t>
            </a:r>
            <a:r>
              <a:rPr lang="zh-CN" altLang="en-US" sz="3600" b="1">
                <a:solidFill>
                  <a:srgbClr val="FFFFFF"/>
                </a:solidFill>
                <a:latin typeface="Arial Narrow" charset="0"/>
                <a:ea typeface="宋体" charset="0"/>
                <a:cs typeface="宋体" charset="0"/>
              </a:rPr>
              <a:t>章），但到了结束的高潮，路得的赏赐是一个家，而且参与大卫及弥赛亚的家谱（</a:t>
            </a:r>
            <a:r>
              <a:rPr lang="en-US" altLang="zh-CN" sz="3600">
                <a:solidFill>
                  <a:srgbClr val="FFFFFF"/>
                </a:solidFill>
                <a:latin typeface="Arial Narrow" charset="0"/>
                <a:ea typeface="宋体" charset="0"/>
                <a:cs typeface="宋体" charset="0"/>
              </a:rPr>
              <a:t>3-4 </a:t>
            </a:r>
            <a:r>
              <a:rPr lang="zh-CN" altLang="en-US" sz="3600" b="1">
                <a:solidFill>
                  <a:srgbClr val="FFFFFF"/>
                </a:solidFill>
                <a:latin typeface="Arial Narrow" charset="0"/>
                <a:ea typeface="宋体" charset="0"/>
                <a:cs typeface="宋体" charset="0"/>
              </a:rPr>
              <a:t>章）。</a:t>
            </a:r>
            <a:endParaRPr lang="en-US" altLang="zh-CN" sz="3600" b="1">
              <a:solidFill>
                <a:srgbClr val="FFFFFF"/>
              </a:solidFill>
              <a:latin typeface="Arial Narrow" charset="0"/>
              <a:ea typeface="宋体" charset="0"/>
              <a:cs typeface="宋体" charset="0"/>
            </a:endParaRPr>
          </a:p>
          <a:p>
            <a:pPr marL="342900" indent="-342900">
              <a:lnSpc>
                <a:spcPct val="90000"/>
              </a:lnSpc>
              <a:spcBef>
                <a:spcPct val="20000"/>
              </a:spcBef>
            </a:pPr>
            <a:endParaRPr lang="en-US" altLang="zh-CN" sz="3600" b="1">
              <a:solidFill>
                <a:srgbClr val="FFFFFF"/>
              </a:solidFill>
              <a:latin typeface="Arial Narrow" charset="0"/>
              <a:ea typeface="宋体" charset="0"/>
              <a:cs typeface="宋体" charset="0"/>
            </a:endParaRPr>
          </a:p>
          <a:p>
            <a:pPr marL="342900" indent="-342900">
              <a:lnSpc>
                <a:spcPct val="90000"/>
              </a:lnSpc>
              <a:spcBef>
                <a:spcPct val="20000"/>
              </a:spcBef>
              <a:buFontTx/>
              <a:buBlip>
                <a:blip r:embed="rId5"/>
              </a:buBlip>
            </a:pPr>
            <a:r>
              <a:rPr lang="zh-CN" altLang="en-US" sz="3600" b="1">
                <a:solidFill>
                  <a:srgbClr val="FFFFFF"/>
                </a:solidFill>
                <a:latin typeface="Arial Narrow" charset="0"/>
                <a:ea typeface="宋体" charset="0"/>
                <a:cs typeface="宋体" charset="0"/>
              </a:rPr>
              <a:t>因此，路得记也有力地辩护和表明了在以色列历史当中最自私，</a:t>
            </a:r>
            <a:r>
              <a:rPr lang="en-US" altLang="zh-CN" sz="3600" b="1">
                <a:solidFill>
                  <a:srgbClr val="FFFFFF"/>
                </a:solidFill>
                <a:latin typeface="Arial Narrow" charset="0"/>
                <a:ea typeface="宋体" charset="0"/>
                <a:cs typeface="宋体" charset="0"/>
              </a:rPr>
              <a:t> </a:t>
            </a:r>
            <a:r>
              <a:rPr lang="zh-CN" altLang="en-US" sz="3600" b="1">
                <a:solidFill>
                  <a:srgbClr val="FFFFFF"/>
                </a:solidFill>
                <a:latin typeface="Arial Narrow" charset="0"/>
                <a:ea typeface="宋体" charset="0"/>
                <a:cs typeface="宋体" charset="0"/>
              </a:rPr>
              <a:t>充满罪恶的期间，无私，正直的生活仍然是蒙福的。</a:t>
            </a:r>
            <a:endParaRPr lang="en-US" altLang="zh-CN" sz="3600" b="1">
              <a:solidFill>
                <a:srgbClr val="FFFFFF"/>
              </a:solidFill>
              <a:latin typeface="Arial Narrow"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8841">
                                            <p:txEl>
                                              <p:pRg st="0" end="0"/>
                                            </p:txEl>
                                          </p:spTgt>
                                        </p:tgtEl>
                                        <p:attrNameLst>
                                          <p:attrName>style.visibility</p:attrName>
                                        </p:attrNameLst>
                                      </p:cBhvr>
                                      <p:to>
                                        <p:strVal val="visible"/>
                                      </p:to>
                                    </p:set>
                                    <p:anim calcmode="lin" valueType="num">
                                      <p:cBhvr additive="base">
                                        <p:cTn id="7" dur="500" fill="hold"/>
                                        <p:tgtEl>
                                          <p:spTgt spid="24884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88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8841">
                                            <p:txEl>
                                              <p:pRg st="2" end="2"/>
                                            </p:txEl>
                                          </p:spTgt>
                                        </p:tgtEl>
                                        <p:attrNameLst>
                                          <p:attrName>style.visibility</p:attrName>
                                        </p:attrNameLst>
                                      </p:cBhvr>
                                      <p:to>
                                        <p:strVal val="visible"/>
                                      </p:to>
                                    </p:set>
                                    <p:anim calcmode="lin" valueType="num">
                                      <p:cBhvr additive="base">
                                        <p:cTn id="13" dur="500" fill="hold"/>
                                        <p:tgtEl>
                                          <p:spTgt spid="248841">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884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41" grpId="0" build="p" autoUpdateAnimBg="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a:spcBef>
                <a:spcPct val="20000"/>
              </a:spcBef>
            </a:pPr>
            <a:endParaRPr lang="en-US"/>
          </a:p>
        </p:txBody>
      </p:sp>
      <p:pic>
        <p:nvPicPr>
          <p:cNvPr id="144387" name="Picture 3" descr="COINS"/>
          <p:cNvPicPr>
            <a:picLocks noChangeAspect="1" noChangeArrowheads="1"/>
          </p:cNvPicPr>
          <p:nvPr/>
        </p:nvPicPr>
        <p:blipFill>
          <a:blip r:embed="rId3" cstate="screen">
            <a:lum bright="-18000" contrast="6000"/>
            <a:extLst>
              <a:ext uri="{28A0092B-C50C-407E-A947-70E740481C1C}">
                <a14:useLocalDpi xmlns:a14="http://schemas.microsoft.com/office/drawing/2010/main" val="0"/>
              </a:ext>
            </a:extLst>
          </a:blip>
          <a:srcRect/>
          <a:stretch>
            <a:fillRect/>
          </a:stretch>
        </p:blipFill>
        <p:spPr bwMode="auto">
          <a:xfrm>
            <a:off x="5943600" y="4686300"/>
            <a:ext cx="3200400" cy="2171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4388" name="Picture 4" descr="Ain Dara gods"/>
          <p:cNvPicPr>
            <a:picLocks noChangeAspect="1" noChangeArrowheads="1"/>
          </p:cNvPicPr>
          <p:nvPr/>
        </p:nvPicPr>
        <p:blipFill>
          <a:blip r:embed="rId4" cstate="screen">
            <a:extLst>
              <a:ext uri="{28A0092B-C50C-407E-A947-70E740481C1C}">
                <a14:useLocalDpi xmlns:a14="http://schemas.microsoft.com/office/drawing/2010/main" val="0"/>
              </a:ext>
            </a:extLst>
          </a:blip>
          <a:srcRect l="-3768"/>
          <a:stretch>
            <a:fillRect/>
          </a:stretch>
        </p:blipFill>
        <p:spPr bwMode="auto">
          <a:xfrm>
            <a:off x="0" y="1981200"/>
            <a:ext cx="6934200" cy="3886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4389" name="Picture 5" descr="Mansion"/>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5181600" y="1981200"/>
            <a:ext cx="3962400" cy="2498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4390" name="Picture 6" descr="Shaq440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200" y="2209800"/>
            <a:ext cx="1897063"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4391" name="Picture 7" descr="PT Cruiser"/>
          <p:cNvPicPr>
            <a:picLocks noChangeAspect="1" noChangeArrowheads="1"/>
          </p:cNvPicPr>
          <p:nvPr/>
        </p:nvPicPr>
        <p:blipFill>
          <a:blip r:embed="rId7" cstate="screen">
            <a:extLst>
              <a:ext uri="{28A0092B-C50C-407E-A947-70E740481C1C}">
                <a14:useLocalDpi xmlns:a14="http://schemas.microsoft.com/office/drawing/2010/main" val="0"/>
              </a:ext>
            </a:extLst>
          </a:blip>
          <a:srcRect/>
          <a:stretch>
            <a:fillRect/>
          </a:stretch>
        </p:blipFill>
        <p:spPr bwMode="auto">
          <a:xfrm>
            <a:off x="2133600" y="230188"/>
            <a:ext cx="3886200" cy="19796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9753" name="Text Box 9"/>
          <p:cNvSpPr txBox="1">
            <a:spLocks noChangeArrowheads="1"/>
          </p:cNvSpPr>
          <p:nvPr/>
        </p:nvSpPr>
        <p:spPr bwMode="auto">
          <a:xfrm>
            <a:off x="2857500" y="3071813"/>
            <a:ext cx="5943600" cy="1570037"/>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800" b="1">
                <a:solidFill>
                  <a:srgbClr val="FFFF00"/>
                </a:solidFill>
                <a:ea typeface="宋体" charset="0"/>
                <a:cs typeface="宋体" charset="0"/>
              </a:rPr>
              <a:t>小子们哪，你们要自守，远避偶像！</a:t>
            </a:r>
            <a:endParaRPr lang="en-US" sz="4800" b="1">
              <a:solidFill>
                <a:srgbClr val="FFFF00"/>
              </a:solidFill>
            </a:endParaRPr>
          </a:p>
        </p:txBody>
      </p:sp>
      <p:pic>
        <p:nvPicPr>
          <p:cNvPr id="144393" name="Picture 10" descr="TV"/>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2000" y="5105400"/>
            <a:ext cx="1752600" cy="1679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4394" name="Picture 11" descr="stereo"/>
          <p:cNvPicPr>
            <a:picLocks noChangeAspect="1" noChangeArrowheads="1"/>
          </p:cNvPicPr>
          <p:nvPr/>
        </p:nvPicPr>
        <p:blipFill>
          <a:blip r:embed="rId9" cstate="screen">
            <a:extLst>
              <a:ext uri="{28A0092B-C50C-407E-A947-70E740481C1C}">
                <a14:useLocalDpi xmlns:a14="http://schemas.microsoft.com/office/drawing/2010/main" val="0"/>
              </a:ext>
            </a:extLst>
          </a:blip>
          <a:srcRect l="56352"/>
          <a:stretch>
            <a:fillRect/>
          </a:stretch>
        </p:blipFill>
        <p:spPr bwMode="auto">
          <a:xfrm>
            <a:off x="0" y="990600"/>
            <a:ext cx="1752600" cy="950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4395" name="Picture 12" descr="VC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33400" y="228600"/>
            <a:ext cx="1597025" cy="731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4396" name="Group 13"/>
          <p:cNvGrpSpPr>
            <a:grpSpLocks/>
          </p:cNvGrpSpPr>
          <p:nvPr/>
        </p:nvGrpSpPr>
        <p:grpSpPr bwMode="auto">
          <a:xfrm>
            <a:off x="6858000" y="228600"/>
            <a:ext cx="1714500" cy="1508125"/>
            <a:chOff x="4320" y="144"/>
            <a:chExt cx="1080" cy="950"/>
          </a:xfrm>
        </p:grpSpPr>
        <p:pic>
          <p:nvPicPr>
            <p:cNvPr id="144398" name="Picture 14" descr="cams_digital8"/>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144399"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a:spcBef>
                  <a:spcPct val="20000"/>
                </a:spcBef>
              </a:pPr>
              <a:endParaRPr lang="en-US"/>
            </a:p>
          </p:txBody>
        </p:sp>
      </p:grpSp>
      <p:sp>
        <p:nvSpPr>
          <p:cNvPr id="144397" name="Rectangle 16"/>
          <p:cNvSpPr>
            <a:spLocks noGrp="1" noChangeArrowheads="1"/>
          </p:cNvSpPr>
          <p:nvPr>
            <p:ph type="title" idx="4294967295"/>
          </p:nvPr>
        </p:nvSpPr>
        <p:spPr>
          <a:xfrm>
            <a:off x="1928813" y="5214938"/>
            <a:ext cx="6986587" cy="1143000"/>
          </a:xfrm>
        </p:spPr>
        <p:txBody>
          <a:bodyPr/>
          <a:lstStyle/>
          <a:p>
            <a:pPr algn="r" eaLnBrk="1" hangingPunct="1"/>
            <a:r>
              <a:rPr lang="zh-CN" altLang="en-US" sz="3600" b="1">
                <a:solidFill>
                  <a:srgbClr val="FFFF00"/>
                </a:solidFill>
                <a:latin typeface="Times New Roman" charset="0"/>
                <a:ea typeface="宋体" charset="0"/>
                <a:cs typeface="宋体" charset="0"/>
              </a:rPr>
              <a:t>约翰一书 五</a:t>
            </a:r>
            <a:r>
              <a:rPr lang="en-US" altLang="ja-JP" sz="3600" b="1">
                <a:solidFill>
                  <a:srgbClr val="FFFF00"/>
                </a:solidFill>
                <a:latin typeface="Times New Roman" charset="0"/>
              </a:rPr>
              <a:t>21 </a:t>
            </a:r>
            <a:endParaRPr lang="en-US" sz="4800">
              <a:latin typeface="Times New Roman" charset="0"/>
            </a:endParaRPr>
          </a:p>
        </p:txBody>
      </p:sp>
    </p:spTree>
  </p:cSld>
  <p:clrMapOvr>
    <a:masterClrMapping/>
  </p:clrMapOvr>
  <p:transition>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146434" name="Picture 10" descr="Bleeding heart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11353800" cy="6891338"/>
          </a:xfrm>
          <a:prstGeom prst="rect">
            <a:avLst/>
          </a:prstGeom>
          <a:solidFill>
            <a:srgbClr val="B2B2B2"/>
          </a:solid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6435" name="Text Box 2"/>
          <p:cNvSpPr txBox="1">
            <a:spLocks noChangeArrowheads="1"/>
          </p:cNvSpPr>
          <p:nvPr/>
        </p:nvSpPr>
        <p:spPr bwMode="auto">
          <a:xfrm>
            <a:off x="7696200" y="152400"/>
            <a:ext cx="12192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189-190</a:t>
            </a:r>
          </a:p>
        </p:txBody>
      </p:sp>
      <p:sp>
        <p:nvSpPr>
          <p:cNvPr id="146436"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a:solidFill>
                  <a:schemeClr val="bg1"/>
                </a:solidFill>
                <a:latin typeface="Arial Black" charset="0"/>
                <a:ea typeface="宋体" charset="0"/>
                <a:cs typeface="宋体" charset="0"/>
              </a:rPr>
              <a:t>综合</a:t>
            </a:r>
            <a:endParaRPr lang="en-US">
              <a:solidFill>
                <a:schemeClr val="bg1"/>
              </a:solidFill>
              <a:latin typeface="Arial Black" charset="0"/>
            </a:endParaRPr>
          </a:p>
        </p:txBody>
      </p:sp>
      <p:sp>
        <p:nvSpPr>
          <p:cNvPr id="34823" name="Text Box 7"/>
          <p:cNvSpPr txBox="1">
            <a:spLocks noChangeArrowheads="1"/>
          </p:cNvSpPr>
          <p:nvPr/>
        </p:nvSpPr>
        <p:spPr bwMode="auto">
          <a:xfrm>
            <a:off x="952500" y="2657475"/>
            <a:ext cx="5600700" cy="1200150"/>
          </a:xfrm>
          <a:prstGeom prst="rect">
            <a:avLst/>
          </a:prstGeom>
          <a:solidFill>
            <a:srgbClr val="B2B2B2"/>
          </a:solidFill>
          <a:ln w="9525">
            <a:solidFill>
              <a:srgbClr val="000000"/>
            </a:solidFill>
            <a:miter lim="800000"/>
            <a:headEnd/>
            <a:tailEnd/>
          </a:ln>
        </p:spPr>
        <p:txBody>
          <a:bodyPr>
            <a:spAutoFit/>
          </a:bodyPr>
          <a:lstStyle>
            <a:defPPr>
              <a:defRPr lang="en-US"/>
            </a:defPPr>
            <a:lvl1pPr marL="0" algn="ctr" defTabSz="914400" eaLnBrk="1" latinLnBrk="0" hangingPunct="1">
              <a:defRPr sz="3200" b="1">
                <a:solidFill>
                  <a:srgbClr val="000000"/>
                </a:solidFill>
                <a:latin typeface="Arial Black" charset="0"/>
                <a:ea typeface="宋体" charset="0"/>
                <a:cs typeface="宋体" charset="0"/>
              </a:defRPr>
            </a:lvl1pPr>
            <a:lvl2pPr marL="37931725" indent="-37474525" defTabSz="457200" eaLnBrk="0" latinLnBrk="0" hangingPunct="0">
              <a:defRPr>
                <a:cs typeface="+mn-cs"/>
              </a:defRPr>
            </a:lvl2pPr>
            <a:lvl3pPr defTabSz="457200" eaLnBrk="0" latinLnBrk="0" hangingPunct="0">
              <a:defRPr>
                <a:cs typeface="+mn-cs"/>
              </a:defRPr>
            </a:lvl3pPr>
            <a:lvl4pPr defTabSz="457200" eaLnBrk="0" latinLnBrk="0" hangingPunct="0">
              <a:defRPr>
                <a:cs typeface="+mn-cs"/>
              </a:defRPr>
            </a:lvl4pPr>
            <a:lvl5pPr defTabSz="457200" eaLnBrk="0" latinLnBrk="0" hangingPunct="0">
              <a:defRPr>
                <a:cs typeface="+mn-cs"/>
              </a:defRPr>
            </a:lvl5pPr>
            <a:lvl6pPr marL="457200" eaLnBrk="0" fontAlgn="base" hangingPunct="0">
              <a:spcBef>
                <a:spcPct val="20000"/>
              </a:spcBef>
              <a:spcAft>
                <a:spcPct val="0"/>
              </a:spcAft>
              <a:defRPr>
                <a:cs typeface="+mn-cs"/>
              </a:defRPr>
            </a:lvl6pPr>
            <a:lvl7pPr marL="914400" eaLnBrk="0" fontAlgn="base" hangingPunct="0">
              <a:spcBef>
                <a:spcPct val="20000"/>
              </a:spcBef>
              <a:spcAft>
                <a:spcPct val="0"/>
              </a:spcAft>
              <a:defRPr>
                <a:cs typeface="+mn-cs"/>
              </a:defRPr>
            </a:lvl7pPr>
            <a:lvl8pPr marL="1371600" eaLnBrk="0" fontAlgn="base" hangingPunct="0">
              <a:spcBef>
                <a:spcPct val="20000"/>
              </a:spcBef>
              <a:spcAft>
                <a:spcPct val="0"/>
              </a:spcAft>
              <a:defRPr>
                <a:cs typeface="+mn-cs"/>
              </a:defRPr>
            </a:lvl8pPr>
            <a:lvl9pPr marL="1828800" eaLnBrk="0" fontAlgn="base" hangingPunct="0">
              <a:spcBef>
                <a:spcPct val="20000"/>
              </a:spcBef>
              <a:spcAft>
                <a:spcPct val="0"/>
              </a:spcAft>
              <a:defRPr>
                <a:cs typeface="+mn-cs"/>
              </a:defRPr>
            </a:lvl9pPr>
          </a:lstStyle>
          <a:p>
            <a:r>
              <a:rPr lang="en-US" altLang="zh-CN" dirty="0"/>
              <a:t>1—2</a:t>
            </a:r>
            <a:r>
              <a:rPr lang="zh-CN" altLang="en-US" dirty="0"/>
              <a:t>章</a:t>
            </a:r>
            <a:r>
              <a:rPr lang="en-US" altLang="zh-CN" dirty="0"/>
              <a:t>	</a:t>
            </a:r>
            <a:r>
              <a:rPr lang="zh-CN" altLang="en-US" dirty="0"/>
              <a:t>忠诚带来粮食及保护</a:t>
            </a:r>
            <a:endParaRPr lang="en-US" altLang="zh-CN" dirty="0"/>
          </a:p>
        </p:txBody>
      </p:sp>
      <p:sp>
        <p:nvSpPr>
          <p:cNvPr id="146438" name="Text Box 8"/>
          <p:cNvSpPr txBox="1">
            <a:spLocks noChangeArrowheads="1"/>
          </p:cNvSpPr>
          <p:nvPr/>
        </p:nvSpPr>
        <p:spPr bwMode="auto">
          <a:xfrm>
            <a:off x="1066800" y="1392238"/>
            <a:ext cx="7010400" cy="5842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r>
              <a:rPr lang="zh-CN" altLang="en-US" sz="3200" b="1">
                <a:solidFill>
                  <a:srgbClr val="000000"/>
                </a:solidFill>
                <a:latin typeface="Arial Black" charset="0"/>
                <a:ea typeface="宋体" charset="0"/>
                <a:cs typeface="宋体" charset="0"/>
              </a:rPr>
              <a:t>上帝赏赐无私的人</a:t>
            </a:r>
            <a:endParaRPr lang="en-US" altLang="zh-CN" sz="3200" b="1">
              <a:solidFill>
                <a:srgbClr val="000000"/>
              </a:solidFill>
              <a:latin typeface="Arial Black" charset="0"/>
              <a:ea typeface="宋体" charset="0"/>
              <a:cs typeface="宋体" charset="0"/>
            </a:endParaRPr>
          </a:p>
        </p:txBody>
      </p:sp>
      <p:sp>
        <p:nvSpPr>
          <p:cNvPr id="34825" name="Text Box 9"/>
          <p:cNvSpPr txBox="1">
            <a:spLocks noChangeArrowheads="1"/>
          </p:cNvSpPr>
          <p:nvPr/>
        </p:nvSpPr>
        <p:spPr bwMode="auto">
          <a:xfrm>
            <a:off x="3276600" y="5029200"/>
            <a:ext cx="5562600" cy="1077913"/>
          </a:xfrm>
          <a:prstGeom prst="rect">
            <a:avLst/>
          </a:prstGeom>
          <a:solidFill>
            <a:srgbClr val="B2B2B2"/>
          </a:solidFill>
          <a:ln w="9525">
            <a:solidFill>
              <a:srgbClr val="000000"/>
            </a:solidFill>
            <a:miter lim="800000"/>
            <a:headEnd/>
            <a:tailEnd/>
          </a:ln>
        </p:spPr>
        <p:txBody>
          <a:bodyPr>
            <a:spAutoFit/>
          </a:bodyPr>
          <a:lstStyle>
            <a:defPPr>
              <a:defRPr lang="en-US"/>
            </a:defPPr>
            <a:lvl1pPr marL="0" algn="ctr" defTabSz="914400" eaLnBrk="1" latinLnBrk="0" hangingPunct="1">
              <a:defRPr sz="3200" b="1">
                <a:solidFill>
                  <a:srgbClr val="000000"/>
                </a:solidFill>
                <a:latin typeface="Arial Black" charset="0"/>
                <a:ea typeface="宋体" charset="0"/>
                <a:cs typeface="宋体" charset="0"/>
              </a:defRPr>
            </a:lvl1pPr>
            <a:lvl2pPr marL="37931725" indent="-37474525" defTabSz="457200" eaLnBrk="0" latinLnBrk="0" hangingPunct="0">
              <a:defRPr>
                <a:cs typeface="+mn-cs"/>
              </a:defRPr>
            </a:lvl2pPr>
            <a:lvl3pPr defTabSz="457200" eaLnBrk="0" latinLnBrk="0" hangingPunct="0">
              <a:defRPr>
                <a:cs typeface="+mn-cs"/>
              </a:defRPr>
            </a:lvl3pPr>
            <a:lvl4pPr defTabSz="457200" eaLnBrk="0" latinLnBrk="0" hangingPunct="0">
              <a:defRPr>
                <a:cs typeface="+mn-cs"/>
              </a:defRPr>
            </a:lvl4pPr>
            <a:lvl5pPr defTabSz="457200" eaLnBrk="0" latinLnBrk="0" hangingPunct="0">
              <a:defRPr>
                <a:cs typeface="+mn-cs"/>
              </a:defRPr>
            </a:lvl5pPr>
            <a:lvl6pPr marL="457200" eaLnBrk="0" fontAlgn="base" hangingPunct="0">
              <a:spcBef>
                <a:spcPct val="20000"/>
              </a:spcBef>
              <a:spcAft>
                <a:spcPct val="0"/>
              </a:spcAft>
              <a:defRPr>
                <a:cs typeface="+mn-cs"/>
              </a:defRPr>
            </a:lvl6pPr>
            <a:lvl7pPr marL="914400" eaLnBrk="0" fontAlgn="base" hangingPunct="0">
              <a:spcBef>
                <a:spcPct val="20000"/>
              </a:spcBef>
              <a:spcAft>
                <a:spcPct val="0"/>
              </a:spcAft>
              <a:defRPr>
                <a:cs typeface="+mn-cs"/>
              </a:defRPr>
            </a:lvl7pPr>
            <a:lvl8pPr marL="1371600" eaLnBrk="0" fontAlgn="base" hangingPunct="0">
              <a:spcBef>
                <a:spcPct val="20000"/>
              </a:spcBef>
              <a:spcAft>
                <a:spcPct val="0"/>
              </a:spcAft>
              <a:defRPr>
                <a:cs typeface="+mn-cs"/>
              </a:defRPr>
            </a:lvl8pPr>
            <a:lvl9pPr marL="1828800" eaLnBrk="0" fontAlgn="base" hangingPunct="0">
              <a:spcBef>
                <a:spcPct val="20000"/>
              </a:spcBef>
              <a:spcAft>
                <a:spcPct val="0"/>
              </a:spcAft>
              <a:defRPr>
                <a:cs typeface="+mn-cs"/>
              </a:defRPr>
            </a:lvl9pPr>
          </a:lstStyle>
          <a:p>
            <a:r>
              <a:rPr lang="en-US" altLang="zh-CN" dirty="0"/>
              <a:t>3—4</a:t>
            </a:r>
            <a:r>
              <a:rPr lang="zh-CN" altLang="en-US" dirty="0"/>
              <a:t>章</a:t>
            </a:r>
            <a:r>
              <a:rPr lang="en-US" altLang="zh-CN" dirty="0"/>
              <a:t>	</a:t>
            </a:r>
            <a:r>
              <a:rPr lang="zh-CN" altLang="en-US" dirty="0"/>
              <a:t>忠诚带来弥赛亚的系谱</a:t>
            </a:r>
            <a:endParaRPr lang="en-US" altLang="zh-CN"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0-#ppt_w/2"/>
                                          </p:val>
                                        </p:tav>
                                        <p:tav tm="100000">
                                          <p:val>
                                            <p:strVal val="#ppt_x"/>
                                          </p:val>
                                        </p:tav>
                                      </p:tavLst>
                                    </p:anim>
                                    <p:anim calcmode="lin" valueType="num">
                                      <p:cBhvr additive="base">
                                        <p:cTn id="8" dur="500" fill="hold"/>
                                        <p:tgtEl>
                                          <p:spTgt spid="348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825"/>
                                        </p:tgtEl>
                                        <p:attrNameLst>
                                          <p:attrName>style.visibility</p:attrName>
                                        </p:attrNameLst>
                                      </p:cBhvr>
                                      <p:to>
                                        <p:strVal val="visible"/>
                                      </p:to>
                                    </p:set>
                                    <p:anim calcmode="lin" valueType="num">
                                      <p:cBhvr additive="base">
                                        <p:cTn id="13" dur="500" fill="hold"/>
                                        <p:tgtEl>
                                          <p:spTgt spid="34825"/>
                                        </p:tgtEl>
                                        <p:attrNameLst>
                                          <p:attrName>ppt_x</p:attrName>
                                        </p:attrNameLst>
                                      </p:cBhvr>
                                      <p:tavLst>
                                        <p:tav tm="0">
                                          <p:val>
                                            <p:strVal val="0-#ppt_w/2"/>
                                          </p:val>
                                        </p:tav>
                                        <p:tav tm="100000">
                                          <p:val>
                                            <p:strVal val="#ppt_x"/>
                                          </p:val>
                                        </p:tav>
                                      </p:tavLst>
                                    </p:anim>
                                    <p:anim calcmode="lin" valueType="num">
                                      <p:cBhvr additive="base">
                                        <p:cTn id="14" dur="500" fill="hold"/>
                                        <p:tgtEl>
                                          <p:spTgt spid="348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5" grpId="0" animBg="1" autoUpdateAnimBg="0"/>
    </p:bldLst>
  </p:timing>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48482" name="Text Box 2"/>
          <p:cNvSpPr txBox="1">
            <a:spLocks noChangeArrowheads="1"/>
          </p:cNvSpPr>
          <p:nvPr/>
        </p:nvSpPr>
        <p:spPr bwMode="auto">
          <a:xfrm>
            <a:off x="7696200" y="152400"/>
            <a:ext cx="12192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190-191</a:t>
            </a:r>
          </a:p>
        </p:txBody>
      </p:sp>
      <p:sp>
        <p:nvSpPr>
          <p:cNvPr id="148483"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Arial Black" charset="0"/>
                <a:ea typeface="宋体" charset="0"/>
                <a:cs typeface="宋体" charset="0"/>
              </a:rPr>
              <a:t>大纲</a:t>
            </a:r>
            <a:endParaRPr lang="en-US" b="1">
              <a:solidFill>
                <a:schemeClr val="bg1"/>
              </a:solidFill>
              <a:latin typeface="Arial Black" charset="0"/>
            </a:endParaRPr>
          </a:p>
        </p:txBody>
      </p:sp>
      <p:sp>
        <p:nvSpPr>
          <p:cNvPr id="35847" name="Text Box 7"/>
          <p:cNvSpPr txBox="1">
            <a:spLocks noChangeArrowheads="1"/>
          </p:cNvSpPr>
          <p:nvPr/>
        </p:nvSpPr>
        <p:spPr bwMode="auto">
          <a:xfrm>
            <a:off x="838200" y="1371600"/>
            <a:ext cx="8001000" cy="138430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just" eaLnBrk="1" hangingPunct="1"/>
            <a:r>
              <a:rPr lang="en-US" altLang="zh-CN" sz="2800" b="1">
                <a:solidFill>
                  <a:srgbClr val="000000"/>
                </a:solidFill>
                <a:latin typeface="Arial" charset="0"/>
                <a:ea typeface="宋体" charset="0"/>
                <a:cs typeface="宋体" charset="0"/>
              </a:rPr>
              <a:t>I.	(1—2</a:t>
            </a:r>
            <a:r>
              <a:rPr lang="zh-CN" altLang="en-US" sz="2800" b="1">
                <a:solidFill>
                  <a:srgbClr val="000000"/>
                </a:solidFill>
                <a:latin typeface="Arial" charset="0"/>
                <a:ea typeface="宋体" charset="0"/>
                <a:cs typeface="宋体" charset="0"/>
              </a:rPr>
              <a:t>章</a:t>
            </a:r>
            <a:r>
              <a:rPr lang="en-US" altLang="zh-CN" sz="2800" b="1">
                <a:solidFill>
                  <a:srgbClr val="000000"/>
                </a:solidFill>
                <a:latin typeface="Arial" charset="0"/>
                <a:ea typeface="宋体" charset="0"/>
                <a:cs typeface="宋体" charset="0"/>
              </a:rPr>
              <a:t>) </a:t>
            </a:r>
            <a:r>
              <a:rPr lang="zh-CN" altLang="en-US" sz="2800" b="1">
                <a:solidFill>
                  <a:srgbClr val="000000"/>
                </a:solidFill>
                <a:latin typeface="Arial" charset="0"/>
                <a:ea typeface="宋体" charset="0"/>
                <a:cs typeface="宋体" charset="0"/>
              </a:rPr>
              <a:t>路得对拿俄米的忠诚使到她们领受上帝所赐的粮食及保护，这也表明了上帝如何赐福于乐于助人的人。</a:t>
            </a:r>
            <a:endParaRPr lang="en-US" altLang="zh-CN" sz="2800" b="1">
              <a:solidFill>
                <a:srgbClr val="000000"/>
              </a:solidFill>
              <a:latin typeface="Arial" charset="0"/>
              <a:ea typeface="宋体" charset="0"/>
              <a:cs typeface="宋体" charset="0"/>
            </a:endParaRPr>
          </a:p>
        </p:txBody>
      </p:sp>
      <p:sp>
        <p:nvSpPr>
          <p:cNvPr id="35848" name="Text Box 8"/>
          <p:cNvSpPr txBox="1">
            <a:spLocks noChangeArrowheads="1"/>
          </p:cNvSpPr>
          <p:nvPr/>
        </p:nvSpPr>
        <p:spPr bwMode="auto">
          <a:xfrm>
            <a:off x="838200" y="3736975"/>
            <a:ext cx="8001000" cy="2246313"/>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just" eaLnBrk="1" hangingPunct="1"/>
            <a:r>
              <a:rPr lang="en-US" altLang="zh-CN" sz="2800" b="1">
                <a:solidFill>
                  <a:srgbClr val="000000"/>
                </a:solidFill>
                <a:latin typeface="Arial" charset="0"/>
                <a:ea typeface="宋体" charset="0"/>
                <a:cs typeface="宋体" charset="0"/>
              </a:rPr>
              <a:t>II.	(3—4 </a:t>
            </a:r>
            <a:r>
              <a:rPr lang="zh-CN" altLang="en-US" sz="2800" b="1">
                <a:solidFill>
                  <a:srgbClr val="000000"/>
                </a:solidFill>
                <a:latin typeface="Arial" charset="0"/>
                <a:ea typeface="宋体" charset="0"/>
                <a:cs typeface="宋体" charset="0"/>
              </a:rPr>
              <a:t>章</a:t>
            </a:r>
            <a:r>
              <a:rPr lang="en-US" altLang="zh-CN" sz="2800" b="1">
                <a:solidFill>
                  <a:srgbClr val="000000"/>
                </a:solidFill>
                <a:latin typeface="Arial" charset="0"/>
                <a:ea typeface="宋体" charset="0"/>
                <a:cs typeface="宋体" charset="0"/>
              </a:rPr>
              <a:t>)</a:t>
            </a:r>
            <a:r>
              <a:rPr lang="zh-CN" altLang="en-US" sz="2800" b="1">
                <a:solidFill>
                  <a:srgbClr val="000000"/>
                </a:solidFill>
                <a:latin typeface="Arial" charset="0"/>
                <a:ea typeface="宋体" charset="0"/>
                <a:cs typeface="宋体" charset="0"/>
              </a:rPr>
              <a:t>路得对拿俄米的忠诚</a:t>
            </a:r>
            <a:r>
              <a:rPr lang="en-US" altLang="zh-CN" sz="2800" b="1">
                <a:solidFill>
                  <a:srgbClr val="000000"/>
                </a:solidFill>
                <a:latin typeface="Arial" charset="0"/>
                <a:ea typeface="宋体" charset="0"/>
                <a:cs typeface="宋体" charset="0"/>
              </a:rPr>
              <a:t>，</a:t>
            </a:r>
            <a:r>
              <a:rPr lang="zh-CN" altLang="en-US" sz="2800" b="1">
                <a:solidFill>
                  <a:srgbClr val="000000"/>
                </a:solidFill>
                <a:latin typeface="Arial" charset="0"/>
                <a:ea typeface="宋体" charset="0"/>
                <a:cs typeface="宋体" charset="0"/>
              </a:rPr>
              <a:t>可以从她</a:t>
            </a:r>
            <a:r>
              <a:rPr lang="zh-CN" altLang="en-US" sz="2800" b="1">
                <a:ea typeface="宋体" charset="0"/>
                <a:cs typeface="宋体" charset="0"/>
              </a:rPr>
              <a:t>要求波阿斯做救赎近亲而显出。她得到的赏赐是一个家，及在大卫和弥赛亚的家谱有份。这都远超过她所能想象的，也正表明了上帝怎样赐福于乐于助人的人。</a:t>
            </a:r>
            <a:endParaRPr lang="en-US" altLang="zh-CN" sz="2800" b="1">
              <a:solidFill>
                <a:srgbClr val="000000"/>
              </a:solidFill>
              <a:latin typeface="Arial" charset="0"/>
              <a:ea typeface="宋体" charset="0"/>
              <a:cs typeface="宋体"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847"/>
                                        </p:tgtEl>
                                        <p:attrNameLst>
                                          <p:attrName>style.visibility</p:attrName>
                                        </p:attrNameLst>
                                      </p:cBhvr>
                                      <p:to>
                                        <p:strVal val="visible"/>
                                      </p:to>
                                    </p:set>
                                    <p:anim calcmode="lin" valueType="num">
                                      <p:cBhvr additive="base">
                                        <p:cTn id="7" dur="500" fill="hold"/>
                                        <p:tgtEl>
                                          <p:spTgt spid="35847"/>
                                        </p:tgtEl>
                                        <p:attrNameLst>
                                          <p:attrName>ppt_x</p:attrName>
                                        </p:attrNameLst>
                                      </p:cBhvr>
                                      <p:tavLst>
                                        <p:tav tm="0">
                                          <p:val>
                                            <p:strVal val="#ppt_x"/>
                                          </p:val>
                                        </p:tav>
                                        <p:tav tm="100000">
                                          <p:val>
                                            <p:strVal val="#ppt_x"/>
                                          </p:val>
                                        </p:tav>
                                      </p:tavLst>
                                    </p:anim>
                                    <p:anim calcmode="lin" valueType="num">
                                      <p:cBhvr additive="base">
                                        <p:cTn id="8" dur="500" fill="hold"/>
                                        <p:tgtEl>
                                          <p:spTgt spid="35847"/>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5848"/>
                                        </p:tgtEl>
                                        <p:attrNameLst>
                                          <p:attrName>style.visibility</p:attrName>
                                        </p:attrNameLst>
                                      </p:cBhvr>
                                      <p:to>
                                        <p:strVal val="visible"/>
                                      </p:to>
                                    </p:set>
                                    <p:anim calcmode="lin" valueType="num">
                                      <p:cBhvr additive="base">
                                        <p:cTn id="13" dur="500" fill="hold"/>
                                        <p:tgtEl>
                                          <p:spTgt spid="35848"/>
                                        </p:tgtEl>
                                        <p:attrNameLst>
                                          <p:attrName>ppt_x</p:attrName>
                                        </p:attrNameLst>
                                      </p:cBhvr>
                                      <p:tavLst>
                                        <p:tav tm="0">
                                          <p:val>
                                            <p:strVal val="#ppt_x"/>
                                          </p:val>
                                        </p:tav>
                                        <p:tav tm="100000">
                                          <p:val>
                                            <p:strVal val="#ppt_x"/>
                                          </p:val>
                                        </p:tav>
                                      </p:tavLst>
                                    </p:anim>
                                    <p:anim calcmode="lin" valueType="num">
                                      <p:cBhvr additive="base">
                                        <p:cTn id="14" dur="500" fill="hold"/>
                                        <p:tgtEl>
                                          <p:spTgt spid="3584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7" grpId="0" animBg="1" autoUpdateAnimBg="0"/>
      <p:bldP spid="35848" grpId="0" animBg="1" autoUpdateAnimBg="0"/>
    </p:bldLst>
  </p:timing>
</p:sld>
</file>

<file path=ppt/slides/slide195.xml><?xml version="1.0" encoding="utf-8"?>
<p:sld xmlns:a="http://schemas.openxmlformats.org/drawingml/2006/main" xmlns:r="http://schemas.openxmlformats.org/officeDocument/2006/relationships" xmlns:p="http://schemas.openxmlformats.org/presentationml/2006/main" showMasterSp="0">
  <p:cSld>
    <p:bg>
      <p:bgPr>
        <a:solidFill>
          <a:schemeClr val="accent2">
            <a:lumMod val="40000"/>
            <a:lumOff val="60000"/>
          </a:schemeClr>
        </a:solidFill>
        <a:effectLst/>
      </p:bgPr>
    </p:bg>
    <p:spTree>
      <p:nvGrpSpPr>
        <p:cNvPr id="1" name=""/>
        <p:cNvGrpSpPr/>
        <p:nvPr/>
      </p:nvGrpSpPr>
      <p:grpSpPr>
        <a:xfrm>
          <a:off x="0" y="0"/>
          <a:ext cx="0" cy="0"/>
          <a:chOff x="0" y="0"/>
          <a:chExt cx="0" cy="0"/>
        </a:xfrm>
      </p:grpSpPr>
      <p:sp>
        <p:nvSpPr>
          <p:cNvPr id="150530" name="Text Box 2"/>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193</a:t>
            </a:r>
          </a:p>
        </p:txBody>
      </p:sp>
      <p:sp>
        <p:nvSpPr>
          <p:cNvPr id="150531" name="Rectangle 3"/>
          <p:cNvSpPr>
            <a:spLocks noGrp="1" noChangeArrowheads="1"/>
          </p:cNvSpPr>
          <p:nvPr>
            <p:ph type="title"/>
          </p:nvPr>
        </p:nvSpPr>
        <p:spPr>
          <a:xfrm>
            <a:off x="1066800" y="304800"/>
            <a:ext cx="6781800" cy="914400"/>
          </a:xfrm>
          <a:solidFill>
            <a:schemeClr val="tx1"/>
          </a:solidFill>
          <a:ln>
            <a:solidFill>
              <a:schemeClr val="tx1"/>
            </a:solidFill>
            <a:miter lim="800000"/>
            <a:headEnd/>
            <a:tailEnd/>
          </a:ln>
        </p:spPr>
        <p:txBody>
          <a:bodyPr anchor="ctr" anchorCtr="1"/>
          <a:lstStyle/>
          <a:p>
            <a:pPr algn="ctr" eaLnBrk="1" hangingPunct="1"/>
            <a:r>
              <a:rPr lang="zh-CN" altLang="en-US" b="1">
                <a:solidFill>
                  <a:schemeClr val="bg1"/>
                </a:solidFill>
                <a:latin typeface="Times" charset="0"/>
                <a:ea typeface="宋体" charset="0"/>
                <a:cs typeface="宋体" charset="0"/>
              </a:rPr>
              <a:t>路得记的神学</a:t>
            </a:r>
            <a:endParaRPr lang="en-US" b="1">
              <a:solidFill>
                <a:schemeClr val="bg1"/>
              </a:solidFill>
              <a:latin typeface="Times" charset="0"/>
              <a:ea typeface="宋体" charset="0"/>
              <a:cs typeface="宋体" charset="0"/>
            </a:endParaRPr>
          </a:p>
        </p:txBody>
      </p:sp>
      <p:sp>
        <p:nvSpPr>
          <p:cNvPr id="150532" name="Rectangle 7"/>
          <p:cNvSpPr>
            <a:spLocks noChangeArrowheads="1"/>
          </p:cNvSpPr>
          <p:nvPr/>
        </p:nvSpPr>
        <p:spPr bwMode="auto">
          <a:xfrm>
            <a:off x="2073275" y="1504950"/>
            <a:ext cx="1098550" cy="914400"/>
          </a:xfrm>
          <a:prstGeom prst="rect">
            <a:avLst/>
          </a:prstGeom>
          <a:solidFill>
            <a:srgbClr val="FFFFFF"/>
          </a:solidFill>
          <a:ln w="50800">
            <a:solidFill>
              <a:srgbClr val="000088"/>
            </a:solidFill>
            <a:miter lim="800000"/>
            <a:headEnd/>
            <a:tailEnd/>
          </a:ln>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S PGothic" charset="0"/>
              <a:cs typeface="MS PGothic"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Curlz MT" charset="0"/>
                <a:ea typeface="MS PGothic" charset="0"/>
                <a:cs typeface="MS PGothic" charset="0"/>
              </a:rPr>
              <a:t>士师</a:t>
            </a:r>
            <a:endParaRPr kumimoji="0" lang="en-US" sz="1800" b="1" i="0" u="none" strike="noStrike" kern="1200" cap="none" spc="0" normalizeH="0" baseline="0" noProof="0">
              <a:ln>
                <a:noFill/>
              </a:ln>
              <a:solidFill>
                <a:srgbClr val="000000"/>
              </a:solidFill>
              <a:effectLst/>
              <a:uLnTx/>
              <a:uFillTx/>
              <a:latin typeface="Curlz MT" charset="0"/>
              <a:ea typeface="MS PGothic" charset="0"/>
              <a:cs typeface="MS PGothic" charset="0"/>
            </a:endParaRPr>
          </a:p>
        </p:txBody>
      </p:sp>
      <p:sp>
        <p:nvSpPr>
          <p:cNvPr id="150533" name="Rectangle 8"/>
          <p:cNvSpPr>
            <a:spLocks noChangeArrowheads="1"/>
          </p:cNvSpPr>
          <p:nvPr/>
        </p:nvSpPr>
        <p:spPr bwMode="auto">
          <a:xfrm>
            <a:off x="3902075" y="1504950"/>
            <a:ext cx="1098550" cy="914400"/>
          </a:xfrm>
          <a:prstGeom prst="rect">
            <a:avLst/>
          </a:prstGeom>
          <a:solidFill>
            <a:srgbClr val="FFFFFF"/>
          </a:solidFill>
          <a:ln w="50800">
            <a:solidFill>
              <a:srgbClr val="000088"/>
            </a:solidFill>
            <a:miter lim="800000"/>
            <a:headEnd/>
            <a:tailEnd/>
          </a:ln>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MS PGothic" charset="0"/>
              <a:cs typeface="MS PGothic"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Brush Script MT" charset="0"/>
                <a:ea typeface="MS PGothic" charset="0"/>
                <a:cs typeface="MS PGothic" charset="0"/>
              </a:rPr>
              <a:t>路得</a:t>
            </a:r>
            <a:endParaRPr kumimoji="0" lang="en-US" sz="1800" b="1" i="0" u="none" strike="noStrike" kern="1200" cap="none" spc="0" normalizeH="0" baseline="0" noProof="0">
              <a:ln>
                <a:noFill/>
              </a:ln>
              <a:solidFill>
                <a:srgbClr val="000000"/>
              </a:solidFill>
              <a:effectLst/>
              <a:uLnTx/>
              <a:uFillTx/>
              <a:latin typeface="Brush Script MT" charset="0"/>
              <a:ea typeface="MS PGothic" charset="0"/>
              <a:cs typeface="MS PGothic" charset="0"/>
            </a:endParaRPr>
          </a:p>
        </p:txBody>
      </p:sp>
      <p:sp>
        <p:nvSpPr>
          <p:cNvPr id="150534" name="Rectangle 9"/>
          <p:cNvSpPr>
            <a:spLocks noChangeArrowheads="1"/>
          </p:cNvSpPr>
          <p:nvPr/>
        </p:nvSpPr>
        <p:spPr bwMode="auto">
          <a:xfrm>
            <a:off x="5730875" y="1504950"/>
            <a:ext cx="1098550" cy="914400"/>
          </a:xfrm>
          <a:prstGeom prst="rect">
            <a:avLst/>
          </a:prstGeom>
          <a:solidFill>
            <a:srgbClr val="FFFFFF"/>
          </a:solidFill>
          <a:ln w="50800">
            <a:solidFill>
              <a:srgbClr val="000088"/>
            </a:solidFill>
            <a:miter lim="800000"/>
            <a:headEnd/>
            <a:tailEnd/>
          </a:ln>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MS PGothic" charset="0"/>
              <a:cs typeface="MS PGothic"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800" b="1" i="0" u="none" strike="noStrike" kern="1200" cap="none" spc="0" normalizeH="0" baseline="0" noProof="0">
                <a:ln>
                  <a:noFill/>
                </a:ln>
                <a:solidFill>
                  <a:srgbClr val="000000"/>
                </a:solidFill>
                <a:effectLst/>
                <a:uLnTx/>
                <a:uFillTx/>
                <a:latin typeface="Times New Roman" charset="0"/>
                <a:ea typeface="MS PGothic" charset="0"/>
                <a:cs typeface="MS PGothic" charset="0"/>
              </a:rPr>
              <a:t>撒母耳</a:t>
            </a:r>
            <a:endParaRPr kumimoji="0" lang="en-US" sz="1800" b="1"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grpSp>
        <p:nvGrpSpPr>
          <p:cNvPr id="2" name="Group 11"/>
          <p:cNvGrpSpPr>
            <a:grpSpLocks/>
          </p:cNvGrpSpPr>
          <p:nvPr/>
        </p:nvGrpSpPr>
        <p:grpSpPr bwMode="auto">
          <a:xfrm>
            <a:off x="1674813" y="5145088"/>
            <a:ext cx="1373187" cy="1096962"/>
            <a:chOff x="0" y="0"/>
            <a:chExt cx="20000" cy="20000"/>
          </a:xfrm>
        </p:grpSpPr>
        <p:sp>
          <p:nvSpPr>
            <p:cNvPr id="150557" name="Freeform 12"/>
            <p:cNvSpPr>
              <a:spLocks/>
            </p:cNvSpPr>
            <p:nvPr/>
          </p:nvSpPr>
          <p:spPr bwMode="auto">
            <a:xfrm>
              <a:off x="0" y="0"/>
              <a:ext cx="20000" cy="20000"/>
            </a:xfrm>
            <a:custGeom>
              <a:avLst/>
              <a:gdLst>
                <a:gd name="T0" fmla="*/ 14660 w 20000"/>
                <a:gd name="T1" fmla="*/ 1666 h 20000"/>
                <a:gd name="T2" fmla="*/ 15104 w 20000"/>
                <a:gd name="T3" fmla="*/ 1110 h 20000"/>
                <a:gd name="T4" fmla="*/ 14734 w 20000"/>
                <a:gd name="T5" fmla="*/ 879 h 20000"/>
                <a:gd name="T6" fmla="*/ 13623 w 20000"/>
                <a:gd name="T7" fmla="*/ 879 h 20000"/>
                <a:gd name="T8" fmla="*/ 13327 w 20000"/>
                <a:gd name="T9" fmla="*/ 0 h 20000"/>
                <a:gd name="T10" fmla="*/ 5331 w 20000"/>
                <a:gd name="T11" fmla="*/ 0 h 20000"/>
                <a:gd name="T12" fmla="*/ 5331 w 20000"/>
                <a:gd name="T13" fmla="*/ 1666 h 20000"/>
                <a:gd name="T14" fmla="*/ 0 w 20000"/>
                <a:gd name="T15" fmla="*/ 1666 h 20000"/>
                <a:gd name="T16" fmla="*/ 1333 w 20000"/>
                <a:gd name="T17" fmla="*/ 3331 h 20000"/>
                <a:gd name="T18" fmla="*/ 0 w 20000"/>
                <a:gd name="T19" fmla="*/ 8329 h 20000"/>
                <a:gd name="T20" fmla="*/ 2665 w 20000"/>
                <a:gd name="T21" fmla="*/ 9994 h 20000"/>
                <a:gd name="T22" fmla="*/ 1333 w 20000"/>
                <a:gd name="T23" fmla="*/ 9994 h 20000"/>
                <a:gd name="T24" fmla="*/ 1333 w 20000"/>
                <a:gd name="T25" fmla="*/ 16657 h 20000"/>
                <a:gd name="T26" fmla="*/ 6664 w 20000"/>
                <a:gd name="T27" fmla="*/ 16657 h 20000"/>
                <a:gd name="T28" fmla="*/ 7996 w 20000"/>
                <a:gd name="T29" fmla="*/ 13326 h 20000"/>
                <a:gd name="T30" fmla="*/ 9329 w 20000"/>
                <a:gd name="T31" fmla="*/ 14991 h 20000"/>
                <a:gd name="T32" fmla="*/ 14660 w 20000"/>
                <a:gd name="T33" fmla="*/ 19988 h 20000"/>
                <a:gd name="T34" fmla="*/ 14660 w 20000"/>
                <a:gd name="T35" fmla="*/ 13326 h 20000"/>
                <a:gd name="T36" fmla="*/ 17325 w 20000"/>
                <a:gd name="T37" fmla="*/ 11660 h 20000"/>
                <a:gd name="T38" fmla="*/ 19991 w 20000"/>
                <a:gd name="T39" fmla="*/ 11660 h 20000"/>
                <a:gd name="T40" fmla="*/ 18658 w 20000"/>
                <a:gd name="T41" fmla="*/ 8329 h 20000"/>
                <a:gd name="T42" fmla="*/ 19991 w 20000"/>
                <a:gd name="T43" fmla="*/ 3331 h 20000"/>
                <a:gd name="T44" fmla="*/ 15993 w 20000"/>
                <a:gd name="T45" fmla="*/ 1666 h 20000"/>
                <a:gd name="T46" fmla="*/ 14660 w 20000"/>
                <a:gd name="T47" fmla="*/ 0 h 2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000"/>
                <a:gd name="T73" fmla="*/ 0 h 20000"/>
                <a:gd name="T74" fmla="*/ 20000 w 20000"/>
                <a:gd name="T75" fmla="*/ 20000 h 2000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000" h="20000">
                  <a:moveTo>
                    <a:pt x="14660" y="1666"/>
                  </a:moveTo>
                  <a:lnTo>
                    <a:pt x="15104" y="1110"/>
                  </a:lnTo>
                  <a:lnTo>
                    <a:pt x="14734" y="879"/>
                  </a:lnTo>
                  <a:lnTo>
                    <a:pt x="13623" y="879"/>
                  </a:lnTo>
                  <a:lnTo>
                    <a:pt x="13327" y="0"/>
                  </a:lnTo>
                  <a:lnTo>
                    <a:pt x="5331" y="0"/>
                  </a:lnTo>
                  <a:lnTo>
                    <a:pt x="5331" y="1666"/>
                  </a:lnTo>
                  <a:lnTo>
                    <a:pt x="0" y="1666"/>
                  </a:lnTo>
                  <a:lnTo>
                    <a:pt x="1333" y="3331"/>
                  </a:lnTo>
                  <a:lnTo>
                    <a:pt x="0" y="8329"/>
                  </a:lnTo>
                  <a:lnTo>
                    <a:pt x="2665" y="9994"/>
                  </a:lnTo>
                  <a:lnTo>
                    <a:pt x="1333" y="9994"/>
                  </a:lnTo>
                  <a:lnTo>
                    <a:pt x="1333" y="16657"/>
                  </a:lnTo>
                  <a:lnTo>
                    <a:pt x="6664" y="16657"/>
                  </a:lnTo>
                  <a:lnTo>
                    <a:pt x="7996" y="13326"/>
                  </a:lnTo>
                  <a:lnTo>
                    <a:pt x="9329" y="14991"/>
                  </a:lnTo>
                  <a:lnTo>
                    <a:pt x="14660" y="19988"/>
                  </a:lnTo>
                  <a:lnTo>
                    <a:pt x="14660" y="13326"/>
                  </a:lnTo>
                  <a:lnTo>
                    <a:pt x="17325" y="11660"/>
                  </a:lnTo>
                  <a:lnTo>
                    <a:pt x="19991" y="11660"/>
                  </a:lnTo>
                  <a:lnTo>
                    <a:pt x="18658" y="8329"/>
                  </a:lnTo>
                  <a:lnTo>
                    <a:pt x="19991" y="3331"/>
                  </a:lnTo>
                  <a:lnTo>
                    <a:pt x="15993" y="1666"/>
                  </a:lnTo>
                  <a:lnTo>
                    <a:pt x="14660" y="0"/>
                  </a:lnTo>
                </a:path>
              </a:pathLst>
            </a:custGeom>
            <a:solidFill>
              <a:srgbClr val="FFFFFF"/>
            </a:solidFill>
            <a:ln w="508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8" name="Rectangle 13"/>
            <p:cNvSpPr>
              <a:spLocks noChangeArrowheads="1"/>
            </p:cNvSpPr>
            <p:nvPr/>
          </p:nvSpPr>
          <p:spPr bwMode="auto">
            <a:xfrm>
              <a:off x="3999" y="3331"/>
              <a:ext cx="13336" cy="8341"/>
            </a:xfrm>
            <a:prstGeom prst="rect">
              <a:avLst/>
            </a:prstGeom>
            <a:solidFill>
              <a:srgbClr val="FFFFFF"/>
            </a:solidFill>
            <a:ln>
              <a:noFill/>
            </a:ln>
            <a:extLst>
              <a:ext uri="{91240B29-F687-4f45-9708-019B960494DF}">
                <a14:hiddenLine xmlns:a14="http://schemas.microsoft.com/office/drawing/2010/main" xmlns="" w="25400">
                  <a:solidFill>
                    <a:srgbClr val="000000"/>
                  </a:solidFill>
                  <a:miter lim="800000"/>
                  <a:headEnd/>
                  <a:tailEnd/>
                </a14:hiddenLine>
              </a:ext>
            </a:extLst>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君主国</a:t>
              </a:r>
              <a:r>
                <a:rPr kumimoji="0" lang="en-US" altLang="ja-JP"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 </a:t>
              </a: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的需要</a:t>
              </a:r>
              <a:endParaRPr kumimoji="0" lang="en-US" sz="24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grpSp>
      <p:grpSp>
        <p:nvGrpSpPr>
          <p:cNvPr id="3" name="Group 14"/>
          <p:cNvGrpSpPr>
            <a:grpSpLocks/>
          </p:cNvGrpSpPr>
          <p:nvPr/>
        </p:nvGrpSpPr>
        <p:grpSpPr bwMode="auto">
          <a:xfrm>
            <a:off x="3687763" y="5145088"/>
            <a:ext cx="1279525" cy="822325"/>
            <a:chOff x="4" y="0"/>
            <a:chExt cx="19996" cy="20000"/>
          </a:xfrm>
        </p:grpSpPr>
        <p:sp>
          <p:nvSpPr>
            <p:cNvPr id="150555" name="Oval 15"/>
            <p:cNvSpPr>
              <a:spLocks noChangeArrowheads="1"/>
            </p:cNvSpPr>
            <p:nvPr/>
          </p:nvSpPr>
          <p:spPr bwMode="auto">
            <a:xfrm>
              <a:off x="4" y="0"/>
              <a:ext cx="19996" cy="20000"/>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6" name="Rectangle 16"/>
            <p:cNvSpPr>
              <a:spLocks noChangeArrowheads="1"/>
            </p:cNvSpPr>
            <p:nvPr/>
          </p:nvSpPr>
          <p:spPr bwMode="auto">
            <a:xfrm>
              <a:off x="2859" y="4441"/>
              <a:ext cx="14286" cy="11102"/>
            </a:xfrm>
            <a:prstGeom prst="rect">
              <a:avLst/>
            </a:prstGeom>
            <a:solidFill>
              <a:srgbClr val="FFFFFF"/>
            </a:solidFill>
            <a:ln>
              <a:noFill/>
            </a:ln>
            <a:extLst>
              <a:ext uri="{91240B29-F687-4f45-9708-019B960494DF}">
                <a14:hiddenLine xmlns:a14="http://schemas.microsoft.com/office/drawing/2010/main" xmlns="" w="50800">
                  <a:solidFill>
                    <a:srgbClr val="000000"/>
                  </a:solidFill>
                  <a:miter lim="800000"/>
                  <a:headEnd/>
                  <a:tailEnd/>
                </a14:hiddenLine>
              </a:ext>
            </a:extLst>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君主国</a:t>
              </a:r>
              <a:r>
                <a:rPr kumimoji="0" lang="en-US" altLang="ja-JP"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 </a:t>
              </a: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的筹备</a:t>
              </a:r>
              <a:endParaRPr kumimoji="0" lang="en-US" sz="14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grpSp>
      <p:sp>
        <p:nvSpPr>
          <p:cNvPr id="39960" name="Line 24"/>
          <p:cNvSpPr>
            <a:spLocks noChangeShapeType="1"/>
          </p:cNvSpPr>
          <p:nvPr/>
        </p:nvSpPr>
        <p:spPr bwMode="auto">
          <a:xfrm flipV="1">
            <a:off x="3536950" y="3455988"/>
            <a:ext cx="361950" cy="182562"/>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1" name="Line 25"/>
          <p:cNvSpPr>
            <a:spLocks noChangeShapeType="1"/>
          </p:cNvSpPr>
          <p:nvPr/>
        </p:nvSpPr>
        <p:spPr bwMode="auto">
          <a:xfrm flipV="1">
            <a:off x="5273675" y="2800350"/>
            <a:ext cx="363538" cy="182563"/>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2" name="Line 26"/>
          <p:cNvSpPr>
            <a:spLocks noChangeShapeType="1"/>
          </p:cNvSpPr>
          <p:nvPr/>
        </p:nvSpPr>
        <p:spPr bwMode="auto">
          <a:xfrm>
            <a:off x="3773488" y="4503738"/>
            <a:ext cx="1866900" cy="346075"/>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5" name="Text Box 29"/>
          <p:cNvSpPr txBox="1">
            <a:spLocks noChangeArrowheads="1"/>
          </p:cNvSpPr>
          <p:nvPr/>
        </p:nvSpPr>
        <p:spPr bwMode="auto">
          <a:xfrm>
            <a:off x="1196975" y="2609850"/>
            <a:ext cx="95885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伯利恒</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6" name="Text Box 30"/>
          <p:cNvSpPr txBox="1">
            <a:spLocks noChangeArrowheads="1"/>
          </p:cNvSpPr>
          <p:nvPr/>
        </p:nvSpPr>
        <p:spPr bwMode="auto">
          <a:xfrm>
            <a:off x="1674813" y="3105150"/>
            <a:ext cx="2049462" cy="769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敬拜偶像</a:t>
            </a:r>
            <a:r>
              <a:rPr kumimoji="0" lang="en-US" altLang="ja-JP"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 (17-18)</a:t>
            </a: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妾</a:t>
            </a:r>
            <a:r>
              <a:rPr kumimoji="0" lang="en-US" altLang="ja-JP"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 (19)</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7" name="Text Box 31"/>
          <p:cNvSpPr txBox="1">
            <a:spLocks noChangeArrowheads="1"/>
          </p:cNvSpPr>
          <p:nvPr/>
        </p:nvSpPr>
        <p:spPr bwMode="auto">
          <a:xfrm>
            <a:off x="1196975" y="4019550"/>
            <a:ext cx="954088"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基比亚</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8" name="Text Box 32"/>
          <p:cNvSpPr txBox="1">
            <a:spLocks noChangeArrowheads="1"/>
          </p:cNvSpPr>
          <p:nvPr/>
        </p:nvSpPr>
        <p:spPr bwMode="auto">
          <a:xfrm>
            <a:off x="1647825" y="4400550"/>
            <a:ext cx="1533525"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谋杀</a:t>
            </a:r>
            <a:r>
              <a:rPr kumimoji="0" lang="en-US" altLang="ja-JP"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rPr>
              <a:t> (19-20)</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69" name="Text Box 33"/>
          <p:cNvSpPr txBox="1">
            <a:spLocks noChangeArrowheads="1"/>
          </p:cNvSpPr>
          <p:nvPr/>
        </p:nvSpPr>
        <p:spPr bwMode="auto">
          <a:xfrm>
            <a:off x="3978275" y="2724150"/>
            <a:ext cx="1289050" cy="769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波阿斯</a:t>
            </a:r>
            <a:endParaRPr kumimoji="0" lang="en-US" altLang="ja-JP"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伯利恒人</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70" name="Text Box 34"/>
          <p:cNvSpPr txBox="1">
            <a:spLocks noChangeArrowheads="1"/>
          </p:cNvSpPr>
          <p:nvPr/>
        </p:nvSpPr>
        <p:spPr bwMode="auto">
          <a:xfrm>
            <a:off x="5937250" y="4705350"/>
            <a:ext cx="700088"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扫罗</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9971" name="Text Box 35"/>
          <p:cNvSpPr txBox="1">
            <a:spLocks noChangeArrowheads="1"/>
          </p:cNvSpPr>
          <p:nvPr/>
        </p:nvSpPr>
        <p:spPr bwMode="auto">
          <a:xfrm>
            <a:off x="5915025" y="2571750"/>
            <a:ext cx="700088"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Times New Roman" charset="0"/>
                <a:ea typeface="宋体" charset="0"/>
                <a:cs typeface="宋体" charset="0"/>
              </a:rPr>
              <a:t>大卫</a:t>
            </a:r>
            <a:endParaRPr kumimoji="0" lang="en-US" sz="20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4" name="Group 36"/>
          <p:cNvGrpSpPr>
            <a:grpSpLocks/>
          </p:cNvGrpSpPr>
          <p:nvPr/>
        </p:nvGrpSpPr>
        <p:grpSpPr bwMode="auto">
          <a:xfrm>
            <a:off x="5610225" y="5105400"/>
            <a:ext cx="1295400" cy="823913"/>
            <a:chOff x="3456" y="3456"/>
            <a:chExt cx="816" cy="519"/>
          </a:xfrm>
        </p:grpSpPr>
        <p:sp>
          <p:nvSpPr>
            <p:cNvPr id="150549" name="Rectangle 27"/>
            <p:cNvSpPr>
              <a:spLocks noChangeArrowheads="1"/>
            </p:cNvSpPr>
            <p:nvPr/>
          </p:nvSpPr>
          <p:spPr bwMode="auto">
            <a:xfrm>
              <a:off x="3456" y="3504"/>
              <a:ext cx="816" cy="38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0" name="Line 20"/>
            <p:cNvSpPr>
              <a:spLocks noChangeShapeType="1"/>
            </p:cNvSpPr>
            <p:nvPr/>
          </p:nvSpPr>
          <p:spPr bwMode="auto">
            <a:xfrm>
              <a:off x="3456" y="3456"/>
              <a:ext cx="0" cy="461"/>
            </a:xfrm>
            <a:prstGeom prst="line">
              <a:avLst/>
            </a:prstGeom>
            <a:noFill/>
            <a:ln w="25400">
              <a:solidFill>
                <a:srgbClr val="000088"/>
              </a:solidFill>
              <a:round/>
              <a:headEnd type="none" w="lg" len="sm"/>
              <a:tailEnd type="none" w="lg" len="sm"/>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1" name="Line 21"/>
            <p:cNvSpPr>
              <a:spLocks noChangeShapeType="1"/>
            </p:cNvSpPr>
            <p:nvPr/>
          </p:nvSpPr>
          <p:spPr bwMode="auto">
            <a:xfrm>
              <a:off x="4263" y="3456"/>
              <a:ext cx="0" cy="461"/>
            </a:xfrm>
            <a:prstGeom prst="line">
              <a:avLst/>
            </a:prstGeom>
            <a:noFill/>
            <a:ln w="25400">
              <a:solidFill>
                <a:srgbClr val="000088"/>
              </a:solidFill>
              <a:round/>
              <a:headEnd type="none" w="lg" len="sm"/>
              <a:tailEnd type="none" w="lg" len="sm"/>
            </a:ln>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2" name="Oval 19"/>
            <p:cNvSpPr>
              <a:spLocks noChangeArrowheads="1"/>
            </p:cNvSpPr>
            <p:nvPr/>
          </p:nvSpPr>
          <p:spPr bwMode="auto">
            <a:xfrm>
              <a:off x="3456" y="3859"/>
              <a:ext cx="807" cy="116"/>
            </a:xfrm>
            <a:prstGeom prst="ellipse">
              <a:avLst/>
            </a:prstGeom>
            <a:solidFill>
              <a:srgbClr val="FFFFFF"/>
            </a:solidFill>
            <a:ln w="25400">
              <a:solidFill>
                <a:srgbClr val="000088"/>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150553" name="Rectangle 23"/>
            <p:cNvSpPr>
              <a:spLocks noChangeArrowheads="1"/>
            </p:cNvSpPr>
            <p:nvPr/>
          </p:nvSpPr>
          <p:spPr bwMode="auto">
            <a:xfrm>
              <a:off x="3552" y="3552"/>
              <a:ext cx="634" cy="231"/>
            </a:xfrm>
            <a:prstGeom prst="rect">
              <a:avLst/>
            </a:prstGeom>
            <a:solidFill>
              <a:srgbClr val="FFFFFF"/>
            </a:solidFill>
            <a:ln>
              <a:noFill/>
            </a:ln>
            <a:extLst>
              <a:ext uri="{91240B29-F687-4f45-9708-019B960494DF}">
                <a14:hiddenLine xmlns:a14="http://schemas.microsoft.com/office/drawing/2010/main" xmlns="" w="25400">
                  <a:solidFill>
                    <a:srgbClr val="000000"/>
                  </a:solidFill>
                  <a:miter lim="800000"/>
                  <a:headEnd/>
                  <a:tailEnd/>
                </a14:hiddenLine>
              </a:ext>
            </a:extLst>
          </p:spPr>
          <p:txBody>
            <a:bodyPr lIns="12700" tIns="12700" rIns="12700" bIns="12700"/>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君主国</a:t>
              </a:r>
              <a:r>
                <a:rPr kumimoji="0" lang="en-US" altLang="ja-JP"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 </a:t>
              </a: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的</a:t>
              </a:r>
              <a:endParaRPr kumimoji="0" lang="en-US" altLang="zh-CN" sz="1400" b="1"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Times New Roman" charset="0"/>
                  <a:ea typeface="MS PGothic" charset="0"/>
                  <a:cs typeface="MS PGothic" charset="0"/>
                </a:rPr>
                <a:t>设立</a:t>
              </a:r>
              <a:endParaRPr kumimoji="0" lang="en-US" sz="1400" b="0" i="0" u="none" strike="noStrike" kern="1200" cap="none" spc="0" normalizeH="0" baseline="0" noProof="0">
                <a:ln>
                  <a:noFill/>
                </a:ln>
                <a:solidFill>
                  <a:srgbClr val="000000"/>
                </a:solidFill>
                <a:effectLst/>
                <a:uLnTx/>
                <a:uFillTx/>
                <a:latin typeface="Times New Roman" charset="0"/>
                <a:ea typeface="MS PGothic" charset="0"/>
                <a:cs typeface="MS PGothic" charset="0"/>
              </a:endParaRPr>
            </a:p>
          </p:txBody>
        </p:sp>
        <p:sp>
          <p:nvSpPr>
            <p:cNvPr id="150554" name="Freeform 22"/>
            <p:cNvSpPr>
              <a:spLocks/>
            </p:cNvSpPr>
            <p:nvPr/>
          </p:nvSpPr>
          <p:spPr bwMode="auto">
            <a:xfrm>
              <a:off x="3456" y="3456"/>
              <a:ext cx="807" cy="58"/>
            </a:xfrm>
            <a:custGeom>
              <a:avLst/>
              <a:gdLst>
                <a:gd name="T0" fmla="*/ 0 w 20000"/>
                <a:gd name="T1" fmla="*/ 0 h 20000"/>
                <a:gd name="T2" fmla="*/ 0 w 20000"/>
                <a:gd name="T3" fmla="*/ 0 h 20000"/>
                <a:gd name="T4" fmla="*/ 0 w 20000"/>
                <a:gd name="T5" fmla="*/ 0 h 20000"/>
                <a:gd name="T6" fmla="*/ 0 w 20000"/>
                <a:gd name="T7" fmla="*/ 0 h 20000"/>
                <a:gd name="T8" fmla="*/ 0 w 20000"/>
                <a:gd name="T9" fmla="*/ 0 h 20000"/>
                <a:gd name="T10" fmla="*/ 0 w 20000"/>
                <a:gd name="T11" fmla="*/ 0 h 20000"/>
                <a:gd name="T12" fmla="*/ 0 w 20000"/>
                <a:gd name="T13" fmla="*/ 0 h 20000"/>
                <a:gd name="T14" fmla="*/ 0 w 20000"/>
                <a:gd name="T15" fmla="*/ 0 h 20000"/>
                <a:gd name="T16" fmla="*/ 0 w 20000"/>
                <a:gd name="T17" fmla="*/ 0 h 20000"/>
                <a:gd name="T18" fmla="*/ 0 w 20000"/>
                <a:gd name="T19" fmla="*/ 0 h 20000"/>
                <a:gd name="T20" fmla="*/ 0 w 20000"/>
                <a:gd name="T21" fmla="*/ 0 h 20000"/>
                <a:gd name="T22" fmla="*/ 0 w 20000"/>
                <a:gd name="T23" fmla="*/ 0 h 20000"/>
                <a:gd name="T24" fmla="*/ 0 w 20000"/>
                <a:gd name="T25" fmla="*/ 0 h 20000"/>
                <a:gd name="T26" fmla="*/ 0 w 20000"/>
                <a:gd name="T27" fmla="*/ 0 h 20000"/>
                <a:gd name="T28" fmla="*/ 0 w 20000"/>
                <a:gd name="T29" fmla="*/ 0 h 2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000"/>
                <a:gd name="T46" fmla="*/ 0 h 20000"/>
                <a:gd name="T47" fmla="*/ 20000 w 20000"/>
                <a:gd name="T48" fmla="*/ 20000 h 2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000" h="20000">
                  <a:moveTo>
                    <a:pt x="0" y="0"/>
                  </a:moveTo>
                  <a:lnTo>
                    <a:pt x="1428" y="19862"/>
                  </a:lnTo>
                  <a:lnTo>
                    <a:pt x="2856" y="0"/>
                  </a:lnTo>
                  <a:lnTo>
                    <a:pt x="4284" y="19862"/>
                  </a:lnTo>
                  <a:lnTo>
                    <a:pt x="5711" y="0"/>
                  </a:lnTo>
                  <a:lnTo>
                    <a:pt x="7139" y="19862"/>
                  </a:lnTo>
                  <a:lnTo>
                    <a:pt x="8567" y="0"/>
                  </a:lnTo>
                  <a:lnTo>
                    <a:pt x="9995" y="19862"/>
                  </a:lnTo>
                  <a:lnTo>
                    <a:pt x="11423" y="0"/>
                  </a:lnTo>
                  <a:lnTo>
                    <a:pt x="12851" y="19862"/>
                  </a:lnTo>
                  <a:lnTo>
                    <a:pt x="14279" y="0"/>
                  </a:lnTo>
                  <a:lnTo>
                    <a:pt x="15706" y="19862"/>
                  </a:lnTo>
                  <a:lnTo>
                    <a:pt x="17134" y="0"/>
                  </a:lnTo>
                  <a:lnTo>
                    <a:pt x="18562" y="19862"/>
                  </a:lnTo>
                  <a:lnTo>
                    <a:pt x="19990" y="0"/>
                  </a:lnTo>
                </a:path>
              </a:pathLst>
            </a:custGeom>
            <a:solidFill>
              <a:srgbClr val="FFFFFF"/>
            </a:solidFill>
            <a:ln w="25400">
              <a:solidFill>
                <a:srgbClr val="000088"/>
              </a:solidFill>
              <a:round/>
              <a:headEnd type="none" w="lg" len="sm"/>
              <a:tailEnd type="none" w="lg" len="sm"/>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sp>
        <p:nvSpPr>
          <p:cNvPr id="150548" name="Text Box 37"/>
          <p:cNvSpPr txBox="1">
            <a:spLocks noChangeArrowheads="1"/>
          </p:cNvSpPr>
          <p:nvPr/>
        </p:nvSpPr>
        <p:spPr bwMode="auto">
          <a:xfrm>
            <a:off x="-23304" y="6583363"/>
            <a:ext cx="910805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altLang="zh-CN" sz="1200" b="0" i="0" u="none" strike="noStrike" kern="1200" cap="none" spc="0" normalizeH="0" baseline="0" noProof="0">
                <a:ln>
                  <a:noFill/>
                </a:ln>
                <a:solidFill>
                  <a:srgbClr val="000000"/>
                </a:solidFill>
                <a:effectLst/>
                <a:uLnTx/>
                <a:uFillTx/>
                <a:latin typeface="Times" charset="0"/>
                <a:ea typeface="宋体" charset="0"/>
                <a:cs typeface="宋体" charset="0"/>
              </a:rPr>
              <a:t>Adapted from Thomas L. Constable, “A Theology of Joshua, </a:t>
            </a:r>
            <a:r>
              <a:rPr kumimoji="0" lang="zh-TW" altLang="en-US" sz="1200" b="0" i="0" u="none" strike="noStrike" kern="1200" cap="none" spc="0" normalizeH="0" baseline="0" noProof="0">
                <a:ln>
                  <a:noFill/>
                </a:ln>
                <a:solidFill>
                  <a:srgbClr val="000000"/>
                </a:solidFill>
                <a:effectLst/>
                <a:uLnTx/>
                <a:uFillTx/>
                <a:latin typeface="Times" charset="0"/>
                <a:ea typeface="宋体" charset="0"/>
                <a:cs typeface="宋体" charset="0"/>
              </a:rPr>
              <a:t>路得 </a:t>
            </a:r>
            <a:r>
              <a:rPr kumimoji="0" lang="en-US" altLang="zh-CN" sz="1200" b="0" i="0" u="none" strike="noStrike" kern="1200" cap="none" spc="0" normalizeH="0" baseline="0" noProof="0">
                <a:ln>
                  <a:noFill/>
                </a:ln>
                <a:solidFill>
                  <a:srgbClr val="000000"/>
                </a:solidFill>
                <a:effectLst/>
                <a:uLnTx/>
                <a:uFillTx/>
                <a:latin typeface="Times" charset="0"/>
                <a:ea typeface="宋体" charset="0"/>
                <a:cs typeface="宋体" charset="0"/>
              </a:rPr>
              <a:t>, and Judges,” in </a:t>
            </a:r>
            <a:r>
              <a:rPr kumimoji="0" lang="en-US" altLang="zh-CN" sz="1200" b="0" i="1" u="none" strike="noStrike" kern="1200" cap="none" spc="0" normalizeH="0" baseline="0" noProof="0">
                <a:ln>
                  <a:noFill/>
                </a:ln>
                <a:solidFill>
                  <a:srgbClr val="000000"/>
                </a:solidFill>
                <a:effectLst/>
                <a:uLnTx/>
                <a:uFillTx/>
                <a:latin typeface="Times" charset="0"/>
                <a:ea typeface="宋体" charset="0"/>
                <a:cs typeface="宋体" charset="0"/>
              </a:rPr>
              <a:t>A Biblical Theology of the OT</a:t>
            </a:r>
            <a:r>
              <a:rPr kumimoji="0" lang="en-US" altLang="zh-CN" sz="1200" b="0" i="0" u="none" strike="noStrike" kern="1200" cap="none" spc="0" normalizeH="0" baseline="0" noProof="0">
                <a:ln>
                  <a:noFill/>
                </a:ln>
                <a:solidFill>
                  <a:srgbClr val="000000"/>
                </a:solidFill>
                <a:effectLst/>
                <a:uLnTx/>
                <a:uFillTx/>
                <a:latin typeface="Times" charset="0"/>
                <a:ea typeface="宋体" charset="0"/>
                <a:cs typeface="宋体" charset="0"/>
              </a:rPr>
              <a:t>, ed. Roy B. Zuck, 95-96, 117</a:t>
            </a:r>
            <a:endParaRPr kumimoji="0" lang="en-US" sz="1200" b="0" i="0" u="none" strike="noStrike" kern="1200" cap="none" spc="0" normalizeH="0" baseline="0" noProof="0">
              <a:ln>
                <a:noFill/>
              </a:ln>
              <a:solidFill>
                <a:srgbClr val="000000"/>
              </a:solidFill>
              <a:effectLst/>
              <a:uLnTx/>
              <a:uFillTx/>
              <a:latin typeface="Times" charset="0"/>
              <a:ea typeface="宋体" charset="0"/>
              <a:cs typeface="宋体" charset="0"/>
            </a:endParaRPr>
          </a:p>
        </p:txBody>
      </p:sp>
    </p:spTree>
    <p:extLst>
      <p:ext uri="{BB962C8B-B14F-4D97-AF65-F5344CB8AC3E}">
        <p14:creationId xmlns:p14="http://schemas.microsoft.com/office/powerpoint/2010/main" val="25360305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down)">
                                      <p:cBhvr>
                                        <p:cTn id="17" dur="500"/>
                                        <p:tgtEl>
                                          <p:spTgt spid="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9965"/>
                                        </p:tgtEl>
                                        <p:attrNameLst>
                                          <p:attrName>style.visibility</p:attrName>
                                        </p:attrNameLst>
                                      </p:cBhvr>
                                      <p:to>
                                        <p:strVal val="visible"/>
                                      </p:to>
                                    </p:set>
                                    <p:animEffect transition="in" filter="wipe(left)">
                                      <p:cBhvr>
                                        <p:cTn id="22" dur="500"/>
                                        <p:tgtEl>
                                          <p:spTgt spid="3996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9966"/>
                                        </p:tgtEl>
                                        <p:attrNameLst>
                                          <p:attrName>style.visibility</p:attrName>
                                        </p:attrNameLst>
                                      </p:cBhvr>
                                      <p:to>
                                        <p:strVal val="visible"/>
                                      </p:to>
                                    </p:set>
                                    <p:animEffect transition="in" filter="wipe(left)">
                                      <p:cBhvr>
                                        <p:cTn id="27" dur="500"/>
                                        <p:tgtEl>
                                          <p:spTgt spid="3996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9960"/>
                                        </p:tgtEl>
                                        <p:attrNameLst>
                                          <p:attrName>style.visibility</p:attrName>
                                        </p:attrNameLst>
                                      </p:cBhvr>
                                      <p:to>
                                        <p:strVal val="visible"/>
                                      </p:to>
                                    </p:set>
                                    <p:animEffect transition="in" filter="wipe(left)">
                                      <p:cBhvr>
                                        <p:cTn id="32" dur="500"/>
                                        <p:tgtEl>
                                          <p:spTgt spid="39960"/>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39969"/>
                                        </p:tgtEl>
                                        <p:attrNameLst>
                                          <p:attrName>style.visibility</p:attrName>
                                        </p:attrNameLst>
                                      </p:cBhvr>
                                      <p:to>
                                        <p:strVal val="visible"/>
                                      </p:to>
                                    </p:set>
                                    <p:animEffect transition="in" filter="wipe(left)">
                                      <p:cBhvr>
                                        <p:cTn id="35" dur="500"/>
                                        <p:tgtEl>
                                          <p:spTgt spid="39969"/>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39961"/>
                                        </p:tgtEl>
                                        <p:attrNameLst>
                                          <p:attrName>style.visibility</p:attrName>
                                        </p:attrNameLst>
                                      </p:cBhvr>
                                      <p:to>
                                        <p:strVal val="visible"/>
                                      </p:to>
                                    </p:set>
                                    <p:animEffect transition="in" filter="wipe(left)">
                                      <p:cBhvr>
                                        <p:cTn id="40" dur="500"/>
                                        <p:tgtEl>
                                          <p:spTgt spid="39961"/>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39971"/>
                                        </p:tgtEl>
                                        <p:attrNameLst>
                                          <p:attrName>style.visibility</p:attrName>
                                        </p:attrNameLst>
                                      </p:cBhvr>
                                      <p:to>
                                        <p:strVal val="visible"/>
                                      </p:to>
                                    </p:set>
                                    <p:animEffect transition="in" filter="wipe(left)">
                                      <p:cBhvr>
                                        <p:cTn id="43" dur="500"/>
                                        <p:tgtEl>
                                          <p:spTgt spid="39971"/>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39967"/>
                                        </p:tgtEl>
                                        <p:attrNameLst>
                                          <p:attrName>style.visibility</p:attrName>
                                        </p:attrNameLst>
                                      </p:cBhvr>
                                      <p:to>
                                        <p:strVal val="visible"/>
                                      </p:to>
                                    </p:set>
                                    <p:animEffect transition="in" filter="wipe(left)">
                                      <p:cBhvr>
                                        <p:cTn id="48" dur="500"/>
                                        <p:tgtEl>
                                          <p:spTgt spid="39967"/>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8" fill="hold" grpId="0" nodeType="clickEffect">
                                  <p:stCondLst>
                                    <p:cond delay="0"/>
                                  </p:stCondLst>
                                  <p:childTnLst>
                                    <p:set>
                                      <p:cBhvr>
                                        <p:cTn id="52" dur="1" fill="hold">
                                          <p:stCondLst>
                                            <p:cond delay="0"/>
                                          </p:stCondLst>
                                        </p:cTn>
                                        <p:tgtEl>
                                          <p:spTgt spid="39968"/>
                                        </p:tgtEl>
                                        <p:attrNameLst>
                                          <p:attrName>style.visibility</p:attrName>
                                        </p:attrNameLst>
                                      </p:cBhvr>
                                      <p:to>
                                        <p:strVal val="visible"/>
                                      </p:to>
                                    </p:set>
                                    <p:animEffect transition="in" filter="wipe(left)">
                                      <p:cBhvr>
                                        <p:cTn id="53" dur="500"/>
                                        <p:tgtEl>
                                          <p:spTgt spid="39968"/>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22" presetClass="entr" presetSubtype="8" fill="hold" grpId="0" nodeType="clickEffect">
                                  <p:stCondLst>
                                    <p:cond delay="0"/>
                                  </p:stCondLst>
                                  <p:childTnLst>
                                    <p:set>
                                      <p:cBhvr>
                                        <p:cTn id="57" dur="1" fill="hold">
                                          <p:stCondLst>
                                            <p:cond delay="0"/>
                                          </p:stCondLst>
                                        </p:cTn>
                                        <p:tgtEl>
                                          <p:spTgt spid="39962"/>
                                        </p:tgtEl>
                                        <p:attrNameLst>
                                          <p:attrName>style.visibility</p:attrName>
                                        </p:attrNameLst>
                                      </p:cBhvr>
                                      <p:to>
                                        <p:strVal val="visible"/>
                                      </p:to>
                                    </p:set>
                                    <p:animEffect transition="in" filter="wipe(left)">
                                      <p:cBhvr>
                                        <p:cTn id="58" dur="500"/>
                                        <p:tgtEl>
                                          <p:spTgt spid="39962"/>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8" fill="hold" grpId="0" nodeType="clickEffect">
                                  <p:stCondLst>
                                    <p:cond delay="0"/>
                                  </p:stCondLst>
                                  <p:childTnLst>
                                    <p:set>
                                      <p:cBhvr>
                                        <p:cTn id="62" dur="1" fill="hold">
                                          <p:stCondLst>
                                            <p:cond delay="0"/>
                                          </p:stCondLst>
                                        </p:cTn>
                                        <p:tgtEl>
                                          <p:spTgt spid="39970"/>
                                        </p:tgtEl>
                                        <p:attrNameLst>
                                          <p:attrName>style.visibility</p:attrName>
                                        </p:attrNameLst>
                                      </p:cBhvr>
                                      <p:to>
                                        <p:strVal val="visible"/>
                                      </p:to>
                                    </p:set>
                                    <p:animEffect transition="in" filter="wipe(left)">
                                      <p:cBhvr>
                                        <p:cTn id="63" dur="500"/>
                                        <p:tgtEl>
                                          <p:spTgt spid="399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60" grpId="0" animBg="1"/>
      <p:bldP spid="39961" grpId="0" animBg="1"/>
      <p:bldP spid="39962" grpId="0" animBg="1"/>
      <p:bldP spid="39965" grpId="0"/>
      <p:bldP spid="39966" grpId="0"/>
      <p:bldP spid="39967" grpId="0"/>
      <p:bldP spid="39968" grpId="0"/>
      <p:bldP spid="39969" grpId="0"/>
      <p:bldP spid="39970" grpId="0"/>
      <p:bldP spid="39971" grpId="0"/>
    </p:bldLst>
  </p:timing>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0951780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297387" y="548680"/>
            <a:ext cx="1849453" cy="2381064"/>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中心思想</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ko-KR"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r>
              <a:rPr kumimoji="0" lang="ko-KR" altLang="en-US" sz="4800" b="1" i="0" u="none" strike="noStrike" kern="1200" cap="none" spc="0" normalizeH="0" baseline="0" noProof="0" dirty="0" err="1">
                <a:ln>
                  <a:noFill/>
                </a:ln>
                <a:solidFill>
                  <a:srgbClr val="000000"/>
                </a:solidFill>
                <a:effectLst>
                  <a:glow rad="127000">
                    <a:srgbClr val="FFFFFF"/>
                  </a:glow>
                </a:effectLst>
                <a:uLnTx/>
                <a:uFillTx/>
                <a:latin typeface="Arial" charset="0"/>
                <a:ea typeface="ＭＳ Ｐゴシック" charset="0"/>
                <a:cs typeface="ＭＳ Ｐゴシック" charset="0"/>
              </a:rPr>
              <a:t>上帝帮助那些帮助别人的人</a:t>
            </a:r>
            <a:r>
              <a:rPr kumimoji="0" lang="en-US" altLang="ko-KR"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a:t>
            </a:r>
          </a:p>
        </p:txBody>
      </p:sp>
      <p:sp>
        <p:nvSpPr>
          <p:cNvPr id="6" name="Rectangle 2"/>
          <p:cNvSpPr txBox="1">
            <a:spLocks noChangeArrowheads="1"/>
          </p:cNvSpPr>
          <p:nvPr/>
        </p:nvSpPr>
        <p:spPr bwMode="auto">
          <a:xfrm>
            <a:off x="6547063" y="5880928"/>
            <a:ext cx="2273409"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5012554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a:t>
            </a:r>
            <a:r>
              <a:rPr lang="zh-CN" altLang="en-US" b="1" dirty="0">
                <a:solidFill>
                  <a:schemeClr val="tx2"/>
                </a:solidFill>
                <a:effectLst>
                  <a:glow rad="127000">
                    <a:schemeClr val="bg1"/>
                  </a:glow>
                </a:effectLst>
                <a:latin typeface="Arial" charset="0"/>
                <a:ea typeface="ＭＳ Ｐゴシック" charset="0"/>
                <a:cs typeface="ＭＳ Ｐゴシック" charset="0"/>
              </a:rPr>
              <a:t>神满足我们</a:t>
            </a:r>
            <a:r>
              <a:rPr lang="zh-CN" altLang="en-US" b="1" dirty="0">
                <a:solidFill>
                  <a:srgbClr val="0000FF"/>
                </a:solidFill>
                <a:effectLst>
                  <a:glow rad="127000">
                    <a:schemeClr val="bg1"/>
                  </a:glow>
                </a:effectLst>
                <a:latin typeface="Arial" charset="0"/>
                <a:ea typeface="ＭＳ Ｐゴシック" charset="0"/>
                <a:cs typeface="ＭＳ Ｐゴシック" charset="0"/>
              </a:rPr>
              <a:t>自己</a:t>
            </a:r>
            <a:r>
              <a:rPr lang="zh-CN" altLang="en-US" b="1" dirty="0">
                <a:solidFill>
                  <a:schemeClr val="tx2"/>
                </a:solidFill>
                <a:effectLst>
                  <a:glow rad="127000">
                    <a:schemeClr val="bg1"/>
                  </a:glow>
                </a:effectLst>
                <a:latin typeface="Arial" charset="0"/>
                <a:ea typeface="ＭＳ Ｐゴシック" charset="0"/>
                <a:cs typeface="ＭＳ Ｐゴシック" charset="0"/>
              </a:rPr>
              <a:t>的需要。</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1–2</a:t>
            </a:r>
          </a:p>
        </p:txBody>
      </p:sp>
    </p:spTree>
    <p:extLst>
      <p:ext uri="{BB962C8B-B14F-4D97-AF65-F5344CB8AC3E}">
        <p14:creationId xmlns:p14="http://schemas.microsoft.com/office/powerpoint/2010/main" val="42374108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a:t>
            </a:r>
            <a:r>
              <a:rPr lang="zh-CN" altLang="en-US" b="1" dirty="0">
                <a:solidFill>
                  <a:schemeClr val="tx2"/>
                </a:solidFill>
                <a:effectLst>
                  <a:glow rad="127000">
                    <a:schemeClr val="bg1"/>
                  </a:glow>
                </a:effectLst>
                <a:latin typeface="Arial" charset="0"/>
                <a:ea typeface="ＭＳ Ｐゴシック" charset="0"/>
                <a:cs typeface="ＭＳ Ｐゴシック" charset="0"/>
              </a:rPr>
              <a:t>神有时赏赐我们的大过我们</a:t>
            </a:r>
            <a:r>
              <a:rPr lang="zh-CN" altLang="en-US" b="1" dirty="0">
                <a:solidFill>
                  <a:srgbClr val="0000FF"/>
                </a:solidFill>
                <a:effectLst>
                  <a:glow rad="127000">
                    <a:schemeClr val="bg1"/>
                  </a:glow>
                </a:effectLst>
                <a:latin typeface="Arial" charset="0"/>
                <a:ea typeface="ＭＳ Ｐゴシック" charset="0"/>
              </a:rPr>
              <a:t>所</a:t>
            </a:r>
            <a:r>
              <a:rPr lang="zh-CN" altLang="en-US" b="1" dirty="0">
                <a:solidFill>
                  <a:srgbClr val="0000FF"/>
                </a:solidFill>
                <a:effectLst>
                  <a:glow rad="127000">
                    <a:schemeClr val="bg1"/>
                  </a:glow>
                </a:effectLst>
                <a:latin typeface="Arial" charset="0"/>
                <a:ea typeface="ＭＳ Ｐゴシック" charset="0"/>
                <a:cs typeface="ＭＳ Ｐゴシック" charset="0"/>
              </a:rPr>
              <a:t>想的</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3–4</a:t>
            </a:r>
          </a:p>
        </p:txBody>
      </p:sp>
    </p:spTree>
    <p:extLst>
      <p:ext uri="{BB962C8B-B14F-4D97-AF65-F5344CB8AC3E}">
        <p14:creationId xmlns:p14="http://schemas.microsoft.com/office/powerpoint/2010/main" val="1797438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7200" b="1" dirty="0">
                <a:solidFill>
                  <a:srgbClr val="FFFFFF"/>
                </a:solidFill>
                <a:effectLst>
                  <a:glow rad="127000">
                    <a:srgbClr val="000000"/>
                  </a:glow>
                </a:effectLst>
                <a:latin typeface="Arial" charset="0"/>
                <a:ea typeface="ＭＳ Ｐゴシック" charset="0"/>
                <a:cs typeface="ＭＳ Ｐゴシック" charset="0"/>
              </a:rPr>
              <a:t>赏赐</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路得记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185</a:t>
            </a:r>
          </a:p>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713819624"/>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253503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7"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2531" name="Text Box 3"/>
          <p:cNvSpPr txBox="1">
            <a:spLocks noChangeArrowheads="1"/>
          </p:cNvSpPr>
          <p:nvPr/>
        </p:nvSpPr>
        <p:spPr bwMode="auto">
          <a:xfrm>
            <a:off x="1447800" y="685800"/>
            <a:ext cx="6477000" cy="144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ＭＳ Ｐゴシック" charset="0"/>
              </a:rPr>
              <a:t>主希望你对所听到的采取什么</a:t>
            </a:r>
            <a:r>
              <a:rPr kumimoji="0" lang="zh-CN" altLang="en-US" sz="44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ＭＳ Ｐゴシック" charset="0"/>
              </a:rPr>
              <a:t>行动</a:t>
            </a:r>
            <a:r>
              <a:rPr kumimoji="0" lang="zh-CN" alt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ＭＳ Ｐゴシック" charset="0"/>
              </a:rPr>
              <a:t>？</a:t>
            </a:r>
            <a:endParaRPr kumimoji="0" lang="en-US" sz="4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ＭＳ Ｐゴシック" charset="0"/>
              <a:sym typeface="Wingdings" charset="0"/>
            </a:endParaRPr>
          </a:p>
        </p:txBody>
      </p:sp>
    </p:spTree>
    <p:extLst>
      <p:ext uri="{BB962C8B-B14F-4D97-AF65-F5344CB8AC3E}">
        <p14:creationId xmlns:p14="http://schemas.microsoft.com/office/powerpoint/2010/main" val="358902259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662531"/>
                                        </p:tgtEl>
                                        <p:attrNameLst>
                                          <p:attrName>style.visibility</p:attrName>
                                        </p:attrNameLst>
                                      </p:cBhvr>
                                      <p:to>
                                        <p:strVal val="visible"/>
                                      </p:to>
                                    </p:set>
                                    <p:animEffect transition="in" filter="dissolve">
                                      <p:cBhvr>
                                        <p:cTn id="7" dur="75"/>
                                        <p:tgtEl>
                                          <p:spTgt spid="66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531" grpId="0"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j0179682"/>
          <p:cNvPicPr>
            <a:picLocks noChangeAspect="1" noChangeArrowheads="1"/>
          </p:cNvPicPr>
          <p:nvPr/>
        </p:nvPicPr>
        <p:blipFill>
          <a:blip r:embed="rId3">
            <a:lum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3284" name="Text Box 4"/>
          <p:cNvSpPr txBox="1">
            <a:spLocks noChangeArrowheads="1"/>
          </p:cNvSpPr>
          <p:nvPr/>
        </p:nvSpPr>
        <p:spPr bwMode="auto">
          <a:xfrm>
            <a:off x="533400" y="4989513"/>
            <a:ext cx="8229600" cy="1569660"/>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a:t>
            </a:r>
            <a:r>
              <a:rPr kumimoji="0" lang="zh-CN" altLang="en-US"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原来在各民族中，凡敬畏他而行义的，都蒙他悦纳。</a:t>
            </a:r>
            <a:endParaRPr kumimoji="0" lang="en-US" altLang="zh-CN"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zh-CN" altLang="en-US"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使徒行传</a:t>
            </a:r>
            <a:r>
              <a:rPr kumimoji="0" lang="en-US" altLang="zh-CN"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10:35</a:t>
            </a:r>
            <a:endParaRPr kumimoji="0" lang="en-AU" sz="32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353285" name="Text Box 5"/>
          <p:cNvSpPr txBox="1">
            <a:spLocks noChangeArrowheads="1"/>
          </p:cNvSpPr>
          <p:nvPr/>
        </p:nvSpPr>
        <p:spPr bwMode="auto">
          <a:xfrm>
            <a:off x="533400" y="2922588"/>
            <a:ext cx="4418197" cy="584775"/>
          </a:xfrm>
          <a:prstGeom prst="rect">
            <a:avLst/>
          </a:prstGeom>
          <a:noFill/>
          <a:ln w="9525">
            <a:noFill/>
            <a:miter lim="800000"/>
            <a:headEnd/>
            <a:tailEnd/>
          </a:ln>
          <a:effectLst/>
        </p:spPr>
        <p:txBody>
          <a:bodyPr wrap="non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463550" marR="0" lvl="0" indent="-463550" algn="l" defTabSz="914400" rtl="0" eaLnBrk="1" fontAlgn="base" latinLnBrk="0" hangingPunct="1">
              <a:lnSpc>
                <a:spcPct val="100000"/>
              </a:lnSpc>
              <a:spcBef>
                <a:spcPct val="0"/>
              </a:spcBef>
              <a:spcAft>
                <a:spcPct val="0"/>
              </a:spcAft>
              <a:buClrTx/>
              <a:buSzTx/>
              <a:buFontTx/>
              <a:buChar char="•"/>
              <a:tabLst/>
              <a:defRPr/>
            </a:pPr>
            <a:r>
              <a:rPr kumimoji="0" lang="en-US" sz="3200" b="1" i="0" u="none" strike="noStrike" kern="1200" cap="none" spc="0" normalizeH="0" baseline="0" noProof="0" dirty="0" err="1">
                <a:ln>
                  <a:noFill/>
                </a:ln>
                <a:solidFill>
                  <a:srgbClr val="FFFFFF"/>
                </a:solidFill>
                <a:effectLst>
                  <a:glow rad="177800">
                    <a:srgbClr val="000000"/>
                  </a:glow>
                </a:effectLst>
                <a:uLnTx/>
                <a:uFillTx/>
                <a:latin typeface="Tahoma" charset="0"/>
                <a:ea typeface="ＭＳ Ｐゴシック" charset="0"/>
              </a:rPr>
              <a:t>上帝接受路得的敬拜</a:t>
            </a:r>
            <a:endParaRPr kumimoji="0" lang="en-AU" sz="3200" b="1" i="0"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353286" name="Text Box 6"/>
          <p:cNvSpPr txBox="1">
            <a:spLocks noChangeArrowheads="1"/>
          </p:cNvSpPr>
          <p:nvPr/>
        </p:nvSpPr>
        <p:spPr bwMode="auto">
          <a:xfrm>
            <a:off x="533400" y="3541713"/>
            <a:ext cx="8001000" cy="584775"/>
          </a:xfrm>
          <a:prstGeom prst="rect">
            <a:avLst/>
          </a:prstGeom>
          <a:noFill/>
          <a:ln w="9525">
            <a:noFill/>
            <a:miter lim="800000"/>
            <a:headEnd/>
            <a:tailEnd/>
          </a:ln>
          <a:effectLst/>
        </p:spPr>
        <p:txBody>
          <a:bodyPr>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463550" marR="0" lvl="0" indent="-463550" algn="l" defTabSz="914400" rtl="0" eaLnBrk="1" fontAlgn="base" latinLnBrk="0" hangingPunct="1">
              <a:lnSpc>
                <a:spcPct val="100000"/>
              </a:lnSpc>
              <a:spcBef>
                <a:spcPct val="0"/>
              </a:spcBef>
              <a:spcAft>
                <a:spcPct val="0"/>
              </a:spcAft>
              <a:buClrTx/>
              <a:buSzTx/>
              <a:buFontTx/>
              <a:buChar char="•"/>
              <a:tabLst/>
              <a:defRPr/>
            </a:pP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神赐给路得保护、供应和家庭的祝福。</a:t>
            </a:r>
            <a:endParaRPr kumimoji="0" lang="en-AU" sz="3200" b="1" i="0"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353287" name="Text Box 7"/>
          <p:cNvSpPr txBox="1">
            <a:spLocks noChangeArrowheads="1"/>
          </p:cNvSpPr>
          <p:nvPr/>
        </p:nvSpPr>
        <p:spPr bwMode="auto">
          <a:xfrm>
            <a:off x="609600" y="1066800"/>
            <a:ext cx="8229600" cy="1815882"/>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a:t>
            </a:r>
            <a:r>
              <a:rPr kumimoji="0" lang="zh-CN" alt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你到哪里去，我也要到哪里去；你在哪里过夜，我也要在哪里过夜；你的同胞就是我的同胞，你的　神就是我的　神</a:t>
            </a:r>
            <a:r>
              <a:rPr kumimoji="0" lang="en-US" altLang="ja-JP"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a:t>
            </a:r>
            <a:r>
              <a:rPr kumimoji="0" 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zh-TW" alt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路得 记</a:t>
            </a:r>
            <a:r>
              <a:rPr kumimoji="0" lang="en-US"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rPr>
              <a:t> 1:16</a:t>
            </a:r>
            <a:endParaRPr kumimoji="0" lang="en-AU" sz="2800" b="1" i="1" u="none" strike="noStrike" kern="1200" cap="none" spc="0" normalizeH="0" baseline="0" noProof="0" dirty="0">
              <a:ln>
                <a:noFill/>
              </a:ln>
              <a:solidFill>
                <a:srgbClr val="FFFFFF"/>
              </a:solidFill>
              <a:effectLst>
                <a:glow rad="177800">
                  <a:srgbClr val="000000"/>
                </a:glow>
              </a:effectLst>
              <a:uLnTx/>
              <a:uFillTx/>
              <a:latin typeface="Tahoma" charset="0"/>
              <a:ea typeface="ＭＳ Ｐゴシック" charset="0"/>
            </a:endParaRPr>
          </a:p>
        </p:txBody>
      </p:sp>
      <p:sp>
        <p:nvSpPr>
          <p:cNvPr id="2" name="Title 1"/>
          <p:cNvSpPr>
            <a:spLocks noGrp="1"/>
          </p:cNvSpPr>
          <p:nvPr>
            <p:ph type="title" idx="4294967295"/>
          </p:nvPr>
        </p:nvSpPr>
        <p:spPr>
          <a:xfrm>
            <a:off x="609600" y="116632"/>
            <a:ext cx="7772400" cy="747936"/>
          </a:xfrm>
          <a:solidFill>
            <a:srgbClr val="000000"/>
          </a:solidFill>
        </p:spPr>
        <p:txBody>
          <a:bodyPr/>
          <a:lstStyle/>
          <a:p>
            <a:pPr algn="ctr" rtl="0" eaLnBrk="1" fontAlgn="base" hangingPunct="1"/>
            <a:r>
              <a:rPr lang="zh-CN" altLang="en-US" sz="3600" b="1" kern="1200" dirty="0">
                <a:solidFill>
                  <a:srgbClr val="FFFFFF"/>
                </a:solidFill>
                <a:effectLst/>
                <a:latin typeface="Tahoma"/>
                <a:ea typeface="ＭＳ Ｐゴシック"/>
                <a:cs typeface="ＭＳ Ｐゴシック"/>
              </a:rPr>
              <a:t>上帝的爱是公正的</a:t>
            </a:r>
            <a:endParaRPr lang="en-US" dirty="0">
              <a:solidFill>
                <a:srgbClr val="FFFFFF"/>
              </a:solidFill>
            </a:endParaRPr>
          </a:p>
        </p:txBody>
      </p:sp>
    </p:spTree>
    <p:extLst>
      <p:ext uri="{BB962C8B-B14F-4D97-AF65-F5344CB8AC3E}">
        <p14:creationId xmlns:p14="http://schemas.microsoft.com/office/powerpoint/2010/main" val="23450554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199682" name="Picture 2"/>
          <p:cNvPicPr>
            <a:picLocks noChangeAspect="1" noChangeArrowheads="1"/>
          </p:cNvPicPr>
          <p:nvPr/>
        </p:nvPicPr>
        <p:blipFill>
          <a:blip r:embed="rId4" cstate="screen">
            <a:lum bright="-6000" contrast="6000"/>
            <a:extLst>
              <a:ext uri="{28A0092B-C50C-407E-A947-70E740481C1C}">
                <a14:useLocalDpi xmlns:a14="http://schemas.microsoft.com/office/drawing/2010/main" val="0"/>
              </a:ext>
            </a:extLst>
          </a:blip>
          <a:srcRect/>
          <a:stretch>
            <a:fillRect/>
          </a:stretch>
        </p:blipFill>
        <p:spPr bwMode="auto">
          <a:xfrm>
            <a:off x="0" y="0"/>
            <a:ext cx="92424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3" name="Text Box 3"/>
          <p:cNvSpPr txBox="1">
            <a:spLocks noChangeArrowheads="1"/>
          </p:cNvSpPr>
          <p:nvPr/>
        </p:nvSpPr>
        <p:spPr bwMode="auto">
          <a:xfrm>
            <a:off x="8458200" y="76200"/>
            <a:ext cx="762000"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b="1"/>
              <a:t>185</a:t>
            </a:r>
          </a:p>
        </p:txBody>
      </p:sp>
      <p:sp>
        <p:nvSpPr>
          <p:cNvPr id="199684" name="Rectangle 4"/>
          <p:cNvSpPr>
            <a:spLocks noGrp="1" noChangeArrowheads="1"/>
          </p:cNvSpPr>
          <p:nvPr>
            <p:ph type="title"/>
          </p:nvPr>
        </p:nvSpPr>
        <p:spPr>
          <a:xfrm>
            <a:off x="838200" y="152400"/>
            <a:ext cx="6858000" cy="685800"/>
          </a:xfrm>
          <a:solidFill>
            <a:schemeClr val="tx1"/>
          </a:solidFill>
          <a:ln>
            <a:solidFill>
              <a:schemeClr val="tx1"/>
            </a:solidFill>
            <a:miter lim="800000"/>
            <a:headEnd/>
            <a:tailEnd/>
          </a:ln>
        </p:spPr>
        <p:txBody>
          <a:bodyPr anchor="ctr" anchorCtr="1"/>
          <a:lstStyle/>
          <a:p>
            <a:pPr algn="ctr" eaLnBrk="1" hangingPunct="1"/>
            <a:r>
              <a:rPr lang="zh-CN" altLang="en-US" b="1">
                <a:solidFill>
                  <a:srgbClr val="FFFFFF"/>
                </a:solidFill>
                <a:latin typeface="Arial Black" charset="0"/>
                <a:ea typeface="宋体" charset="0"/>
                <a:cs typeface="宋体" charset="0"/>
              </a:rPr>
              <a:t>摘要结论</a:t>
            </a:r>
            <a:endParaRPr lang="en-US" b="1">
              <a:solidFill>
                <a:srgbClr val="FFFFFF"/>
              </a:solidFill>
              <a:latin typeface="Arial Black" charset="0"/>
            </a:endParaRPr>
          </a:p>
        </p:txBody>
      </p:sp>
      <p:sp>
        <p:nvSpPr>
          <p:cNvPr id="251911" name="Text Box 7"/>
          <p:cNvSpPr txBox="1">
            <a:spLocks noChangeArrowheads="1"/>
          </p:cNvSpPr>
          <p:nvPr/>
        </p:nvSpPr>
        <p:spPr bwMode="auto">
          <a:xfrm>
            <a:off x="304800" y="2819400"/>
            <a:ext cx="8839200" cy="3170238"/>
          </a:xfrm>
          <a:prstGeom prst="rect">
            <a:avLst/>
          </a:prstGeom>
          <a:solidFill>
            <a:schemeClr val="tx1"/>
          </a:solidFill>
          <a:ln w="9525">
            <a:noFill/>
            <a:miter lim="800000"/>
            <a:headEnd/>
            <a:tailEnd/>
          </a:ln>
          <a:effectLst>
            <a:outerShdw dist="35921" dir="2700000" algn="ctr" rotWithShape="0">
              <a:srgbClr val="FFFFFF"/>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a:solidFill>
                  <a:schemeClr val="bg1">
                    <a:lumMod val="20000"/>
                    <a:lumOff val="80000"/>
                  </a:schemeClr>
                </a:solidFill>
                <a:ea typeface="宋体" charset="0"/>
              </a:rPr>
              <a:t>路得对拿俄米的忠诚使得她们二人受益，得到上帝所供应的粮食、家、以及成为大卫和弥赛亚家谱的一部分。这显出乐于助人的必蒙上帝所赐的恩典。</a:t>
            </a:r>
            <a:endParaRPr lang="en-US" sz="4000" b="1" i="1" dirty="0">
              <a:solidFill>
                <a:schemeClr val="bg1">
                  <a:lumMod val="20000"/>
                  <a:lumOff val="80000"/>
                </a:schemeClr>
              </a:solidFill>
              <a:ea typeface="宋体" charset="0"/>
            </a:endParaRPr>
          </a:p>
        </p:txBody>
      </p:sp>
    </p:spTree>
  </p:cSld>
  <p:clrMapOvr>
    <a:overrideClrMapping bg1="lt1" tx1="dk1" bg2="lt2" tx2="dk2" accent1="accent1" accent2="accent2" accent3="accent3" accent4="accent4" accent5="accent5" accent6="accent6" hlink="hlink" folHlink="folHlink"/>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2994"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651" name="Text Box 3"/>
          <p:cNvSpPr txBox="1">
            <a:spLocks noChangeArrowheads="1"/>
          </p:cNvSpPr>
          <p:nvPr/>
        </p:nvSpPr>
        <p:spPr bwMode="auto">
          <a:xfrm>
            <a:off x="838200" y="882585"/>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zh-CN" altLang="en-US" sz="3600" b="1" dirty="0">
                <a:solidFill>
                  <a:srgbClr val="FFFFFF"/>
                </a:solidFill>
                <a:effectLst>
                  <a:glow rad="152400">
                    <a:srgbClr val="000000">
                      <a:alpha val="90000"/>
                    </a:srgbClr>
                  </a:glow>
                </a:effectLst>
                <a:latin typeface="Arial"/>
                <a:cs typeface="Arial"/>
              </a:rPr>
              <a:t>你愿意与撒但及一切违背上帝的属灵气的恶魔，断绝关系吗？</a:t>
            </a:r>
          </a:p>
        </p:txBody>
      </p:sp>
      <p:sp>
        <p:nvSpPr>
          <p:cNvPr id="155652" name="Text Box 4"/>
          <p:cNvSpPr txBox="1">
            <a:spLocks noChangeArrowheads="1"/>
          </p:cNvSpPr>
          <p:nvPr/>
        </p:nvSpPr>
        <p:spPr bwMode="auto">
          <a:xfrm>
            <a:off x="838200" y="4648200"/>
            <a:ext cx="7772400" cy="1200329"/>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zh-CN" altLang="en-US" sz="3600" b="1" dirty="0">
                <a:solidFill>
                  <a:srgbClr val="FFFFFF"/>
                </a:solidFill>
                <a:effectLst>
                  <a:glow rad="152400">
                    <a:srgbClr val="000000">
                      <a:alpha val="90000"/>
                    </a:srgbClr>
                  </a:glow>
                </a:effectLst>
                <a:latin typeface="Arial"/>
                <a:cs typeface="Arial"/>
              </a:rPr>
              <a:t>你愿意与这世界的恶魔，那毁坏上帝的创造物，使他们堕落的，断绝关系吗？</a:t>
            </a:r>
          </a:p>
        </p:txBody>
      </p:sp>
      <p:sp>
        <p:nvSpPr>
          <p:cNvPr id="2" name="Title 1"/>
          <p:cNvSpPr>
            <a:spLocks noGrp="1"/>
          </p:cNvSpPr>
          <p:nvPr>
            <p:ph type="title" idx="4294967295"/>
          </p:nvPr>
        </p:nvSpPr>
        <p:spPr>
          <a:xfrm>
            <a:off x="685800" y="-27384"/>
            <a:ext cx="7772400" cy="648072"/>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zh-CN" altLang="en-US" sz="3600" b="1" kern="1200" dirty="0">
                <a:solidFill>
                  <a:schemeClr val="bg1"/>
                </a:solidFill>
                <a:effectLst>
                  <a:glow rad="152400">
                    <a:schemeClr val="tx1">
                      <a:alpha val="90000"/>
                    </a:schemeClr>
                  </a:glow>
                </a:effectLst>
                <a:ea typeface="ＭＳ Ｐゴシック" charset="0"/>
              </a:rPr>
              <a:t>断绝关系</a:t>
            </a:r>
            <a:endParaRPr lang="en-US" sz="3600" b="1" kern="1200" dirty="0">
              <a:solidFill>
                <a:schemeClr val="bg1"/>
              </a:solidFill>
              <a:effectLst>
                <a:glow rad="152400">
                  <a:schemeClr val="tx1">
                    <a:alpha val="90000"/>
                  </a:schemeClr>
                </a:glow>
              </a:effectLst>
              <a:latin typeface="Arial"/>
              <a:ea typeface="ＭＳ Ｐゴシック" charset="0"/>
              <a:cs typeface="Arial"/>
            </a:endParaRPr>
          </a:p>
        </p:txBody>
      </p:sp>
    </p:spTree>
    <p:extLst>
      <p:ext uri="{BB962C8B-B14F-4D97-AF65-F5344CB8AC3E}">
        <p14:creationId xmlns:p14="http://schemas.microsoft.com/office/powerpoint/2010/main" val="193885782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5651"/>
                                        </p:tgtEl>
                                        <p:attrNameLst>
                                          <p:attrName>style.visibility</p:attrName>
                                        </p:attrNameLst>
                                      </p:cBhvr>
                                      <p:to>
                                        <p:strVal val="visible"/>
                                      </p:to>
                                    </p:set>
                                    <p:animEffect transition="in" filter="dissolve">
                                      <p:cBhvr>
                                        <p:cTn id="7" dur="500"/>
                                        <p:tgtEl>
                                          <p:spTgt spid="155651"/>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155652"/>
                                        </p:tgtEl>
                                        <p:attrNameLst>
                                          <p:attrName>style.visibility</p:attrName>
                                        </p:attrNameLst>
                                      </p:cBhvr>
                                      <p:to>
                                        <p:strVal val="visible"/>
                                      </p:to>
                                    </p:set>
                                    <p:animEffect transition="in" filter="dissolve">
                                      <p:cBhvr>
                                        <p:cTn id="11" dur="500"/>
                                        <p:tgtEl>
                                          <p:spTgt spid="155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651" grpId="0" autoUpdateAnimBg="0"/>
      <p:bldP spid="155652" grpId="0" autoUpdateAnimBg="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2"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6675" name="Text Box 3"/>
          <p:cNvSpPr txBox="1">
            <a:spLocks noChangeArrowheads="1"/>
          </p:cNvSpPr>
          <p:nvPr/>
        </p:nvSpPr>
        <p:spPr bwMode="auto">
          <a:xfrm>
            <a:off x="838200" y="1170617"/>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r>
              <a:rPr lang="zh-CN" altLang="en-US" dirty="0">
                <a:solidFill>
                  <a:srgbClr val="FFFFFF"/>
                </a:solidFill>
                <a:effectLst>
                  <a:glow rad="152400">
                    <a:srgbClr val="000000">
                      <a:alpha val="90000"/>
                    </a:srgbClr>
                  </a:glow>
                </a:effectLst>
              </a:rPr>
              <a:t>你愿意与一切引你远离上帝的爱的罪恶欲望，断绝关系吗？</a:t>
            </a:r>
          </a:p>
        </p:txBody>
      </p:sp>
      <p:sp>
        <p:nvSpPr>
          <p:cNvPr id="156676" name="Text Box 4"/>
          <p:cNvSpPr txBox="1">
            <a:spLocks noChangeArrowheads="1"/>
          </p:cNvSpPr>
          <p:nvPr/>
        </p:nvSpPr>
        <p:spPr bwMode="auto">
          <a:xfrm>
            <a:off x="838200" y="4648200"/>
            <a:ext cx="7315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r>
              <a:rPr lang="zh-CN" altLang="en-US" dirty="0">
                <a:solidFill>
                  <a:srgbClr val="FFFFFF"/>
                </a:solidFill>
                <a:effectLst>
                  <a:glow rad="152400">
                    <a:srgbClr val="000000">
                      <a:alpha val="90000"/>
                    </a:srgbClr>
                  </a:glow>
                </a:effectLst>
              </a:rPr>
              <a:t>你愿意全心全意相信祂的恩典和慈爱吗？</a:t>
            </a:r>
          </a:p>
        </p:txBody>
      </p:sp>
      <p:sp>
        <p:nvSpPr>
          <p:cNvPr id="2" name="Title 1"/>
          <p:cNvSpPr>
            <a:spLocks noGrp="1"/>
          </p:cNvSpPr>
          <p:nvPr>
            <p:ph type="title" idx="4294967295"/>
          </p:nvPr>
        </p:nvSpPr>
        <p:spPr>
          <a:xfrm>
            <a:off x="685800" y="44624"/>
            <a:ext cx="7772400" cy="646331"/>
          </a:xfr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eaLnBrk="1" hangingPunct="1">
              <a:spcBef>
                <a:spcPct val="50000"/>
              </a:spcBef>
            </a:pPr>
            <a:r>
              <a:rPr lang="zh-CN" altLang="en-US" sz="3600" b="1" kern="1200" dirty="0">
                <a:solidFill>
                  <a:schemeClr val="bg1"/>
                </a:solidFill>
                <a:effectLst>
                  <a:glow rad="152400">
                    <a:schemeClr val="tx1">
                      <a:alpha val="90000"/>
                    </a:schemeClr>
                  </a:glow>
                </a:effectLst>
                <a:ea typeface="ＭＳ Ｐゴシック" charset="0"/>
              </a:rPr>
              <a:t>断绝关系</a:t>
            </a:r>
            <a:endParaRPr lang="en-US" sz="3600" b="1"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216062357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156676"/>
                                        </p:tgtEl>
                                        <p:attrNameLst>
                                          <p:attrName>style.visibility</p:attrName>
                                        </p:attrNameLst>
                                      </p:cBhvr>
                                      <p:to>
                                        <p:strVal val="visible"/>
                                      </p:to>
                                    </p:set>
                                    <p:animEffect transition="in" filter="dissolve">
                                      <p:cBhvr>
                                        <p:cTn id="7" dur="500"/>
                                        <p:tgtEl>
                                          <p:spTgt spid="156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699" name="Text Box 3"/>
          <p:cNvSpPr txBox="1">
            <a:spLocks noChangeArrowheads="1"/>
          </p:cNvSpPr>
          <p:nvPr/>
        </p:nvSpPr>
        <p:spPr bwMode="auto">
          <a:xfrm>
            <a:off x="838200" y="1314604"/>
            <a:ext cx="7696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lvl1pPr eaLnBrk="1" hangingPunct="1">
              <a:spcBef>
                <a:spcPct val="50000"/>
              </a:spcBef>
              <a:defRPr sz="3600" b="1">
                <a:solidFill>
                  <a:schemeClr val="bg1"/>
                </a:solidFill>
                <a:effectLst>
                  <a:glow rad="152400">
                    <a:schemeClr val="tx1">
                      <a:alpha val="90000"/>
                    </a:schemeClr>
                  </a:glow>
                </a:effectLst>
                <a:latin typeface="Arial"/>
                <a:cs typeface="Arial"/>
              </a:defRPr>
            </a:lvl1pPr>
            <a:lvl2pPr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a:r>
              <a:rPr lang="zh-CN" altLang="en-US" dirty="0">
                <a:solidFill>
                  <a:srgbClr val="FFFFFF"/>
                </a:solidFill>
                <a:effectLst>
                  <a:glow rad="152400">
                    <a:srgbClr val="000000">
                      <a:alpha val="90000"/>
                    </a:srgbClr>
                  </a:glow>
                </a:effectLst>
              </a:rPr>
              <a:t>你誓言跟随，遵从祂为一生之主吗？</a:t>
            </a:r>
          </a:p>
        </p:txBody>
      </p:sp>
      <p:sp>
        <p:nvSpPr>
          <p:cNvPr id="2" name="Title 1"/>
          <p:cNvSpPr>
            <a:spLocks noGrp="1"/>
          </p:cNvSpPr>
          <p:nvPr>
            <p:ph type="title" idx="4294967295"/>
          </p:nvPr>
        </p:nvSpPr>
        <p:spPr>
          <a:xfrm>
            <a:off x="685800" y="159051"/>
            <a:ext cx="7772400" cy="646331"/>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zh-CN" altLang="en-US" sz="3600" b="1" kern="1200" dirty="0">
                <a:solidFill>
                  <a:schemeClr val="bg1"/>
                </a:solidFill>
                <a:effectLst>
                  <a:glow rad="152400">
                    <a:schemeClr val="tx1">
                      <a:alpha val="90000"/>
                    </a:schemeClr>
                  </a:glow>
                </a:effectLst>
                <a:ea typeface="ＭＳ Ｐゴシック" charset="0"/>
              </a:rPr>
              <a:t>誓言</a:t>
            </a:r>
            <a:endParaRPr lang="en-US" sz="3600" b="1"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2240753081"/>
      </p:ext>
    </p:extLst>
  </p:cSld>
  <p:clrMapOvr>
    <a:masterClrMapping/>
  </p:clrMapOvr>
  <p:transition>
    <p:randomBar dir="vert"/>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a:spcBef>
                <a:spcPct val="20000"/>
              </a:spcBef>
            </a:pPr>
            <a:endParaRPr lang="en-US"/>
          </a:p>
        </p:txBody>
      </p:sp>
      <p:pic>
        <p:nvPicPr>
          <p:cNvPr id="201731" name="Picture 3" descr="People 0375"/>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80" name="Text Box 4"/>
          <p:cNvSpPr txBox="1">
            <a:spLocks noChangeArrowheads="1"/>
          </p:cNvSpPr>
          <p:nvPr/>
        </p:nvSpPr>
        <p:spPr bwMode="auto">
          <a:xfrm>
            <a:off x="4648200" y="136525"/>
            <a:ext cx="4495800" cy="470852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000" b="1" i="1">
                <a:solidFill>
                  <a:schemeClr val="bg1"/>
                </a:solidFill>
                <a:ea typeface="宋体" charset="0"/>
              </a:rPr>
              <a:t>人到我这里来，若不爱我胜过爱自己的父母、妻子、儿女、弟兄、姐妹，和自己的性命，就不能作我的门徒。</a:t>
            </a:r>
          </a:p>
          <a:p>
            <a:pPr eaLnBrk="1" hangingPunct="1">
              <a:spcBef>
                <a:spcPct val="50000"/>
              </a:spcBef>
            </a:pPr>
            <a:r>
              <a:rPr lang="en-US" sz="4000" b="1" i="1">
                <a:solidFill>
                  <a:schemeClr val="bg1"/>
                </a:solidFill>
                <a:ea typeface="宋体" charset="0"/>
              </a:rPr>
              <a:t> </a:t>
            </a:r>
            <a:r>
              <a:rPr lang="en-US" sz="4000" b="1" i="1" baseline="30000">
                <a:solidFill>
                  <a:schemeClr val="bg1"/>
                </a:solidFill>
                <a:ea typeface="宋体" charset="0"/>
              </a:rPr>
              <a:t> </a:t>
            </a:r>
            <a:endParaRPr lang="en-US" sz="3200" b="1">
              <a:solidFill>
                <a:schemeClr val="bg1"/>
              </a:solidFill>
              <a:ea typeface="宋体" charset="0"/>
            </a:endParaRPr>
          </a:p>
        </p:txBody>
      </p:sp>
      <p:sp>
        <p:nvSpPr>
          <p:cNvPr id="152581" name="Text Box 5"/>
          <p:cNvSpPr txBox="1">
            <a:spLocks noChangeArrowheads="1"/>
          </p:cNvSpPr>
          <p:nvPr/>
        </p:nvSpPr>
        <p:spPr bwMode="auto">
          <a:xfrm>
            <a:off x="4572000" y="5657850"/>
            <a:ext cx="3886200" cy="6461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3600" b="1">
                <a:solidFill>
                  <a:schemeClr val="bg1"/>
                </a:solidFill>
                <a:effectLst>
                  <a:outerShdw blurRad="38100" dist="38100" dir="2700000" algn="tl">
                    <a:srgbClr val="808080"/>
                  </a:outerShdw>
                </a:effectLst>
                <a:ea typeface="宋体" charset="0"/>
              </a:rPr>
              <a:t>路加福音十四</a:t>
            </a:r>
            <a:r>
              <a:rPr lang="en-US" altLang="ja-JP" sz="3600" b="1">
                <a:solidFill>
                  <a:schemeClr val="bg1"/>
                </a:solidFill>
                <a:effectLst>
                  <a:outerShdw blurRad="38100" dist="38100" dir="2700000" algn="tl">
                    <a:srgbClr val="808080"/>
                  </a:outerShdw>
                </a:effectLst>
                <a:ea typeface="Times New Roman" charset="0"/>
                <a:cs typeface="Times New Roman" charset="0"/>
              </a:rPr>
              <a:t>26 </a:t>
            </a:r>
            <a:endParaRPr lang="en-US" sz="3600" b="1">
              <a:solidFill>
                <a:schemeClr val="bg1"/>
              </a:solidFill>
              <a:effectLst>
                <a:outerShdw blurRad="38100" dist="38100" dir="2700000" algn="tl">
                  <a:srgbClr val="808080"/>
                </a:outerShdw>
              </a:effectLst>
              <a:ea typeface="Times New Roman" charset="0"/>
              <a:cs typeface="Times New Roman" charset="0"/>
            </a:endParaRPr>
          </a:p>
        </p:txBody>
      </p:sp>
    </p:spTree>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2580"/>
                                        </p:tgtEl>
                                        <p:attrNameLst>
                                          <p:attrName>style.visibility</p:attrName>
                                        </p:attrNameLst>
                                      </p:cBhvr>
                                      <p:to>
                                        <p:strVal val="visible"/>
                                      </p:to>
                                    </p:set>
                                    <p:animEffect transition="in" filter="dissolve">
                                      <p:cBhvr>
                                        <p:cTn id="7" dur="500"/>
                                        <p:tgtEl>
                                          <p:spTgt spid="1525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80" grpId="0"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a:spcBef>
                <a:spcPct val="20000"/>
              </a:spcBef>
            </a:pPr>
            <a:endParaRPr lang="en-US"/>
          </a:p>
        </p:txBody>
      </p:sp>
      <p:pic>
        <p:nvPicPr>
          <p:cNvPr id="203779" name="Picture 3" descr="People 0375"/>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04" name="Text Box 4"/>
          <p:cNvSpPr txBox="1">
            <a:spLocks noChangeArrowheads="1"/>
          </p:cNvSpPr>
          <p:nvPr/>
        </p:nvSpPr>
        <p:spPr bwMode="auto">
          <a:xfrm>
            <a:off x="4648200" y="152400"/>
            <a:ext cx="4495800" cy="397033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800" b="1" i="1">
                <a:solidFill>
                  <a:schemeClr val="bg1"/>
                </a:solidFill>
                <a:ea typeface="宋体" charset="0"/>
              </a:rPr>
              <a:t>凡不背著自己十字架跟从我的，也不能作我的门徒。</a:t>
            </a:r>
          </a:p>
          <a:p>
            <a:pPr eaLnBrk="1" hangingPunct="1">
              <a:spcBef>
                <a:spcPct val="50000"/>
              </a:spcBef>
            </a:pPr>
            <a:endParaRPr lang="en-US" sz="4000" b="1" i="1">
              <a:solidFill>
                <a:schemeClr val="bg1"/>
              </a:solidFill>
              <a:ea typeface="宋体" charset="0"/>
            </a:endParaRPr>
          </a:p>
        </p:txBody>
      </p:sp>
      <p:sp>
        <p:nvSpPr>
          <p:cNvPr id="153605" name="Text Box 5"/>
          <p:cNvSpPr txBox="1">
            <a:spLocks noChangeArrowheads="1"/>
          </p:cNvSpPr>
          <p:nvPr/>
        </p:nvSpPr>
        <p:spPr bwMode="auto">
          <a:xfrm>
            <a:off x="4786313" y="5786438"/>
            <a:ext cx="3886200" cy="646112"/>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3600" b="1">
                <a:solidFill>
                  <a:schemeClr val="bg1"/>
                </a:solidFill>
                <a:effectLst>
                  <a:outerShdw blurRad="38100" dist="38100" dir="2700000" algn="tl">
                    <a:srgbClr val="808080"/>
                  </a:outerShdw>
                </a:effectLst>
                <a:ea typeface="宋体" charset="0"/>
              </a:rPr>
              <a:t>路加福音十四</a:t>
            </a:r>
            <a:r>
              <a:rPr lang="en-US" altLang="ja-JP" sz="3600" b="1">
                <a:solidFill>
                  <a:schemeClr val="bg1"/>
                </a:solidFill>
                <a:effectLst>
                  <a:outerShdw blurRad="38100" dist="38100" dir="2700000" algn="tl">
                    <a:srgbClr val="808080"/>
                  </a:outerShdw>
                </a:effectLst>
                <a:ea typeface="Times New Roman" charset="0"/>
                <a:cs typeface="Times New Roman" charset="0"/>
              </a:rPr>
              <a:t>27 </a:t>
            </a:r>
            <a:endParaRPr lang="en-US" sz="3600" b="1">
              <a:solidFill>
                <a:schemeClr val="bg1"/>
              </a:solidFill>
              <a:effectLst>
                <a:outerShdw blurRad="38100" dist="38100" dir="2700000" algn="tl">
                  <a:srgbClr val="808080"/>
                </a:outerShdw>
              </a:effectLst>
              <a:ea typeface="Times New Roman" charset="0"/>
              <a:cs typeface="Times New Roman" charset="0"/>
            </a:endParaRPr>
          </a:p>
        </p:txBody>
      </p:sp>
    </p:spTree>
  </p:cSld>
  <p:clrMapOvr>
    <a:masterClrMapping/>
  </p:clrMapOvr>
  <p:transition>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a:spcBef>
                <a:spcPct val="20000"/>
              </a:spcBef>
            </a:pPr>
            <a:endParaRPr lang="en-US"/>
          </a:p>
        </p:txBody>
      </p:sp>
      <p:pic>
        <p:nvPicPr>
          <p:cNvPr id="205827" name="Picture 3" descr="People 0375"/>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8" name="Text Box 4"/>
          <p:cNvSpPr txBox="1">
            <a:spLocks noChangeArrowheads="1"/>
          </p:cNvSpPr>
          <p:nvPr/>
        </p:nvSpPr>
        <p:spPr bwMode="auto">
          <a:xfrm>
            <a:off x="4857750" y="5000625"/>
            <a:ext cx="3886200" cy="584200"/>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r" eaLnBrk="1" hangingPunct="1">
              <a:spcBef>
                <a:spcPct val="50000"/>
              </a:spcBef>
            </a:pPr>
            <a:r>
              <a:rPr lang="zh-CN" altLang="en-US" sz="3200" b="1">
                <a:solidFill>
                  <a:schemeClr val="bg1"/>
                </a:solidFill>
                <a:effectLst>
                  <a:outerShdw blurRad="38100" dist="38100" dir="2700000" algn="tl">
                    <a:srgbClr val="808080"/>
                  </a:outerShdw>
                </a:effectLst>
                <a:ea typeface="宋体" charset="0"/>
              </a:rPr>
              <a:t>路加福音十四</a:t>
            </a:r>
            <a:r>
              <a:rPr lang="en-US" altLang="ja-JP" sz="3200" b="1">
                <a:solidFill>
                  <a:schemeClr val="bg1"/>
                </a:solidFill>
                <a:effectLst>
                  <a:outerShdw blurRad="38100" dist="38100" dir="2700000" algn="tl">
                    <a:srgbClr val="808080"/>
                  </a:outerShdw>
                </a:effectLst>
                <a:ea typeface="Times New Roman" charset="0"/>
                <a:cs typeface="Times New Roman" charset="0"/>
              </a:rPr>
              <a:t>33 </a:t>
            </a:r>
            <a:endParaRPr lang="en-US" sz="3200" b="1">
              <a:solidFill>
                <a:schemeClr val="bg1"/>
              </a:solidFill>
              <a:effectLst>
                <a:outerShdw blurRad="38100" dist="38100" dir="2700000" algn="tl">
                  <a:srgbClr val="808080"/>
                </a:outerShdw>
              </a:effectLst>
              <a:ea typeface="Times New Roman" charset="0"/>
              <a:cs typeface="Times New Roman" charset="0"/>
            </a:endParaRPr>
          </a:p>
        </p:txBody>
      </p:sp>
      <p:sp>
        <p:nvSpPr>
          <p:cNvPr id="154629" name="Text Box 5"/>
          <p:cNvSpPr txBox="1">
            <a:spLocks noChangeArrowheads="1"/>
          </p:cNvSpPr>
          <p:nvPr/>
        </p:nvSpPr>
        <p:spPr bwMode="auto">
          <a:xfrm>
            <a:off x="4648200" y="152400"/>
            <a:ext cx="4495800" cy="37861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50000"/>
              </a:spcBef>
            </a:pPr>
            <a:r>
              <a:rPr lang="zh-CN" altLang="en-US" sz="4800" b="1" i="1">
                <a:solidFill>
                  <a:schemeClr val="bg1"/>
                </a:solidFill>
                <a:ea typeface="宋体" charset="0"/>
              </a:rPr>
              <a:t>这样，你们无论什麽人，若不撇下一切所有的，就不能作我的门徒</a:t>
            </a:r>
            <a:endParaRPr lang="en-US" sz="4800" b="1" i="1">
              <a:solidFill>
                <a:schemeClr val="bg1"/>
              </a:solidFill>
              <a:ea typeface="宋体" charset="0"/>
            </a:endParaRPr>
          </a:p>
        </p:txBody>
      </p:sp>
    </p:spTree>
  </p:cSld>
  <p:clrMapOvr>
    <a:masterClrMapping/>
  </p:clrMapOvr>
  <p:transition>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a:spcBef>
                <a:spcPct val="20000"/>
              </a:spcBef>
            </a:pPr>
            <a:endParaRPr lang="en-US"/>
          </a:p>
        </p:txBody>
      </p:sp>
      <p:pic>
        <p:nvPicPr>
          <p:cNvPr id="207875" name="Picture 3" descr="People 0375"/>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4457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chemeClr val="bg1"/>
                </a:solidFill>
              </a:rPr>
              <a:t>185</a:t>
            </a:r>
          </a:p>
        </p:txBody>
      </p:sp>
      <p:sp>
        <p:nvSpPr>
          <p:cNvPr id="207877" name="Rectangle 5"/>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1"/>
          <a:lstStyle/>
          <a:p>
            <a:pPr eaLnBrk="1" hangingPunct="1"/>
            <a:r>
              <a:rPr lang="zh-CN" altLang="en-US" b="1">
                <a:solidFill>
                  <a:schemeClr val="bg1"/>
                </a:solidFill>
                <a:latin typeface="Arial Black" charset="0"/>
                <a:ea typeface="宋体" charset="0"/>
                <a:cs typeface="宋体" charset="0"/>
              </a:rPr>
              <a:t>应用</a:t>
            </a:r>
            <a:endParaRPr lang="en-US" b="1">
              <a:solidFill>
                <a:schemeClr val="bg1"/>
              </a:solidFill>
              <a:latin typeface="Arial Black" charset="0"/>
            </a:endParaRPr>
          </a:p>
        </p:txBody>
      </p:sp>
      <p:sp>
        <p:nvSpPr>
          <p:cNvPr id="348166" name="Text Box 6"/>
          <p:cNvSpPr txBox="1">
            <a:spLocks noChangeArrowheads="1"/>
          </p:cNvSpPr>
          <p:nvPr/>
        </p:nvSpPr>
        <p:spPr bwMode="auto">
          <a:xfrm>
            <a:off x="2339752" y="5215255"/>
            <a:ext cx="3660998" cy="1477328"/>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r>
              <a:rPr lang="zh-CN" altLang="en-US" sz="6600" b="1">
                <a:solidFill>
                  <a:srgbClr val="FFFFFF"/>
                </a:solidFill>
                <a:latin typeface="宋体" charset="0"/>
                <a:ea typeface="宋体" charset="0"/>
                <a:cs typeface="宋体" charset="0"/>
              </a:rPr>
              <a:t>别人</a:t>
            </a:r>
            <a:r>
              <a:rPr lang="en-US" altLang="zh-CN" sz="9600">
                <a:solidFill>
                  <a:srgbClr val="FFFFFF"/>
                </a:solidFill>
                <a:latin typeface="宋体" charset="0"/>
                <a:ea typeface="宋体" charset="0"/>
                <a:cs typeface="宋体" charset="0"/>
              </a:rPr>
              <a:t>？</a:t>
            </a:r>
            <a:endParaRPr lang="en-US" sz="9600">
              <a:solidFill>
                <a:srgbClr val="FFFFFF"/>
              </a:solidFill>
              <a:latin typeface="宋体" charset="0"/>
              <a:ea typeface="宋体" charset="0"/>
              <a:cs typeface="宋体" charset="0"/>
            </a:endParaRPr>
          </a:p>
        </p:txBody>
      </p:sp>
      <p:sp>
        <p:nvSpPr>
          <p:cNvPr id="348167" name="Text Box 7"/>
          <p:cNvSpPr txBox="1">
            <a:spLocks noChangeArrowheads="1"/>
          </p:cNvSpPr>
          <p:nvPr/>
        </p:nvSpPr>
        <p:spPr bwMode="auto">
          <a:xfrm>
            <a:off x="971600" y="2348880"/>
            <a:ext cx="6940624" cy="2308225"/>
          </a:xfrm>
          <a:prstGeom prst="rect">
            <a:avLst/>
          </a:prstGeom>
          <a:noFill/>
          <a:ln w="9525">
            <a:noFill/>
            <a:miter lim="800000"/>
            <a:headEnd/>
            <a:tailEnd/>
          </a:ln>
          <a:effectLst>
            <a:outerShdw dist="35921" dir="2700000" algn="ctr" rotWithShape="0">
              <a:schemeClr val="tx1"/>
            </a:outerShdw>
          </a:effectLst>
        </p:spPr>
        <p:txBody>
          <a:bodyPr wrap="squar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a:r>
              <a:rPr lang="zh-CN" altLang="en-US" sz="4800" b="1">
                <a:solidFill>
                  <a:schemeClr val="bg1"/>
                </a:solidFill>
                <a:latin typeface="Arial" charset="0"/>
                <a:ea typeface="宋体" charset="0"/>
                <a:cs typeface="宋体" charset="0"/>
              </a:rPr>
              <a:t>你活着是为了</a:t>
            </a:r>
            <a:endParaRPr lang="en-US" altLang="zh-CN" sz="4800" b="1">
              <a:solidFill>
                <a:schemeClr val="bg1"/>
              </a:solidFill>
              <a:latin typeface="Arial" charset="0"/>
              <a:ea typeface="宋体" charset="0"/>
              <a:cs typeface="宋体" charset="0"/>
            </a:endParaRPr>
          </a:p>
          <a:p>
            <a:pPr algn="ctr"/>
            <a:r>
              <a:rPr lang="zh-CN" altLang="en-US" sz="4800" b="1">
                <a:solidFill>
                  <a:schemeClr val="bg1"/>
                </a:solidFill>
                <a:latin typeface="Arial" charset="0"/>
                <a:ea typeface="宋体" charset="0"/>
                <a:cs typeface="宋体" charset="0"/>
              </a:rPr>
              <a:t>自己</a:t>
            </a:r>
            <a:r>
              <a:rPr lang="en-US" altLang="zh-CN" sz="4800">
                <a:solidFill>
                  <a:schemeClr val="bg1"/>
                </a:solidFill>
                <a:latin typeface="宋体" charset="0"/>
                <a:ea typeface="宋体" charset="0"/>
                <a:cs typeface="宋体" charset="0"/>
              </a:rPr>
              <a:t>？</a:t>
            </a:r>
            <a:endParaRPr lang="en-US" altLang="ja-JP" sz="4800">
              <a:solidFill>
                <a:schemeClr val="bg1"/>
              </a:solidFill>
              <a:latin typeface="宋体" charset="0"/>
              <a:ea typeface="宋体" charset="0"/>
              <a:cs typeface="宋体" charset="0"/>
            </a:endParaRPr>
          </a:p>
          <a:p>
            <a:pPr algn="ctr"/>
            <a:r>
              <a:rPr lang="zh-CN" altLang="en-US" sz="4800" b="1">
                <a:solidFill>
                  <a:schemeClr val="bg1"/>
                </a:solidFill>
                <a:latin typeface="Arial" charset="0"/>
                <a:ea typeface="宋体" charset="0"/>
                <a:cs typeface="宋体" charset="0"/>
                <a:sym typeface="Wingdings" charset="0"/>
              </a:rPr>
              <a:t>还是为了。。。</a:t>
            </a:r>
            <a:endParaRPr lang="en-US" sz="4800" b="1">
              <a:solidFill>
                <a:schemeClr val="bg1"/>
              </a:solidFill>
              <a:latin typeface="Arial" charset="0"/>
              <a:sym typeface="Wingdings"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48166"/>
                                        </p:tgtEl>
                                        <p:attrNameLst>
                                          <p:attrName>style.visibility</p:attrName>
                                        </p:attrNameLst>
                                      </p:cBhvr>
                                      <p:to>
                                        <p:strVal val="visible"/>
                                      </p:to>
                                    </p:set>
                                    <p:animEffect transition="in" filter="checkerboard(across)">
                                      <p:cBhvr>
                                        <p:cTn id="7" dur="500"/>
                                        <p:tgtEl>
                                          <p:spTgt spid="348166"/>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348167"/>
                                        </p:tgtEl>
                                        <p:attrNameLst>
                                          <p:attrName>style.visibility</p:attrName>
                                        </p:attrNameLst>
                                      </p:cBhvr>
                                      <p:to>
                                        <p:strVal val="visible"/>
                                      </p:to>
                                    </p:set>
                                    <p:animEffect transition="in" filter="dissolve">
                                      <p:cBhvr>
                                        <p:cTn id="11" dur="75"/>
                                        <p:tgtEl>
                                          <p:spTgt spid="348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66" grpId="0" animBg="1" autoUpdateAnimBg="0"/>
      <p:bldP spid="348167"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3609500471"/>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9453"/>
            <a:ext cx="9144000" cy="1142075"/>
          </a:xfrm>
          <a:effectLst>
            <a:outerShdw blurRad="63500" dist="35921" dir="2700000" algn="ctr" rotWithShape="0">
              <a:schemeClr val="tx2">
                <a:alpha val="74998"/>
              </a:schemeClr>
            </a:outerShdw>
          </a:effectLst>
        </p:spPr>
        <p:txBody>
          <a:bodyPr/>
          <a:lstStyle/>
          <a:p>
            <a:pPr>
              <a:defRPr/>
            </a:pPr>
            <a:r>
              <a:rPr lang="zh-CN" altLang="en-US" sz="3600" b="1" dirty="0">
                <a:effectLst>
                  <a:glow rad="127000">
                    <a:schemeClr val="tx1"/>
                  </a:glow>
                </a:effectLst>
                <a:latin typeface="Arial" charset="0"/>
                <a:ea typeface="ＭＳ Ｐゴシック" charset="0"/>
                <a:cs typeface="ＭＳ Ｐゴシック" charset="0"/>
              </a:rPr>
              <a:t>神正在告诉你有谁在</a:t>
            </a:r>
            <a:r>
              <a:rPr lang="zh-CN" altLang="en-US" sz="3600" b="1" i="1" dirty="0">
                <a:effectLst>
                  <a:glow rad="127000">
                    <a:schemeClr val="tx1"/>
                  </a:glow>
                </a:effectLst>
                <a:latin typeface="Arial" charset="0"/>
                <a:ea typeface="ＭＳ Ｐゴシック" charset="0"/>
                <a:cs typeface="ＭＳ Ｐゴシック" charset="0"/>
              </a:rPr>
              <a:t>你的世界</a:t>
            </a:r>
            <a:r>
              <a:rPr lang="en-US" sz="3600" b="1" dirty="0">
                <a:effectLst>
                  <a:glow rad="127000">
                    <a:schemeClr val="tx1"/>
                  </a:glow>
                </a:effectLst>
                <a:latin typeface="Arial" charset="0"/>
                <a:ea typeface="ＭＳ Ｐゴシック" charset="0"/>
                <a:cs typeface="ＭＳ Ｐゴシック" charset="0"/>
              </a:rPr>
              <a:t> </a:t>
            </a:r>
            <a:br>
              <a:rPr lang="en-US" sz="3600" b="1" dirty="0">
                <a:effectLst>
                  <a:glow rad="127000">
                    <a:schemeClr val="tx1"/>
                  </a:glow>
                </a:effectLst>
                <a:latin typeface="Arial" charset="0"/>
                <a:ea typeface="ＭＳ Ｐゴシック" charset="0"/>
                <a:cs typeface="ＭＳ Ｐゴシック" charset="0"/>
              </a:rPr>
            </a:br>
            <a:r>
              <a:rPr lang="zh-CN" altLang="en-US" sz="3600" b="1" dirty="0">
                <a:effectLst>
                  <a:glow rad="127000">
                    <a:schemeClr val="tx1"/>
                  </a:glow>
                </a:effectLst>
                <a:latin typeface="Arial" charset="0"/>
                <a:ea typeface="ＭＳ Ｐゴシック" charset="0"/>
                <a:cs typeface="ＭＳ Ｐゴシック" charset="0"/>
              </a:rPr>
              <a:t>中需要帮助</a:t>
            </a:r>
            <a:r>
              <a:rPr lang="en-US" sz="3600" b="1" dirty="0">
                <a:effectLst>
                  <a:glow rad="127000">
                    <a:schemeClr val="tx1"/>
                  </a:glow>
                </a:effectLst>
                <a:latin typeface="Arial" charset="0"/>
                <a:ea typeface="ＭＳ Ｐゴシック" charset="0"/>
                <a:cs typeface="ＭＳ Ｐゴシック" charset="0"/>
              </a:rPr>
              <a:t>? </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Tree>
    <p:extLst>
      <p:ext uri="{BB962C8B-B14F-4D97-AF65-F5344CB8AC3E}">
        <p14:creationId xmlns:p14="http://schemas.microsoft.com/office/powerpoint/2010/main" val="56608261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2554119629"/>
      </p:ext>
    </p:extLst>
  </p:cSld>
  <p:clrMapOvr>
    <a:masterClrMapping/>
  </p:clrMapOvr>
  <p:transition spd="slow"/>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933962806"/>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5" name="Text Box 6"/>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185</a:t>
            </a:r>
          </a:p>
        </p:txBody>
      </p:sp>
      <p:grpSp>
        <p:nvGrpSpPr>
          <p:cNvPr id="44036"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TW" altLang="en-US" sz="1800" b="1" dirty="0">
                  <a:solidFill>
                    <a:srgbClr val="FFFFFF"/>
                  </a:solidFill>
                  <a:latin typeface="Arial Narrow" charset="0"/>
                  <a:ea typeface="宋体" charset="0"/>
                  <a:cs typeface="宋体" charset="0"/>
                </a:rPr>
                <a:t>忠诚的委身带来食物供应和人身保护 </a:t>
              </a:r>
              <a:endParaRPr lang="en-US" altLang="zh-CN" sz="1800" b="1" dirty="0">
                <a:solidFill>
                  <a:srgbClr val="FFFFFF"/>
                </a:solidFill>
                <a:latin typeface="Arial Narrow" charset="0"/>
                <a:ea typeface="宋体" charset="0"/>
                <a:cs typeface="宋体" charset="0"/>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7"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TW" altLang="en-US" sz="2000" b="1" dirty="0">
                  <a:solidFill>
                    <a:srgbClr val="FFFFFF"/>
                  </a:solidFill>
                  <a:latin typeface="Arial Narrow" charset="0"/>
                  <a:ea typeface="宋体" charset="0"/>
                  <a:cs typeface="宋体" charset="0"/>
                </a:rPr>
                <a:t>对神的奉献使得其成为弥赛亚的祖先 </a:t>
              </a:r>
              <a:endParaRPr lang="en-US" altLang="zh-CN" sz="2000" b="1" dirty="0">
                <a:solidFill>
                  <a:srgbClr val="FFFFFF"/>
                </a:solidFill>
                <a:latin typeface="Arial Narrow" charset="0"/>
                <a:ea typeface="宋体" charset="0"/>
                <a:cs typeface="宋体" charset="0"/>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8"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爱的显露</a:t>
              </a:r>
              <a:endParaRPr lang="en-US" altLang="zh-CN" b="1" dirty="0">
                <a:solidFill>
                  <a:srgbClr val="FFFFFF"/>
                </a:solidFill>
                <a:latin typeface="Arial Narrow" charset="0"/>
                <a:ea typeface="宋体" charset="0"/>
                <a:cs typeface="宋体" charset="0"/>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39"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爱的赏赐</a:t>
              </a:r>
              <a:endParaRPr lang="en-US" altLang="zh-CN" b="1" dirty="0">
                <a:solidFill>
                  <a:srgbClr val="FFFFFF"/>
                </a:solidFill>
                <a:latin typeface="Arial Narrow" charset="0"/>
                <a:ea typeface="宋体" charset="0"/>
                <a:cs typeface="宋体" charset="0"/>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0"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zh-CN" altLang="en-US" b="1">
                  <a:solidFill>
                    <a:srgbClr val="FFFFFF"/>
                  </a:solidFill>
                  <a:latin typeface="Arial Narrow" charset="0"/>
                  <a:ea typeface="宋体" charset="0"/>
                  <a:cs typeface="宋体" charset="0"/>
                </a:rPr>
                <a:t>路得与拿俄米</a:t>
              </a:r>
              <a:endParaRPr lang="en-US" altLang="zh-CN" b="1">
                <a:solidFill>
                  <a:srgbClr val="FFFFFF"/>
                </a:solidFill>
                <a:latin typeface="Arial Narrow" charset="0"/>
                <a:ea typeface="宋体" charset="0"/>
                <a:cs typeface="宋体" charset="0"/>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1"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路得与波阿斯</a:t>
              </a:r>
              <a:endParaRPr lang="en-US" altLang="zh-CN" b="1">
                <a:solidFill>
                  <a:srgbClr val="FFFFFF"/>
                </a:solidFill>
                <a:latin typeface="Arial Narrow" charset="0"/>
                <a:ea typeface="宋体" charset="0"/>
                <a:cs typeface="宋体" charset="0"/>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2"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返回故乡</a:t>
              </a:r>
              <a:endParaRPr lang="en-US" altLang="zh-CN" b="1" dirty="0">
                <a:solidFill>
                  <a:srgbClr val="FFFFFF"/>
                </a:solidFill>
                <a:latin typeface="Arial Narrow" charset="0"/>
                <a:ea typeface="宋体" charset="0"/>
                <a:cs typeface="宋体" charset="0"/>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3"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爱情</a:t>
              </a:r>
              <a:endParaRPr lang="en-US" altLang="zh-CN" b="1" dirty="0">
                <a:solidFill>
                  <a:srgbClr val="FFFFFF"/>
                </a:solidFill>
                <a:latin typeface="Arial Narrow" charset="0"/>
                <a:ea typeface="宋体" charset="0"/>
                <a:cs typeface="宋体" charset="0"/>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4"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1-2</a:t>
              </a:r>
              <a:r>
                <a:rPr lang="zh-CN" altLang="en-US" b="1">
                  <a:solidFill>
                    <a:srgbClr val="FFFFFF"/>
                  </a:solidFill>
                  <a:latin typeface="Arial Narrow" charset="0"/>
                  <a:ea typeface="宋体" charset="0"/>
                  <a:cs typeface="宋体" charset="0"/>
                </a:rPr>
                <a:t>章</a:t>
              </a:r>
              <a:endParaRPr lang="en-US" altLang="zh-CN" b="1">
                <a:solidFill>
                  <a:srgbClr val="FFFFFF"/>
                </a:solidFill>
                <a:latin typeface="Arial Narrow" charset="0"/>
                <a:ea typeface="宋体" charset="0"/>
                <a:cs typeface="宋体" charset="0"/>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5"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3-4</a:t>
              </a:r>
              <a:r>
                <a:rPr lang="zh-CN" altLang="en-US" b="1">
                  <a:solidFill>
                    <a:srgbClr val="FFFFFF"/>
                  </a:solidFill>
                  <a:latin typeface="Arial Narrow" charset="0"/>
                  <a:ea typeface="宋体" charset="0"/>
                  <a:cs typeface="宋体" charset="0"/>
                </a:rPr>
                <a:t>章</a:t>
              </a:r>
              <a:endParaRPr lang="en-US" altLang="zh-CN" b="1">
                <a:solidFill>
                  <a:srgbClr val="FFFFFF"/>
                </a:solidFill>
                <a:latin typeface="Arial Narrow" charset="0"/>
                <a:ea typeface="宋体" charset="0"/>
                <a:cs typeface="宋体" charset="0"/>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6"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无私的表现</a:t>
              </a:r>
              <a:endParaRPr lang="en-US" altLang="zh-CN" b="1" dirty="0">
                <a:solidFill>
                  <a:srgbClr val="FFFFFF"/>
                </a:solidFill>
                <a:latin typeface="Arial Narrow" charset="0"/>
                <a:ea typeface="宋体" charset="0"/>
                <a:cs typeface="宋体" charset="0"/>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7"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eaLnBrk="0" hangingPunct="0"/>
              <a:r>
                <a:rPr lang="zh-CN" altLang="en-US" b="1" dirty="0">
                  <a:solidFill>
                    <a:srgbClr val="FFFFFF"/>
                  </a:solidFill>
                  <a:latin typeface="Arial Narrow" charset="0"/>
                  <a:ea typeface="宋体" charset="0"/>
                  <a:cs typeface="宋体" charset="0"/>
                </a:rPr>
                <a:t>世俗的回报</a:t>
              </a:r>
              <a:endParaRPr lang="en-US" altLang="zh-CN" b="1" dirty="0">
                <a:solidFill>
                  <a:srgbClr val="FFFFFF"/>
                </a:solidFill>
                <a:latin typeface="Arial Narrow" charset="0"/>
                <a:ea typeface="宋体" charset="0"/>
                <a:cs typeface="宋体" charset="0"/>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8"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要求救赎</a:t>
              </a:r>
              <a:endParaRPr lang="en-US" altLang="zh-CN" b="1" dirty="0">
                <a:solidFill>
                  <a:srgbClr val="FFFFFF"/>
                </a:solidFill>
                <a:latin typeface="Arial Narrow" charset="0"/>
                <a:ea typeface="宋体" charset="0"/>
                <a:cs typeface="宋体" charset="0"/>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49"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dirty="0">
                  <a:solidFill>
                    <a:srgbClr val="FFFFFF"/>
                  </a:solidFill>
                  <a:latin typeface="Arial Narrow" charset="0"/>
                  <a:ea typeface="宋体" charset="0"/>
                  <a:cs typeface="宋体" charset="0"/>
                </a:rPr>
                <a:t>永恒的赏赐</a:t>
              </a:r>
              <a:endParaRPr lang="en-US" altLang="zh-CN" b="1" dirty="0">
                <a:solidFill>
                  <a:srgbClr val="FFFFFF"/>
                </a:solidFill>
                <a:latin typeface="Arial Narrow" charset="0"/>
                <a:ea typeface="宋体" charset="0"/>
                <a:cs typeface="宋体" charset="0"/>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0"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返回</a:t>
              </a:r>
              <a:endParaRPr lang="en-US" altLang="zh-CN" b="1">
                <a:solidFill>
                  <a:srgbClr val="FFFFFF"/>
                </a:solidFill>
                <a:latin typeface="Arial Narrow" charset="0"/>
                <a:ea typeface="宋体" charset="0"/>
                <a:cs typeface="宋体" charset="0"/>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1"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回报</a:t>
              </a:r>
              <a:endParaRPr lang="en-US" altLang="zh-CN" b="1">
                <a:solidFill>
                  <a:srgbClr val="FFFFFF"/>
                </a:solidFill>
                <a:latin typeface="Arial Narrow" charset="0"/>
                <a:ea typeface="宋体" charset="0"/>
                <a:cs typeface="宋体" charset="0"/>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2"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爱情</a:t>
              </a:r>
              <a:endParaRPr lang="en-US" altLang="zh-CN" b="1">
                <a:solidFill>
                  <a:srgbClr val="FFFFFF"/>
                </a:solidFill>
                <a:latin typeface="Arial Narrow" charset="0"/>
                <a:ea typeface="宋体" charset="0"/>
                <a:cs typeface="宋体" charset="0"/>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3"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救赎</a:t>
              </a:r>
              <a:endParaRPr lang="en-US" altLang="zh-CN" b="1" dirty="0">
                <a:solidFill>
                  <a:srgbClr val="FFFFFF"/>
                </a:solidFill>
                <a:latin typeface="Arial Narrow" charset="0"/>
                <a:ea typeface="宋体" charset="0"/>
                <a:cs typeface="宋体" charset="0"/>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4"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家族的终止</a:t>
              </a:r>
              <a:endParaRPr lang="en-US" altLang="zh-CN" b="1" dirty="0">
                <a:solidFill>
                  <a:srgbClr val="FFFFFF"/>
                </a:solidFill>
                <a:latin typeface="Arial Narrow" charset="0"/>
                <a:ea typeface="宋体" charset="0"/>
                <a:cs typeface="宋体" charset="0"/>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5"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sz="2200" b="1" dirty="0">
                  <a:solidFill>
                    <a:srgbClr val="FFFFFF"/>
                  </a:solidFill>
                  <a:latin typeface="Arial Narrow" charset="0"/>
                  <a:ea typeface="宋体" charset="0"/>
                  <a:cs typeface="宋体" charset="0"/>
                </a:rPr>
                <a:t>路得关心</a:t>
              </a:r>
              <a:endParaRPr lang="en-US" altLang="zh-CN" sz="2200" b="1" dirty="0">
                <a:solidFill>
                  <a:srgbClr val="FFFFFF"/>
                </a:solidFill>
                <a:latin typeface="Arial Narrow" charset="0"/>
                <a:ea typeface="宋体" charset="0"/>
                <a:cs typeface="宋体" charset="0"/>
              </a:endParaRPr>
            </a:p>
            <a:p>
              <a:pPr algn="ctr"/>
              <a:r>
                <a:rPr lang="zh-CN" altLang="en-US" sz="2200" b="1" dirty="0">
                  <a:solidFill>
                    <a:srgbClr val="FFFFFF"/>
                  </a:solidFill>
                  <a:latin typeface="Arial Narrow" charset="0"/>
                  <a:ea typeface="宋体" charset="0"/>
                  <a:cs typeface="宋体" charset="0"/>
                </a:rPr>
                <a:t>拿俄米</a:t>
              </a:r>
              <a:endParaRPr lang="en-US" altLang="zh-CN" sz="2200" b="1" dirty="0">
                <a:solidFill>
                  <a:srgbClr val="FFFFFF"/>
                </a:solidFill>
                <a:latin typeface="Arial Narrow" charset="0"/>
                <a:ea typeface="宋体" charset="0"/>
                <a:cs typeface="宋体" charset="0"/>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6"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sz="2200" b="1" dirty="0">
                  <a:solidFill>
                    <a:srgbClr val="FFFFFF"/>
                  </a:solidFill>
                  <a:latin typeface="Arial Narrow" charset="0"/>
                  <a:ea typeface="宋体" charset="0"/>
                  <a:cs typeface="宋体" charset="0"/>
                </a:rPr>
                <a:t>波阿斯关心</a:t>
              </a:r>
              <a:endParaRPr lang="en-US" altLang="zh-CN" sz="2200" b="1" dirty="0">
                <a:solidFill>
                  <a:srgbClr val="FFFFFF"/>
                </a:solidFill>
                <a:latin typeface="Arial Narrow" charset="0"/>
                <a:ea typeface="宋体" charset="0"/>
                <a:cs typeface="宋体" charset="0"/>
              </a:endParaRPr>
            </a:p>
            <a:p>
              <a:pPr algn="ctr"/>
              <a:r>
                <a:rPr lang="zh-CN" altLang="en-US" sz="2200" b="1" dirty="0">
                  <a:solidFill>
                    <a:srgbClr val="FFFFFF"/>
                  </a:solidFill>
                  <a:latin typeface="Arial Narrow" charset="0"/>
                  <a:ea typeface="宋体" charset="0"/>
                  <a:cs typeface="宋体" charset="0"/>
                </a:rPr>
                <a:t>路得</a:t>
              </a:r>
              <a:endParaRPr lang="en-US" altLang="zh-CN" sz="2200" b="1" dirty="0">
                <a:solidFill>
                  <a:srgbClr val="FFFFFF"/>
                </a:solidFill>
                <a:latin typeface="Arial Narrow" charset="0"/>
                <a:ea typeface="宋体" charset="0"/>
                <a:cs typeface="宋体" charset="0"/>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7"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家族的诞生</a:t>
              </a:r>
              <a:endParaRPr lang="en-US" altLang="zh-CN" b="1" dirty="0">
                <a:solidFill>
                  <a:srgbClr val="FFFFFF"/>
                </a:solidFill>
                <a:latin typeface="Arial Narrow" charset="0"/>
                <a:ea typeface="宋体" charset="0"/>
                <a:cs typeface="宋体" charset="0"/>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8"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b="1">
                  <a:solidFill>
                    <a:srgbClr val="FFFFFF"/>
                  </a:solidFill>
                  <a:latin typeface="Arial Narrow" charset="0"/>
                  <a:ea typeface="宋体" charset="0"/>
                  <a:cs typeface="宋体" charset="0"/>
                </a:rPr>
                <a:t>摩押地</a:t>
              </a:r>
              <a:endParaRPr lang="en-US" altLang="zh-CN" b="1">
                <a:solidFill>
                  <a:srgbClr val="FFFFFF"/>
                </a:solidFill>
                <a:latin typeface="Arial Narrow" charset="0"/>
                <a:ea typeface="宋体" charset="0"/>
                <a:cs typeface="宋体" charset="0"/>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grpSp>
        <p:nvGrpSpPr>
          <p:cNvPr id="44059"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伯利恒的田野</a:t>
              </a:r>
              <a:endParaRPr lang="en-US" altLang="zh-CN" b="1">
                <a:solidFill>
                  <a:srgbClr val="FFFFFF"/>
                </a:solidFill>
                <a:latin typeface="Arial Narrow" charset="0"/>
                <a:ea typeface="宋体" charset="0"/>
                <a:cs typeface="宋体" charset="0"/>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zh-CN" altLang="en-US" sz="2200" b="1" dirty="0">
                <a:solidFill>
                  <a:srgbClr val="FFFFFF"/>
                </a:solidFill>
                <a:latin typeface="Arial Narrow" charset="0"/>
                <a:ea typeface="宋体" charset="0"/>
                <a:cs typeface="宋体" charset="0"/>
              </a:rPr>
              <a:t>伯利恒的打谷场</a:t>
            </a:r>
            <a:endParaRPr lang="en-US" altLang="zh-CN" sz="2200" b="1" dirty="0">
              <a:solidFill>
                <a:srgbClr val="FFFFFF"/>
              </a:solidFill>
              <a:latin typeface="Arial Narrow" charset="0"/>
              <a:ea typeface="宋体" charset="0"/>
              <a:cs typeface="宋体" charset="0"/>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nvGrpSpPr>
          <p:cNvPr id="44062"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r>
                <a:rPr lang="en-US" altLang="zh-CN" b="1" dirty="0">
                  <a:solidFill>
                    <a:srgbClr val="FFFFFF"/>
                  </a:solidFill>
                  <a:latin typeface="Arial Narrow" charset="0"/>
                  <a:ea typeface="宋体" charset="0"/>
                  <a:cs typeface="宋体" charset="0"/>
                </a:rPr>
                <a:t> </a:t>
              </a:r>
              <a:r>
                <a:rPr lang="zh-CN" altLang="en-US" b="1" dirty="0">
                  <a:solidFill>
                    <a:srgbClr val="FFFFFF"/>
                  </a:solidFill>
                  <a:latin typeface="Arial Narrow" charset="0"/>
                  <a:ea typeface="宋体" charset="0"/>
                  <a:cs typeface="宋体" charset="0"/>
                </a:rPr>
                <a:t>伯利恒的城门</a:t>
              </a:r>
              <a:endParaRPr lang="en-US" altLang="zh-CN" b="1" dirty="0">
                <a:solidFill>
                  <a:srgbClr val="FFFFFF"/>
                </a:solidFill>
                <a:latin typeface="Arial Narrow" charset="0"/>
                <a:ea typeface="宋体" charset="0"/>
                <a:cs typeface="宋体" charset="0"/>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三十</a:t>
            </a:r>
            <a:r>
              <a:rPr lang="en-US" altLang="zh-CN" b="1">
                <a:solidFill>
                  <a:srgbClr val="FFFFFF"/>
                </a:solidFill>
                <a:latin typeface="Arial Narrow" charset="0"/>
                <a:ea typeface="宋体" charset="0"/>
                <a:cs typeface="宋体" charset="0"/>
              </a:rPr>
              <a:t> </a:t>
            </a:r>
            <a:r>
              <a:rPr lang="zh-CN" altLang="en-US" b="1">
                <a:solidFill>
                  <a:srgbClr val="FFFFFF"/>
                </a:solidFill>
                <a:latin typeface="Arial Narrow" charset="0"/>
                <a:ea typeface="宋体" charset="0"/>
                <a:cs typeface="宋体" charset="0"/>
              </a:rPr>
              <a:t>年</a:t>
            </a:r>
            <a:endParaRPr lang="en-US" altLang="zh-CN" b="1">
              <a:solidFill>
                <a:srgbClr val="FFFFFF"/>
              </a:solidFill>
              <a:latin typeface="Arial Narrow" charset="0"/>
              <a:ea typeface="宋体" charset="0"/>
              <a:cs typeface="宋体" charset="0"/>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r>
              <a:rPr lang="zh-CN" altLang="en-US">
                <a:solidFill>
                  <a:schemeClr val="bg1"/>
                </a:solidFill>
                <a:latin typeface="Arial Black" charset="0"/>
                <a:ea typeface="宋体" charset="0"/>
                <a:cs typeface="宋体" charset="0"/>
              </a:rPr>
              <a:t>路得</a:t>
            </a:r>
            <a:endParaRPr lang="en-US">
              <a:solidFill>
                <a:schemeClr val="bg1"/>
              </a:solidFill>
              <a:latin typeface="Arial Black" charset="0"/>
            </a:endParaRPr>
          </a:p>
        </p:txBody>
      </p:sp>
      <p:grpSp>
        <p:nvGrpSpPr>
          <p:cNvPr id="44066"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dist="35921" dir="2700000" algn="ctr" rotWithShape="0">
                <a:schemeClr val="tx1"/>
              </a:outerShdw>
            </a:effectLst>
          </p:spPr>
          <p:txBody>
            <a:bodyPr lIns="0" tIns="0" rIns="0" bIns="0" anchor="ctr" anchorCtr="1"/>
            <a:lstStyle/>
            <a:p>
              <a:pPr algn="ctr">
                <a:spcBef>
                  <a:spcPct val="20000"/>
                </a:spcBef>
              </a:pPr>
              <a:r>
                <a:rPr lang="en-US" altLang="zh-CN" b="1">
                  <a:solidFill>
                    <a:srgbClr val="FFFFFF"/>
                  </a:solidFill>
                  <a:latin typeface="Arial Narrow" charset="0"/>
                  <a:ea typeface="宋体" charset="0"/>
                  <a:cs typeface="宋体" charset="0"/>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dist="35921" dir="2700000" algn="ctr" rotWithShape="0">
                <a:schemeClr val="tx1"/>
              </a:outerShdw>
            </a:effectLst>
          </p:spPr>
          <p:txBody>
            <a:bodyPr wrap="none" lIns="0" tIns="0" rIns="0" bIns="0" anchor="ctr" anchorCtr="1"/>
            <a:lstStyle/>
            <a:p>
              <a:pPr algn="ctr">
                <a:spcBef>
                  <a:spcPct val="20000"/>
                </a:spcBef>
              </a:pPr>
              <a:endParaRPr lang="en-US">
                <a:solidFill>
                  <a:srgbClr val="000000"/>
                </a:solidFill>
              </a:endParaRPr>
            </a:p>
          </p:txBody>
        </p:sp>
      </p:grpSp>
      <p:sp>
        <p:nvSpPr>
          <p:cNvPr id="44067" name="Text Box 114"/>
          <p:cNvSpPr txBox="1">
            <a:spLocks noChangeArrowheads="1"/>
          </p:cNvSpPr>
          <p:nvPr/>
        </p:nvSpPr>
        <p:spPr bwMode="auto">
          <a:xfrm>
            <a:off x="1901825" y="639763"/>
            <a:ext cx="3573463"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altLang="zh-CN" sz="3200" b="1" dirty="0">
                <a:solidFill>
                  <a:srgbClr val="FFFFFF"/>
                </a:solidFill>
                <a:latin typeface="Arial Narrow" charset="0"/>
                <a:ea typeface="宋体" charset="0"/>
                <a:cs typeface="宋体" charset="0"/>
              </a:rPr>
              <a:t> </a:t>
            </a:r>
            <a:r>
              <a:rPr lang="zh-CN" altLang="en-US" sz="3200" b="1" dirty="0">
                <a:solidFill>
                  <a:srgbClr val="FFFFFF"/>
                </a:solidFill>
                <a:latin typeface="Arial Narrow" charset="0"/>
                <a:ea typeface="宋体" charset="0"/>
                <a:cs typeface="宋体" charset="0"/>
              </a:rPr>
              <a:t>上帝赏赐无私的人</a:t>
            </a:r>
            <a:endParaRPr lang="en-US" sz="3200" b="1" dirty="0">
              <a:solidFill>
                <a:srgbClr val="FFFFFF"/>
              </a:solidFill>
              <a:latin typeface="Arial Narrow" charset="0"/>
              <a:ea typeface="宋体" charset="0"/>
              <a:cs typeface="宋体" charset="0"/>
            </a:endParaRPr>
          </a:p>
        </p:txBody>
      </p:sp>
      <p:pic>
        <p:nvPicPr>
          <p:cNvPr id="44068" name="Picture 109" descr="j0235241"/>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52681997"/>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9636" name="Text Box 4"/>
          <p:cNvSpPr txBox="1">
            <a:spLocks noChangeArrowheads="1"/>
          </p:cNvSpPr>
          <p:nvPr/>
        </p:nvSpPr>
        <p:spPr bwMode="auto">
          <a:xfrm>
            <a:off x="1219200" y="5149850"/>
            <a:ext cx="6705600" cy="823913"/>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a:spcBef>
                <a:spcPct val="50000"/>
              </a:spcBef>
            </a:pPr>
            <a:r>
              <a:rPr lang="zh-CN" altLang="en-US" sz="4800" b="1">
                <a:solidFill>
                  <a:schemeClr val="bg1"/>
                </a:solidFill>
                <a:latin typeface="Arial Narrow" charset="0"/>
                <a:ea typeface="宋体" charset="0"/>
                <a:cs typeface="宋体" charset="0"/>
              </a:rPr>
              <a:t>路得一章</a:t>
            </a:r>
            <a:endParaRPr lang="en-US" sz="4800" b="1">
              <a:solidFill>
                <a:schemeClr val="bg1"/>
              </a:solidFill>
              <a:latin typeface="Arial Narrow"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69636"/>
                                        </p:tgtEl>
                                        <p:attrNameLst>
                                          <p:attrName>style.visibility</p:attrName>
                                        </p:attrNameLst>
                                      </p:cBhvr>
                                      <p:to>
                                        <p:strVal val="visible"/>
                                      </p:to>
                                    </p:set>
                                    <p:animEffect transition="in" filter="dissolve">
                                      <p:cBhvr>
                                        <p:cTn id="7" dur="500"/>
                                        <p:tgtEl>
                                          <p:spTgt spid="696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utoUpdateAnimBg="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Arial"/>
                <a:ea typeface="ＭＳ Ｐゴシック" charset="0"/>
                <a:cs typeface="Arial"/>
              </a:rPr>
              <a:t>伯利恒</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31" name="Text Box 7"/>
          <p:cNvSpPr txBox="1">
            <a:spLocks noChangeArrowheads="1"/>
          </p:cNvSpPr>
          <p:nvPr/>
        </p:nvSpPr>
        <p:spPr bwMode="auto">
          <a:xfrm>
            <a:off x="5410200" y="6019800"/>
            <a:ext cx="2819400" cy="707886"/>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Arial"/>
                <a:ea typeface="ＭＳ Ｐゴシック" charset="0"/>
                <a:cs typeface="Arial"/>
              </a:rPr>
              <a:t>克拉克</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耶利哥</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39" name="Text Box 15"/>
          <p:cNvSpPr txBox="1">
            <a:spLocks noChangeArrowheads="1"/>
          </p:cNvSpPr>
          <p:nvPr/>
        </p:nvSpPr>
        <p:spPr bwMode="auto">
          <a:xfrm>
            <a:off x="5257800" y="4267200"/>
            <a:ext cx="2438400" cy="707886"/>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亚嫩河 </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00"/>
                </a:solidFill>
                <a:effectLst>
                  <a:outerShdw blurRad="38100" dist="38100" dir="2700000" algn="tl">
                    <a:srgbClr val="000000"/>
                  </a:outerShdw>
                </a:effectLst>
                <a:uLnTx/>
                <a:uFillTx/>
                <a:latin typeface="Arial"/>
                <a:ea typeface="ＭＳ Ｐゴシック" charset="0"/>
                <a:cs typeface="Arial"/>
              </a:rPr>
              <a:t>耶路撒冷</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1" u="none" strike="noStrike" kern="1200" cap="none" spc="0" normalizeH="0" baseline="0" noProof="0">
                <a:ln>
                  <a:noFill/>
                </a:ln>
                <a:solidFill>
                  <a:srgbClr val="FFFFFF"/>
                </a:solidFill>
                <a:effectLst/>
                <a:uLnTx/>
                <a:uFillTx/>
                <a:latin typeface="Arial"/>
                <a:ea typeface="ＭＳ Ｐゴシック" charset="0"/>
                <a:cs typeface="Arial"/>
              </a:rPr>
              <a:t>DEAD SEA</a:t>
            </a: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摩押 </a:t>
            </a:r>
            <a:endParaRPr kumimoji="0" lang="en-US" sz="4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a:ea typeface="ＭＳ Ｐゴシック" charset="0"/>
                <a:cs typeface="Arial"/>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zh-TW" altLang="en-US" b="1" dirty="0">
                <a:solidFill>
                  <a:schemeClr val="bg1"/>
                </a:solidFill>
                <a:ea typeface="宋体" charset="0"/>
              </a:rPr>
              <a:t>路得的地理位置 </a:t>
            </a:r>
            <a:endParaRPr lang="en-US" b="1" dirty="0">
              <a:solidFill>
                <a:schemeClr val="bg1"/>
              </a:solidFill>
              <a:ea typeface="宋体" charset="0"/>
            </a:endParaRPr>
          </a:p>
        </p:txBody>
      </p:sp>
    </p:spTree>
    <p:extLst>
      <p:ext uri="{BB962C8B-B14F-4D97-AF65-F5344CB8AC3E}">
        <p14:creationId xmlns:p14="http://schemas.microsoft.com/office/powerpoint/2010/main" val="157281270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1795" name="Text Box 3"/>
          <p:cNvSpPr txBox="1">
            <a:spLocks noChangeArrowheads="1"/>
          </p:cNvSpPr>
          <p:nvPr/>
        </p:nvSpPr>
        <p:spPr bwMode="auto">
          <a:xfrm>
            <a:off x="0" y="972145"/>
            <a:ext cx="9296400" cy="701675"/>
          </a:xfrm>
          <a:prstGeom prst="rect">
            <a:avLst/>
          </a:prstGeom>
          <a:noFill/>
          <a:ln w="9525">
            <a:noFill/>
            <a:miter lim="800000"/>
            <a:headEnd/>
            <a:tailEnd/>
          </a:ln>
          <a:effectLst/>
        </p:spPr>
        <p:txBody>
          <a:bodyPr>
            <a:spAutoFit/>
          </a:bodyPr>
          <a:lstStyle/>
          <a:p>
            <a:pPr marL="865188" lvl="2" indent="-636588" eaLnBrk="0" hangingPunct="0">
              <a:buFont typeface="Wingdings 2" pitchFamily="-111" charset="2"/>
              <a:buChar char="î"/>
              <a:defRPr/>
            </a:pPr>
            <a:r>
              <a:rPr lang="zh-CN" altLang="en-US" sz="4000" b="1" dirty="0">
                <a:solidFill>
                  <a:srgbClr val="FFFF00"/>
                </a:solidFill>
                <a:effectLst>
                  <a:glow rad="228600">
                    <a:srgbClr val="000000"/>
                  </a:glow>
                </a:effectLst>
                <a:latin typeface="Arial" pitchFamily="-111" charset="0"/>
                <a:cs typeface="+mn-cs"/>
              </a:rPr>
              <a:t>选择 </a:t>
            </a:r>
            <a:r>
              <a:rPr lang="en-US" sz="4000" b="1" dirty="0">
                <a:solidFill>
                  <a:srgbClr val="FFFFFF"/>
                </a:solidFill>
                <a:effectLst>
                  <a:glow rad="228600">
                    <a:srgbClr val="000000"/>
                  </a:glow>
                </a:effectLst>
                <a:latin typeface="Arial" pitchFamily="-111" charset="0"/>
                <a:cs typeface="+mn-cs"/>
              </a:rPr>
              <a:t> 1:6-18  	</a:t>
            </a:r>
          </a:p>
        </p:txBody>
      </p:sp>
      <p:sp>
        <p:nvSpPr>
          <p:cNvPr id="161796" name="Text Box 4"/>
          <p:cNvSpPr txBox="1">
            <a:spLocks noChangeArrowheads="1"/>
          </p:cNvSpPr>
          <p:nvPr/>
        </p:nvSpPr>
        <p:spPr bwMode="auto">
          <a:xfrm>
            <a:off x="0" y="2191345"/>
            <a:ext cx="9296400" cy="41179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marL="1773238"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buFont typeface="Wingdings 2" charset="0"/>
              <a:buNone/>
            </a:pPr>
            <a:r>
              <a:rPr lang="en-US" sz="4000" dirty="0">
                <a:solidFill>
                  <a:srgbClr val="FFFFFF"/>
                </a:solidFill>
                <a:effectLst>
                  <a:glow rad="228600">
                    <a:srgbClr val="000000"/>
                  </a:glow>
                </a:effectLst>
                <a:latin typeface="Courier New"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b="1" dirty="0">
                <a:solidFill>
                  <a:srgbClr val="FFFFFF"/>
                </a:solidFill>
                <a:effectLst>
                  <a:glow rad="228600">
                    <a:srgbClr val="000000"/>
                  </a:glow>
                </a:effectLst>
                <a:latin typeface="Arial" charset="0"/>
                <a:ea typeface="Lucida Grande" charset="0"/>
                <a:cs typeface="Lucida Grande" charset="0"/>
              </a:rPr>
              <a:t>考虑 </a:t>
            </a:r>
            <a:r>
              <a:rPr lang="zh-CN" altLang="en-US" sz="4000" b="1" dirty="0">
                <a:solidFill>
                  <a:srgbClr val="FFFF00"/>
                </a:solidFill>
                <a:effectLst>
                  <a:glow rad="228600">
                    <a:srgbClr val="000000"/>
                  </a:glow>
                </a:effectLst>
                <a:latin typeface="Arial" charset="0"/>
                <a:ea typeface="Lucida Grande" charset="0"/>
                <a:cs typeface="Lucida Grande" charset="0"/>
              </a:rPr>
              <a:t>可能发生的事情</a:t>
            </a:r>
            <a:r>
              <a:rPr lang="zh-CN" altLang="en-US" sz="4000" b="1" dirty="0">
                <a:solidFill>
                  <a:srgbClr val="FFFFFF"/>
                </a:solidFill>
                <a:effectLst>
                  <a:glow rad="228600">
                    <a:srgbClr val="000000"/>
                  </a:glow>
                </a:effectLst>
                <a:latin typeface="Arial" charset="0"/>
                <a:ea typeface="Lucida Grande" charset="0"/>
                <a:cs typeface="Lucida Grande" charset="0"/>
              </a:rPr>
              <a:t>  </a:t>
            </a:r>
            <a:r>
              <a:rPr lang="en-US" sz="4000" b="1" dirty="0">
                <a:solidFill>
                  <a:srgbClr val="FFFFFF"/>
                </a:solidFill>
                <a:effectLst>
                  <a:glow rad="228600">
                    <a:srgbClr val="000000"/>
                  </a:glow>
                </a:effectLst>
                <a:latin typeface="Arial" charset="0"/>
                <a:ea typeface="Lucida Grande" charset="0"/>
                <a:cs typeface="Lucida Grande" charset="0"/>
              </a:rPr>
              <a:t>6-10</a:t>
            </a:r>
          </a:p>
          <a:p>
            <a:pPr lvl="3" eaLnBrk="1" hangingPunct="1">
              <a:spcBef>
                <a:spcPct val="50000"/>
              </a:spcBef>
            </a:pPr>
            <a:r>
              <a:rPr lang="en-US" dirty="0">
                <a:solidFill>
                  <a:srgbClr val="FFFFFF"/>
                </a:solidFill>
                <a:effectLst>
                  <a:glow rad="228600">
                    <a:srgbClr val="000000"/>
                  </a:glow>
                </a:effectLst>
                <a:latin typeface="Monotype Sorts" charset="0"/>
                <a:cs typeface="Times New Roman" charset="0"/>
              </a:rPr>
              <a:t>	v</a:t>
            </a:r>
            <a:r>
              <a:rPr lang="en-US" dirty="0">
                <a:solidFill>
                  <a:srgbClr val="FFFFFF"/>
                </a:solidFill>
                <a:effectLst>
                  <a:glow rad="228600">
                    <a:srgbClr val="000000"/>
                  </a:glow>
                </a:effectLst>
                <a:cs typeface="Times New Roman" charset="0"/>
              </a:rPr>
              <a:t> </a:t>
            </a:r>
            <a:r>
              <a:rPr lang="en-US" sz="3600" dirty="0">
                <a:solidFill>
                  <a:srgbClr val="FFFFFF"/>
                </a:solidFill>
                <a:effectLst>
                  <a:glow rad="228600">
                    <a:srgbClr val="000000"/>
                  </a:glow>
                </a:effectLst>
                <a:cs typeface="Times New Roman" charset="0"/>
              </a:rPr>
              <a:t> </a:t>
            </a:r>
            <a:r>
              <a:rPr lang="zh-CN" altLang="en-US" sz="3600" dirty="0">
                <a:solidFill>
                  <a:srgbClr val="FFFFFF"/>
                </a:solidFill>
                <a:effectLst>
                  <a:glow rad="228600">
                    <a:srgbClr val="000000"/>
                  </a:glow>
                </a:effectLst>
                <a:cs typeface="Times New Roman" charset="0"/>
              </a:rPr>
              <a:t>在犹大</a:t>
            </a:r>
            <a:r>
              <a:rPr lang="zh-CN" altLang="en-US" dirty="0">
                <a:solidFill>
                  <a:srgbClr val="FFFFFF"/>
                </a:solidFill>
                <a:effectLst>
                  <a:glow rad="228600">
                    <a:srgbClr val="000000"/>
                  </a:glow>
                </a:effectLst>
                <a:cs typeface="Times New Roman" charset="0"/>
              </a:rPr>
              <a:t> </a:t>
            </a:r>
            <a:r>
              <a:rPr lang="en-US" sz="3600" b="1" dirty="0">
                <a:solidFill>
                  <a:srgbClr val="FFFFFF"/>
                </a:solidFill>
                <a:effectLst>
                  <a:glow rad="228600">
                    <a:srgbClr val="000000"/>
                  </a:glow>
                </a:effectLst>
                <a:latin typeface="Arial" charset="0"/>
                <a:cs typeface="Times New Roman" charset="0"/>
              </a:rPr>
              <a:t>6-7</a:t>
            </a:r>
          </a:p>
          <a:p>
            <a:pPr eaLnBrk="1" hangingPunct="1">
              <a:spcBef>
                <a:spcPct val="50000"/>
              </a:spcBef>
            </a:pPr>
            <a:r>
              <a:rPr lang="en-US" sz="3600" b="1" dirty="0">
                <a:solidFill>
                  <a:srgbClr val="FFFFFF"/>
                </a:solidFill>
                <a:effectLst>
                  <a:glow rad="228600">
                    <a:srgbClr val="000000"/>
                  </a:glow>
                </a:effectLst>
                <a:latin typeface="Arial" charset="0"/>
                <a:cs typeface="Times New Roman" charset="0"/>
              </a:rPr>
              <a:t>		</a:t>
            </a:r>
            <a:r>
              <a:rPr lang="en-US" dirty="0">
                <a:solidFill>
                  <a:srgbClr val="FFFFFF"/>
                </a:solidFill>
                <a:effectLst>
                  <a:glow rad="228600">
                    <a:srgbClr val="000000"/>
                  </a:glow>
                </a:effectLst>
                <a:latin typeface="Monotype Sorts" charset="0"/>
                <a:cs typeface="Times New Roman" charset="0"/>
              </a:rPr>
              <a:t>v</a:t>
            </a:r>
            <a:r>
              <a:rPr lang="en-US" dirty="0">
                <a:solidFill>
                  <a:srgbClr val="FFFFFF"/>
                </a:solidFill>
                <a:effectLst>
                  <a:glow rad="228600">
                    <a:srgbClr val="000000"/>
                  </a:glow>
                </a:effectLst>
                <a:cs typeface="Times New Roman" charset="0"/>
              </a:rPr>
              <a:t>  </a:t>
            </a:r>
            <a:r>
              <a:rPr lang="zh-CN" altLang="en-US" sz="3200" dirty="0">
                <a:solidFill>
                  <a:srgbClr val="FFFFFF"/>
                </a:solidFill>
                <a:effectLst>
                  <a:glow rad="228600">
                    <a:srgbClr val="000000"/>
                  </a:glow>
                </a:effectLst>
                <a:cs typeface="Times New Roman" charset="0"/>
              </a:rPr>
              <a:t>在磨牙 </a:t>
            </a:r>
            <a:r>
              <a:rPr lang="en-US" sz="3600" b="1" dirty="0">
                <a:solidFill>
                  <a:srgbClr val="FFFFFF"/>
                </a:solidFill>
                <a:effectLst>
                  <a:glow rad="228600">
                    <a:srgbClr val="000000"/>
                  </a:glow>
                </a:effectLst>
                <a:latin typeface="Arial" charset="0"/>
                <a:cs typeface="Times New Roman" charset="0"/>
              </a:rPr>
              <a:t>8-10</a:t>
            </a:r>
          </a:p>
          <a:p>
            <a:pPr lvl="2">
              <a:buFont typeface="Wingdings 2" charset="0"/>
              <a:buNone/>
            </a:pPr>
            <a:endParaRPr lang="en-US" sz="3600" b="1" dirty="0">
              <a:solidFill>
                <a:srgbClr val="FFFFFF"/>
              </a:solidFill>
              <a:effectLst>
                <a:glow rad="228600">
                  <a:srgbClr val="000000"/>
                </a:glow>
              </a:effectLst>
              <a:latin typeface="Arial" charset="0"/>
              <a:ea typeface="Times New Roman" charset="0"/>
              <a:cs typeface="Times New Roman" charset="0"/>
            </a:endParaRPr>
          </a:p>
          <a:p>
            <a:pPr lvl="2">
              <a:buFont typeface="Wingdings 2" charset="0"/>
              <a:buNone/>
            </a:pPr>
            <a:r>
              <a:rPr lang="en-US" sz="4000" dirty="0">
                <a:solidFill>
                  <a:srgbClr val="FFFFFF"/>
                </a:solidFill>
                <a:effectLst>
                  <a:glow rad="228600">
                    <a:srgbClr val="000000"/>
                  </a:glow>
                </a:effectLst>
                <a:latin typeface="Courier New" charset="0"/>
                <a:ea typeface="Times New Roman" charset="0"/>
                <a:cs typeface="Times New Roman"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b="1" dirty="0">
                <a:solidFill>
                  <a:srgbClr val="FFFFFF"/>
                </a:solidFill>
                <a:effectLst>
                  <a:glow rad="228600">
                    <a:srgbClr val="000000"/>
                  </a:glow>
                </a:effectLst>
                <a:latin typeface="Arial" charset="0"/>
                <a:ea typeface="Lucida Grande" charset="0"/>
                <a:cs typeface="Lucida Grande" charset="0"/>
              </a:rPr>
              <a:t>仔细考虑</a:t>
            </a:r>
            <a:r>
              <a:rPr lang="zh-CN" altLang="en-US" sz="4000" b="1" dirty="0">
                <a:solidFill>
                  <a:srgbClr val="FFFF00"/>
                </a:solidFill>
                <a:effectLst>
                  <a:glow rad="228600">
                    <a:srgbClr val="000000"/>
                  </a:glow>
                </a:effectLst>
                <a:latin typeface="Arial" charset="0"/>
                <a:ea typeface="Lucida Grande" charset="0"/>
                <a:cs typeface="Lucida Grande" charset="0"/>
              </a:rPr>
              <a:t>可能的结果</a:t>
            </a:r>
            <a:r>
              <a:rPr lang="en-US" sz="4000" b="1" dirty="0">
                <a:solidFill>
                  <a:srgbClr val="FFFFFF"/>
                </a:solidFill>
                <a:effectLst>
                  <a:glow rad="228600">
                    <a:srgbClr val="000000"/>
                  </a:glow>
                </a:effectLst>
                <a:latin typeface="Arial" charset="0"/>
                <a:ea typeface="Lucida Grande" charset="0"/>
                <a:cs typeface="Lucida Grande" charset="0"/>
              </a:rPr>
              <a:t>							11-14</a:t>
            </a:r>
          </a:p>
        </p:txBody>
      </p:sp>
      <p:sp>
        <p:nvSpPr>
          <p:cNvPr id="2" name="Title 1"/>
          <p:cNvSpPr>
            <a:spLocks noGrp="1"/>
          </p:cNvSpPr>
          <p:nvPr>
            <p:ph type="title" idx="4294967295"/>
          </p:nvPr>
        </p:nvSpPr>
        <p:spPr>
          <a:xfrm>
            <a:off x="685800" y="-5520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zh-CN" altLang="en-US" sz="4800" b="1" kern="1200" dirty="0">
                <a:solidFill>
                  <a:schemeClr val="bg1"/>
                </a:solidFill>
                <a:effectLst>
                  <a:glow rad="228600">
                    <a:schemeClr val="tx1"/>
                  </a:glow>
                </a:effectLst>
                <a:latin typeface="Arial Narrow" pitchFamily="-111" charset="0"/>
                <a:ea typeface="+mn-ea"/>
                <a:cs typeface="+mn-cs"/>
              </a:rPr>
              <a:t>路得第</a:t>
            </a:r>
            <a:r>
              <a:rPr lang="en-US" sz="4800" b="1" kern="1200" dirty="0">
                <a:solidFill>
                  <a:schemeClr val="bg1"/>
                </a:solidFill>
                <a:effectLst>
                  <a:glow rad="228600">
                    <a:schemeClr val="tx1"/>
                  </a:glow>
                </a:effectLst>
                <a:latin typeface="Arial Narrow" pitchFamily="-111" charset="0"/>
                <a:ea typeface="+mn-ea"/>
                <a:cs typeface="+mn-cs"/>
              </a:rPr>
              <a:t>1</a:t>
            </a:r>
            <a:r>
              <a:rPr lang="zh-CN" altLang="en-US" sz="4800" b="1" kern="1200" dirty="0">
                <a:solidFill>
                  <a:schemeClr val="bg1"/>
                </a:solidFill>
                <a:effectLst>
                  <a:glow rad="228600">
                    <a:schemeClr val="tx1"/>
                  </a:glow>
                </a:effectLst>
                <a:latin typeface="Arial Narrow" pitchFamily="-111" charset="0"/>
                <a:ea typeface="+mn-ea"/>
                <a:cs typeface="+mn-cs"/>
              </a:rPr>
              <a:t>章大纲</a:t>
            </a:r>
            <a:endParaRPr lang="en-US" sz="4800" b="1" kern="1200" dirty="0">
              <a:solidFill>
                <a:schemeClr val="bg1"/>
              </a:solidFill>
              <a:effectLst>
                <a:glow rad="228600">
                  <a:schemeClr val="tx1"/>
                </a:glow>
              </a:effectLst>
              <a:latin typeface="Arial Narrow" pitchFamily="-111" charset="0"/>
              <a:ea typeface="+mn-ea"/>
              <a:cs typeface="+mn-cs"/>
            </a:endParaRPr>
          </a:p>
        </p:txBody>
      </p:sp>
    </p:spTree>
    <p:extLst>
      <p:ext uri="{BB962C8B-B14F-4D97-AF65-F5344CB8AC3E}">
        <p14:creationId xmlns:p14="http://schemas.microsoft.com/office/powerpoint/2010/main" val="282189621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1795"/>
                                        </p:tgtEl>
                                        <p:attrNameLst>
                                          <p:attrName>style.visibility</p:attrName>
                                        </p:attrNameLst>
                                      </p:cBhvr>
                                      <p:to>
                                        <p:strVal val="visible"/>
                                      </p:to>
                                    </p:set>
                                    <p:animEffect transition="in" filter="dissolve">
                                      <p:cBhvr>
                                        <p:cTn id="7" dur="75"/>
                                        <p:tgtEl>
                                          <p:spTgt spid="161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6"/>
                                        </p:tgtEl>
                                        <p:attrNameLst>
                                          <p:attrName>style.visibility</p:attrName>
                                        </p:attrNameLst>
                                      </p:cBhvr>
                                      <p:to>
                                        <p:strVal val="visible"/>
                                      </p:to>
                                    </p:set>
                                    <p:animEffect transition="in" filter="dissolve">
                                      <p:cBhvr>
                                        <p:cTn id="12" dur="500"/>
                                        <p:tgtEl>
                                          <p:spTgt spid="161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utoUpdateAnimBg="0"/>
      <p:bldP spid="161796" grpId="0" autoUpdateAnimBg="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2819" name="Text Box 3"/>
          <p:cNvSpPr txBox="1">
            <a:spLocks noChangeArrowheads="1"/>
          </p:cNvSpPr>
          <p:nvPr/>
        </p:nvSpPr>
        <p:spPr bwMode="auto">
          <a:xfrm>
            <a:off x="0" y="908595"/>
            <a:ext cx="9296400" cy="701675"/>
          </a:xfrm>
          <a:prstGeom prst="rect">
            <a:avLst/>
          </a:prstGeom>
          <a:noFill/>
          <a:ln w="9525">
            <a:noFill/>
            <a:miter lim="800000"/>
            <a:headEnd/>
            <a:tailEnd/>
          </a:ln>
          <a:effectLst/>
        </p:spPr>
        <p:txBody>
          <a:bodyPr>
            <a:spAutoFit/>
          </a:bodyPr>
          <a:lstStyle/>
          <a:p>
            <a:pPr marL="865188" lvl="2" indent="-636588" eaLnBrk="0" hangingPunct="0">
              <a:buFont typeface="Wingdings 2" pitchFamily="-111" charset="2"/>
              <a:buChar char="î"/>
              <a:defRPr/>
            </a:pPr>
            <a:r>
              <a:rPr lang="zh-CN" altLang="en-US" sz="4000" b="1" dirty="0">
                <a:solidFill>
                  <a:srgbClr val="FFFF00"/>
                </a:solidFill>
                <a:effectLst>
                  <a:glow rad="228600">
                    <a:srgbClr val="000000">
                      <a:alpha val="75000"/>
                    </a:srgbClr>
                  </a:glow>
                </a:effectLst>
                <a:latin typeface="Arial" pitchFamily="-111" charset="0"/>
                <a:cs typeface="+mn-cs"/>
              </a:rPr>
              <a:t>选择</a:t>
            </a:r>
            <a:r>
              <a:rPr lang="en-US" sz="4000" b="1" dirty="0">
                <a:solidFill>
                  <a:srgbClr val="FFFF00"/>
                </a:solidFill>
                <a:effectLst>
                  <a:glow rad="228600">
                    <a:srgbClr val="000000">
                      <a:alpha val="75000"/>
                    </a:srgbClr>
                  </a:glow>
                </a:effectLst>
                <a:latin typeface="Arial" pitchFamily="-111" charset="0"/>
                <a:cs typeface="+mn-cs"/>
              </a:rPr>
              <a:t> </a:t>
            </a:r>
            <a:r>
              <a:rPr lang="en-US" sz="4000" b="1" dirty="0">
                <a:solidFill>
                  <a:srgbClr val="FFFFFF"/>
                </a:solidFill>
                <a:effectLst>
                  <a:glow rad="228600">
                    <a:srgbClr val="000000">
                      <a:alpha val="75000"/>
                    </a:srgbClr>
                  </a:glow>
                </a:effectLst>
                <a:latin typeface="Arial" pitchFamily="-111" charset="0"/>
                <a:cs typeface="+mn-cs"/>
              </a:rPr>
              <a:t>1:6-18  	</a:t>
            </a:r>
          </a:p>
        </p:txBody>
      </p:sp>
      <p:sp>
        <p:nvSpPr>
          <p:cNvPr id="162820" name="Text Box 4"/>
          <p:cNvSpPr txBox="1">
            <a:spLocks noChangeArrowheads="1"/>
          </p:cNvSpPr>
          <p:nvPr/>
        </p:nvSpPr>
        <p:spPr bwMode="auto">
          <a:xfrm>
            <a:off x="0" y="2127795"/>
            <a:ext cx="9296400" cy="3173413"/>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buFont typeface="Wingdings 2" charset="0"/>
              <a:buNone/>
            </a:pPr>
            <a:r>
              <a:rPr lang="en-US" sz="4000" b="1" dirty="0">
                <a:solidFill>
                  <a:srgbClr val="FFFFFF"/>
                </a:solidFill>
                <a:effectLst>
                  <a:glow rad="228600">
                    <a:srgbClr val="000000">
                      <a:alpha val="75000"/>
                    </a:srgbClr>
                  </a:glow>
                </a:effectLst>
                <a:latin typeface="Arial" charset="0"/>
              </a:rPr>
              <a:t>	</a:t>
            </a:r>
            <a:r>
              <a:rPr lang="en-US" sz="4000" b="1" dirty="0">
                <a:solidFill>
                  <a:srgbClr val="FFFFFF"/>
                </a:solidFill>
                <a:effectLst>
                  <a:glow rad="228600">
                    <a:srgbClr val="000000">
                      <a:alpha val="75000"/>
                    </a:srgbClr>
                  </a:glow>
                </a:effectLst>
                <a:latin typeface="Arial" charset="0"/>
                <a:cs typeface="Lucida Grande" charset="0"/>
              </a:rPr>
              <a:t>►</a:t>
            </a:r>
            <a:r>
              <a:rPr lang="en-US" sz="4000" b="1" dirty="0">
                <a:solidFill>
                  <a:srgbClr val="FFFFFF"/>
                </a:solidFill>
                <a:effectLst>
                  <a:glow rad="228600">
                    <a:srgbClr val="000000">
                      <a:alpha val="75000"/>
                    </a:srgbClr>
                  </a:glow>
                </a:effectLst>
                <a:latin typeface="Arial" charset="0"/>
                <a:ea typeface="Lucida Grande" charset="0"/>
                <a:cs typeface="Lucida Grande" charset="0"/>
              </a:rPr>
              <a:t> </a:t>
            </a:r>
            <a:r>
              <a:rPr lang="zh-CN" altLang="en-US" sz="4000" b="1" dirty="0">
                <a:solidFill>
                  <a:srgbClr val="FFFFFF"/>
                </a:solidFill>
                <a:effectLst>
                  <a:glow rad="228600">
                    <a:srgbClr val="000000">
                      <a:alpha val="75000"/>
                    </a:srgbClr>
                  </a:glow>
                </a:effectLst>
                <a:latin typeface="Arial" charset="0"/>
                <a:ea typeface="Lucida Grande" charset="0"/>
                <a:cs typeface="Lucida Grande" charset="0"/>
              </a:rPr>
              <a:t>选择对你较</a:t>
            </a:r>
            <a:r>
              <a:rPr lang="zh-CN" altLang="en-US" sz="4000" b="1" dirty="0">
                <a:solidFill>
                  <a:srgbClr val="FFFF00"/>
                </a:solidFill>
                <a:effectLst>
                  <a:glow rad="228600">
                    <a:srgbClr val="000000">
                      <a:alpha val="75000"/>
                    </a:srgbClr>
                  </a:glow>
                </a:effectLst>
                <a:latin typeface="Arial" charset="0"/>
                <a:ea typeface="Lucida Grande" charset="0"/>
                <a:cs typeface="Lucida Grande" charset="0"/>
              </a:rPr>
              <a:t>重要的事</a:t>
            </a:r>
            <a:r>
              <a:rPr lang="en-US" sz="4000" b="1" dirty="0">
                <a:solidFill>
                  <a:srgbClr val="FFFFFF"/>
                </a:solidFill>
                <a:effectLst>
                  <a:glow rad="228600">
                    <a:srgbClr val="000000">
                      <a:alpha val="75000"/>
                    </a:srgbClr>
                  </a:glow>
                </a:effectLst>
                <a:latin typeface="Arial" charset="0"/>
                <a:ea typeface="Lucida Grande" charset="0"/>
                <a:cs typeface="Lucida Grande" charset="0"/>
              </a:rPr>
              <a:t> 15-18</a:t>
            </a:r>
          </a:p>
          <a:p>
            <a:pPr eaLnBrk="1" hangingPunct="1">
              <a:spcBef>
                <a:spcPct val="50000"/>
              </a:spcBef>
            </a:pPr>
            <a:r>
              <a:rPr lang="en-US" sz="3600" b="1" dirty="0">
                <a:solidFill>
                  <a:srgbClr val="FFFFFF"/>
                </a:solidFill>
                <a:effectLst>
                  <a:glow rad="228600">
                    <a:srgbClr val="000000">
                      <a:alpha val="75000"/>
                    </a:srgbClr>
                  </a:glow>
                </a:effectLst>
                <a:latin typeface="Arial" charset="0"/>
                <a:cs typeface="Times New Roman" charset="0"/>
              </a:rPr>
              <a:t>		•  </a:t>
            </a:r>
            <a:r>
              <a:rPr lang="zh-CN" altLang="en-US" sz="3600" b="1" dirty="0">
                <a:solidFill>
                  <a:srgbClr val="FFFFFF"/>
                </a:solidFill>
                <a:effectLst>
                  <a:glow rad="228600">
                    <a:srgbClr val="000000">
                      <a:alpha val="75000"/>
                    </a:srgbClr>
                  </a:glow>
                </a:effectLst>
                <a:latin typeface="Arial" charset="0"/>
                <a:cs typeface="Times New Roman" charset="0"/>
              </a:rPr>
              <a:t>地理</a:t>
            </a:r>
            <a:endParaRPr lang="en-US" sz="3600" b="1" dirty="0">
              <a:solidFill>
                <a:srgbClr val="FFFFFF"/>
              </a:solidFill>
              <a:effectLst>
                <a:glow rad="228600">
                  <a:srgbClr val="000000">
                    <a:alpha val="75000"/>
                  </a:srgbClr>
                </a:glow>
              </a:effectLst>
              <a:latin typeface="Arial" charset="0"/>
              <a:cs typeface="Times New Roman" charset="0"/>
            </a:endParaRPr>
          </a:p>
          <a:p>
            <a:pPr eaLnBrk="1" hangingPunct="1">
              <a:spcBef>
                <a:spcPct val="50000"/>
              </a:spcBef>
            </a:pPr>
            <a:r>
              <a:rPr lang="en-US" sz="3600" b="1" dirty="0">
                <a:solidFill>
                  <a:srgbClr val="FFFFFF"/>
                </a:solidFill>
                <a:effectLst>
                  <a:glow rad="228600">
                    <a:srgbClr val="000000">
                      <a:alpha val="75000"/>
                    </a:srgbClr>
                  </a:glow>
                </a:effectLst>
                <a:latin typeface="Arial" charset="0"/>
                <a:cs typeface="Times New Roman" charset="0"/>
              </a:rPr>
              <a:t>   		•  </a:t>
            </a:r>
            <a:r>
              <a:rPr lang="zh-CN" altLang="en-US" sz="3600" b="1" dirty="0">
                <a:solidFill>
                  <a:srgbClr val="FFFFFF"/>
                </a:solidFill>
                <a:effectLst>
                  <a:glow rad="228600">
                    <a:srgbClr val="000000">
                      <a:alpha val="75000"/>
                    </a:srgbClr>
                  </a:glow>
                </a:effectLst>
                <a:latin typeface="Arial" charset="0"/>
                <a:cs typeface="Times New Roman" charset="0"/>
              </a:rPr>
              <a:t>家谱</a:t>
            </a:r>
            <a:endParaRPr lang="en-US" sz="3600" b="1" dirty="0">
              <a:solidFill>
                <a:srgbClr val="FFFFFF"/>
              </a:solidFill>
              <a:effectLst>
                <a:glow rad="228600">
                  <a:srgbClr val="000000">
                    <a:alpha val="75000"/>
                  </a:srgbClr>
                </a:glow>
              </a:effectLst>
              <a:latin typeface="Arial" charset="0"/>
              <a:cs typeface="Times New Roman" charset="0"/>
            </a:endParaRPr>
          </a:p>
          <a:p>
            <a:pPr eaLnBrk="1" hangingPunct="1">
              <a:spcBef>
                <a:spcPct val="50000"/>
              </a:spcBef>
            </a:pPr>
            <a:r>
              <a:rPr lang="en-US" sz="3600" b="1" dirty="0">
                <a:solidFill>
                  <a:srgbClr val="FFFFFF"/>
                </a:solidFill>
                <a:effectLst>
                  <a:glow rad="228600">
                    <a:srgbClr val="000000">
                      <a:alpha val="75000"/>
                    </a:srgbClr>
                  </a:glow>
                </a:effectLst>
                <a:latin typeface="Arial" charset="0"/>
                <a:cs typeface="Times New Roman" charset="0"/>
              </a:rPr>
              <a:t>    		•  </a:t>
            </a:r>
            <a:r>
              <a:rPr lang="zh-CN" altLang="en-US" sz="3600" b="1" dirty="0">
                <a:solidFill>
                  <a:srgbClr val="FFFFFF"/>
                </a:solidFill>
                <a:effectLst>
                  <a:glow rad="228600">
                    <a:srgbClr val="000000">
                      <a:alpha val="75000"/>
                    </a:srgbClr>
                  </a:glow>
                </a:effectLst>
                <a:latin typeface="Arial" charset="0"/>
                <a:cs typeface="Times New Roman" charset="0"/>
              </a:rPr>
              <a:t>神学</a:t>
            </a:r>
            <a:endParaRPr lang="en-US" sz="3600" b="1" dirty="0">
              <a:solidFill>
                <a:srgbClr val="FFFFFF"/>
              </a:solidFill>
              <a:effectLst>
                <a:glow rad="228600">
                  <a:srgbClr val="000000">
                    <a:alpha val="75000"/>
                  </a:srgbClr>
                </a:glow>
              </a:effectLst>
              <a:latin typeface="Arial" charset="0"/>
              <a:cs typeface="Times New Roman" charset="0"/>
            </a:endParaRPr>
          </a:p>
        </p:txBody>
      </p:sp>
      <p:sp>
        <p:nvSpPr>
          <p:cNvPr id="2" name="Title 1"/>
          <p:cNvSpPr>
            <a:spLocks noGrp="1"/>
          </p:cNvSpPr>
          <p:nvPr>
            <p:ph type="title" idx="4294967295"/>
          </p:nvPr>
        </p:nvSpPr>
        <p:spPr>
          <a:xfrm>
            <a:off x="755576" y="-138301"/>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zh-CN" altLang="en-US" sz="4800" b="1" kern="1200" dirty="0">
                <a:solidFill>
                  <a:schemeClr val="bg1"/>
                </a:solidFill>
                <a:effectLst>
                  <a:glow rad="228600">
                    <a:schemeClr val="tx1">
                      <a:alpha val="75000"/>
                    </a:schemeClr>
                  </a:glow>
                </a:effectLst>
                <a:latin typeface="Arial Narrow" pitchFamily="-111" charset="0"/>
                <a:ea typeface="+mn-ea"/>
                <a:cs typeface="+mn-cs"/>
              </a:rPr>
              <a:t>路得第</a:t>
            </a:r>
            <a:r>
              <a:rPr lang="en-US" altLang="zh-CN" sz="4800" b="1" kern="1200" dirty="0">
                <a:solidFill>
                  <a:schemeClr val="bg1"/>
                </a:solidFill>
                <a:effectLst>
                  <a:glow rad="228600">
                    <a:schemeClr val="tx1">
                      <a:alpha val="75000"/>
                    </a:schemeClr>
                  </a:glow>
                </a:effectLst>
                <a:latin typeface="Arial Narrow" pitchFamily="-111" charset="0"/>
                <a:ea typeface="+mn-ea"/>
                <a:cs typeface="+mn-cs"/>
              </a:rPr>
              <a:t>1</a:t>
            </a:r>
            <a:r>
              <a:rPr lang="zh-CN" altLang="en-US" sz="4800" b="1" kern="1200" dirty="0">
                <a:solidFill>
                  <a:schemeClr val="bg1"/>
                </a:solidFill>
                <a:effectLst>
                  <a:glow rad="228600">
                    <a:schemeClr val="tx1">
                      <a:alpha val="75000"/>
                    </a:schemeClr>
                  </a:glow>
                </a:effectLst>
                <a:latin typeface="Arial Narrow" pitchFamily="-111" charset="0"/>
                <a:ea typeface="+mn-ea"/>
                <a:cs typeface="+mn-cs"/>
              </a:rPr>
              <a:t>章大纲</a:t>
            </a:r>
            <a:endParaRPr lang="en-US" sz="4800" b="1" kern="1200" dirty="0">
              <a:solidFill>
                <a:schemeClr val="bg1"/>
              </a:solidFill>
              <a:effectLst>
                <a:glow rad="228600">
                  <a:schemeClr val="tx1">
                    <a:alpha val="75000"/>
                  </a:schemeClr>
                </a:glow>
              </a:effectLst>
              <a:latin typeface="Arial Narrow" pitchFamily="-111" charset="0"/>
              <a:ea typeface="+mn-ea"/>
              <a:cs typeface="+mn-cs"/>
            </a:endParaRPr>
          </a:p>
        </p:txBody>
      </p:sp>
    </p:spTree>
    <p:extLst>
      <p:ext uri="{BB962C8B-B14F-4D97-AF65-F5344CB8AC3E}">
        <p14:creationId xmlns:p14="http://schemas.microsoft.com/office/powerpoint/2010/main" val="1536566584"/>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162820"/>
                                        </p:tgtEl>
                                        <p:attrNameLst>
                                          <p:attrName>style.visibility</p:attrName>
                                        </p:attrNameLst>
                                      </p:cBhvr>
                                      <p:to>
                                        <p:strVal val="visible"/>
                                      </p:to>
                                    </p:set>
                                    <p:animEffect transition="in" filter="dissolve">
                                      <p:cBhvr>
                                        <p:cTn id="7" dur="75"/>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 grpId="0" autoUpdateAnimBg="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3" name="Picture 2" descr="Screen Shot 2017-10-28 at 4.16.54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52398"/>
          </a:xfrm>
          <a:prstGeom prst="rect">
            <a:avLst/>
          </a:prstGeom>
        </p:spPr>
      </p:pic>
      <p:sp>
        <p:nvSpPr>
          <p:cNvPr id="2" name="Title 1"/>
          <p:cNvSpPr>
            <a:spLocks noGrp="1"/>
          </p:cNvSpPr>
          <p:nvPr>
            <p:ph type="title" idx="4294967295"/>
          </p:nvPr>
        </p:nvSpPr>
        <p:spPr>
          <a:xfrm>
            <a:off x="0" y="5152398"/>
            <a:ext cx="9144000" cy="1705602"/>
          </a:xfrm>
          <a:noFill/>
          <a:ln>
            <a:noFill/>
          </a:ln>
        </p:spPr>
        <p:txBody>
          <a:bodyPr vert="horz" wrap="square" lIns="91440" tIns="45720" rIns="91440" bIns="45720" numCol="1" anchor="ctr" anchorCtr="0" compatLnSpc="1">
            <a:prstTxWarp prst="textNoShape">
              <a:avLst/>
            </a:prstTxWarp>
          </a:bodyPr>
          <a:lstStyle/>
          <a:p>
            <a:r>
              <a:rPr lang="zh-TW" altLang="en-US" b="1" dirty="0">
                <a:solidFill>
                  <a:schemeClr val="bg1"/>
                </a:solidFill>
                <a:effectLst>
                  <a:outerShdw blurRad="50800" dist="88900" dir="2700000" algn="tl" rotWithShape="0">
                    <a:srgbClr val="000000">
                      <a:alpha val="78000"/>
                    </a:srgbClr>
                  </a:outerShdw>
                </a:effectLst>
                <a:latin typeface="Arial"/>
                <a:cs typeface="Arial"/>
              </a:rPr>
              <a:t>路得</a:t>
            </a:r>
            <a:r>
              <a:rPr lang="zh-CN" altLang="en-US" b="1" dirty="0">
                <a:solidFill>
                  <a:schemeClr val="bg1"/>
                </a:solidFill>
                <a:effectLst>
                  <a:outerShdw blurRad="50800" dist="88900" dir="2700000" algn="tl" rotWithShape="0">
                    <a:srgbClr val="000000">
                      <a:alpha val="78000"/>
                    </a:srgbClr>
                  </a:outerShdw>
                </a:effectLst>
                <a:latin typeface="Arial"/>
                <a:cs typeface="Arial"/>
              </a:rPr>
              <a:t>拒绝离开娜奥米</a:t>
            </a:r>
            <a:endParaRPr lang="en-US" b="1" dirty="0">
              <a:solidFill>
                <a:schemeClr val="bg1"/>
              </a:solidFill>
              <a:effectLst>
                <a:outerShdw blurRad="50800" dist="88900" dir="2700000" algn="tl" rotWithShape="0">
                  <a:srgbClr val="000000">
                    <a:alpha val="78000"/>
                  </a:srgbClr>
                </a:outerShdw>
              </a:effectLst>
              <a:latin typeface="Arial"/>
              <a:cs typeface="Arial"/>
            </a:endParaRPr>
          </a:p>
        </p:txBody>
      </p:sp>
    </p:spTree>
    <p:extLst>
      <p:ext uri="{BB962C8B-B14F-4D97-AF65-F5344CB8AC3E}">
        <p14:creationId xmlns:p14="http://schemas.microsoft.com/office/powerpoint/2010/main" val="2284442554"/>
      </p:ext>
    </p:extLst>
  </p:cSld>
  <p:clrMapOvr>
    <a:masterClrMapping/>
  </p:clrMapOvr>
  <p:transition>
    <p:randomBar dir="vert"/>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zh-CN" altLang="en-US" dirty="0">
                <a:solidFill>
                  <a:schemeClr val="bg1"/>
                </a:solidFill>
                <a:latin typeface="Impact" charset="0"/>
                <a:ea typeface="ＭＳ Ｐゴシック" charset="0"/>
                <a:cs typeface="ＭＳ Ｐゴシック" charset="0"/>
              </a:rPr>
              <a:t>关键经文</a:t>
            </a:r>
            <a:endParaRPr lang="en-US" dirty="0">
              <a:solidFill>
                <a:schemeClr val="bg1"/>
              </a:solidFill>
              <a:latin typeface="Impact" charset="0"/>
              <a:ea typeface="ＭＳ Ｐゴシック" charset="0"/>
              <a:cs typeface="ＭＳ Ｐゴシック" charset="0"/>
            </a:endParaRPr>
          </a:p>
        </p:txBody>
      </p:sp>
      <p:sp>
        <p:nvSpPr>
          <p:cNvPr id="247812" name="Text Box 4"/>
          <p:cNvSpPr txBox="1">
            <a:spLocks noChangeArrowheads="1"/>
          </p:cNvSpPr>
          <p:nvPr/>
        </p:nvSpPr>
        <p:spPr bwMode="auto">
          <a:xfrm>
            <a:off x="467544" y="1066800"/>
            <a:ext cx="8352928" cy="3785652"/>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忠诚</a:t>
            </a:r>
            <a:endPar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 </a:t>
            </a:r>
            <a:r>
              <a:rPr kumimoji="0" lang="zh-CN" altLang="en-US"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路得说：「不要催我回去不跟随你。你往哪里去，我也往那里去；你在哪里住宿，我也在那里住宿；你的国就是我的国，你的　神就是我的　神。 </a:t>
            </a: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17</a:t>
            </a:r>
            <a:r>
              <a:rPr kumimoji="0" lang="zh-CN" altLang="en-US"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你在哪里死，我也在那里死，也葬在那里。</a:t>
            </a: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d</a:t>
            </a:r>
            <a:r>
              <a:rPr kumimoji="0" lang="mr-IN"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a:t>
            </a: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 </a:t>
            </a:r>
            <a:b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b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a:t>
            </a:r>
            <a:r>
              <a:rPr kumimoji="0" lang="zh-TW" altLang="en-US"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路得记 </a:t>
            </a:r>
            <a:r>
              <a:rPr kumimoji="0" lang="en-US" altLang="zh-CN" sz="3200" b="1" i="0" u="none" strike="noStrike" kern="1200" cap="none" spc="0" normalizeH="0" baseline="0" noProof="0" dirty="0">
                <a:ln>
                  <a:noFill/>
                </a:ln>
                <a:solidFill>
                  <a:srgbClr val="FFFFFF"/>
                </a:solidFill>
                <a:effectLst>
                  <a:glow rad="190500">
                    <a:srgbClr val="000000"/>
                  </a:glow>
                </a:effectLst>
                <a:uLnTx/>
                <a:uFillTx/>
                <a:latin typeface="Arial"/>
                <a:ea typeface="宋体" charset="0"/>
                <a:cs typeface="Arial"/>
              </a:rPr>
              <a:t> 1:16-17a).</a:t>
            </a: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185</a:t>
            </a:r>
          </a:p>
        </p:txBody>
      </p:sp>
    </p:spTree>
    <p:extLst>
      <p:ext uri="{BB962C8B-B14F-4D97-AF65-F5344CB8AC3E}">
        <p14:creationId xmlns:p14="http://schemas.microsoft.com/office/powerpoint/2010/main" val="321372212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p:spPr>
        <p:txBody>
          <a:bodyPr wrap="none" anchor="ctr"/>
          <a:lstStyle/>
          <a:p>
            <a:pPr algn="ctr">
              <a:spcBef>
                <a:spcPct val="20000"/>
              </a:spcBef>
            </a:pPr>
            <a:endParaRPr lang="en-US" sz="2000">
              <a:solidFill>
                <a:srgbClr val="000000"/>
              </a:solidFill>
              <a:effectLst>
                <a:glow rad="190500">
                  <a:srgbClr val="000000"/>
                </a:glow>
              </a:effectLst>
              <a:latin typeface="Arial"/>
              <a:cs typeface="Arial"/>
            </a:endParaRPr>
          </a:p>
        </p:txBody>
      </p:sp>
      <p:pic>
        <p:nvPicPr>
          <p:cNvPr id="892931"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567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2932" name="Text Box 4"/>
          <p:cNvSpPr txBox="1">
            <a:spLocks noChangeArrowheads="1"/>
          </p:cNvSpPr>
          <p:nvPr/>
        </p:nvSpPr>
        <p:spPr bwMode="auto">
          <a:xfrm>
            <a:off x="228600" y="304800"/>
            <a:ext cx="66294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pPr>
            <a:r>
              <a:rPr lang="en-US" sz="2000" b="1" dirty="0">
                <a:solidFill>
                  <a:srgbClr val="FFFFFF"/>
                </a:solidFill>
                <a:effectLst>
                  <a:glow rad="190500">
                    <a:srgbClr val="000000"/>
                  </a:glow>
                </a:effectLst>
                <a:latin typeface="Arial"/>
                <a:cs typeface="Arial"/>
              </a:rPr>
              <a:t>Nicolas </a:t>
            </a:r>
            <a:r>
              <a:rPr lang="en-US" sz="2000" b="1" dirty="0" err="1">
                <a:solidFill>
                  <a:srgbClr val="FFFFFF"/>
                </a:solidFill>
                <a:effectLst>
                  <a:glow rad="190500">
                    <a:srgbClr val="000000"/>
                  </a:glow>
                </a:effectLst>
                <a:latin typeface="Arial"/>
                <a:cs typeface="Arial"/>
              </a:rPr>
              <a:t>Poussin</a:t>
            </a:r>
            <a:r>
              <a:rPr lang="en-US" sz="2000" b="1" dirty="0">
                <a:solidFill>
                  <a:srgbClr val="FFFFFF"/>
                </a:solidFill>
                <a:effectLst>
                  <a:glow rad="190500">
                    <a:srgbClr val="000000"/>
                  </a:glow>
                </a:effectLst>
                <a:latin typeface="Arial"/>
                <a:cs typeface="Arial"/>
              </a:rPr>
              <a:t> </a:t>
            </a:r>
            <a:r>
              <a:rPr lang="zh-CN" altLang="en-US" sz="2000" b="1" dirty="0">
                <a:solidFill>
                  <a:srgbClr val="FFFFFF"/>
                </a:solidFill>
                <a:effectLst>
                  <a:glow rad="190500">
                    <a:srgbClr val="000000"/>
                  </a:glow>
                </a:effectLst>
                <a:latin typeface="Arial"/>
                <a:cs typeface="Arial"/>
              </a:rPr>
              <a:t>的</a:t>
            </a:r>
            <a:r>
              <a:rPr lang="en-US" sz="2000" b="1" dirty="0">
                <a:solidFill>
                  <a:srgbClr val="FFFFFF"/>
                </a:solidFill>
                <a:effectLst>
                  <a:glow rad="190500">
                    <a:srgbClr val="000000"/>
                  </a:glow>
                </a:effectLst>
                <a:latin typeface="Arial"/>
                <a:cs typeface="Arial"/>
              </a:rPr>
              <a:t> </a:t>
            </a:r>
            <a:r>
              <a:rPr lang="zh-CN" altLang="en-US" sz="2000" b="1" i="1" dirty="0">
                <a:solidFill>
                  <a:srgbClr val="FFFFFF"/>
                </a:solidFill>
                <a:effectLst>
                  <a:glow rad="190500">
                    <a:srgbClr val="000000"/>
                  </a:glow>
                </a:effectLst>
                <a:latin typeface="Arial"/>
                <a:cs typeface="Arial"/>
              </a:rPr>
              <a:t>路得与波阿斯</a:t>
            </a:r>
            <a:endParaRPr lang="en-US" sz="2000" b="1" i="1" dirty="0">
              <a:solidFill>
                <a:srgbClr val="FFFFFF"/>
              </a:solidFill>
              <a:effectLst>
                <a:glow rad="190500">
                  <a:srgbClr val="000000"/>
                </a:glow>
              </a:effectLst>
              <a:latin typeface="Arial"/>
              <a:cs typeface="Arial"/>
            </a:endParaRPr>
          </a:p>
        </p:txBody>
      </p:sp>
      <p:sp>
        <p:nvSpPr>
          <p:cNvPr id="892933" name="Text Box 5"/>
          <p:cNvSpPr txBox="1">
            <a:spLocks noChangeArrowheads="1"/>
          </p:cNvSpPr>
          <p:nvPr/>
        </p:nvSpPr>
        <p:spPr bwMode="auto">
          <a:xfrm>
            <a:off x="533400" y="3336925"/>
            <a:ext cx="7924800" cy="313932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a:spcBef>
                <a:spcPct val="50000"/>
              </a:spcBef>
            </a:pPr>
            <a:r>
              <a:rPr lang="en-US" sz="3600" b="1" i="1" dirty="0">
                <a:solidFill>
                  <a:srgbClr val="FFFFFF"/>
                </a:solidFill>
                <a:effectLst>
                  <a:glow rad="190500">
                    <a:srgbClr val="000000"/>
                  </a:glow>
                </a:effectLst>
                <a:latin typeface="Arial"/>
                <a:cs typeface="Arial"/>
              </a:rPr>
              <a:t>“</a:t>
            </a:r>
            <a:r>
              <a:rPr lang="zh-CN" altLang="en-US" sz="3600" b="1" i="1" dirty="0">
                <a:solidFill>
                  <a:srgbClr val="FFFFFF"/>
                </a:solidFill>
                <a:effectLst>
                  <a:glow rad="190500">
                    <a:srgbClr val="000000"/>
                  </a:glow>
                </a:effectLst>
                <a:latin typeface="Arial"/>
                <a:cs typeface="Arial"/>
              </a:rPr>
              <a:t>求你保护我，像保护眼中的瞳人，</a:t>
            </a:r>
          </a:p>
          <a:p>
            <a:pPr lvl="2" algn="ctr">
              <a:spcBef>
                <a:spcPct val="50000"/>
              </a:spcBef>
            </a:pPr>
            <a:r>
              <a:rPr lang="zh-CN" altLang="en-US" sz="3600" b="1" i="1" dirty="0">
                <a:solidFill>
                  <a:srgbClr val="FFFFFF"/>
                </a:solidFill>
                <a:effectLst>
                  <a:glow rad="190500">
                    <a:srgbClr val="000000"/>
                  </a:glow>
                </a:effectLst>
                <a:latin typeface="Arial"/>
                <a:cs typeface="Arial"/>
              </a:rPr>
              <a:t>把我隐藏在你的翅膀荫下；</a:t>
            </a:r>
            <a:endParaRPr lang="en-US" altLang="zh-CN" sz="3600" b="1" i="1" dirty="0">
              <a:solidFill>
                <a:srgbClr val="FFFFFF"/>
              </a:solidFill>
              <a:effectLst>
                <a:glow rad="190500">
                  <a:srgbClr val="000000"/>
                </a:glow>
              </a:effectLst>
              <a:latin typeface="Arial"/>
              <a:cs typeface="Arial"/>
            </a:endParaRPr>
          </a:p>
          <a:p>
            <a:pPr lvl="2" algn="ctr">
              <a:spcBef>
                <a:spcPct val="50000"/>
              </a:spcBef>
            </a:pPr>
            <a:r>
              <a:rPr lang="en-US" altLang="zh-CN" sz="3600" b="1" i="1" dirty="0">
                <a:solidFill>
                  <a:srgbClr val="FFFFFF"/>
                </a:solidFill>
                <a:effectLst>
                  <a:glow rad="190500">
                    <a:srgbClr val="000000"/>
                  </a:glow>
                </a:effectLst>
                <a:latin typeface="Arial"/>
                <a:cs typeface="Arial"/>
              </a:rPr>
              <a:t> </a:t>
            </a:r>
            <a:r>
              <a:rPr lang="zh-CN" altLang="en-US" sz="3600" b="1" i="1" dirty="0">
                <a:solidFill>
                  <a:srgbClr val="FFFFFF"/>
                </a:solidFill>
                <a:effectLst>
                  <a:glow rad="190500">
                    <a:srgbClr val="000000"/>
                  </a:glow>
                </a:effectLst>
                <a:latin typeface="Arial"/>
                <a:cs typeface="Arial"/>
              </a:rPr>
              <a:t>使我脱离那些欺压我的恶人，</a:t>
            </a:r>
          </a:p>
          <a:p>
            <a:pPr lvl="2" algn="ctr">
              <a:spcBef>
                <a:spcPct val="50000"/>
              </a:spcBef>
            </a:pPr>
            <a:r>
              <a:rPr lang="zh-CN" altLang="en-US" sz="3600" b="1" i="1" dirty="0">
                <a:solidFill>
                  <a:srgbClr val="FFFFFF"/>
                </a:solidFill>
                <a:effectLst>
                  <a:glow rad="190500">
                    <a:srgbClr val="000000"/>
                  </a:glow>
                </a:effectLst>
                <a:latin typeface="Arial"/>
                <a:cs typeface="Arial"/>
              </a:rPr>
              <a:t>脱离那些围绕我的死敌。</a:t>
            </a:r>
            <a:r>
              <a:rPr lang="en-US" sz="3600" b="1" i="1" dirty="0">
                <a:solidFill>
                  <a:srgbClr val="FFFFFF"/>
                </a:solidFill>
                <a:effectLst>
                  <a:glow rad="190500">
                    <a:srgbClr val="000000"/>
                  </a:glow>
                </a:effectLst>
                <a:latin typeface="Arial"/>
                <a:cs typeface="Arial"/>
              </a:rPr>
              <a:t>.”</a:t>
            </a:r>
            <a:endParaRPr lang="en-US" sz="2800" b="1" dirty="0">
              <a:solidFill>
                <a:srgbClr val="FFFFFF"/>
              </a:solidFill>
              <a:effectLst>
                <a:glow rad="190500">
                  <a:srgbClr val="000000"/>
                </a:glow>
              </a:effectLst>
              <a:latin typeface="Arial"/>
              <a:cs typeface="Arial"/>
            </a:endParaRPr>
          </a:p>
        </p:txBody>
      </p:sp>
      <p:sp>
        <p:nvSpPr>
          <p:cNvPr id="892934"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pPr>
            <a:r>
              <a:rPr lang="zh-CN" altLang="en-US" sz="2800" b="1" dirty="0">
                <a:solidFill>
                  <a:srgbClr val="FFFFFF"/>
                </a:solidFill>
                <a:effectLst>
                  <a:glow rad="190500">
                    <a:srgbClr val="000000"/>
                  </a:glow>
                </a:effectLst>
                <a:latin typeface="Arial"/>
                <a:cs typeface="Arial"/>
              </a:rPr>
              <a:t>诗篇 </a:t>
            </a:r>
            <a:r>
              <a:rPr lang="en-US" sz="2800" b="1" dirty="0">
                <a:solidFill>
                  <a:srgbClr val="FFFFFF"/>
                </a:solidFill>
                <a:effectLst>
                  <a:glow rad="190500">
                    <a:srgbClr val="000000"/>
                  </a:glow>
                </a:effectLst>
                <a:latin typeface="Arial"/>
                <a:cs typeface="Arial"/>
              </a:rPr>
              <a:t>17:8-9 (</a:t>
            </a:r>
            <a:r>
              <a:rPr lang="en-US" altLang="zh-CN" sz="2800" b="1" dirty="0">
                <a:solidFill>
                  <a:srgbClr val="FFFFFF"/>
                </a:solidFill>
                <a:effectLst>
                  <a:glow rad="190500">
                    <a:srgbClr val="000000"/>
                  </a:glow>
                </a:effectLst>
                <a:latin typeface="Arial"/>
                <a:cs typeface="Arial"/>
              </a:rPr>
              <a:t>CNVS</a:t>
            </a:r>
            <a:r>
              <a:rPr lang="en-US" sz="2800" b="1" dirty="0">
                <a:solidFill>
                  <a:srgbClr val="FFFFFF"/>
                </a:solidFill>
                <a:effectLst>
                  <a:glow rad="190500">
                    <a:srgbClr val="000000"/>
                  </a:glow>
                </a:effectLst>
                <a:latin typeface="Arial"/>
                <a:cs typeface="Arial"/>
              </a:rPr>
              <a:t>)</a:t>
            </a:r>
          </a:p>
        </p:txBody>
      </p:sp>
    </p:spTree>
    <p:extLst>
      <p:ext uri="{BB962C8B-B14F-4D97-AF65-F5344CB8AC3E}">
        <p14:creationId xmlns:p14="http://schemas.microsoft.com/office/powerpoint/2010/main" val="250566663"/>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92933"/>
                                        </p:tgtEl>
                                        <p:attrNameLst>
                                          <p:attrName>style.visibility</p:attrName>
                                        </p:attrNameLst>
                                      </p:cBhvr>
                                      <p:to>
                                        <p:strVal val="visible"/>
                                      </p:to>
                                    </p:set>
                                    <p:animEffect transition="in" filter="dissolve">
                                      <p:cBhvr>
                                        <p:cTn id="7" dur="500"/>
                                        <p:tgtEl>
                                          <p:spTgt spid="89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3" grpId="0" autoUpdateAnimBg="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74104"/>
            <a:ext cx="9144000" cy="342453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 上帝赏赐无私的人</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185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19894482"/>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3954"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20000"/>
              </a:spcBef>
            </a:pPr>
            <a:endParaRPr lang="en-US" sz="2000">
              <a:solidFill>
                <a:srgbClr val="000000"/>
              </a:solidFill>
              <a:effectLst>
                <a:glow rad="190500">
                  <a:srgbClr val="000000"/>
                </a:glow>
              </a:effectLst>
              <a:latin typeface="Arial"/>
              <a:cs typeface="Arial"/>
            </a:endParaRPr>
          </a:p>
        </p:txBody>
      </p:sp>
      <p:pic>
        <p:nvPicPr>
          <p:cNvPr id="893955"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567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3957" name="Text Box 5"/>
          <p:cNvSpPr txBox="1">
            <a:spLocks noChangeArrowheads="1"/>
          </p:cNvSpPr>
          <p:nvPr/>
        </p:nvSpPr>
        <p:spPr bwMode="auto">
          <a:xfrm>
            <a:off x="533400" y="3336925"/>
            <a:ext cx="7924800" cy="14773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a:spcBef>
                <a:spcPct val="50000"/>
              </a:spcBef>
            </a:pPr>
            <a:r>
              <a:rPr lang="en-US" sz="3600" b="1" i="1" dirty="0">
                <a:solidFill>
                  <a:srgbClr val="FFFFFF"/>
                </a:solidFill>
                <a:effectLst>
                  <a:glow rad="190500">
                    <a:srgbClr val="000000"/>
                  </a:glow>
                </a:effectLst>
                <a:latin typeface="Arial"/>
                <a:cs typeface="Arial"/>
              </a:rPr>
              <a:t>“</a:t>
            </a:r>
            <a:r>
              <a:rPr lang="zh-CN" altLang="en-US" sz="3600" b="1" i="1" dirty="0">
                <a:solidFill>
                  <a:srgbClr val="FFFFFF"/>
                </a:solidFill>
                <a:effectLst>
                  <a:glow rad="190500">
                    <a:srgbClr val="000000"/>
                  </a:glow>
                </a:effectLst>
                <a:latin typeface="Arial"/>
                <a:cs typeface="Arial"/>
              </a:rPr>
              <a:t>神啊！你的慈爱多么宝贵；</a:t>
            </a:r>
          </a:p>
          <a:p>
            <a:pPr lvl="2" algn="ctr">
              <a:spcBef>
                <a:spcPct val="50000"/>
              </a:spcBef>
            </a:pPr>
            <a:r>
              <a:rPr lang="zh-CN" altLang="en-US" sz="3600" b="1" i="1" dirty="0">
                <a:solidFill>
                  <a:srgbClr val="FFFFFF"/>
                </a:solidFill>
                <a:effectLst>
                  <a:glow rad="190500">
                    <a:srgbClr val="000000"/>
                  </a:glow>
                </a:effectLst>
                <a:latin typeface="Arial"/>
                <a:cs typeface="Arial"/>
              </a:rPr>
              <a:t>世人都投靠在你的翅膀荫下。</a:t>
            </a:r>
            <a:r>
              <a:rPr lang="en-US" sz="3600" dirty="0">
                <a:solidFill>
                  <a:srgbClr val="FFFFFF"/>
                </a:solidFill>
                <a:effectLst>
                  <a:glow rad="190500">
                    <a:srgbClr val="000000"/>
                  </a:glow>
                </a:effectLst>
                <a:latin typeface="Arial"/>
                <a:cs typeface="Arial"/>
              </a:rPr>
              <a:t>”</a:t>
            </a:r>
            <a:endParaRPr lang="en-US" sz="2800" b="1" dirty="0">
              <a:solidFill>
                <a:srgbClr val="FFFFFF"/>
              </a:solidFill>
              <a:effectLst>
                <a:glow rad="190500">
                  <a:srgbClr val="000000"/>
                </a:glow>
              </a:effectLst>
              <a:latin typeface="Arial"/>
              <a:cs typeface="Arial"/>
            </a:endParaRPr>
          </a:p>
        </p:txBody>
      </p:sp>
      <p:sp>
        <p:nvSpPr>
          <p:cNvPr id="893958"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a:spcBef>
                <a:spcPct val="50000"/>
              </a:spcBef>
            </a:pPr>
            <a:r>
              <a:rPr lang="zh-CN" altLang="en-US" sz="2800" b="1" dirty="0">
                <a:solidFill>
                  <a:srgbClr val="FFFFFF"/>
                </a:solidFill>
                <a:effectLst>
                  <a:glow rad="190500">
                    <a:srgbClr val="000000"/>
                  </a:glow>
                </a:effectLst>
                <a:latin typeface="Arial"/>
                <a:cs typeface="Arial"/>
              </a:rPr>
              <a:t>诗篇 </a:t>
            </a:r>
            <a:r>
              <a:rPr lang="en-US" sz="2800" b="1" dirty="0">
                <a:solidFill>
                  <a:srgbClr val="FFFFFF"/>
                </a:solidFill>
                <a:effectLst>
                  <a:glow rad="190500">
                    <a:srgbClr val="000000"/>
                  </a:glow>
                </a:effectLst>
                <a:latin typeface="Arial"/>
                <a:cs typeface="Arial"/>
              </a:rPr>
              <a:t>36:7 (</a:t>
            </a:r>
            <a:r>
              <a:rPr lang="en-US" altLang="zh-CN" sz="2800" b="1" dirty="0">
                <a:solidFill>
                  <a:srgbClr val="FFFFFF"/>
                </a:solidFill>
                <a:effectLst>
                  <a:glow rad="190500">
                    <a:srgbClr val="000000"/>
                  </a:glow>
                </a:effectLst>
                <a:latin typeface="Arial"/>
                <a:cs typeface="Arial"/>
              </a:rPr>
              <a:t>CNVS</a:t>
            </a:r>
            <a:r>
              <a:rPr lang="en-US" sz="2800" b="1" dirty="0">
                <a:solidFill>
                  <a:srgbClr val="FFFFFF"/>
                </a:solidFill>
                <a:effectLst>
                  <a:glow rad="190500">
                    <a:srgbClr val="000000"/>
                  </a:glow>
                </a:effectLst>
                <a:latin typeface="Arial"/>
                <a:cs typeface="Arial"/>
              </a:rPr>
              <a:t>)</a:t>
            </a:r>
          </a:p>
        </p:txBody>
      </p:sp>
      <p:sp>
        <p:nvSpPr>
          <p:cNvPr id="8" name="Text Box 4"/>
          <p:cNvSpPr txBox="1">
            <a:spLocks noChangeArrowheads="1"/>
          </p:cNvSpPr>
          <p:nvPr/>
        </p:nvSpPr>
        <p:spPr bwMode="auto">
          <a:xfrm>
            <a:off x="367753" y="488796"/>
            <a:ext cx="66294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pPr>
            <a:r>
              <a:rPr lang="en-US" sz="2000" b="1" dirty="0">
                <a:solidFill>
                  <a:srgbClr val="FFFFFF"/>
                </a:solidFill>
                <a:effectLst>
                  <a:glow rad="190500">
                    <a:srgbClr val="000000"/>
                  </a:glow>
                </a:effectLst>
                <a:latin typeface="Arial"/>
                <a:cs typeface="Arial"/>
              </a:rPr>
              <a:t>Nicolas </a:t>
            </a:r>
            <a:r>
              <a:rPr lang="en-US" sz="2000" b="1" dirty="0" err="1">
                <a:solidFill>
                  <a:srgbClr val="FFFFFF"/>
                </a:solidFill>
                <a:effectLst>
                  <a:glow rad="190500">
                    <a:srgbClr val="000000"/>
                  </a:glow>
                </a:effectLst>
                <a:latin typeface="Arial"/>
                <a:cs typeface="Arial"/>
              </a:rPr>
              <a:t>Poussin</a:t>
            </a:r>
            <a:r>
              <a:rPr lang="en-US" sz="2000" b="1" dirty="0">
                <a:solidFill>
                  <a:srgbClr val="FFFFFF"/>
                </a:solidFill>
                <a:effectLst>
                  <a:glow rad="190500">
                    <a:srgbClr val="000000"/>
                  </a:glow>
                </a:effectLst>
                <a:latin typeface="Arial"/>
                <a:cs typeface="Arial"/>
              </a:rPr>
              <a:t> </a:t>
            </a:r>
            <a:r>
              <a:rPr lang="zh-CN" altLang="en-US" sz="2000" b="1" dirty="0">
                <a:solidFill>
                  <a:srgbClr val="FFFFFF"/>
                </a:solidFill>
                <a:effectLst>
                  <a:glow rad="190500">
                    <a:srgbClr val="000000"/>
                  </a:glow>
                </a:effectLst>
                <a:latin typeface="Arial"/>
                <a:cs typeface="Arial"/>
              </a:rPr>
              <a:t>的</a:t>
            </a:r>
            <a:r>
              <a:rPr lang="en-US" sz="2000" b="1" dirty="0">
                <a:solidFill>
                  <a:srgbClr val="FFFFFF"/>
                </a:solidFill>
                <a:effectLst>
                  <a:glow rad="190500">
                    <a:srgbClr val="000000"/>
                  </a:glow>
                </a:effectLst>
                <a:latin typeface="Arial"/>
                <a:cs typeface="Arial"/>
              </a:rPr>
              <a:t> </a:t>
            </a:r>
            <a:r>
              <a:rPr lang="zh-CN" altLang="en-US" sz="2000" b="1" i="1" dirty="0">
                <a:solidFill>
                  <a:srgbClr val="FFFFFF"/>
                </a:solidFill>
                <a:effectLst>
                  <a:glow rad="190500">
                    <a:srgbClr val="000000"/>
                  </a:glow>
                </a:effectLst>
                <a:latin typeface="Arial"/>
                <a:cs typeface="Arial"/>
              </a:rPr>
              <a:t>路得与波阿斯</a:t>
            </a:r>
            <a:endParaRPr lang="en-US" sz="2000" b="1" i="1" dirty="0">
              <a:solidFill>
                <a:srgbClr val="FFFFFF"/>
              </a:solidFill>
              <a:effectLst>
                <a:glow rad="190500">
                  <a:srgbClr val="000000"/>
                </a:glow>
              </a:effectLst>
              <a:latin typeface="Arial"/>
              <a:cs typeface="Arial"/>
            </a:endParaRPr>
          </a:p>
        </p:txBody>
      </p:sp>
    </p:spTree>
    <p:extLst>
      <p:ext uri="{BB962C8B-B14F-4D97-AF65-F5344CB8AC3E}">
        <p14:creationId xmlns:p14="http://schemas.microsoft.com/office/powerpoint/2010/main" val="172204237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8"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20000"/>
              </a:spcBef>
            </a:pPr>
            <a:endParaRPr lang="en-US" sz="2000">
              <a:solidFill>
                <a:srgbClr val="000000"/>
              </a:solidFill>
              <a:effectLst>
                <a:glow rad="190500">
                  <a:srgbClr val="000000"/>
                </a:glow>
              </a:effectLst>
              <a:latin typeface="Arial"/>
              <a:cs typeface="Arial"/>
            </a:endParaRPr>
          </a:p>
        </p:txBody>
      </p:sp>
      <p:pic>
        <p:nvPicPr>
          <p:cNvPr id="894979"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567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4981" name="Text Box 5"/>
          <p:cNvSpPr txBox="1">
            <a:spLocks noChangeArrowheads="1"/>
          </p:cNvSpPr>
          <p:nvPr/>
        </p:nvSpPr>
        <p:spPr bwMode="auto">
          <a:xfrm>
            <a:off x="325760" y="3336925"/>
            <a:ext cx="8350696" cy="313932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a:spcBef>
                <a:spcPct val="50000"/>
              </a:spcBef>
            </a:pPr>
            <a:r>
              <a:rPr lang="en-US" sz="3600" b="1" i="1" dirty="0">
                <a:solidFill>
                  <a:srgbClr val="FFFFFF"/>
                </a:solidFill>
                <a:effectLst>
                  <a:glow rad="190500">
                    <a:srgbClr val="000000"/>
                  </a:glow>
                </a:effectLst>
                <a:latin typeface="Arial"/>
                <a:cs typeface="Arial"/>
              </a:rPr>
              <a:t>“</a:t>
            </a:r>
            <a:r>
              <a:rPr lang="zh-CN" altLang="en-US" sz="3600" b="1" i="1" dirty="0">
                <a:solidFill>
                  <a:srgbClr val="FFFFFF"/>
                </a:solidFill>
                <a:effectLst>
                  <a:glow rad="190500">
                    <a:srgbClr val="000000"/>
                  </a:glow>
                </a:effectLst>
                <a:latin typeface="Arial"/>
                <a:cs typeface="Arial"/>
              </a:rPr>
              <a:t>因为你帮助了我，</a:t>
            </a:r>
          </a:p>
          <a:p>
            <a:pPr lvl="2" algn="ctr">
              <a:spcBef>
                <a:spcPct val="50000"/>
              </a:spcBef>
            </a:pPr>
            <a:r>
              <a:rPr lang="zh-CN" altLang="en-US" sz="3600" b="1" i="1" dirty="0">
                <a:solidFill>
                  <a:srgbClr val="FFFFFF"/>
                </a:solidFill>
                <a:effectLst>
                  <a:glow rad="190500">
                    <a:srgbClr val="000000"/>
                  </a:glow>
                </a:effectLst>
                <a:latin typeface="Arial"/>
                <a:cs typeface="Arial"/>
              </a:rPr>
              <a:t>我要在你翅膀的荫下欢呼。</a:t>
            </a:r>
          </a:p>
          <a:p>
            <a:pPr lvl="2" algn="ctr">
              <a:spcBef>
                <a:spcPct val="50000"/>
              </a:spcBef>
            </a:pPr>
            <a:r>
              <a:rPr lang="zh-CN" altLang="en-US" sz="3600" b="1" i="1" dirty="0">
                <a:solidFill>
                  <a:srgbClr val="FFFFFF"/>
                </a:solidFill>
                <a:effectLst>
                  <a:glow rad="190500">
                    <a:srgbClr val="000000"/>
                  </a:glow>
                </a:effectLst>
                <a:latin typeface="Arial"/>
                <a:cs typeface="Arial"/>
              </a:rPr>
              <a:t>我心紧紧追随你；</a:t>
            </a:r>
          </a:p>
          <a:p>
            <a:pPr lvl="2" algn="ctr">
              <a:spcBef>
                <a:spcPct val="50000"/>
              </a:spcBef>
            </a:pPr>
            <a:r>
              <a:rPr lang="zh-CN" altLang="en-US" sz="3600" b="1" i="1" dirty="0">
                <a:solidFill>
                  <a:srgbClr val="FFFFFF"/>
                </a:solidFill>
                <a:effectLst>
                  <a:glow rad="190500">
                    <a:srgbClr val="000000"/>
                  </a:glow>
                </a:effectLst>
                <a:latin typeface="Arial"/>
                <a:cs typeface="Arial"/>
              </a:rPr>
              <a:t>你的右手扶持我。</a:t>
            </a:r>
            <a:r>
              <a:rPr lang="en-US" sz="3600" b="1" i="1" dirty="0">
                <a:solidFill>
                  <a:srgbClr val="FFFFFF"/>
                </a:solidFill>
                <a:effectLst>
                  <a:glow rad="190500">
                    <a:srgbClr val="000000"/>
                  </a:glow>
                </a:effectLst>
                <a:latin typeface="Arial"/>
                <a:cs typeface="Arial"/>
              </a:rPr>
              <a:t>”</a:t>
            </a:r>
            <a:endParaRPr lang="en-US" sz="2800" b="1" dirty="0">
              <a:solidFill>
                <a:srgbClr val="FFFFFF"/>
              </a:solidFill>
              <a:effectLst>
                <a:glow rad="190500">
                  <a:srgbClr val="000000"/>
                </a:glow>
              </a:effectLst>
              <a:latin typeface="Arial"/>
              <a:cs typeface="Arial"/>
            </a:endParaRPr>
          </a:p>
        </p:txBody>
      </p:sp>
      <p:sp>
        <p:nvSpPr>
          <p:cNvPr id="894982"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a:spcBef>
                <a:spcPct val="50000"/>
              </a:spcBef>
            </a:pPr>
            <a:r>
              <a:rPr lang="zh-CN" altLang="en-US" sz="2800" b="1" dirty="0">
                <a:solidFill>
                  <a:srgbClr val="FFFFFF"/>
                </a:solidFill>
                <a:effectLst>
                  <a:glow rad="190500">
                    <a:srgbClr val="000000"/>
                  </a:glow>
                </a:effectLst>
                <a:latin typeface="Arial"/>
                <a:cs typeface="Arial"/>
              </a:rPr>
              <a:t>诗篇 </a:t>
            </a:r>
            <a:r>
              <a:rPr lang="en-US" sz="2800" b="1" dirty="0">
                <a:solidFill>
                  <a:srgbClr val="FFFFFF"/>
                </a:solidFill>
                <a:effectLst>
                  <a:glow rad="190500">
                    <a:srgbClr val="000000"/>
                  </a:glow>
                </a:effectLst>
                <a:latin typeface="Arial"/>
                <a:cs typeface="Arial"/>
              </a:rPr>
              <a:t>63:7-8 (CNVS)</a:t>
            </a:r>
          </a:p>
        </p:txBody>
      </p:sp>
      <p:sp>
        <p:nvSpPr>
          <p:cNvPr id="7" name="Text Box 4"/>
          <p:cNvSpPr txBox="1">
            <a:spLocks noChangeArrowheads="1"/>
          </p:cNvSpPr>
          <p:nvPr/>
        </p:nvSpPr>
        <p:spPr bwMode="auto">
          <a:xfrm>
            <a:off x="381000" y="457200"/>
            <a:ext cx="66294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pPr>
            <a:r>
              <a:rPr lang="en-US" sz="2000" b="1" dirty="0">
                <a:solidFill>
                  <a:srgbClr val="FFFFFF"/>
                </a:solidFill>
                <a:effectLst>
                  <a:glow rad="190500">
                    <a:srgbClr val="000000"/>
                  </a:glow>
                </a:effectLst>
                <a:latin typeface="Arial"/>
                <a:cs typeface="Arial"/>
              </a:rPr>
              <a:t>Nicolas </a:t>
            </a:r>
            <a:r>
              <a:rPr lang="en-US" sz="2000" b="1" dirty="0" err="1">
                <a:solidFill>
                  <a:srgbClr val="FFFFFF"/>
                </a:solidFill>
                <a:effectLst>
                  <a:glow rad="190500">
                    <a:srgbClr val="000000"/>
                  </a:glow>
                </a:effectLst>
                <a:latin typeface="Arial"/>
                <a:cs typeface="Arial"/>
              </a:rPr>
              <a:t>Poussin</a:t>
            </a:r>
            <a:r>
              <a:rPr lang="en-US" sz="2000" b="1" dirty="0">
                <a:solidFill>
                  <a:srgbClr val="FFFFFF"/>
                </a:solidFill>
                <a:effectLst>
                  <a:glow rad="190500">
                    <a:srgbClr val="000000"/>
                  </a:glow>
                </a:effectLst>
                <a:latin typeface="Arial"/>
                <a:cs typeface="Arial"/>
              </a:rPr>
              <a:t> </a:t>
            </a:r>
            <a:r>
              <a:rPr lang="zh-CN" altLang="en-US" sz="2000" b="1" dirty="0">
                <a:solidFill>
                  <a:srgbClr val="FFFFFF"/>
                </a:solidFill>
                <a:effectLst>
                  <a:glow rad="190500">
                    <a:srgbClr val="000000"/>
                  </a:glow>
                </a:effectLst>
                <a:latin typeface="Arial"/>
                <a:cs typeface="Arial"/>
              </a:rPr>
              <a:t>的</a:t>
            </a:r>
            <a:r>
              <a:rPr lang="en-US" sz="2000" b="1" dirty="0">
                <a:solidFill>
                  <a:srgbClr val="FFFFFF"/>
                </a:solidFill>
                <a:effectLst>
                  <a:glow rad="190500">
                    <a:srgbClr val="000000"/>
                  </a:glow>
                </a:effectLst>
                <a:latin typeface="Arial"/>
                <a:cs typeface="Arial"/>
              </a:rPr>
              <a:t> </a:t>
            </a:r>
            <a:r>
              <a:rPr lang="zh-CN" altLang="en-US" sz="2000" b="1" i="1" dirty="0">
                <a:solidFill>
                  <a:srgbClr val="FFFFFF"/>
                </a:solidFill>
                <a:effectLst>
                  <a:glow rad="190500">
                    <a:srgbClr val="000000"/>
                  </a:glow>
                </a:effectLst>
                <a:latin typeface="Arial"/>
                <a:cs typeface="Arial"/>
              </a:rPr>
              <a:t>路得与波阿斯</a:t>
            </a:r>
            <a:endParaRPr lang="en-US" sz="2000" b="1" i="1" dirty="0">
              <a:solidFill>
                <a:srgbClr val="FFFFFF"/>
              </a:solidFill>
              <a:effectLst>
                <a:glow rad="190500">
                  <a:srgbClr val="000000"/>
                </a:glow>
              </a:effectLst>
              <a:latin typeface="Arial"/>
              <a:cs typeface="Arial"/>
            </a:endParaRPr>
          </a:p>
        </p:txBody>
      </p:sp>
    </p:spTree>
    <p:extLst>
      <p:ext uri="{BB962C8B-B14F-4D97-AF65-F5344CB8AC3E}">
        <p14:creationId xmlns:p14="http://schemas.microsoft.com/office/powerpoint/2010/main" val="3875167580"/>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6002"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20000"/>
              </a:spcBef>
            </a:pPr>
            <a:endParaRPr lang="en-US" sz="2000">
              <a:solidFill>
                <a:srgbClr val="000000"/>
              </a:solidFill>
              <a:effectLst>
                <a:glow rad="190500">
                  <a:srgbClr val="000000"/>
                </a:glow>
              </a:effectLst>
              <a:latin typeface="Arial"/>
              <a:cs typeface="Arial"/>
            </a:endParaRPr>
          </a:p>
        </p:txBody>
      </p:sp>
      <p:pic>
        <p:nvPicPr>
          <p:cNvPr id="896003"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567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6005" name="Text Box 5"/>
          <p:cNvSpPr txBox="1">
            <a:spLocks noChangeArrowheads="1"/>
          </p:cNvSpPr>
          <p:nvPr/>
        </p:nvSpPr>
        <p:spPr bwMode="auto">
          <a:xfrm>
            <a:off x="533400" y="3140968"/>
            <a:ext cx="7924800" cy="313932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a:spcBef>
                <a:spcPct val="50000"/>
              </a:spcBef>
            </a:pPr>
            <a:r>
              <a:rPr lang="en-US" sz="3600" b="1" i="1" dirty="0">
                <a:solidFill>
                  <a:srgbClr val="FFFFFF"/>
                </a:solidFill>
                <a:effectLst>
                  <a:glow rad="190500">
                    <a:srgbClr val="000000"/>
                  </a:glow>
                </a:effectLst>
                <a:latin typeface="Arial"/>
                <a:cs typeface="Arial"/>
              </a:rPr>
              <a:t>“</a:t>
            </a:r>
            <a:r>
              <a:rPr lang="zh-CN" altLang="en-US" sz="3600" b="1" i="1" dirty="0">
                <a:solidFill>
                  <a:srgbClr val="FFFFFF"/>
                </a:solidFill>
                <a:effectLst>
                  <a:glow rad="190500">
                    <a:srgbClr val="000000"/>
                  </a:glow>
                </a:effectLst>
                <a:latin typeface="Arial"/>
                <a:cs typeface="Arial"/>
              </a:rPr>
              <a:t>他必用自己的羽毛遮盖你，</a:t>
            </a:r>
          </a:p>
          <a:p>
            <a:pPr lvl="2" algn="ctr">
              <a:spcBef>
                <a:spcPct val="50000"/>
              </a:spcBef>
            </a:pPr>
            <a:r>
              <a:rPr lang="zh-CN" altLang="en-US" sz="3600" b="1" i="1" dirty="0">
                <a:solidFill>
                  <a:srgbClr val="FFFFFF"/>
                </a:solidFill>
                <a:effectLst>
                  <a:glow rad="190500">
                    <a:srgbClr val="000000"/>
                  </a:glow>
                </a:effectLst>
                <a:latin typeface="Arial"/>
                <a:cs typeface="Arial"/>
              </a:rPr>
              <a:t>你要投靠在他的翅膀底下；</a:t>
            </a:r>
          </a:p>
          <a:p>
            <a:pPr lvl="2" algn="ctr">
              <a:spcBef>
                <a:spcPct val="50000"/>
              </a:spcBef>
            </a:pPr>
            <a:r>
              <a:rPr lang="zh-CN" altLang="en-US" sz="3600" b="1" i="1" dirty="0">
                <a:solidFill>
                  <a:srgbClr val="FFFFFF"/>
                </a:solidFill>
                <a:effectLst>
                  <a:glow rad="190500">
                    <a:srgbClr val="000000"/>
                  </a:glow>
                </a:effectLst>
                <a:latin typeface="Arial"/>
                <a:cs typeface="Arial"/>
              </a:rPr>
              <a:t>他的信实象盾牌，像坚垒。</a:t>
            </a:r>
            <a:r>
              <a:rPr lang="en-US" sz="3600" b="1" i="1" dirty="0">
                <a:solidFill>
                  <a:srgbClr val="FFFFFF"/>
                </a:solidFill>
                <a:effectLst>
                  <a:glow rad="190500">
                    <a:srgbClr val="000000"/>
                  </a:glow>
                </a:effectLst>
                <a:latin typeface="Arial"/>
                <a:cs typeface="Arial"/>
              </a:rPr>
              <a:t>”</a:t>
            </a:r>
          </a:p>
          <a:p>
            <a:pPr lvl="2" algn="ctr">
              <a:spcBef>
                <a:spcPct val="50000"/>
              </a:spcBef>
            </a:pPr>
            <a:endParaRPr lang="en-US" sz="3600" b="1" i="1" dirty="0">
              <a:solidFill>
                <a:srgbClr val="FFFFFF"/>
              </a:solidFill>
              <a:effectLst>
                <a:glow rad="190500">
                  <a:srgbClr val="000000"/>
                </a:glow>
              </a:effectLst>
              <a:latin typeface="Arial"/>
              <a:cs typeface="Arial"/>
            </a:endParaRPr>
          </a:p>
        </p:txBody>
      </p:sp>
      <p:sp>
        <p:nvSpPr>
          <p:cNvPr id="896006"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r">
              <a:spcBef>
                <a:spcPct val="50000"/>
              </a:spcBef>
            </a:pPr>
            <a:r>
              <a:rPr lang="zh-CN" altLang="en-US" sz="2800" b="1" dirty="0">
                <a:solidFill>
                  <a:srgbClr val="FFFFFF"/>
                </a:solidFill>
                <a:effectLst>
                  <a:glow rad="190500">
                    <a:srgbClr val="000000"/>
                  </a:glow>
                </a:effectLst>
                <a:latin typeface="Arial"/>
                <a:cs typeface="Arial"/>
              </a:rPr>
              <a:t>诗篇 </a:t>
            </a:r>
            <a:r>
              <a:rPr lang="en-US" sz="2800" b="1" dirty="0">
                <a:solidFill>
                  <a:srgbClr val="FFFFFF"/>
                </a:solidFill>
                <a:effectLst>
                  <a:glow rad="190500">
                    <a:srgbClr val="000000"/>
                  </a:glow>
                </a:effectLst>
                <a:latin typeface="Arial"/>
                <a:cs typeface="Arial"/>
              </a:rPr>
              <a:t>91:4 (CNVS)</a:t>
            </a:r>
          </a:p>
        </p:txBody>
      </p:sp>
      <p:sp>
        <p:nvSpPr>
          <p:cNvPr id="7" name="Text Box 4"/>
          <p:cNvSpPr txBox="1">
            <a:spLocks noChangeArrowheads="1"/>
          </p:cNvSpPr>
          <p:nvPr/>
        </p:nvSpPr>
        <p:spPr bwMode="auto">
          <a:xfrm>
            <a:off x="381000" y="457200"/>
            <a:ext cx="66294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pPr>
            <a:r>
              <a:rPr lang="en-US" sz="2000" b="1" dirty="0">
                <a:solidFill>
                  <a:srgbClr val="FFFFFF"/>
                </a:solidFill>
                <a:effectLst>
                  <a:glow rad="190500">
                    <a:srgbClr val="000000"/>
                  </a:glow>
                </a:effectLst>
                <a:latin typeface="Arial"/>
                <a:cs typeface="Arial"/>
              </a:rPr>
              <a:t>Nicolas </a:t>
            </a:r>
            <a:r>
              <a:rPr lang="en-US" sz="2000" b="1" dirty="0" err="1">
                <a:solidFill>
                  <a:srgbClr val="FFFFFF"/>
                </a:solidFill>
                <a:effectLst>
                  <a:glow rad="190500">
                    <a:srgbClr val="000000"/>
                  </a:glow>
                </a:effectLst>
                <a:latin typeface="Arial"/>
                <a:cs typeface="Arial"/>
              </a:rPr>
              <a:t>Poussin</a:t>
            </a:r>
            <a:r>
              <a:rPr lang="en-US" sz="2000" b="1" dirty="0">
                <a:solidFill>
                  <a:srgbClr val="FFFFFF"/>
                </a:solidFill>
                <a:effectLst>
                  <a:glow rad="190500">
                    <a:srgbClr val="000000"/>
                  </a:glow>
                </a:effectLst>
                <a:latin typeface="Arial"/>
                <a:cs typeface="Arial"/>
              </a:rPr>
              <a:t> </a:t>
            </a:r>
            <a:r>
              <a:rPr lang="zh-CN" altLang="en-US" sz="2000" b="1" dirty="0">
                <a:solidFill>
                  <a:srgbClr val="FFFFFF"/>
                </a:solidFill>
                <a:effectLst>
                  <a:glow rad="190500">
                    <a:srgbClr val="000000"/>
                  </a:glow>
                </a:effectLst>
                <a:latin typeface="Arial"/>
                <a:cs typeface="Arial"/>
              </a:rPr>
              <a:t>的</a:t>
            </a:r>
            <a:r>
              <a:rPr lang="en-US" sz="2000" b="1" dirty="0">
                <a:solidFill>
                  <a:srgbClr val="FFFFFF"/>
                </a:solidFill>
                <a:effectLst>
                  <a:glow rad="190500">
                    <a:srgbClr val="000000"/>
                  </a:glow>
                </a:effectLst>
                <a:latin typeface="Arial"/>
                <a:cs typeface="Arial"/>
              </a:rPr>
              <a:t> </a:t>
            </a:r>
            <a:r>
              <a:rPr lang="zh-CN" altLang="en-US" sz="2000" b="1" i="1" dirty="0">
                <a:solidFill>
                  <a:srgbClr val="FFFFFF"/>
                </a:solidFill>
                <a:effectLst>
                  <a:glow rad="190500">
                    <a:srgbClr val="000000"/>
                  </a:glow>
                </a:effectLst>
                <a:latin typeface="Arial"/>
                <a:cs typeface="Arial"/>
              </a:rPr>
              <a:t>路得与波阿斯</a:t>
            </a:r>
            <a:endParaRPr lang="en-US" sz="2000" b="1" i="1" dirty="0">
              <a:solidFill>
                <a:srgbClr val="FFFFFF"/>
              </a:solidFill>
              <a:effectLst>
                <a:glow rad="190500">
                  <a:srgbClr val="000000"/>
                </a:glow>
              </a:effectLst>
              <a:latin typeface="Arial"/>
              <a:cs typeface="Arial"/>
            </a:endParaRPr>
          </a:p>
        </p:txBody>
      </p:sp>
    </p:spTree>
    <p:extLst>
      <p:ext uri="{BB962C8B-B14F-4D97-AF65-F5344CB8AC3E}">
        <p14:creationId xmlns:p14="http://schemas.microsoft.com/office/powerpoint/2010/main" val="1771028969"/>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6"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a:spcBef>
                <a:spcPct val="20000"/>
              </a:spcBef>
            </a:pPr>
            <a:endParaRPr lang="en-US" sz="2000">
              <a:solidFill>
                <a:srgbClr val="000000"/>
              </a:solidFill>
              <a:effectLst>
                <a:glow rad="190500">
                  <a:srgbClr val="000000"/>
                </a:glow>
              </a:effectLst>
              <a:latin typeface="Arial"/>
              <a:cs typeface="Arial"/>
            </a:endParaRPr>
          </a:p>
        </p:txBody>
      </p:sp>
      <p:pic>
        <p:nvPicPr>
          <p:cNvPr id="89702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5674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97029" name="Text Box 5"/>
          <p:cNvSpPr txBox="1">
            <a:spLocks noChangeArrowheads="1"/>
          </p:cNvSpPr>
          <p:nvPr/>
        </p:nvSpPr>
        <p:spPr bwMode="auto">
          <a:xfrm>
            <a:off x="395536" y="3336925"/>
            <a:ext cx="8215064" cy="313932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a:spcBef>
                <a:spcPct val="50000"/>
              </a:spcBef>
            </a:pPr>
            <a:r>
              <a:rPr lang="en-US" sz="3600" b="1" i="1" dirty="0">
                <a:solidFill>
                  <a:srgbClr val="FFFFFF"/>
                </a:solidFill>
                <a:effectLst>
                  <a:glow rad="190500">
                    <a:srgbClr val="000000"/>
                  </a:glow>
                </a:effectLst>
                <a:latin typeface="Arial"/>
                <a:cs typeface="Arial"/>
              </a:rPr>
              <a:t>“. . . </a:t>
            </a:r>
            <a:r>
              <a:rPr lang="zh-CN" altLang="en-US" sz="3600" b="1" i="1" dirty="0">
                <a:solidFill>
                  <a:srgbClr val="FFFFFF"/>
                </a:solidFill>
                <a:effectLst>
                  <a:glow rad="190500">
                    <a:srgbClr val="000000"/>
                  </a:glow>
                </a:effectLst>
                <a:latin typeface="Arial"/>
                <a:cs typeface="Arial"/>
              </a:rPr>
              <a:t>耶路撒冷，耶路撒冷啊，你杀害先知，又用石头把奉派到你们那里的人打死。我多次想招聚你的儿女，好象母鸡招聚小鸡到翅膀底下，只是你们</a:t>
            </a:r>
            <a:endParaRPr lang="en-US" altLang="zh-CN" sz="3600" b="1" i="1" dirty="0">
              <a:solidFill>
                <a:srgbClr val="FFFFFF"/>
              </a:solidFill>
              <a:effectLst>
                <a:glow rad="190500">
                  <a:srgbClr val="000000"/>
                </a:glow>
              </a:effectLst>
              <a:latin typeface="Arial"/>
              <a:cs typeface="Arial"/>
            </a:endParaRPr>
          </a:p>
          <a:p>
            <a:pPr lvl="2" algn="ctr">
              <a:spcBef>
                <a:spcPct val="50000"/>
              </a:spcBef>
            </a:pPr>
            <a:r>
              <a:rPr lang="zh-CN" altLang="en-US" sz="3600" b="1" i="1" dirty="0">
                <a:solidFill>
                  <a:srgbClr val="FFFFFF"/>
                </a:solidFill>
                <a:effectLst>
                  <a:glow rad="190500">
                    <a:srgbClr val="000000"/>
                  </a:glow>
                </a:effectLst>
                <a:latin typeface="Arial"/>
                <a:cs typeface="Arial"/>
              </a:rPr>
              <a:t>不愿意。</a:t>
            </a:r>
            <a:r>
              <a:rPr lang="en-US" sz="3600" b="1" i="1" dirty="0">
                <a:solidFill>
                  <a:srgbClr val="FFFFFF"/>
                </a:solidFill>
                <a:effectLst>
                  <a:glow rad="190500">
                    <a:srgbClr val="000000"/>
                  </a:glow>
                </a:effectLst>
                <a:latin typeface="Arial"/>
                <a:cs typeface="Arial"/>
              </a:rPr>
              <a:t>”</a:t>
            </a:r>
          </a:p>
        </p:txBody>
      </p:sp>
      <p:sp>
        <p:nvSpPr>
          <p:cNvPr id="897030" name="Text Box 6"/>
          <p:cNvSpPr txBox="1">
            <a:spLocks noChangeArrowheads="1"/>
          </p:cNvSpPr>
          <p:nvPr/>
        </p:nvSpPr>
        <p:spPr bwMode="auto">
          <a:xfrm>
            <a:off x="4648200" y="62484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pPr>
            <a:r>
              <a:rPr lang="zh-CN" altLang="en-US" sz="2800" b="1" dirty="0">
                <a:solidFill>
                  <a:srgbClr val="FFFFFF"/>
                </a:solidFill>
                <a:effectLst>
                  <a:glow rad="190500">
                    <a:srgbClr val="000000"/>
                  </a:glow>
                </a:effectLst>
                <a:latin typeface="Arial"/>
                <a:cs typeface="Arial"/>
              </a:rPr>
              <a:t>马太福音</a:t>
            </a:r>
            <a:r>
              <a:rPr lang="en-US" sz="2800" b="1" dirty="0">
                <a:solidFill>
                  <a:srgbClr val="FFFFFF"/>
                </a:solidFill>
                <a:effectLst>
                  <a:glow rad="190500">
                    <a:srgbClr val="000000"/>
                  </a:glow>
                </a:effectLst>
                <a:latin typeface="Arial"/>
                <a:cs typeface="Arial"/>
              </a:rPr>
              <a:t>23:37 (</a:t>
            </a:r>
            <a:r>
              <a:rPr lang="en-US" altLang="zh-CN" sz="2800" b="1" dirty="0">
                <a:solidFill>
                  <a:srgbClr val="FFFFFF"/>
                </a:solidFill>
                <a:effectLst>
                  <a:glow rad="190500">
                    <a:srgbClr val="000000"/>
                  </a:glow>
                </a:effectLst>
                <a:latin typeface="Arial"/>
                <a:cs typeface="Arial"/>
              </a:rPr>
              <a:t>CNVS</a:t>
            </a:r>
            <a:r>
              <a:rPr lang="en-US" sz="2800" b="1" dirty="0">
                <a:solidFill>
                  <a:srgbClr val="FFFFFF"/>
                </a:solidFill>
                <a:effectLst>
                  <a:glow rad="190500">
                    <a:srgbClr val="000000"/>
                  </a:glow>
                </a:effectLst>
                <a:latin typeface="Arial"/>
                <a:cs typeface="Arial"/>
              </a:rPr>
              <a:t>)</a:t>
            </a:r>
          </a:p>
        </p:txBody>
      </p:sp>
      <p:sp>
        <p:nvSpPr>
          <p:cNvPr id="7" name="Text Box 4"/>
          <p:cNvSpPr txBox="1">
            <a:spLocks noChangeArrowheads="1"/>
          </p:cNvSpPr>
          <p:nvPr/>
        </p:nvSpPr>
        <p:spPr bwMode="auto">
          <a:xfrm>
            <a:off x="381000" y="457200"/>
            <a:ext cx="6629400"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spcBef>
                <a:spcPct val="50000"/>
              </a:spcBef>
            </a:pPr>
            <a:r>
              <a:rPr lang="en-US" sz="2000" b="1" dirty="0">
                <a:solidFill>
                  <a:srgbClr val="FFFFFF"/>
                </a:solidFill>
                <a:effectLst>
                  <a:glow rad="190500">
                    <a:srgbClr val="000000"/>
                  </a:glow>
                </a:effectLst>
                <a:latin typeface="Arial"/>
                <a:cs typeface="Arial"/>
              </a:rPr>
              <a:t>Nicolas </a:t>
            </a:r>
            <a:r>
              <a:rPr lang="en-US" sz="2000" b="1" dirty="0" err="1">
                <a:solidFill>
                  <a:srgbClr val="FFFFFF"/>
                </a:solidFill>
                <a:effectLst>
                  <a:glow rad="190500">
                    <a:srgbClr val="000000"/>
                  </a:glow>
                </a:effectLst>
                <a:latin typeface="Arial"/>
                <a:cs typeface="Arial"/>
              </a:rPr>
              <a:t>Poussin</a:t>
            </a:r>
            <a:r>
              <a:rPr lang="en-US" sz="2000" b="1" dirty="0">
                <a:solidFill>
                  <a:srgbClr val="FFFFFF"/>
                </a:solidFill>
                <a:effectLst>
                  <a:glow rad="190500">
                    <a:srgbClr val="000000"/>
                  </a:glow>
                </a:effectLst>
                <a:latin typeface="Arial"/>
                <a:cs typeface="Arial"/>
              </a:rPr>
              <a:t> </a:t>
            </a:r>
            <a:r>
              <a:rPr lang="zh-CN" altLang="en-US" sz="2000" b="1" dirty="0">
                <a:solidFill>
                  <a:srgbClr val="FFFFFF"/>
                </a:solidFill>
                <a:effectLst>
                  <a:glow rad="190500">
                    <a:srgbClr val="000000"/>
                  </a:glow>
                </a:effectLst>
                <a:latin typeface="Arial"/>
                <a:cs typeface="Arial"/>
              </a:rPr>
              <a:t>的</a:t>
            </a:r>
            <a:r>
              <a:rPr lang="en-US" sz="2000" b="1" dirty="0">
                <a:solidFill>
                  <a:srgbClr val="FFFFFF"/>
                </a:solidFill>
                <a:effectLst>
                  <a:glow rad="190500">
                    <a:srgbClr val="000000"/>
                  </a:glow>
                </a:effectLst>
                <a:latin typeface="Arial"/>
                <a:cs typeface="Arial"/>
              </a:rPr>
              <a:t> </a:t>
            </a:r>
            <a:r>
              <a:rPr lang="zh-CN" altLang="en-US" sz="2000" b="1" i="1" dirty="0">
                <a:solidFill>
                  <a:srgbClr val="FFFFFF"/>
                </a:solidFill>
                <a:effectLst>
                  <a:glow rad="190500">
                    <a:srgbClr val="000000"/>
                  </a:glow>
                </a:effectLst>
                <a:latin typeface="Arial"/>
                <a:cs typeface="Arial"/>
              </a:rPr>
              <a:t>路得与波阿斯</a:t>
            </a:r>
            <a:endParaRPr lang="en-US" sz="2000" b="1" i="1" dirty="0">
              <a:solidFill>
                <a:srgbClr val="FFFFFF"/>
              </a:solidFill>
              <a:effectLst>
                <a:glow rad="190500">
                  <a:srgbClr val="000000"/>
                </a:glow>
              </a:effectLst>
              <a:latin typeface="Arial"/>
              <a:cs typeface="Arial"/>
            </a:endParaRPr>
          </a:p>
        </p:txBody>
      </p:sp>
    </p:spTree>
    <p:extLst>
      <p:ext uri="{BB962C8B-B14F-4D97-AF65-F5344CB8AC3E}">
        <p14:creationId xmlns:p14="http://schemas.microsoft.com/office/powerpoint/2010/main" val="54299790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3" name="Text Box 3"/>
          <p:cNvSpPr txBox="1">
            <a:spLocks noChangeArrowheads="1"/>
          </p:cNvSpPr>
          <p:nvPr/>
        </p:nvSpPr>
        <p:spPr bwMode="auto">
          <a:xfrm>
            <a:off x="0" y="952872"/>
            <a:ext cx="9296400" cy="701675"/>
          </a:xfrm>
          <a:prstGeom prst="rect">
            <a:avLst/>
          </a:prstGeom>
          <a:noFill/>
          <a:ln w="9525">
            <a:noFill/>
            <a:miter lim="800000"/>
            <a:headEnd/>
            <a:tailEnd/>
          </a:ln>
          <a:effectLst/>
        </p:spPr>
        <p:txBody>
          <a:bodyPr>
            <a:spAutoFit/>
          </a:bodyPr>
          <a:lstStyle/>
          <a:p>
            <a:pPr marL="865188" lvl="2" indent="-636588" eaLnBrk="0" hangingPunct="0">
              <a:buFont typeface="Wingdings 2" pitchFamily="-111" charset="2"/>
              <a:buChar char="î"/>
              <a:defRPr/>
            </a:pPr>
            <a:r>
              <a:rPr lang="zh-CN" altLang="en-US" sz="4000" b="1" dirty="0">
                <a:solidFill>
                  <a:srgbClr val="FFFF00"/>
                </a:solidFill>
                <a:effectLst>
                  <a:glow rad="228600">
                    <a:srgbClr val="000000"/>
                  </a:glow>
                </a:effectLst>
                <a:latin typeface="Arial" pitchFamily="-111" charset="0"/>
                <a:cs typeface="+mn-cs"/>
              </a:rPr>
              <a:t>改变 </a:t>
            </a:r>
            <a:r>
              <a:rPr lang="en-US" sz="4000" b="1" dirty="0">
                <a:solidFill>
                  <a:srgbClr val="FFFFFF"/>
                </a:solidFill>
                <a:effectLst>
                  <a:glow rad="228600">
                    <a:srgbClr val="000000"/>
                  </a:glow>
                </a:effectLst>
                <a:latin typeface="Arial" pitchFamily="-111" charset="0"/>
                <a:cs typeface="+mn-cs"/>
              </a:rPr>
              <a:t>vv. 19-22  	</a:t>
            </a:r>
          </a:p>
        </p:txBody>
      </p:sp>
      <p:sp>
        <p:nvSpPr>
          <p:cNvPr id="163844" name="Text Box 4"/>
          <p:cNvSpPr txBox="1">
            <a:spLocks noChangeArrowheads="1"/>
          </p:cNvSpPr>
          <p:nvPr/>
        </p:nvSpPr>
        <p:spPr bwMode="auto">
          <a:xfrm>
            <a:off x="76200" y="2156197"/>
            <a:ext cx="9296400" cy="1920875"/>
          </a:xfrm>
          <a:prstGeom prst="rect">
            <a:avLst/>
          </a:prstGeom>
          <a:noFill/>
          <a:ln w="9525">
            <a:noFill/>
            <a:miter lim="800000"/>
            <a:headEnd/>
            <a:tailEnd/>
          </a:ln>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865188" indent="-636588"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buFont typeface="Wingdings 2" charset="0"/>
              <a:buNone/>
            </a:pPr>
            <a:r>
              <a:rPr lang="en-US" sz="4000" dirty="0">
                <a:solidFill>
                  <a:srgbClr val="FFFFFF"/>
                </a:solidFill>
                <a:effectLst>
                  <a:glow rad="228600">
                    <a:srgbClr val="000000"/>
                  </a:glow>
                </a:effectLst>
                <a:latin typeface="Courier New"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dirty="0">
                <a:solidFill>
                  <a:srgbClr val="FFFFFF"/>
                </a:solidFill>
                <a:effectLst>
                  <a:glow rad="228600">
                    <a:srgbClr val="000000"/>
                  </a:glow>
                </a:effectLst>
                <a:latin typeface="Courier New" charset="0"/>
                <a:ea typeface="Lucida Grande" charset="0"/>
                <a:cs typeface="Lucida Grande" charset="0"/>
              </a:rPr>
              <a:t>回家</a:t>
            </a:r>
            <a:r>
              <a:rPr lang="en-US" sz="4000" b="1" dirty="0">
                <a:solidFill>
                  <a:srgbClr val="FFFFFF"/>
                </a:solidFill>
                <a:effectLst>
                  <a:glow rad="228600">
                    <a:srgbClr val="000000"/>
                  </a:glow>
                </a:effectLst>
                <a:latin typeface="Arial" charset="0"/>
                <a:ea typeface="Lucida Grande" charset="0"/>
                <a:cs typeface="Lucida Grande" charset="0"/>
              </a:rPr>
              <a:t>19-21</a:t>
            </a:r>
          </a:p>
          <a:p>
            <a:pPr lvl="2">
              <a:buFont typeface="Wingdings 2" charset="0"/>
              <a:buNone/>
            </a:pPr>
            <a:endParaRPr lang="en-US" sz="4000" b="1" dirty="0">
              <a:solidFill>
                <a:srgbClr val="FFFFFF"/>
              </a:solidFill>
              <a:effectLst>
                <a:glow rad="228600">
                  <a:srgbClr val="000000"/>
                </a:glow>
              </a:effectLst>
              <a:latin typeface="Arial" charset="0"/>
              <a:ea typeface="Lucida Grande" charset="0"/>
              <a:cs typeface="Lucida Grande" charset="0"/>
            </a:endParaRPr>
          </a:p>
          <a:p>
            <a:pPr lvl="2">
              <a:buFont typeface="Wingdings 2" charset="0"/>
              <a:buNone/>
            </a:pP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zh-CN" altLang="en-US" sz="4000" dirty="0">
                <a:solidFill>
                  <a:srgbClr val="FFFFFF"/>
                </a:solidFill>
                <a:effectLst>
                  <a:glow rad="228600">
                    <a:srgbClr val="000000"/>
                  </a:glow>
                </a:effectLst>
                <a:latin typeface="Courier New" charset="0"/>
                <a:ea typeface="Lucida Grande" charset="0"/>
                <a:cs typeface="Lucida Grande" charset="0"/>
              </a:rPr>
              <a:t>发现希望</a:t>
            </a:r>
            <a:r>
              <a:rPr lang="en-US" sz="4000" b="1" dirty="0">
                <a:solidFill>
                  <a:srgbClr val="FFFFFF"/>
                </a:solidFill>
                <a:effectLst>
                  <a:glow rad="228600">
                    <a:srgbClr val="000000"/>
                  </a:glow>
                </a:effectLst>
                <a:latin typeface="Arial" charset="0"/>
                <a:ea typeface="Lucida Grande" charset="0"/>
                <a:cs typeface="Lucida Grande" charset="0"/>
              </a:rPr>
              <a:t>  22</a:t>
            </a:r>
          </a:p>
        </p:txBody>
      </p:sp>
      <p:sp>
        <p:nvSpPr>
          <p:cNvPr id="2" name="Title 1"/>
          <p:cNvSpPr>
            <a:spLocks noGrp="1"/>
          </p:cNvSpPr>
          <p:nvPr>
            <p:ph type="title" idx="4294967295"/>
          </p:nvPr>
        </p:nvSpPr>
        <p:spPr>
          <a:xfrm>
            <a:off x="685800" y="-66293"/>
            <a:ext cx="7772400" cy="830997"/>
          </a:xfr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spcBef>
                <a:spcPct val="50000"/>
              </a:spcBef>
            </a:pPr>
            <a:r>
              <a:rPr lang="zh-CN" altLang="en-US" sz="4800" b="1" kern="1200" dirty="0">
                <a:solidFill>
                  <a:schemeClr val="bg1"/>
                </a:solidFill>
                <a:effectLst>
                  <a:glow rad="228600">
                    <a:schemeClr val="tx1"/>
                  </a:glow>
                </a:effectLst>
                <a:latin typeface="Arial Narrow" pitchFamily="-111" charset="0"/>
                <a:ea typeface="+mn-ea"/>
                <a:cs typeface="+mn-cs"/>
              </a:rPr>
              <a:t>路得第</a:t>
            </a:r>
            <a:r>
              <a:rPr lang="en-US" altLang="zh-CN" sz="4800" b="1" kern="1200" dirty="0">
                <a:solidFill>
                  <a:schemeClr val="bg1"/>
                </a:solidFill>
                <a:effectLst>
                  <a:glow rad="228600">
                    <a:schemeClr val="tx1"/>
                  </a:glow>
                </a:effectLst>
                <a:latin typeface="Arial Narrow" pitchFamily="-111" charset="0"/>
                <a:ea typeface="+mn-ea"/>
                <a:cs typeface="+mn-cs"/>
              </a:rPr>
              <a:t>1</a:t>
            </a:r>
            <a:r>
              <a:rPr lang="zh-CN" altLang="en-US" sz="4800" b="1" kern="1200" dirty="0">
                <a:solidFill>
                  <a:schemeClr val="bg1"/>
                </a:solidFill>
                <a:effectLst>
                  <a:glow rad="228600">
                    <a:schemeClr val="tx1"/>
                  </a:glow>
                </a:effectLst>
                <a:latin typeface="Arial Narrow" pitchFamily="-111" charset="0"/>
                <a:ea typeface="+mn-ea"/>
                <a:cs typeface="+mn-cs"/>
              </a:rPr>
              <a:t>章大纲</a:t>
            </a:r>
            <a:endParaRPr lang="en-US" sz="4800" b="1" kern="1200" dirty="0">
              <a:solidFill>
                <a:schemeClr val="bg1"/>
              </a:solidFill>
              <a:effectLst>
                <a:glow rad="228600">
                  <a:schemeClr val="tx1"/>
                </a:glow>
              </a:effectLst>
              <a:latin typeface="Arial Narrow" pitchFamily="-111" charset="0"/>
              <a:ea typeface="+mn-ea"/>
              <a:cs typeface="+mn-cs"/>
            </a:endParaRPr>
          </a:p>
        </p:txBody>
      </p:sp>
    </p:spTree>
    <p:extLst>
      <p:ext uri="{BB962C8B-B14F-4D97-AF65-F5344CB8AC3E}">
        <p14:creationId xmlns:p14="http://schemas.microsoft.com/office/powerpoint/2010/main" val="26638221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3843"/>
                                        </p:tgtEl>
                                        <p:attrNameLst>
                                          <p:attrName>style.visibility</p:attrName>
                                        </p:attrNameLst>
                                      </p:cBhvr>
                                      <p:to>
                                        <p:strVal val="visible"/>
                                      </p:to>
                                    </p:set>
                                    <p:animEffect transition="in" filter="dissolve">
                                      <p:cBhvr>
                                        <p:cTn id="7" dur="75"/>
                                        <p:tgtEl>
                                          <p:spTgt spid="163843"/>
                                        </p:tgtEl>
                                      </p:cBhvr>
                                    </p:animEffect>
                                  </p:childTnLst>
                                </p:cTn>
                              </p:par>
                            </p:childTnLst>
                          </p:cTn>
                        </p:par>
                        <p:par>
                          <p:cTn id="8" fill="hold" nodeType="afterGroup">
                            <p:stCondLst>
                              <p:cond delay="7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63844"/>
                                        </p:tgtEl>
                                        <p:attrNameLst>
                                          <p:attrName>style.visibility</p:attrName>
                                        </p:attrNameLst>
                                      </p:cBhvr>
                                      <p:to>
                                        <p:strVal val="visible"/>
                                      </p:to>
                                    </p:set>
                                    <p:animEffect transition="in" filter="dissolve">
                                      <p:cBhvr>
                                        <p:cTn id="11" dur="75"/>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autoUpdateAnimBg="0"/>
      <p:bldP spid="163844" grpId="0"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1143000" y="1676400"/>
            <a:ext cx="7391400" cy="4586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20000"/>
              </a:spcBef>
            </a:pPr>
            <a:r>
              <a:rPr lang="zh-CN" altLang="en-US" sz="4000" b="1">
                <a:solidFill>
                  <a:schemeClr val="bg1"/>
                </a:solidFill>
                <a:ea typeface="宋体" charset="0"/>
                <a:cs typeface="宋体" charset="0"/>
              </a:rPr>
              <a:t>你们若遵行我的律例，</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谨守我的诫命，</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我就给你们降下时雨，</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叫地生出土产，</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田野的树木结果子。</a:t>
            </a:r>
            <a:endParaRPr lang="en-US" altLang="zh-CN" sz="4000" b="1">
              <a:solidFill>
                <a:schemeClr val="bg1"/>
              </a:solidFill>
              <a:ea typeface="宋体" charset="0"/>
              <a:cs typeface="宋体" charset="0"/>
            </a:endParaRPr>
          </a:p>
          <a:p>
            <a:pPr algn="r" eaLnBrk="1" hangingPunct="1">
              <a:spcBef>
                <a:spcPct val="50000"/>
              </a:spcBef>
            </a:pPr>
            <a:r>
              <a:rPr lang="zh-CN" altLang="en-US" sz="3600" b="1">
                <a:solidFill>
                  <a:schemeClr val="bg1"/>
                </a:solidFill>
                <a:ea typeface="宋体" charset="0"/>
                <a:cs typeface="宋体" charset="0"/>
              </a:rPr>
              <a:t>利未记</a:t>
            </a:r>
            <a:r>
              <a:rPr lang="zh-CN" altLang="en-US" sz="3600" b="1">
                <a:solidFill>
                  <a:srgbClr val="FFFFFF"/>
                </a:solidFill>
                <a:latin typeface="Arial Narrow" charset="0"/>
                <a:ea typeface="宋体" charset="0"/>
                <a:cs typeface="宋体" charset="0"/>
              </a:rPr>
              <a:t>廿六</a:t>
            </a:r>
            <a:r>
              <a:rPr lang="en-US" altLang="ja-JP" sz="3600" b="1">
                <a:solidFill>
                  <a:schemeClr val="bg1"/>
                </a:solidFill>
              </a:rPr>
              <a:t>3~4 </a:t>
            </a:r>
            <a:endParaRPr lang="en-US" sz="3600" b="1">
              <a:solidFill>
                <a:schemeClr val="bg1"/>
              </a:solidFill>
            </a:endParaRPr>
          </a:p>
        </p:txBody>
      </p:sp>
      <p:sp>
        <p:nvSpPr>
          <p:cNvPr id="46084"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185</a:t>
            </a:r>
          </a:p>
        </p:txBody>
      </p:sp>
      <p:sp>
        <p:nvSpPr>
          <p:cNvPr id="2" name="Rectangle 7"/>
          <p:cNvSpPr>
            <a:spLocks noGrp="1" noChangeArrowheads="1"/>
          </p:cNvSpPr>
          <p:nvPr>
            <p:ph type="title" idx="4294967295"/>
          </p:nvPr>
        </p:nvSpPr>
        <p:spPr>
          <a:xfrm>
            <a:off x="1857375" y="214313"/>
            <a:ext cx="5562600" cy="838200"/>
          </a:xfrm>
          <a:solidFill>
            <a:schemeClr val="tx1"/>
          </a:solidFill>
          <a:ln cap="flat">
            <a:solidFill>
              <a:schemeClr val="tx1"/>
            </a:solidFill>
            <a:miter lim="800000"/>
            <a:headEnd/>
            <a:tailEnd/>
          </a:ln>
        </p:spPr>
        <p:txBody>
          <a:bodyPr anchor="ctr" anchorCtr="1"/>
          <a:lstStyle/>
          <a:p>
            <a:pPr algn="ctr" eaLnBrk="1" hangingPunct="1"/>
            <a:r>
              <a:rPr lang="zh-CN" altLang="en-US" sz="5400" b="1">
                <a:solidFill>
                  <a:srgbClr val="FFFFFF"/>
                </a:solidFill>
                <a:latin typeface="Arial Black" charset="0"/>
                <a:ea typeface="宋体" charset="0"/>
                <a:cs typeface="宋体" charset="0"/>
              </a:rPr>
              <a:t>钥词</a:t>
            </a:r>
            <a:endParaRPr lang="en-US" sz="5400" b="1">
              <a:solidFill>
                <a:srgbClr val="FFFFFF"/>
              </a:solidFill>
              <a:latin typeface="Arial Black" charset="0"/>
            </a:endParaRPr>
          </a:p>
        </p:txBody>
      </p:sp>
    </p:spTree>
    <p:extLst>
      <p:ext uri="{BB962C8B-B14F-4D97-AF65-F5344CB8AC3E}">
        <p14:creationId xmlns:p14="http://schemas.microsoft.com/office/powerpoint/2010/main" val="643462587"/>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ECD64D-6644-9F42-483E-C2786D0F1A7D}"/>
            </a:ext>
          </a:extLst>
        </p:cNvPr>
        <p:cNvGrpSpPr/>
        <p:nvPr/>
      </p:nvGrpSpPr>
      <p:grpSpPr>
        <a:xfrm>
          <a:off x="0" y="0"/>
          <a:ext cx="0" cy="0"/>
          <a:chOff x="0" y="0"/>
          <a:chExt cx="0" cy="0"/>
        </a:xfrm>
      </p:grpSpPr>
      <p:pic>
        <p:nvPicPr>
          <p:cNvPr id="46082" name="Picture 2" descr="NNERZ027">
            <a:extLst>
              <a:ext uri="{FF2B5EF4-FFF2-40B4-BE49-F238E27FC236}">
                <a16:creationId xmlns:a16="http://schemas.microsoft.com/office/drawing/2014/main" id="{387D4CB5-6EAC-9CDA-4872-6DFEC73AF2AF}"/>
              </a:ext>
            </a:extLst>
          </p:cNvPr>
          <p:cNvPicPr>
            <a:picLocks noChangeAspect="1" noChangeArrowheads="1"/>
          </p:cNvPicPr>
          <p:nvPr/>
        </p:nvPicPr>
        <p:blipFill>
          <a:blip r:embed="rId3">
            <a:lum bright="-18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a:extLst>
              <a:ext uri="{FF2B5EF4-FFF2-40B4-BE49-F238E27FC236}">
                <a16:creationId xmlns:a16="http://schemas.microsoft.com/office/drawing/2014/main" id="{AB3634CC-89F9-FD7D-8C05-4AABA7E903DE}"/>
              </a:ext>
            </a:extLst>
          </p:cNvPr>
          <p:cNvSpPr txBox="1">
            <a:spLocks noChangeArrowheads="1"/>
          </p:cNvSpPr>
          <p:nvPr/>
        </p:nvSpPr>
        <p:spPr bwMode="auto">
          <a:xfrm>
            <a:off x="1143000" y="1676400"/>
            <a:ext cx="7391400" cy="4586288"/>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spcBef>
                <a:spcPct val="20000"/>
              </a:spcBef>
            </a:pPr>
            <a:r>
              <a:rPr lang="zh-CN" altLang="en-US" sz="4000" b="1">
                <a:solidFill>
                  <a:schemeClr val="bg1"/>
                </a:solidFill>
                <a:ea typeface="宋体" charset="0"/>
                <a:cs typeface="宋体" charset="0"/>
              </a:rPr>
              <a:t>你们若遵行我的律例，</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谨守我的诫命，</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我就给你们降下时雨，</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叫地生出土产，</a:t>
            </a:r>
            <a:endParaRPr lang="en-US" altLang="zh-CN" sz="4000" b="1">
              <a:solidFill>
                <a:schemeClr val="bg1"/>
              </a:solidFill>
              <a:ea typeface="宋体" charset="0"/>
              <a:cs typeface="宋体" charset="0"/>
            </a:endParaRPr>
          </a:p>
          <a:p>
            <a:pPr eaLnBrk="1" hangingPunct="1">
              <a:spcBef>
                <a:spcPct val="20000"/>
              </a:spcBef>
            </a:pPr>
            <a:r>
              <a:rPr lang="zh-CN" altLang="en-US" sz="4000" b="1">
                <a:solidFill>
                  <a:schemeClr val="bg1"/>
                </a:solidFill>
                <a:ea typeface="宋体" charset="0"/>
                <a:cs typeface="宋体" charset="0"/>
              </a:rPr>
              <a:t>田野的树木结果子。</a:t>
            </a:r>
            <a:endParaRPr lang="en-US" altLang="zh-CN" sz="4000" b="1">
              <a:solidFill>
                <a:schemeClr val="bg1"/>
              </a:solidFill>
              <a:ea typeface="宋体" charset="0"/>
              <a:cs typeface="宋体" charset="0"/>
            </a:endParaRPr>
          </a:p>
          <a:p>
            <a:pPr algn="r" eaLnBrk="1" hangingPunct="1">
              <a:spcBef>
                <a:spcPct val="50000"/>
              </a:spcBef>
            </a:pPr>
            <a:r>
              <a:rPr lang="zh-CN" altLang="en-US" sz="3600" b="1">
                <a:solidFill>
                  <a:schemeClr val="bg1"/>
                </a:solidFill>
                <a:ea typeface="宋体" charset="0"/>
                <a:cs typeface="宋体" charset="0"/>
              </a:rPr>
              <a:t>利未记</a:t>
            </a:r>
            <a:r>
              <a:rPr lang="zh-CN" altLang="en-US" sz="3600" b="1">
                <a:solidFill>
                  <a:srgbClr val="FFFFFF"/>
                </a:solidFill>
                <a:latin typeface="Arial Narrow" charset="0"/>
                <a:ea typeface="宋体" charset="0"/>
                <a:cs typeface="宋体" charset="0"/>
              </a:rPr>
              <a:t>廿六</a:t>
            </a:r>
            <a:r>
              <a:rPr lang="en-US" altLang="ja-JP" sz="3600" b="1">
                <a:solidFill>
                  <a:schemeClr val="bg1"/>
                </a:solidFill>
              </a:rPr>
              <a:t>3~4 </a:t>
            </a:r>
            <a:endParaRPr lang="en-US" sz="3600" b="1">
              <a:solidFill>
                <a:schemeClr val="bg1"/>
              </a:solidFill>
            </a:endParaRPr>
          </a:p>
        </p:txBody>
      </p:sp>
      <p:sp>
        <p:nvSpPr>
          <p:cNvPr id="46084" name="Text Box 4">
            <a:extLst>
              <a:ext uri="{FF2B5EF4-FFF2-40B4-BE49-F238E27FC236}">
                <a16:creationId xmlns:a16="http://schemas.microsoft.com/office/drawing/2014/main" id="{319D4FB3-8722-9776-80D4-F496D22D301D}"/>
              </a:ext>
            </a:extLst>
          </p:cNvPr>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185</a:t>
            </a:r>
          </a:p>
        </p:txBody>
      </p:sp>
      <p:sp>
        <p:nvSpPr>
          <p:cNvPr id="46086" name="WordArt 6">
            <a:extLst>
              <a:ext uri="{FF2B5EF4-FFF2-40B4-BE49-F238E27FC236}">
                <a16:creationId xmlns:a16="http://schemas.microsoft.com/office/drawing/2014/main" id="{93D8DC7C-5977-CAB9-8B73-C0E280C6D28A}"/>
              </a:ext>
            </a:extLst>
          </p:cNvPr>
          <p:cNvSpPr>
            <a:spLocks noChangeArrowheads="1" noChangeShapeType="1" noTextEdit="1"/>
          </p:cNvSpPr>
          <p:nvPr/>
        </p:nvSpPr>
        <p:spPr bwMode="auto">
          <a:xfrm rot="-776380">
            <a:off x="763588" y="2249488"/>
            <a:ext cx="6334125" cy="2438400"/>
          </a:xfrm>
          <a:prstGeom prst="rect">
            <a:avLst/>
          </a:prstGeom>
        </p:spPr>
        <p:txBody>
          <a:bodyPr wrap="none" fromWordArt="1">
            <a:prstTxWarp prst="textPlain">
              <a:avLst>
                <a:gd name="adj" fmla="val 50000"/>
              </a:avLst>
            </a:prstTxWarp>
          </a:bodyPr>
          <a:lstStyle/>
          <a:p>
            <a:r>
              <a:rPr lang="zh-TW" altLang="en-US" sz="9600" b="1" kern="10" dirty="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mn-ea"/>
                <a:ea typeface="+mn-ea"/>
                <a:cs typeface="+mn-ea"/>
              </a:rPr>
              <a:t>赏赐</a:t>
            </a:r>
            <a:endParaRPr lang="en-US" sz="9600" b="1" kern="10" dirty="0">
              <a:ln w="19050">
                <a:solidFill>
                  <a:srgbClr val="FFCC99"/>
                </a:solidFill>
                <a:round/>
                <a:headEnd type="none" w="sm" len="sm"/>
                <a:tailEnd type="none" w="sm" len="sm"/>
              </a:ln>
              <a:gradFill rotWithShape="1">
                <a:gsLst>
                  <a:gs pos="0">
                    <a:srgbClr val="FFFFFF"/>
                  </a:gs>
                  <a:gs pos="100000">
                    <a:srgbClr val="FF9900"/>
                  </a:gs>
                </a:gsLst>
                <a:lin ang="16920000" scaled="1"/>
              </a:gradFill>
              <a:effectLst>
                <a:outerShdw blurRad="63500" dist="38099" dir="2700000" algn="ctr" rotWithShape="0">
                  <a:srgbClr val="990000">
                    <a:alpha val="74997"/>
                  </a:srgbClr>
                </a:outerShdw>
              </a:effectLst>
              <a:latin typeface="+mn-ea"/>
              <a:ea typeface="+mn-ea"/>
              <a:cs typeface="+mn-ea"/>
            </a:endParaRPr>
          </a:p>
        </p:txBody>
      </p:sp>
      <p:sp>
        <p:nvSpPr>
          <p:cNvPr id="2" name="Rectangle 7">
            <a:extLst>
              <a:ext uri="{FF2B5EF4-FFF2-40B4-BE49-F238E27FC236}">
                <a16:creationId xmlns:a16="http://schemas.microsoft.com/office/drawing/2014/main" id="{A90FD146-CC4E-CFDB-AC09-EC637C9B34BB}"/>
              </a:ext>
            </a:extLst>
          </p:cNvPr>
          <p:cNvSpPr>
            <a:spLocks noGrp="1" noChangeArrowheads="1"/>
          </p:cNvSpPr>
          <p:nvPr>
            <p:ph type="title" idx="4294967295"/>
          </p:nvPr>
        </p:nvSpPr>
        <p:spPr>
          <a:xfrm>
            <a:off x="1857375" y="214313"/>
            <a:ext cx="5562600" cy="838200"/>
          </a:xfrm>
          <a:solidFill>
            <a:schemeClr val="tx1"/>
          </a:solidFill>
          <a:ln cap="flat">
            <a:solidFill>
              <a:schemeClr val="tx1"/>
            </a:solidFill>
            <a:miter lim="800000"/>
            <a:headEnd/>
            <a:tailEnd/>
          </a:ln>
        </p:spPr>
        <p:txBody>
          <a:bodyPr anchor="ctr" anchorCtr="1"/>
          <a:lstStyle/>
          <a:p>
            <a:pPr algn="ctr" eaLnBrk="1" hangingPunct="1"/>
            <a:r>
              <a:rPr lang="zh-CN" altLang="en-US" sz="5400" b="1">
                <a:solidFill>
                  <a:srgbClr val="FFFFFF"/>
                </a:solidFill>
                <a:latin typeface="Arial Black" charset="0"/>
                <a:ea typeface="宋体" charset="0"/>
                <a:cs typeface="宋体" charset="0"/>
              </a:rPr>
              <a:t>钥词</a:t>
            </a:r>
            <a:endParaRPr lang="en-US" sz="5400" b="1">
              <a:solidFill>
                <a:srgbClr val="FFFFFF"/>
              </a:solidFill>
              <a:latin typeface="Arial Black" charset="0"/>
            </a:endParaRPr>
          </a:p>
        </p:txBody>
      </p:sp>
    </p:spTree>
    <p:extLst>
      <p:ext uri="{BB962C8B-B14F-4D97-AF65-F5344CB8AC3E}">
        <p14:creationId xmlns:p14="http://schemas.microsoft.com/office/powerpoint/2010/main" val="15582708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4387" name="Text Box 3"/>
          <p:cNvSpPr txBox="1">
            <a:spLocks noChangeArrowheads="1"/>
          </p:cNvSpPr>
          <p:nvPr/>
        </p:nvSpPr>
        <p:spPr bwMode="auto">
          <a:xfrm>
            <a:off x="228600" y="3810000"/>
            <a:ext cx="3581400" cy="701675"/>
          </a:xfrm>
          <a:prstGeom prst="rect">
            <a:avLst/>
          </a:prstGeom>
          <a:noFill/>
          <a:ln w="9525">
            <a:noFill/>
            <a:miter lim="800000"/>
            <a:headEnd/>
            <a:tailEnd/>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zh-CN" altLang="en-US" sz="4000" b="1">
                <a:solidFill>
                  <a:schemeClr val="bg1"/>
                </a:solidFill>
                <a:ea typeface="宋体" charset="0"/>
                <a:cs typeface="宋体" charset="0"/>
              </a:rPr>
              <a:t>伯利恒</a:t>
            </a:r>
            <a:endParaRPr lang="en-US" sz="4000" b="1">
              <a:solidFill>
                <a:schemeClr val="bg1"/>
              </a:solidFill>
            </a:endParaRPr>
          </a:p>
        </p:txBody>
      </p:sp>
    </p:spTree>
  </p:cSld>
  <p:clrMapOvr>
    <a:masterClrMapping/>
  </p:clrMapOvr>
  <p:transition>
    <p:randomBar dir="vert"/>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39" name="Text Box 3"/>
          <p:cNvSpPr txBox="1">
            <a:spLocks noChangeArrowheads="1"/>
          </p:cNvSpPr>
          <p:nvPr/>
        </p:nvSpPr>
        <p:spPr bwMode="auto">
          <a:xfrm>
            <a:off x="0" y="6096000"/>
            <a:ext cx="9144000" cy="685800"/>
          </a:xfrm>
          <a:prstGeom prst="rect">
            <a:avLst/>
          </a:prstGeom>
          <a:solidFill>
            <a:srgbClr val="FFFFCC"/>
          </a:soli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三月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四月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五月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六月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七月</a:t>
            </a:r>
            <a:r>
              <a:rPr kumimoji="0" lang="en-US" altLang="ja-JP"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rPr>
              <a:t>      </a:t>
            </a:r>
            <a:r>
              <a:rPr kumimoji="0" lang="zh-CN" altLang="en-US" sz="3200" b="1"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宋体" charset="0"/>
                <a:cs typeface="宋体" charset="0"/>
              </a:rPr>
              <a:t>八月</a:t>
            </a:r>
            <a:endParaRPr kumimoji="0" lang="en-US" sz="1200" b="0" i="0" u="none" strike="noStrike" kern="1200" cap="none" spc="0" normalizeH="0" baseline="0" noProof="0">
              <a:ln>
                <a:noFill/>
              </a:ln>
              <a:solidFill>
                <a:srgbClr val="FF0000"/>
              </a:solidFill>
              <a:effectLst>
                <a:outerShdw blurRad="38100" dist="38100" dir="2700000" algn="tl">
                  <a:srgbClr val="000000"/>
                </a:outerShdw>
              </a:effectLst>
              <a:uLnTx/>
              <a:uFillTx/>
              <a:latin typeface="Times New Roman" charset="0"/>
              <a:ea typeface="ＭＳ Ｐゴシック" charset="0"/>
              <a:cs typeface="Arial" charset="0"/>
            </a:endParaRPr>
          </a:p>
        </p:txBody>
      </p:sp>
      <p:sp>
        <p:nvSpPr>
          <p:cNvPr id="347140" name="Text Box 4"/>
          <p:cNvSpPr txBox="1">
            <a:spLocks noChangeArrowheads="1"/>
          </p:cNvSpPr>
          <p:nvPr/>
        </p:nvSpPr>
        <p:spPr bwMode="auto">
          <a:xfrm>
            <a:off x="228600" y="3687763"/>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大麦</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41" name="Text Box 5"/>
          <p:cNvSpPr txBox="1">
            <a:spLocks noChangeArrowheads="1"/>
          </p:cNvSpPr>
          <p:nvPr/>
        </p:nvSpPr>
        <p:spPr bwMode="auto">
          <a:xfrm>
            <a:off x="2438400" y="3687763"/>
            <a:ext cx="1524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麦子</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42" name="Text Box 6"/>
          <p:cNvSpPr txBox="1">
            <a:spLocks noChangeArrowheads="1"/>
          </p:cNvSpPr>
          <p:nvPr/>
        </p:nvSpPr>
        <p:spPr bwMode="auto">
          <a:xfrm>
            <a:off x="5715000" y="3687763"/>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葡萄</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95239" name="Group 7"/>
          <p:cNvGrpSpPr>
            <a:grpSpLocks/>
          </p:cNvGrpSpPr>
          <p:nvPr/>
        </p:nvGrpSpPr>
        <p:grpSpPr bwMode="auto">
          <a:xfrm>
            <a:off x="0" y="0"/>
            <a:ext cx="9144000" cy="3770313"/>
            <a:chOff x="0" y="0"/>
            <a:chExt cx="5760" cy="2375"/>
          </a:xfrm>
        </p:grpSpPr>
        <p:pic>
          <p:nvPicPr>
            <p:cNvPr id="95271" name="Picture 8"/>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760" cy="2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72" name="Rectangle 9"/>
            <p:cNvSpPr>
              <a:spLocks noChangeArrowheads="1"/>
            </p:cNvSpPr>
            <p:nvPr/>
          </p:nvSpPr>
          <p:spPr bwMode="auto">
            <a:xfrm>
              <a:off x="1824" y="288"/>
              <a:ext cx="720"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73" name="Rectangle 10"/>
            <p:cNvSpPr>
              <a:spLocks noChangeArrowheads="1"/>
            </p:cNvSpPr>
            <p:nvPr/>
          </p:nvSpPr>
          <p:spPr bwMode="auto">
            <a:xfrm>
              <a:off x="4512" y="288"/>
              <a:ext cx="528" cy="33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sp>
        <p:nvSpPr>
          <p:cNvPr id="347147" name="Text Box 11"/>
          <p:cNvSpPr txBox="1">
            <a:spLocks noChangeArrowheads="1"/>
          </p:cNvSpPr>
          <p:nvPr/>
        </p:nvSpPr>
        <p:spPr bwMode="auto">
          <a:xfrm>
            <a:off x="6858000" y="7620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棕果</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48" name="Text Box 12"/>
          <p:cNvSpPr txBox="1">
            <a:spLocks noChangeArrowheads="1"/>
          </p:cNvSpPr>
          <p:nvPr/>
        </p:nvSpPr>
        <p:spPr bwMode="auto">
          <a:xfrm>
            <a:off x="7620000" y="3687763"/>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无花果</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42" name="Text Box 13"/>
          <p:cNvSpPr txBox="1">
            <a:spLocks noChangeArrowheads="1"/>
          </p:cNvSpPr>
          <p:nvPr/>
        </p:nvSpPr>
        <p:spPr bwMode="auto">
          <a:xfrm>
            <a:off x="2762250" y="76200"/>
            <a:ext cx="280035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New Roman" charset="0"/>
                <a:ea typeface="宋体" charset="0"/>
                <a:cs typeface="宋体" charset="0"/>
              </a:rPr>
              <a:t>干旱季节</a:t>
            </a:r>
            <a:endParaRPr kumimoji="0" lang="en-US" sz="32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43" name="Text Box 14"/>
          <p:cNvSpPr txBox="1">
            <a:spLocks noChangeArrowheads="1"/>
          </p:cNvSpPr>
          <p:nvPr/>
        </p:nvSpPr>
        <p:spPr bwMode="auto">
          <a:xfrm>
            <a:off x="7162800" y="76200"/>
            <a:ext cx="15240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New Roman" charset="0"/>
                <a:ea typeface="宋体" charset="0"/>
                <a:cs typeface="宋体" charset="0"/>
              </a:rPr>
              <a:t>暑气</a:t>
            </a:r>
            <a:endParaRPr kumimoji="0" lang="en-US" sz="32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347151" name="Text Box 15"/>
          <p:cNvSpPr txBox="1">
            <a:spLocks noChangeArrowheads="1"/>
          </p:cNvSpPr>
          <p:nvPr/>
        </p:nvSpPr>
        <p:spPr bwMode="auto">
          <a:xfrm>
            <a:off x="4648200" y="1219200"/>
            <a:ext cx="1524000" cy="58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1" u="none" strike="noStrike" kern="1200" cap="none" spc="0" normalizeH="0" baseline="0" noProof="0">
                <a:ln>
                  <a:noFill/>
                </a:ln>
                <a:solidFill>
                  <a:srgbClr val="000000"/>
                </a:solidFill>
                <a:effectLst/>
                <a:uLnTx/>
                <a:uFillTx/>
                <a:latin typeface="Times New Roman" charset="0"/>
                <a:ea typeface="宋体" charset="0"/>
                <a:cs typeface="宋体" charset="0"/>
              </a:rPr>
              <a:t>无花果</a:t>
            </a:r>
            <a:endParaRPr kumimoji="0" lang="en-US" sz="3200" b="1" i="1"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nvGrpSpPr>
          <p:cNvPr id="95245" name="Group 16"/>
          <p:cNvGrpSpPr>
            <a:grpSpLocks/>
          </p:cNvGrpSpPr>
          <p:nvPr/>
        </p:nvGrpSpPr>
        <p:grpSpPr bwMode="auto">
          <a:xfrm>
            <a:off x="0" y="4419600"/>
            <a:ext cx="9182100" cy="1431925"/>
            <a:chOff x="3" y="3127"/>
            <a:chExt cx="5784" cy="902"/>
          </a:xfrm>
        </p:grpSpPr>
        <p:grpSp>
          <p:nvGrpSpPr>
            <p:cNvPr id="95248" name="Group 17"/>
            <p:cNvGrpSpPr>
              <a:grpSpLocks/>
            </p:cNvGrpSpPr>
            <p:nvPr/>
          </p:nvGrpSpPr>
          <p:grpSpPr bwMode="auto">
            <a:xfrm>
              <a:off x="3" y="3127"/>
              <a:ext cx="964" cy="902"/>
              <a:chOff x="0" y="0"/>
              <a:chExt cx="964" cy="902"/>
            </a:xfrm>
          </p:grpSpPr>
          <p:sp>
            <p:nvSpPr>
              <p:cNvPr id="95269" name="Rectangle 18"/>
              <p:cNvSpPr>
                <a:spLocks noChangeArrowheads="1"/>
              </p:cNvSpPr>
              <p:nvPr/>
            </p:nvSpPr>
            <p:spPr bwMode="auto">
              <a:xfrm>
                <a:off x="4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尼散月</a:t>
                </a:r>
                <a:endParaRPr kumimoji="0" lang="en-US" sz="2800" b="0" i="0" u="none" strike="noStrike" kern="1200" cap="none" spc="0" normalizeH="0" baseline="0" noProof="0">
                  <a:ln>
                    <a:noFill/>
                  </a:ln>
                  <a:solidFill>
                    <a:srgbClr val="000000"/>
                  </a:solidFill>
                  <a:effectLst/>
                  <a:uLnTx/>
                  <a:uFillTx/>
                  <a:latin typeface="Times New Roman" charset="0"/>
                  <a:ea typeface="宋体" charset="0"/>
                  <a:cs typeface="Arial" charset="0"/>
                </a:endParaRPr>
              </a:p>
            </p:txBody>
          </p:sp>
          <p:sp>
            <p:nvSpPr>
              <p:cNvPr id="95270" name="Rectangle 19"/>
              <p:cNvSpPr>
                <a:spLocks noChangeArrowheads="1"/>
              </p:cNvSpPr>
              <p:nvPr/>
            </p:nvSpPr>
            <p:spPr bwMode="auto">
              <a:xfrm>
                <a:off x="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49" name="Group 20"/>
            <p:cNvGrpSpPr>
              <a:grpSpLocks/>
            </p:cNvGrpSpPr>
            <p:nvPr/>
          </p:nvGrpSpPr>
          <p:grpSpPr bwMode="auto">
            <a:xfrm>
              <a:off x="967" y="3127"/>
              <a:ext cx="964" cy="902"/>
              <a:chOff x="964" y="0"/>
              <a:chExt cx="964" cy="902"/>
            </a:xfrm>
          </p:grpSpPr>
          <p:sp>
            <p:nvSpPr>
              <p:cNvPr id="95267" name="Rectangle 21"/>
              <p:cNvSpPr>
                <a:spLocks noChangeArrowheads="1"/>
              </p:cNvSpPr>
              <p:nvPr/>
            </p:nvSpPr>
            <p:spPr bwMode="auto">
              <a:xfrm>
                <a:off x="1007"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西弗月</a:t>
                </a:r>
                <a:endParaRPr kumimoji="0" lang="en-US" altLang="ja-JP" sz="2800" b="0" i="0" u="none" strike="noStrike" kern="1200" cap="none" spc="0" normalizeH="0" baseline="0" noProof="0">
                  <a:ln>
                    <a:noFill/>
                  </a:ln>
                  <a:solidFill>
                    <a:srgbClr val="000000"/>
                  </a:solidFill>
                  <a:effectLst/>
                  <a:uLnTx/>
                  <a:uFillTx/>
                  <a:latin typeface="Times New Roman" charset="0"/>
                  <a:ea typeface="Times New Roma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Times New Roman" charset="0"/>
                  <a:cs typeface="Times New Roman" charset="0"/>
                </a:endParaRPr>
              </a:p>
            </p:txBody>
          </p:sp>
          <p:sp>
            <p:nvSpPr>
              <p:cNvPr id="95268" name="Rectangle 22"/>
              <p:cNvSpPr>
                <a:spLocks noChangeArrowheads="1"/>
              </p:cNvSpPr>
              <p:nvPr/>
            </p:nvSpPr>
            <p:spPr bwMode="auto">
              <a:xfrm>
                <a:off x="964"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0" name="Group 23"/>
            <p:cNvGrpSpPr>
              <a:grpSpLocks/>
            </p:cNvGrpSpPr>
            <p:nvPr/>
          </p:nvGrpSpPr>
          <p:grpSpPr bwMode="auto">
            <a:xfrm>
              <a:off x="1931" y="3127"/>
              <a:ext cx="964" cy="902"/>
              <a:chOff x="1928" y="0"/>
              <a:chExt cx="964" cy="902"/>
            </a:xfrm>
          </p:grpSpPr>
          <p:sp>
            <p:nvSpPr>
              <p:cNvPr id="95265" name="Rectangle 24"/>
              <p:cNvSpPr>
                <a:spLocks noChangeArrowheads="1"/>
              </p:cNvSpPr>
              <p:nvPr/>
            </p:nvSpPr>
            <p:spPr bwMode="auto">
              <a:xfrm>
                <a:off x="1971"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西弯月</a:t>
                </a:r>
                <a:endParaRPr kumimoji="0" lang="en-US" sz="28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66" name="Rectangle 25"/>
              <p:cNvSpPr>
                <a:spLocks noChangeArrowheads="1"/>
              </p:cNvSpPr>
              <p:nvPr/>
            </p:nvSpPr>
            <p:spPr bwMode="auto">
              <a:xfrm>
                <a:off x="1928"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1" name="Group 26"/>
            <p:cNvGrpSpPr>
              <a:grpSpLocks/>
            </p:cNvGrpSpPr>
            <p:nvPr/>
          </p:nvGrpSpPr>
          <p:grpSpPr bwMode="auto">
            <a:xfrm>
              <a:off x="3859" y="3127"/>
              <a:ext cx="964" cy="902"/>
              <a:chOff x="3856" y="0"/>
              <a:chExt cx="964" cy="902"/>
            </a:xfrm>
          </p:grpSpPr>
          <p:sp>
            <p:nvSpPr>
              <p:cNvPr id="95263" name="Rectangle 27"/>
              <p:cNvSpPr>
                <a:spLocks noChangeArrowheads="1"/>
              </p:cNvSpPr>
              <p:nvPr/>
            </p:nvSpPr>
            <p:spPr bwMode="auto">
              <a:xfrm>
                <a:off x="3899"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亚达月</a:t>
                </a:r>
                <a:endParaRPr kumimoji="0" lang="en-US" sz="2800" b="0" i="0" u="none" strike="noStrike" kern="1200" cap="none" spc="0" normalizeH="0" baseline="0" noProof="0">
                  <a:ln>
                    <a:noFill/>
                  </a:ln>
                  <a:solidFill>
                    <a:srgbClr val="000000"/>
                  </a:solidFill>
                  <a:effectLst/>
                  <a:uLnTx/>
                  <a:uFillTx/>
                  <a:latin typeface="Times New Roman" charset="0"/>
                  <a:ea typeface="宋体" charset="0"/>
                  <a:cs typeface="Arial" charset="0"/>
                </a:endParaRPr>
              </a:p>
            </p:txBody>
          </p:sp>
          <p:sp>
            <p:nvSpPr>
              <p:cNvPr id="95264" name="Rectangle 28"/>
              <p:cNvSpPr>
                <a:spLocks noChangeArrowheads="1"/>
              </p:cNvSpPr>
              <p:nvPr/>
            </p:nvSpPr>
            <p:spPr bwMode="auto">
              <a:xfrm>
                <a:off x="3856"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2" name="Group 29"/>
            <p:cNvGrpSpPr>
              <a:grpSpLocks/>
            </p:cNvGrpSpPr>
            <p:nvPr/>
          </p:nvGrpSpPr>
          <p:grpSpPr bwMode="auto">
            <a:xfrm>
              <a:off x="4823" y="3127"/>
              <a:ext cx="964" cy="902"/>
              <a:chOff x="4820" y="0"/>
              <a:chExt cx="964" cy="902"/>
            </a:xfrm>
          </p:grpSpPr>
          <p:sp>
            <p:nvSpPr>
              <p:cNvPr id="95261" name="Rectangle 30"/>
              <p:cNvSpPr>
                <a:spLocks noChangeArrowheads="1"/>
              </p:cNvSpPr>
              <p:nvPr/>
            </p:nvSpPr>
            <p:spPr bwMode="auto">
              <a:xfrm>
                <a:off x="4863" y="0"/>
                <a:ext cx="878"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Arial" charset="0"/>
                  </a:rPr>
                  <a:t>以禄月</a:t>
                </a:r>
                <a:endParaRPr kumimoji="0" lang="en-US" sz="2800" b="0" i="0" u="none" strike="noStrike" kern="1200" cap="none" spc="0" normalizeH="0" baseline="0" noProof="0">
                  <a:ln>
                    <a:noFill/>
                  </a:ln>
                  <a:solidFill>
                    <a:srgbClr val="000000"/>
                  </a:solidFill>
                  <a:effectLst/>
                  <a:uLnTx/>
                  <a:uFillTx/>
                  <a:latin typeface="Times New Roman" charset="0"/>
                  <a:ea typeface="宋体" charset="0"/>
                  <a:cs typeface="Arial" charset="0"/>
                </a:endParaRPr>
              </a:p>
            </p:txBody>
          </p:sp>
          <p:sp>
            <p:nvSpPr>
              <p:cNvPr id="95262" name="Rectangle 31"/>
              <p:cNvSpPr>
                <a:spLocks noChangeArrowheads="1"/>
              </p:cNvSpPr>
              <p:nvPr/>
            </p:nvSpPr>
            <p:spPr bwMode="auto">
              <a:xfrm>
                <a:off x="4820" y="0"/>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3" name="Group 32"/>
            <p:cNvGrpSpPr>
              <a:grpSpLocks/>
            </p:cNvGrpSpPr>
            <p:nvPr/>
          </p:nvGrpSpPr>
          <p:grpSpPr bwMode="auto">
            <a:xfrm>
              <a:off x="2883" y="3192"/>
              <a:ext cx="800" cy="586"/>
              <a:chOff x="1245" y="528"/>
              <a:chExt cx="800" cy="586"/>
            </a:xfrm>
          </p:grpSpPr>
          <p:grpSp>
            <p:nvGrpSpPr>
              <p:cNvPr id="95254" name="Group 33"/>
              <p:cNvGrpSpPr>
                <a:grpSpLocks/>
              </p:cNvGrpSpPr>
              <p:nvPr/>
            </p:nvGrpSpPr>
            <p:grpSpPr bwMode="auto">
              <a:xfrm>
                <a:off x="1245" y="528"/>
                <a:ext cx="418" cy="271"/>
                <a:chOff x="2764" y="1"/>
                <a:chExt cx="1049" cy="1018"/>
              </a:xfrm>
            </p:grpSpPr>
            <p:sp>
              <p:nvSpPr>
                <p:cNvPr id="95259" name="Rectangle 34"/>
                <p:cNvSpPr>
                  <a:spLocks noChangeArrowheads="1"/>
                </p:cNvSpPr>
                <p:nvPr/>
              </p:nvSpPr>
              <p:spPr bwMode="auto">
                <a:xfrm>
                  <a:off x="2935" y="1"/>
                  <a:ext cx="878" cy="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搭</a:t>
                  </a:r>
                  <a:endParaRPr kumimoji="0" lang="en-US" sz="2800" b="1"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60" name="Rectangle 35"/>
                <p:cNvSpPr>
                  <a:spLocks noChangeArrowheads="1"/>
                </p:cNvSpPr>
                <p:nvPr/>
              </p:nvSpPr>
              <p:spPr bwMode="auto">
                <a:xfrm>
                  <a:off x="2764" y="117"/>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nvGrpSpPr>
              <p:cNvPr id="95255" name="Group 39"/>
              <p:cNvGrpSpPr>
                <a:grpSpLocks/>
              </p:cNvGrpSpPr>
              <p:nvPr/>
            </p:nvGrpSpPr>
            <p:grpSpPr bwMode="auto">
              <a:xfrm>
                <a:off x="1471" y="694"/>
                <a:ext cx="395" cy="285"/>
                <a:chOff x="2606" y="-278"/>
                <a:chExt cx="990" cy="1071"/>
              </a:xfrm>
            </p:grpSpPr>
            <p:sp>
              <p:nvSpPr>
                <p:cNvPr id="95257" name="Rectangle 40"/>
                <p:cNvSpPr>
                  <a:spLocks noChangeArrowheads="1"/>
                </p:cNvSpPr>
                <p:nvPr/>
              </p:nvSpPr>
              <p:spPr bwMode="auto">
                <a:xfrm>
                  <a:off x="2719" y="-278"/>
                  <a:ext cx="877"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模</a:t>
                  </a: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5258" name="Rectangle 41"/>
                <p:cNvSpPr>
                  <a:spLocks noChangeArrowheads="1"/>
                </p:cNvSpPr>
                <p:nvPr/>
              </p:nvSpPr>
              <p:spPr bwMode="auto">
                <a:xfrm>
                  <a:off x="2606" y="-109"/>
                  <a:ext cx="964" cy="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sp>
            <p:nvSpPr>
              <p:cNvPr id="95256" name="Rectangle 46"/>
              <p:cNvSpPr>
                <a:spLocks noChangeArrowheads="1"/>
              </p:cNvSpPr>
              <p:nvPr/>
            </p:nvSpPr>
            <p:spPr bwMode="auto">
              <a:xfrm>
                <a:off x="1695" y="874"/>
                <a:ext cx="350" cy="2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斯</a:t>
                </a: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grpSp>
      </p:grpSp>
      <p:sp>
        <p:nvSpPr>
          <p:cNvPr id="95246" name="Rectangle 51"/>
          <p:cNvSpPr>
            <a:spLocks noGrp="1" noChangeArrowheads="1"/>
          </p:cNvSpPr>
          <p:nvPr>
            <p:ph type="title" idx="4294967295"/>
          </p:nvPr>
        </p:nvSpPr>
        <p:spPr>
          <a:xfrm>
            <a:off x="142875" y="214313"/>
            <a:ext cx="7772400" cy="1143000"/>
          </a:xfrm>
        </p:spPr>
        <p:txBody>
          <a:bodyPr/>
          <a:lstStyle/>
          <a:p>
            <a:pPr eaLnBrk="1" hangingPunct="1"/>
            <a:r>
              <a:rPr lang="zh-CN" altLang="en-US" b="1">
                <a:latin typeface="Times New Roman" charset="0"/>
                <a:ea typeface="宋体" charset="0"/>
                <a:cs typeface="宋体" charset="0"/>
              </a:rPr>
              <a:t>以色列的季节</a:t>
            </a:r>
            <a:endParaRPr lang="en-US" b="1">
              <a:latin typeface="Times New Roman" charset="0"/>
            </a:endParaRPr>
          </a:p>
        </p:txBody>
      </p:sp>
      <p:sp>
        <p:nvSpPr>
          <p:cNvPr id="95247" name="Rectangle 46"/>
          <p:cNvSpPr>
            <a:spLocks noChangeArrowheads="1"/>
          </p:cNvSpPr>
          <p:nvPr/>
        </p:nvSpPr>
        <p:spPr bwMode="auto">
          <a:xfrm>
            <a:off x="5572125" y="5357813"/>
            <a:ext cx="555625" cy="38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75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Times New Roman" charset="0"/>
                <a:ea typeface="宋体" charset="0"/>
                <a:cs typeface="宋体" charset="0"/>
              </a:rPr>
              <a:t>月</a:t>
            </a:r>
            <a:endParaRPr kumimoji="0" lang="en-US" sz="40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9566326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2000"/>
                                  </p:stCondLst>
                                  <p:iterate type="lt">
                                    <p:tmPct val="100000"/>
                                  </p:iterate>
                                  <p:childTnLst>
                                    <p:set>
                                      <p:cBhvr>
                                        <p:cTn id="6" dur="1" fill="hold">
                                          <p:stCondLst>
                                            <p:cond delay="0"/>
                                          </p:stCondLst>
                                        </p:cTn>
                                        <p:tgtEl>
                                          <p:spTgt spid="347139"/>
                                        </p:tgtEl>
                                        <p:attrNameLst>
                                          <p:attrName>style.visibility</p:attrName>
                                        </p:attrNameLst>
                                      </p:cBhvr>
                                      <p:to>
                                        <p:strVal val="visible"/>
                                      </p:to>
                                    </p:set>
                                    <p:animEffect transition="in" filter="wipe(left)">
                                      <p:cBhvr>
                                        <p:cTn id="7" dur="75"/>
                                        <p:tgtEl>
                                          <p:spTgt spid="347139"/>
                                        </p:tgtEl>
                                      </p:cBhvr>
                                    </p:animEffect>
                                  </p:childTnLst>
                                </p:cTn>
                              </p:par>
                            </p:childTnLst>
                          </p:cTn>
                        </p:par>
                        <p:par>
                          <p:cTn id="8" fill="hold" nodeType="afterGroup">
                            <p:stCondLst>
                              <p:cond delay="2900"/>
                            </p:stCondLst>
                            <p:childTnLst>
                              <p:par>
                                <p:cTn id="9" presetID="9" presetClass="entr" presetSubtype="0" fill="hold" grpId="0" nodeType="afterEffect">
                                  <p:stCondLst>
                                    <p:cond delay="5000"/>
                                  </p:stCondLst>
                                  <p:childTnLst>
                                    <p:set>
                                      <p:cBhvr>
                                        <p:cTn id="10" dur="1" fill="hold">
                                          <p:stCondLst>
                                            <p:cond delay="0"/>
                                          </p:stCondLst>
                                        </p:cTn>
                                        <p:tgtEl>
                                          <p:spTgt spid="347140"/>
                                        </p:tgtEl>
                                        <p:attrNameLst>
                                          <p:attrName>style.visibility</p:attrName>
                                        </p:attrNameLst>
                                      </p:cBhvr>
                                      <p:to>
                                        <p:strVal val="visible"/>
                                      </p:to>
                                    </p:set>
                                    <p:animEffect transition="in" filter="dissolve">
                                      <p:cBhvr>
                                        <p:cTn id="11" dur="500"/>
                                        <p:tgtEl>
                                          <p:spTgt spid="347140"/>
                                        </p:tgtEl>
                                      </p:cBhvr>
                                    </p:animEffect>
                                  </p:childTnLst>
                                </p:cTn>
                              </p:par>
                            </p:childTnLst>
                          </p:cTn>
                        </p:par>
                        <p:par>
                          <p:cTn id="12" fill="hold" nodeType="afterGroup">
                            <p:stCondLst>
                              <p:cond delay="8400"/>
                            </p:stCondLst>
                            <p:childTnLst>
                              <p:par>
                                <p:cTn id="13" presetID="9" presetClass="entr" presetSubtype="0" fill="hold" grpId="0" nodeType="afterEffect">
                                  <p:stCondLst>
                                    <p:cond delay="3000"/>
                                  </p:stCondLst>
                                  <p:childTnLst>
                                    <p:set>
                                      <p:cBhvr>
                                        <p:cTn id="14" dur="1" fill="hold">
                                          <p:stCondLst>
                                            <p:cond delay="0"/>
                                          </p:stCondLst>
                                        </p:cTn>
                                        <p:tgtEl>
                                          <p:spTgt spid="347141"/>
                                        </p:tgtEl>
                                        <p:attrNameLst>
                                          <p:attrName>style.visibility</p:attrName>
                                        </p:attrNameLst>
                                      </p:cBhvr>
                                      <p:to>
                                        <p:strVal val="visible"/>
                                      </p:to>
                                    </p:set>
                                    <p:animEffect transition="in" filter="dissolve">
                                      <p:cBhvr>
                                        <p:cTn id="15" dur="500"/>
                                        <p:tgtEl>
                                          <p:spTgt spid="347141"/>
                                        </p:tgtEl>
                                      </p:cBhvr>
                                    </p:animEffect>
                                  </p:childTnLst>
                                </p:cTn>
                              </p:par>
                            </p:childTnLst>
                          </p:cTn>
                        </p:par>
                        <p:par>
                          <p:cTn id="16" fill="hold" nodeType="afterGroup">
                            <p:stCondLst>
                              <p:cond delay="11900"/>
                            </p:stCondLst>
                            <p:childTnLst>
                              <p:par>
                                <p:cTn id="17" presetID="9" presetClass="entr" presetSubtype="0" fill="hold" grpId="0" nodeType="afterEffect">
                                  <p:stCondLst>
                                    <p:cond delay="7000"/>
                                  </p:stCondLst>
                                  <p:childTnLst>
                                    <p:set>
                                      <p:cBhvr>
                                        <p:cTn id="18" dur="1" fill="hold">
                                          <p:stCondLst>
                                            <p:cond delay="0"/>
                                          </p:stCondLst>
                                        </p:cTn>
                                        <p:tgtEl>
                                          <p:spTgt spid="347151"/>
                                        </p:tgtEl>
                                        <p:attrNameLst>
                                          <p:attrName>style.visibility</p:attrName>
                                        </p:attrNameLst>
                                      </p:cBhvr>
                                      <p:to>
                                        <p:strVal val="visible"/>
                                      </p:to>
                                    </p:set>
                                    <p:animEffect transition="in" filter="dissolve">
                                      <p:cBhvr>
                                        <p:cTn id="19" dur="500"/>
                                        <p:tgtEl>
                                          <p:spTgt spid="347151"/>
                                        </p:tgtEl>
                                      </p:cBhvr>
                                    </p:animEffect>
                                  </p:childTnLst>
                                </p:cTn>
                              </p:par>
                            </p:childTnLst>
                          </p:cTn>
                        </p:par>
                        <p:par>
                          <p:cTn id="20" fill="hold" nodeType="afterGroup">
                            <p:stCondLst>
                              <p:cond delay="19400"/>
                            </p:stCondLst>
                            <p:childTnLst>
                              <p:par>
                                <p:cTn id="21" presetID="9" presetClass="entr" presetSubtype="0" fill="hold" grpId="0" nodeType="afterEffect">
                                  <p:stCondLst>
                                    <p:cond delay="2000"/>
                                  </p:stCondLst>
                                  <p:childTnLst>
                                    <p:set>
                                      <p:cBhvr>
                                        <p:cTn id="22" dur="1" fill="hold">
                                          <p:stCondLst>
                                            <p:cond delay="0"/>
                                          </p:stCondLst>
                                        </p:cTn>
                                        <p:tgtEl>
                                          <p:spTgt spid="347142"/>
                                        </p:tgtEl>
                                        <p:attrNameLst>
                                          <p:attrName>style.visibility</p:attrName>
                                        </p:attrNameLst>
                                      </p:cBhvr>
                                      <p:to>
                                        <p:strVal val="visible"/>
                                      </p:to>
                                    </p:set>
                                    <p:animEffect transition="in" filter="dissolve">
                                      <p:cBhvr>
                                        <p:cTn id="23" dur="500"/>
                                        <p:tgtEl>
                                          <p:spTgt spid="347142"/>
                                        </p:tgtEl>
                                      </p:cBhvr>
                                    </p:animEffect>
                                  </p:childTnLst>
                                </p:cTn>
                              </p:par>
                            </p:childTnLst>
                          </p:cTn>
                        </p:par>
                        <p:par>
                          <p:cTn id="24" fill="hold" nodeType="afterGroup">
                            <p:stCondLst>
                              <p:cond delay="21900"/>
                            </p:stCondLst>
                            <p:childTnLst>
                              <p:par>
                                <p:cTn id="25" presetID="9" presetClass="entr" presetSubtype="0" fill="hold" grpId="0" nodeType="afterEffect">
                                  <p:stCondLst>
                                    <p:cond delay="2000"/>
                                  </p:stCondLst>
                                  <p:childTnLst>
                                    <p:set>
                                      <p:cBhvr>
                                        <p:cTn id="26" dur="1" fill="hold">
                                          <p:stCondLst>
                                            <p:cond delay="0"/>
                                          </p:stCondLst>
                                        </p:cTn>
                                        <p:tgtEl>
                                          <p:spTgt spid="347147"/>
                                        </p:tgtEl>
                                        <p:attrNameLst>
                                          <p:attrName>style.visibility</p:attrName>
                                        </p:attrNameLst>
                                      </p:cBhvr>
                                      <p:to>
                                        <p:strVal val="visible"/>
                                      </p:to>
                                    </p:set>
                                    <p:animEffect transition="in" filter="dissolve">
                                      <p:cBhvr>
                                        <p:cTn id="27" dur="500"/>
                                        <p:tgtEl>
                                          <p:spTgt spid="347147"/>
                                        </p:tgtEl>
                                      </p:cBhvr>
                                    </p:animEffect>
                                  </p:childTnLst>
                                </p:cTn>
                              </p:par>
                            </p:childTnLst>
                          </p:cTn>
                        </p:par>
                        <p:par>
                          <p:cTn id="28" fill="hold" nodeType="afterGroup">
                            <p:stCondLst>
                              <p:cond delay="24400"/>
                            </p:stCondLst>
                            <p:childTnLst>
                              <p:par>
                                <p:cTn id="29" presetID="9" presetClass="entr" presetSubtype="0" fill="hold" grpId="0" nodeType="afterEffect">
                                  <p:stCondLst>
                                    <p:cond delay="2000"/>
                                  </p:stCondLst>
                                  <p:childTnLst>
                                    <p:set>
                                      <p:cBhvr>
                                        <p:cTn id="30" dur="1" fill="hold">
                                          <p:stCondLst>
                                            <p:cond delay="0"/>
                                          </p:stCondLst>
                                        </p:cTn>
                                        <p:tgtEl>
                                          <p:spTgt spid="347148"/>
                                        </p:tgtEl>
                                        <p:attrNameLst>
                                          <p:attrName>style.visibility</p:attrName>
                                        </p:attrNameLst>
                                      </p:cBhvr>
                                      <p:to>
                                        <p:strVal val="visible"/>
                                      </p:to>
                                    </p:set>
                                    <p:animEffect transition="in" filter="dissolve">
                                      <p:cBhvr>
                                        <p:cTn id="31" dur="500"/>
                                        <p:tgtEl>
                                          <p:spTgt spid="347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39" grpId="0" animBg="1" autoUpdateAnimBg="0"/>
      <p:bldP spid="347140" grpId="0" autoUpdateAnimBg="0"/>
      <p:bldP spid="347141" grpId="0" autoUpdateAnimBg="0"/>
      <p:bldP spid="347142" grpId="0" autoUpdateAnimBg="0"/>
      <p:bldP spid="347147" grpId="0" autoUpdateAnimBg="0"/>
      <p:bldP spid="347148" grpId="0" autoUpdateAnimBg="0"/>
      <p:bldP spid="347151" grpId="0"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3076160780"/>
      </p:ext>
    </p:extLst>
  </p:cSld>
  <p:clrMapOvr>
    <a:overrideClrMapping bg1="lt1" tx1="dk1" bg2="lt2" tx2="dk2" accent1="accent1" accent2="accent2" accent3="accent3" accent4="accent4" accent5="accent5" accent6="accent6" hlink="hlink" folHlink="folHlink"/>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933143"/>
            <a:ext cx="9144000" cy="254665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3200" b="1" dirty="0">
                <a:solidFill>
                  <a:srgbClr val="FFFFFF"/>
                </a:solidFill>
                <a:effectLst>
                  <a:glow rad="127000">
                    <a:srgbClr val="000000"/>
                  </a:glow>
                </a:effectLst>
                <a:latin typeface="Arial" charset="0"/>
                <a:ea typeface="ＭＳ Ｐゴシック" charset="0"/>
                <a:cs typeface="ＭＳ Ｐゴシック" charset="0"/>
              </a:rPr>
              <a:t>“… </a:t>
            </a:r>
            <a:r>
              <a:rPr lang="zh-CN" altLang="en-US" sz="3200" b="1" dirty="0">
                <a:solidFill>
                  <a:srgbClr val="FFFFFF"/>
                </a:solidFill>
                <a:effectLst>
                  <a:glow rad="127000">
                    <a:srgbClr val="000000"/>
                  </a:glow>
                </a:effectLst>
                <a:latin typeface="Arial" charset="0"/>
                <a:ea typeface="ＭＳ Ｐゴシック" charset="0"/>
                <a:cs typeface="ＭＳ Ｐゴシック" charset="0"/>
              </a:rPr>
              <a:t>路得说：“请不要逼我离开你回去，不跟从你。你到哪里去，我也要到哪里去；你在哪里过夜，我也要在哪里过夜；你的同胞就是我的同胞，你的　神就是我的　神</a:t>
            </a:r>
            <a:r>
              <a:rPr lang="en-US" sz="3200" b="1" dirty="0">
                <a:solidFill>
                  <a:srgbClr val="FFFFFF"/>
                </a:solidFill>
                <a:effectLst>
                  <a:glow rad="127000">
                    <a:srgbClr val="000000"/>
                  </a:glow>
                </a:effectLst>
                <a:latin typeface="Arial" charset="0"/>
                <a:ea typeface="ＭＳ Ｐゴシック" charset="0"/>
                <a:cs typeface="ＭＳ Ｐゴシック" charset="0"/>
              </a:rPr>
              <a:t>” (</a:t>
            </a:r>
            <a:r>
              <a:rPr lang="zh-CN" altLang="en-US" sz="3200" b="1" dirty="0">
                <a:solidFill>
                  <a:srgbClr val="FFFFFF"/>
                </a:solidFill>
                <a:effectLst>
                  <a:glow rad="127000">
                    <a:srgbClr val="000000"/>
                  </a:glow>
                </a:effectLst>
                <a:latin typeface="Arial" charset="0"/>
                <a:ea typeface="ＭＳ Ｐゴシック" charset="0"/>
                <a:cs typeface="ＭＳ Ｐゴシック" charset="0"/>
              </a:rPr>
              <a:t>路得</a:t>
            </a:r>
            <a:r>
              <a:rPr lang="en-US" sz="3200" b="1" dirty="0">
                <a:solidFill>
                  <a:srgbClr val="FFFFFF"/>
                </a:solidFill>
                <a:effectLst>
                  <a:glow rad="127000">
                    <a:srgbClr val="000000"/>
                  </a:glow>
                </a:effectLst>
                <a:latin typeface="Arial" charset="0"/>
                <a:ea typeface="ＭＳ Ｐゴシック" charset="0"/>
                <a:cs typeface="ＭＳ Ｐゴシック" charset="0"/>
              </a:rPr>
              <a:t> 1:16).</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6026023"/>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路得记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fontAlgn="auto">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185</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
        <p:nvSpPr>
          <p:cNvPr id="8" name="Rectangle 2"/>
          <p:cNvSpPr txBox="1">
            <a:spLocks noChangeArrowheads="1"/>
          </p:cNvSpPr>
          <p:nvPr/>
        </p:nvSpPr>
        <p:spPr bwMode="auto">
          <a:xfrm>
            <a:off x="0" y="3507008"/>
            <a:ext cx="9144000" cy="30969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457200"/>
            <a:r>
              <a:rPr lang="en-US" altLang="zh-CN" sz="3200" dirty="0"/>
              <a:t> “</a:t>
            </a:r>
            <a:r>
              <a:rPr lang="zh-CN" altLang="en-US" sz="3200" dirty="0"/>
              <a:t>拿俄米对媳妇说：“愿不断施慈爱给活人和死人的耶和华赐福给他。”拿俄米又对她说：“这个人是我们的亲人，有买赎权的一位近亲。</a:t>
            </a:r>
            <a:r>
              <a:rPr lang="fr-FR" altLang="zh-CN" sz="3200" dirty="0"/>
              <a:t>”</a:t>
            </a:r>
            <a:r>
              <a:rPr lang="en-US" altLang="zh-CN" sz="3200" dirty="0"/>
              <a:t> </a:t>
            </a:r>
            <a:br>
              <a:rPr lang="en-US" altLang="zh-CN" sz="3200" dirty="0"/>
            </a:br>
            <a:r>
              <a:rPr lang="en-US" altLang="zh-CN" sz="3200" dirty="0"/>
              <a:t>(</a:t>
            </a:r>
            <a:r>
              <a:rPr lang="zh-CN" altLang="en-US" sz="3200" dirty="0"/>
              <a:t>路得</a:t>
            </a:r>
            <a:r>
              <a:rPr lang="en-US" altLang="zh-CN" sz="3200" dirty="0"/>
              <a:t> 2:20)</a:t>
            </a:r>
            <a:endParaRPr lang="en-US" sz="3200" dirty="0"/>
          </a:p>
        </p:txBody>
      </p:sp>
    </p:spTree>
    <p:extLst>
      <p:ext uri="{BB962C8B-B14F-4D97-AF65-F5344CB8AC3E}">
        <p14:creationId xmlns:p14="http://schemas.microsoft.com/office/powerpoint/2010/main" val="4206200195"/>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Text Box 3"/>
          <p:cNvSpPr txBox="1">
            <a:spLocks noChangeArrowheads="1"/>
          </p:cNvSpPr>
          <p:nvPr/>
        </p:nvSpPr>
        <p:spPr bwMode="auto">
          <a:xfrm>
            <a:off x="1219200" y="5149850"/>
            <a:ext cx="6705600" cy="171739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4800" b="1" i="1" u="none" strike="noStrike" kern="1200" cap="none" spc="0" normalizeH="0" baseline="0" noProof="0" dirty="0">
                <a:ln>
                  <a:noFill/>
                </a:ln>
                <a:solidFill>
                  <a:srgbClr val="FFFFFF"/>
                </a:solidFill>
                <a:effectLst/>
                <a:uLnTx/>
                <a:uFillTx/>
                <a:latin typeface="Arial Narrow" charset="0"/>
                <a:ea typeface="ＭＳ Ｐゴシック" charset="0"/>
                <a:cs typeface="Arial" charset="0"/>
              </a:rPr>
              <a:t>逆潮流而行</a:t>
            </a:r>
            <a:endParaRPr kumimoji="0" lang="en-US" sz="4800" b="1" i="1" u="none" strike="noStrike" kern="1200" cap="none" spc="0" normalizeH="0" baseline="0" noProof="0" dirty="0">
              <a:ln>
                <a:noFill/>
              </a:ln>
              <a:solidFill>
                <a:srgbClr val="FFFFFF"/>
              </a:solidFill>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uLnTx/>
                <a:uFillTx/>
                <a:latin typeface="Arial Narrow" charset="0"/>
                <a:ea typeface="ＭＳ Ｐゴシック" charset="0"/>
                <a:cs typeface="Arial" charset="0"/>
              </a:rPr>
              <a:t>路得 </a:t>
            </a:r>
            <a:r>
              <a:rPr kumimoji="0" lang="en-US" sz="4800" b="1" i="0" u="none" strike="noStrike" kern="1200" cap="none" spc="0" normalizeH="0" baseline="0" noProof="0" dirty="0">
                <a:ln>
                  <a:noFill/>
                </a:ln>
                <a:solidFill>
                  <a:srgbClr val="FFFFFF"/>
                </a:solidFill>
                <a:effectLst/>
                <a:uLnTx/>
                <a:uFillTx/>
                <a:latin typeface="Arial Narrow" charset="0"/>
                <a:ea typeface="ＭＳ Ｐゴシック" charset="0"/>
                <a:cs typeface="Arial" charset="0"/>
              </a:rPr>
              <a:t> 2:1-23</a:t>
            </a:r>
          </a:p>
        </p:txBody>
      </p:sp>
    </p:spTree>
    <p:extLst>
      <p:ext uri="{BB962C8B-B14F-4D97-AF65-F5344CB8AC3E}">
        <p14:creationId xmlns:p14="http://schemas.microsoft.com/office/powerpoint/2010/main" val="3571129829"/>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6146" name="Group 3"/>
          <p:cNvGrpSpPr>
            <a:grpSpLocks/>
          </p:cNvGrpSpPr>
          <p:nvPr/>
        </p:nvGrpSpPr>
        <p:grpSpPr bwMode="auto">
          <a:xfrm>
            <a:off x="1371600" y="557213"/>
            <a:ext cx="6019800" cy="5894387"/>
            <a:chOff x="2928" y="384"/>
            <a:chExt cx="2592" cy="2337"/>
          </a:xfrm>
        </p:grpSpPr>
        <p:pic>
          <p:nvPicPr>
            <p:cNvPr id="6147" name="Picture 4" descr="C:\My Documents\My Pictures\Bible\Daily Life\Harvest\MF, Great People - Ruth photos\MF, Gathering Great People - Ruth, p. 129.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8" y="384"/>
              <a:ext cx="2592" cy="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05" name="Rectangle 5"/>
            <p:cNvSpPr>
              <a:spLocks noChangeArrowheads="1"/>
            </p:cNvSpPr>
            <p:nvPr/>
          </p:nvSpPr>
          <p:spPr bwMode="auto">
            <a:xfrm>
              <a:off x="4704" y="384"/>
              <a:ext cx="816" cy="4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870406" name="Rectangle 6"/>
            <p:cNvSpPr>
              <a:spLocks noChangeArrowheads="1"/>
            </p:cNvSpPr>
            <p:nvPr/>
          </p:nvSpPr>
          <p:spPr bwMode="auto">
            <a:xfrm>
              <a:off x="5376" y="384"/>
              <a:ext cx="144" cy="28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416859" y="355600"/>
            <a:ext cx="7772400" cy="1143000"/>
          </a:xfrm>
        </p:spPr>
        <p:txBody>
          <a:bodyPr/>
          <a:lstStyle/>
          <a:p>
            <a:pPr algn="l"/>
            <a:r>
              <a:rPr lang="zh-CN" altLang="en-US" sz="5400" b="1" dirty="0">
                <a:latin typeface="Arial"/>
                <a:cs typeface="Arial"/>
              </a:rPr>
              <a:t>拾穗</a:t>
            </a:r>
            <a:endParaRPr lang="en-US" sz="5400" b="1" dirty="0">
              <a:latin typeface="Arial"/>
              <a:cs typeface="Arial"/>
            </a:endParaRPr>
          </a:p>
        </p:txBody>
      </p:sp>
    </p:spTree>
    <p:extLst>
      <p:ext uri="{BB962C8B-B14F-4D97-AF65-F5344CB8AC3E}">
        <p14:creationId xmlns:p14="http://schemas.microsoft.com/office/powerpoint/2010/main" val="2946000273"/>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000000"/>
                </a:solidFill>
                <a:effectLst/>
                <a:uLnTx/>
                <a:uFillTx/>
                <a:latin typeface="Arial"/>
                <a:ea typeface="ＭＳ Ｐゴシック" charset="0"/>
                <a:cs typeface="Arial"/>
              </a:rPr>
              <a:t>「在你们的地收割庄稼，不可割尽田角，也不可拾取所遗落的。</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338952"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19:9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zh-CN" altLang="en-US" sz="3200" b="1" dirty="0">
                <a:ea typeface="ＭＳ Ｐゴシック" charset="0"/>
              </a:rPr>
              <a:t>禁止土地所有者拾穗</a:t>
            </a:r>
            <a:endParaRPr lang="en-US" sz="4000" b="1" dirty="0">
              <a:ea typeface="ＭＳ Ｐゴシック" charset="0"/>
            </a:endParaRPr>
          </a:p>
        </p:txBody>
      </p:sp>
    </p:spTree>
    <p:extLst>
      <p:ext uri="{BB962C8B-B14F-4D97-AF65-F5344CB8AC3E}">
        <p14:creationId xmlns:p14="http://schemas.microsoft.com/office/powerpoint/2010/main" val="103051140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000000"/>
                </a:solidFill>
                <a:effectLst/>
                <a:uLnTx/>
                <a:uFillTx/>
                <a:latin typeface="Arial"/>
                <a:ea typeface="ＭＳ Ｐゴシック" charset="0"/>
                <a:cs typeface="Arial"/>
              </a:rPr>
              <a:t>不可摘尽葡萄园的果子，也不可拾取葡萄园所掉的果子；要留给穷人和寄居的。我是耶和华－你们的　神。</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112645"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19:10</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zh-CN" altLang="en-US" sz="4000" b="1" dirty="0">
                <a:ea typeface="ＭＳ Ｐゴシック" charset="0"/>
              </a:rPr>
              <a:t>吩咐穷人拾穗</a:t>
            </a:r>
            <a:endParaRPr lang="en-US" sz="4000" b="1" dirty="0">
              <a:ea typeface="ＭＳ Ｐゴシック" charset="0"/>
            </a:endParaRPr>
          </a:p>
        </p:txBody>
      </p:sp>
    </p:spTree>
    <p:extLst>
      <p:ext uri="{BB962C8B-B14F-4D97-AF65-F5344CB8AC3E}">
        <p14:creationId xmlns:p14="http://schemas.microsoft.com/office/powerpoint/2010/main" val="3735414920"/>
      </p:ext>
    </p:extLst>
  </p:cSld>
  <p:clrMapOvr>
    <a:masterClrMapping/>
  </p:clrMapOvr>
  <p:transition>
    <p:randomBar dir="vert"/>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2" name="Text Box 7"/>
          <p:cNvSpPr txBox="1">
            <a:spLocks noChangeArrowheads="1"/>
          </p:cNvSpPr>
          <p:nvPr/>
        </p:nvSpPr>
        <p:spPr bwMode="auto">
          <a:xfrm>
            <a:off x="179512" y="642878"/>
            <a:ext cx="4775448"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000000"/>
                </a:solidFill>
                <a:effectLst/>
                <a:uLnTx/>
                <a:uFillTx/>
                <a:latin typeface="Arial"/>
                <a:ea typeface="ＭＳ Ｐゴシック" charset="0"/>
                <a:cs typeface="Arial"/>
              </a:rPr>
              <a:t> 在你们的地收割庄稼，不可割尽田角，也不可拾取所遗落的；要留给穷人和寄居的。我是耶和华－你们的　神。 </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114693" name="Text Box 8"/>
          <p:cNvSpPr txBox="1">
            <a:spLocks noChangeArrowheads="1"/>
          </p:cNvSpPr>
          <p:nvPr/>
        </p:nvSpPr>
        <p:spPr bwMode="auto">
          <a:xfrm>
            <a:off x="4495800" y="6172200"/>
            <a:ext cx="4495800" cy="984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23:22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zh-CN" altLang="en-US" sz="3200" b="1" dirty="0">
                <a:ea typeface="ＭＳ Ｐゴシック" charset="0"/>
              </a:rPr>
              <a:t>再次受命</a:t>
            </a:r>
            <a:endParaRPr lang="en-US" sz="3200" b="1" dirty="0">
              <a:ea typeface="ＭＳ Ｐゴシック" charset="0"/>
            </a:endParaRPr>
          </a:p>
        </p:txBody>
      </p:sp>
    </p:spTree>
    <p:extLst>
      <p:ext uri="{BB962C8B-B14F-4D97-AF65-F5344CB8AC3E}">
        <p14:creationId xmlns:p14="http://schemas.microsoft.com/office/powerpoint/2010/main" val="1263988099"/>
      </p:ext>
    </p:extLst>
  </p:cSld>
  <p:clrMapOvr>
    <a:masterClrMapping/>
  </p:clrMapOvr>
  <p:transition>
    <p:randomBar dir="vert"/>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0" name="Text Box 7"/>
          <p:cNvSpPr txBox="1">
            <a:spLocks noChangeArrowheads="1"/>
          </p:cNvSpPr>
          <p:nvPr/>
        </p:nvSpPr>
        <p:spPr bwMode="auto">
          <a:xfrm>
            <a:off x="0" y="234315"/>
            <a:ext cx="4711824" cy="3970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000000"/>
                </a:solidFill>
                <a:effectLst/>
                <a:uLnTx/>
                <a:uFillTx/>
                <a:latin typeface="Arial"/>
                <a:ea typeface="ＭＳ Ｐゴシック" charset="0"/>
                <a:cs typeface="Arial"/>
              </a:rPr>
              <a:t> 你在田间收割庄稼，若忘下一捆，不可回去再取，要留给寄居的与孤儿寡妇。这样，耶和华－你　神必在你手里所办的一切事上赐福与你。 </a:t>
            </a:r>
            <a:r>
              <a:rPr kumimoji="0" lang="en-US" sz="3600" b="1" i="1" u="none" strike="noStrike" kern="1200" cap="none" spc="0" normalizeH="0" baseline="0" noProof="0" dirty="0">
                <a:ln>
                  <a:noFill/>
                </a:ln>
                <a:solidFill>
                  <a:srgbClr val="000000"/>
                </a:solidFill>
                <a:effectLst/>
                <a:uLnTx/>
                <a:uFillTx/>
                <a:latin typeface="Arial"/>
                <a:ea typeface="ＭＳ Ｐゴシック" charset="0"/>
                <a:cs typeface="Arial"/>
              </a:rPr>
              <a:t>"</a:t>
            </a:r>
          </a:p>
        </p:txBody>
      </p:sp>
      <p:sp>
        <p:nvSpPr>
          <p:cNvPr id="116741" name="Text Box 8"/>
          <p:cNvSpPr txBox="1">
            <a:spLocks noChangeArrowheads="1"/>
          </p:cNvSpPr>
          <p:nvPr/>
        </p:nvSpPr>
        <p:spPr bwMode="auto">
          <a:xfrm>
            <a:off x="4495800" y="6172200"/>
            <a:ext cx="46482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a:ea typeface="ＭＳ Ｐゴシック" charset="0"/>
                <a:cs typeface="Arial"/>
              </a:rPr>
              <a:t>申命记</a:t>
            </a:r>
            <a:r>
              <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rPr>
              <a:t> 24:19 </a:t>
            </a:r>
            <a:endParaRPr kumimoji="0" lang="en-US" sz="20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en-US" sz="4000" dirty="0" err="1">
                <a:ea typeface="ＭＳ Ｐゴシック" charset="0"/>
              </a:rPr>
              <a:t>再次受命</a:t>
            </a:r>
            <a:r>
              <a:rPr lang="en-US" sz="4000" dirty="0">
                <a:ea typeface="ＭＳ Ｐゴシック" charset="0"/>
              </a:rPr>
              <a:t>…</a:t>
            </a:r>
          </a:p>
        </p:txBody>
      </p:sp>
    </p:spTree>
    <p:extLst>
      <p:ext uri="{BB962C8B-B14F-4D97-AF65-F5344CB8AC3E}">
        <p14:creationId xmlns:p14="http://schemas.microsoft.com/office/powerpoint/2010/main" val="215200839"/>
      </p:ext>
    </p:extLst>
  </p:cSld>
  <p:clrMapOvr>
    <a:masterClrMapping/>
  </p:clrMapOvr>
  <p:transition>
    <p:randomBar dir="vert"/>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收割庄稼</a:t>
            </a:r>
            <a:endParaRPr lang="en-US" sz="4000" b="1">
              <a:solidFill>
                <a:schemeClr val="bg1"/>
              </a:solidFill>
              <a:latin typeface="Times New Roman" charset="0"/>
            </a:endParaRPr>
          </a:p>
        </p:txBody>
      </p:sp>
    </p:spTree>
    <p:extLst>
      <p:ext uri="{BB962C8B-B14F-4D97-AF65-F5344CB8AC3E}">
        <p14:creationId xmlns:p14="http://schemas.microsoft.com/office/powerpoint/2010/main" val="1986985691"/>
      </p:ext>
    </p:extLst>
  </p:cSld>
  <p:clrMapOvr>
    <a:masterClrMapping/>
  </p:clrMapOvr>
  <p:transition>
    <p:randomBar dir="vert"/>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7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pic>
        <p:nvPicPr>
          <p:cNvPr id="19458" name="Picture 1027" descr="C:\My Documents\My Pictures\Bible\Daily Life\Harvest\MF, Grain and donkeys, p. 105.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3173" name="Text Box 1029"/>
          <p:cNvSpPr txBox="1">
            <a:spLocks noChangeArrowheads="1"/>
          </p:cNvSpPr>
          <p:nvPr/>
        </p:nvSpPr>
        <p:spPr bwMode="auto">
          <a:xfrm>
            <a:off x="304800" y="381000"/>
            <a:ext cx="57150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rPr>
              <a:t>踹谷</a:t>
            </a:r>
            <a:endParaRPr kumimoji="0" lang="en-US" sz="4000" b="1"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84277847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7522"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val="0"/>
              </a:ext>
            </a:extLst>
          </a:blip>
          <a:srcRect/>
          <a:stretch>
            <a:fillRect/>
          </a:stretch>
        </p:blipFill>
        <p:spPr bwMode="auto">
          <a:xfrm>
            <a:off x="7938" y="76200"/>
            <a:ext cx="9136062" cy="6953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802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宋体" charset="0"/>
                <a:cs typeface="宋体" charset="0"/>
              </a:rPr>
              <a:t>簸扬</a:t>
            </a:r>
            <a:endParaRPr lang="en-US" sz="4000" b="1">
              <a:solidFill>
                <a:schemeClr val="bg1"/>
              </a:solidFill>
              <a:latin typeface="Times New Roman" charset="0"/>
            </a:endParaRPr>
          </a:p>
        </p:txBody>
      </p:sp>
    </p:spTree>
    <p:extLst>
      <p:ext uri="{BB962C8B-B14F-4D97-AF65-F5344CB8AC3E}">
        <p14:creationId xmlns:p14="http://schemas.microsoft.com/office/powerpoint/2010/main" val="1550339092"/>
      </p:ext>
    </p:extLst>
  </p:cSld>
  <p:clrMapOvr>
    <a:masterClrMapping/>
  </p:clrMapOvr>
  <p:transition>
    <p:randomBar dir="vert"/>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ctr" defTabSz="914400" rtl="0" eaLnBrk="0" fontAlgn="base" latinLnBrk="0" hangingPunct="0">
              <a:lnSpc>
                <a:spcPct val="100000"/>
              </a:lnSpc>
              <a:spcBef>
                <a:spcPct val="2000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履行</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职责</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2:1-7</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p:txBody>
      </p:sp>
      <p:sp>
        <p:nvSpPr>
          <p:cNvPr id="343133" name="Text Box 93"/>
          <p:cNvSpPr txBox="1">
            <a:spLocks noChangeArrowheads="1"/>
          </p:cNvSpPr>
          <p:nvPr/>
        </p:nvSpPr>
        <p:spPr bwMode="auto">
          <a:xfrm>
            <a:off x="0" y="1568450"/>
            <a:ext cx="9296400" cy="211134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ctr" defTabSz="914400" rtl="0" eaLnBrk="0" fontAlgn="base" latinLnBrk="0" hangingPunct="0">
              <a:lnSpc>
                <a:spcPct val="100000"/>
              </a:lnSpc>
              <a:spcBef>
                <a:spcPct val="2000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主动</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采取行动</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ctr" defTabSz="914400" rtl="0" eaLnBrk="0" fontAlgn="base" latinLnBrk="0" hangingPunct="0">
              <a:lnSpc>
                <a:spcPct val="100000"/>
              </a:lnSpc>
              <a:spcBef>
                <a:spcPct val="2000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ctr" defTabSz="914400" rtl="0" eaLnBrk="0" fontAlgn="base" latinLnBrk="0" hangingPunct="0">
              <a:lnSpc>
                <a:spcPct val="100000"/>
              </a:lnSpc>
              <a:spcBef>
                <a:spcPct val="2000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ctr" defTabSz="914400" rtl="0" eaLnBrk="0" fontAlgn="base" latinLnBrk="0" hangingPunct="0">
              <a:lnSpc>
                <a:spcPct val="100000"/>
              </a:lnSpc>
              <a:spcBef>
                <a:spcPct val="2000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展现</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勤劳</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4-7</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82389562"/>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6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路得</a:t>
            </a:r>
            <a:r>
              <a:rPr lang="zh-CN" altLang="en-US" b="1" dirty="0">
                <a:solidFill>
                  <a:schemeClr val="bg1"/>
                </a:solidFill>
                <a:effectLst>
                  <a:glow rad="101600">
                    <a:schemeClr val="tx1">
                      <a:alpha val="99000"/>
                    </a:schemeClr>
                  </a:glow>
                </a:effectLst>
              </a:rPr>
              <a:t>记</a:t>
            </a:r>
            <a:r>
              <a:rPr lang="zh-TW" altLang="en-US" b="1" dirty="0">
                <a:solidFill>
                  <a:schemeClr val="bg1"/>
                </a:solidFill>
                <a:effectLst>
                  <a:glow rad="101600">
                    <a:schemeClr val="tx1">
                      <a:alpha val="99000"/>
                    </a:schemeClr>
                  </a:glow>
                </a:effectLst>
              </a:rPr>
              <a:t> </a:t>
            </a:r>
            <a:r>
              <a:rPr lang="en-US" b="1" dirty="0">
                <a:solidFill>
                  <a:schemeClr val="bg1"/>
                </a:solidFill>
                <a:effectLst>
                  <a:glow rad="101600">
                    <a:schemeClr val="tx1">
                      <a:alpha val="99000"/>
                    </a:schemeClr>
                  </a:glow>
                </a:effectLst>
              </a:rPr>
              <a:t> </a:t>
            </a:r>
            <a:r>
              <a:rPr lang="zh-CN" altLang="en-US" b="1" dirty="0">
                <a:solidFill>
                  <a:schemeClr val="bg1"/>
                </a:solidFill>
                <a:effectLst>
                  <a:glow rad="101600">
                    <a:schemeClr val="tx1">
                      <a:alpha val="99000"/>
                    </a:schemeClr>
                  </a:glow>
                </a:effectLst>
              </a:rPr>
              <a:t>国度声明</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zh-TW" altLang="en-US" b="1" dirty="0">
                <a:solidFill>
                  <a:prstClr val="white"/>
                </a:solidFill>
                <a:effectLst>
                  <a:glow rad="101600">
                    <a:prstClr val="black">
                      <a:alpha val="99000"/>
                    </a:prstClr>
                  </a:glow>
                </a:effectLst>
              </a:rPr>
              <a:t>路得</a:t>
            </a:r>
            <a:r>
              <a:rPr lang="zh-CN" altLang="en-US" b="1" dirty="0">
                <a:solidFill>
                  <a:prstClr val="white"/>
                </a:solidFill>
                <a:effectLst>
                  <a:glow rad="101600">
                    <a:prstClr val="black">
                      <a:alpha val="99000"/>
                    </a:prstClr>
                  </a:glow>
                </a:effectLst>
              </a:rPr>
              <a:t>和波阿斯因为顺服神对他们生命的掌管得到</a:t>
            </a:r>
            <a:r>
              <a:rPr lang="zh-CN" altLang="en-US" b="1" dirty="0">
                <a:solidFill>
                  <a:srgbClr val="FFFF00"/>
                </a:solidFill>
                <a:effectLst>
                  <a:glow rad="101600">
                    <a:prstClr val="black">
                      <a:alpha val="99000"/>
                    </a:prstClr>
                  </a:glow>
                </a:effectLst>
              </a:rPr>
              <a:t>奖赏</a:t>
            </a:r>
            <a:r>
              <a:rPr lang="zh-CN" altLang="en-US" b="1" dirty="0">
                <a:solidFill>
                  <a:prstClr val="white"/>
                </a:solidFill>
                <a:effectLst>
                  <a:glow rad="101600">
                    <a:prstClr val="black">
                      <a:alpha val="99000"/>
                    </a:prstClr>
                  </a:glow>
                </a:effectLst>
              </a:rPr>
              <a:t>，即使以色列整个国家当时并非如此。</a:t>
            </a:r>
            <a:endParaRPr lang="en-US" b="1"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54767850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Samuel Palmer, c. 1850</a:t>
            </a: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你们自己原知道应当怎样效法我们。因为我们在你们中间，未尝不按规矩而行， </a:t>
            </a:r>
            <a:r>
              <a:rPr kumimoji="0" lang="en-US" altLang="zh-CN"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8</a:t>
            </a: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也未尝白吃人的饭，倒是辛苦劳碌，昼夜做工，免得叫你们一人受累。</a:t>
            </a: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a:t>
            </a:r>
            <a:r>
              <a:rPr kumimoji="0" lang="en-US" sz="3600" b="1" i="1" u="none" strike="noStrike" kern="1200" cap="none" spc="0" normalizeH="0" baseline="30000" noProof="0" dirty="0">
                <a:ln>
                  <a:noFill/>
                </a:ln>
                <a:solidFill>
                  <a:srgbClr val="FFFFFF"/>
                </a:solidFill>
                <a:effectLst>
                  <a:glow rad="139700">
                    <a:srgbClr val="000000"/>
                  </a:glow>
                </a:effectLst>
                <a:uLnTx/>
                <a:uFillTx/>
                <a:latin typeface="Arial"/>
                <a:ea typeface="ＭＳ Ｐゴシック" charset="0"/>
                <a:cs typeface="Arial"/>
              </a:rPr>
              <a:t> </a:t>
            </a: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3048" name="Text Box 8"/>
          <p:cNvSpPr txBox="1">
            <a:spLocks noChangeArrowheads="1"/>
          </p:cNvSpPr>
          <p:nvPr/>
        </p:nvSpPr>
        <p:spPr bwMode="auto">
          <a:xfrm>
            <a:off x="3563888"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39700">
                    <a:srgbClr val="000000"/>
                  </a:glow>
                </a:effectLst>
                <a:uLnTx/>
                <a:uFillTx/>
                <a:latin typeface="Arial"/>
                <a:ea typeface="ＭＳ Ｐゴシック" charset="0"/>
                <a:cs typeface="Arial"/>
              </a:rPr>
              <a:t>帖撒罗尼迦后书</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3:7-8 </a:t>
            </a: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zh-CN" altLang="en-US" sz="4000" b="1" dirty="0">
                <a:solidFill>
                  <a:schemeClr val="bg1"/>
                </a:solidFill>
                <a:effectLst>
                  <a:glow rad="139700">
                    <a:schemeClr val="tx1"/>
                  </a:glow>
                </a:effectLst>
                <a:ea typeface="+mj-ea"/>
              </a:rPr>
              <a:t>上帝期待辛勤工作</a:t>
            </a:r>
            <a:endParaRPr lang="en-US" sz="4000" b="1"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3699070382"/>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Samuel Palmer, c. 1850</a:t>
            </a: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25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这并不是因我们没有权柄，乃是要给你们作榜样，叫你们效法我们。 </a:t>
              </a:r>
              <a:endParaRPr kumimoji="0" lang="en-US" altLang="zh-CN"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我们在你们那里的时候，曾吩咐你们说，若有人不肯做工，就不可吃饭。</a:t>
              </a: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grpSp>
      <p:sp>
        <p:nvSpPr>
          <p:cNvPr id="344073" name="Text Box 9"/>
          <p:cNvSpPr txBox="1">
            <a:spLocks noChangeArrowheads="1"/>
          </p:cNvSpPr>
          <p:nvPr/>
        </p:nvSpPr>
        <p:spPr bwMode="auto">
          <a:xfrm>
            <a:off x="3536099" y="5414434"/>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39700">
                    <a:srgbClr val="000000"/>
                  </a:glow>
                </a:effectLst>
                <a:uLnTx/>
                <a:uFillTx/>
                <a:latin typeface="Arial"/>
                <a:ea typeface="ＭＳ Ｐゴシック" charset="0"/>
                <a:cs typeface="Arial"/>
              </a:rPr>
              <a:t>帖撒罗尼迦后书</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3:9-10</a:t>
            </a: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39700">
                    <a:schemeClr val="tx1"/>
                  </a:glow>
                </a:effectLst>
                <a:ea typeface="ＭＳ Ｐゴシック" charset="0"/>
              </a:rPr>
              <a:t>上帝期待辛勤工作</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3337530669"/>
      </p:ext>
    </p:extLst>
  </p:cSld>
  <p:clrMapOvr>
    <a:masterClrMapping/>
  </p:clrMapOvr>
  <p:transition>
    <p:randomBar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39700">
                  <a:srgbClr val="000000"/>
                </a:glow>
              </a:effectLst>
              <a:uLnTx/>
              <a:uFillTx/>
              <a:latin typeface="Arial"/>
              <a:ea typeface="ＭＳ Ｐゴシック" charset="0"/>
              <a:cs typeface="Arial"/>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39700">
                    <a:srgbClr val="000000"/>
                  </a:glow>
                </a:effectLst>
                <a:uLnTx/>
                <a:uFillTx/>
                <a:latin typeface="Arial"/>
                <a:ea typeface="ＭＳ Ｐゴシック" charset="0"/>
                <a:cs typeface="Arial"/>
              </a:rPr>
              <a:t>, Samuel Palmer, c. 1850</a:t>
            </a: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glow rad="139700">
                    <a:srgbClr val="000000"/>
                  </a:glow>
                </a:effectLst>
                <a:uLnTx/>
                <a:uFillTx/>
                <a:latin typeface="Arial"/>
                <a:ea typeface="ＭＳ Ｐゴシック" charset="0"/>
                <a:cs typeface="Arial"/>
              </a:rPr>
              <a:t>帖撒罗尼迦后书</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 3</a:t>
            </a:r>
            <a:r>
              <a:rPr kumimoji="0" lang="zh-CN" alt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10</a:t>
            </a:r>
          </a:p>
        </p:txBody>
      </p:sp>
      <p:sp>
        <p:nvSpPr>
          <p:cNvPr id="345095" name="Text Box 7"/>
          <p:cNvSpPr txBox="1">
            <a:spLocks noChangeArrowheads="1"/>
          </p:cNvSpPr>
          <p:nvPr/>
        </p:nvSpPr>
        <p:spPr bwMode="auto">
          <a:xfrm>
            <a:off x="685800" y="3700026"/>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rPr>
              <a:t>若有人不肯做工，就不可吃饭。</a:t>
            </a:r>
            <a:endParaRPr kumimoji="0" lang="en-US" sz="3600" b="1" i="1" u="none" strike="noStrike" kern="1200" cap="none" spc="0" normalizeH="0" baseline="0" noProof="0" dirty="0">
              <a:ln>
                <a:noFill/>
              </a:ln>
              <a:solidFill>
                <a:srgbClr val="FFFFFF"/>
              </a:solidFill>
              <a:effectLst>
                <a:glow rad="139700">
                  <a:srgbClr val="000000"/>
                </a:glow>
              </a:effectLst>
              <a:uLnTx/>
              <a:uFillTx/>
              <a:latin typeface="Arial"/>
              <a:ea typeface="ＭＳ Ｐゴシック" charset="0"/>
              <a:cs typeface="Arial"/>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39700">
                    <a:schemeClr val="tx1"/>
                  </a:glow>
                </a:effectLst>
                <a:ea typeface="ＭＳ Ｐゴシック" charset="0"/>
              </a:rPr>
              <a:t>上帝期待辛勤工作</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219617243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5" grpId="0" autoUpdateAnimBg="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glow rad="152400">
                  <a:srgbClr val="000000"/>
                </a:glow>
              </a:effectLst>
              <a:uLnTx/>
              <a:uFillTx/>
              <a:latin typeface="Arial"/>
              <a:ea typeface="ＭＳ Ｐゴシック" charset="0"/>
              <a:cs typeface="Arial"/>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TW" altLang="en-US" sz="2000" b="1" i="1" u="none" strike="noStrike" kern="1200" cap="none" spc="0" normalizeH="0" baseline="0" noProof="0">
                <a:ln>
                  <a:noFill/>
                </a:ln>
                <a:solidFill>
                  <a:srgbClr val="FFFFFF"/>
                </a:solidFill>
                <a:effectLst>
                  <a:glow rad="152400">
                    <a:srgbClr val="000000"/>
                  </a:glow>
                </a:effectLst>
                <a:uLnTx/>
                <a:uFillTx/>
                <a:latin typeface="Arial"/>
                <a:ea typeface="ＭＳ Ｐゴシック" charset="0"/>
                <a:cs typeface="Arial"/>
              </a:rPr>
              <a:t>路得 </a:t>
            </a:r>
            <a:r>
              <a:rPr kumimoji="0" lang="en-US" sz="2000" b="1" i="1" u="none" strike="noStrike" kern="1200" cap="none" spc="0" normalizeH="0" baseline="0" noProof="0">
                <a:ln>
                  <a:noFill/>
                </a:ln>
                <a:solidFill>
                  <a:srgbClr val="FFFFFF"/>
                </a:solidFill>
                <a:effectLst>
                  <a:glow rad="152400">
                    <a:srgbClr val="000000"/>
                  </a:glow>
                </a:effectLst>
                <a:uLnTx/>
                <a:uFillTx/>
                <a:latin typeface="Arial"/>
                <a:ea typeface="ＭＳ Ｐゴシック" charset="0"/>
                <a:cs typeface="Arial"/>
              </a:rPr>
              <a:t> Returning from Gleaning</a:t>
            </a:r>
            <a:r>
              <a:rPr kumimoji="0" lang="en-US" sz="2000" b="1" i="0" u="none" strike="noStrike" kern="1200" cap="none" spc="0" normalizeH="0" baseline="0" noProof="0">
                <a:ln>
                  <a:noFill/>
                </a:ln>
                <a:solidFill>
                  <a:srgbClr val="FFFFFF"/>
                </a:solidFill>
                <a:effectLst>
                  <a:glow rad="152400">
                    <a:srgbClr val="000000"/>
                  </a:glow>
                </a:effectLst>
                <a:uLnTx/>
                <a:uFillTx/>
                <a:latin typeface="Arial"/>
                <a:ea typeface="ＭＳ Ｐゴシック" charset="0"/>
                <a:cs typeface="Arial"/>
              </a:rPr>
              <a:t>, Samuel Palmer, c. 1850</a:t>
            </a: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110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人若不看顾亲属，就是背了真道，比不信的人还不好，不看顾自己家里的人，更是如此。”</a:t>
              </a:r>
              <a:endParaRPr kumimoji="0" lang="en-US" sz="36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提摩太前书</a:t>
            </a:r>
            <a:r>
              <a:rPr kumimoji="0" lang="en-US" altLang="zh-CN"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5:8</a:t>
            </a:r>
            <a:endParaRPr kumimoji="0" lang="en-US" sz="28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zh-CN" altLang="en-US" sz="4000" b="1" dirty="0">
                <a:solidFill>
                  <a:schemeClr val="bg1"/>
                </a:solidFill>
                <a:effectLst>
                  <a:glow rad="152400">
                    <a:schemeClr val="tx1"/>
                  </a:glow>
                </a:effectLst>
                <a:ea typeface="ＭＳ Ｐゴシック" charset="0"/>
              </a:rPr>
              <a:t>上帝期待辛勤工作</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867814945"/>
      </p:ext>
    </p:extLst>
  </p:cSld>
  <p:clrMapOvr>
    <a:masterClrMapping/>
  </p:clrMapOvr>
  <p:transition>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82"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90885" name="Text Box 5"/>
          <p:cNvSpPr txBox="1">
            <a:spLocks noChangeArrowheads="1"/>
          </p:cNvSpPr>
          <p:nvPr/>
        </p:nvSpPr>
        <p:spPr bwMode="auto">
          <a:xfrm>
            <a:off x="0" y="593725"/>
            <a:ext cx="92964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ctr" defTabSz="914400" rtl="0" eaLnBrk="0" fontAlgn="base" latinLnBrk="0" hangingPunct="0">
              <a:lnSpc>
                <a:spcPct val="100000"/>
              </a:lnSpc>
              <a:spcBef>
                <a:spcPct val="2000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协助</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的责任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2:8-23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p>
        </p:txBody>
      </p:sp>
      <p:sp>
        <p:nvSpPr>
          <p:cNvPr id="890886" name="Text Box 6"/>
          <p:cNvSpPr txBox="1">
            <a:spLocks noChangeArrowheads="1"/>
          </p:cNvSpPr>
          <p:nvPr/>
        </p:nvSpPr>
        <p:spPr bwMode="auto">
          <a:xfrm>
            <a:off x="0" y="1612900"/>
            <a:ext cx="9296400" cy="212981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ctr" defTabSz="914400" rtl="0" eaLnBrk="0" fontAlgn="base" latinLnBrk="0" hangingPunct="0">
              <a:lnSpc>
                <a:spcPct val="100000"/>
              </a:lnSpc>
              <a:spcBef>
                <a:spcPct val="2000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波阿斯</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对</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路得</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的慷慨 </a:t>
            </a:r>
            <a:r>
              <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8-16</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endPar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endParaRPr>
          </a:p>
          <a:p>
            <a:pPr marL="923925" marR="0" lvl="2" indent="-695325" algn="ctr" defTabSz="914400" rtl="0" eaLnBrk="0" fontAlgn="base" latinLnBrk="0" hangingPunct="0">
              <a:lnSpc>
                <a:spcPct val="100000"/>
              </a:lnSpc>
              <a:spcBef>
                <a:spcPct val="2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		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提供</a:t>
            </a:r>
            <a:r>
              <a:rPr kumimoji="0" lang="zh-CN" altLang="en-US" sz="3200" b="1" i="0" u="none" strike="noStrike" kern="1200" cap="none" spc="0" normalizeH="0" baseline="0" noProof="0" dirty="0">
                <a:ln>
                  <a:noFill/>
                </a:ln>
                <a:solidFill>
                  <a:srgbClr val="FFFF00"/>
                </a:solidFill>
                <a:effectLst>
                  <a:glow rad="228600">
                    <a:srgbClr val="000000">
                      <a:alpha val="75000"/>
                    </a:srgbClr>
                  </a:glow>
                </a:effectLst>
                <a:uLnTx/>
                <a:uFillTx/>
                <a:latin typeface="Times New Roman" charset="0"/>
                <a:ea typeface="ＭＳ Ｐゴシック" charset="0"/>
                <a:cs typeface="Times New Roman" charset="0"/>
              </a:rPr>
              <a:t>保护</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altLang="zh-CN"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8-13</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给予</a:t>
            </a:r>
            <a:r>
              <a:rPr kumimoji="0" lang="zh-CN" altLang="en-US" sz="3200" b="1" i="0" u="none" strike="noStrike" kern="1200" cap="none" spc="0" normalizeH="0" baseline="0" noProof="0" dirty="0">
                <a:ln>
                  <a:noFill/>
                </a:ln>
                <a:solidFill>
                  <a:srgbClr val="FFFF00"/>
                </a:solidFill>
                <a:effectLst>
                  <a:glow rad="228600">
                    <a:srgbClr val="000000">
                      <a:alpha val="75000"/>
                    </a:srgbClr>
                  </a:glow>
                </a:effectLst>
                <a:uLnTx/>
                <a:uFillTx/>
                <a:latin typeface="Times New Roman" charset="0"/>
                <a:ea typeface="ＭＳ Ｐゴシック" charset="0"/>
                <a:cs typeface="Times New Roman" charset="0"/>
              </a:rPr>
              <a:t>特权 </a:t>
            </a:r>
            <a:r>
              <a:rPr kumimoji="0" lang="en-US" altLang="zh-CN"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14-16</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3318258285"/>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890885"/>
                                        </p:tgtEl>
                                        <p:attrNameLst>
                                          <p:attrName>style.visibility</p:attrName>
                                        </p:attrNameLst>
                                      </p:cBhvr>
                                      <p:to>
                                        <p:strVal val="visible"/>
                                      </p:to>
                                    </p:set>
                                    <p:animEffect transition="in" filter="dissolve">
                                      <p:cBhvr>
                                        <p:cTn id="7" dur="75"/>
                                        <p:tgtEl>
                                          <p:spTgt spid="890885"/>
                                        </p:tgtEl>
                                      </p:cBhvr>
                                    </p:animEffect>
                                  </p:childTnLst>
                                </p:cTn>
                              </p:par>
                            </p:childTnLst>
                          </p:cTn>
                        </p:par>
                        <p:par>
                          <p:cTn id="8" fill="hold" nodeType="afterGroup">
                            <p:stCondLst>
                              <p:cond delay="8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890886"/>
                                        </p:tgtEl>
                                        <p:attrNameLst>
                                          <p:attrName>style.visibility</p:attrName>
                                        </p:attrNameLst>
                                      </p:cBhvr>
                                      <p:to>
                                        <p:strVal val="visible"/>
                                      </p:to>
                                    </p:set>
                                    <p:animEffect transition="in" filter="dissolve">
                                      <p:cBhvr>
                                        <p:cTn id="11" dur="75"/>
                                        <p:tgtEl>
                                          <p:spTgt spid="890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5" grpId="0" autoUpdateAnimBg="0"/>
      <p:bldP spid="890886"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3474" name="Picture 2"/>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73475" name="Text Box 3"/>
          <p:cNvSpPr txBox="1">
            <a:spLocks noChangeArrowheads="1"/>
          </p:cNvSpPr>
          <p:nvPr/>
        </p:nvSpPr>
        <p:spPr bwMode="auto">
          <a:xfrm>
            <a:off x="228600" y="304800"/>
            <a:ext cx="66294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Nicolas </a:t>
            </a:r>
            <a:r>
              <a:rPr kumimoji="0" lang="en-US" sz="2400" b="1" i="0" u="none" strike="noStrike" kern="1200" cap="none" spc="0" normalizeH="0" baseline="0" noProof="0" dirty="0" err="1">
                <a:ln>
                  <a:noFill/>
                </a:ln>
                <a:solidFill>
                  <a:srgbClr val="FFFFFF"/>
                </a:solidFill>
                <a:effectLst>
                  <a:glow rad="127000">
                    <a:srgbClr val="000000"/>
                  </a:glow>
                </a:effectLst>
                <a:uLnTx/>
                <a:uFillTx/>
                <a:latin typeface="Arial"/>
                <a:ea typeface="ＭＳ Ｐゴシック" charset="0"/>
                <a:cs typeface="Arial"/>
              </a:rPr>
              <a:t>Poussin</a:t>
            </a:r>
            <a:r>
              <a:rPr kumimoji="0" lang="fr-FR"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 </a:t>
            </a:r>
            <a:r>
              <a:rPr kumimoji="0" lang="zh-CN" altLang="en-US"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的</a:t>
            </a:r>
            <a:r>
              <a:rPr kumimoji="0" lang="zh-CN" altLang="en-US" sz="24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路得与波阿斯</a:t>
            </a:r>
            <a:endParaRPr kumimoji="0" lang="en-US" sz="24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endParaRPr>
          </a:p>
        </p:txBody>
      </p:sp>
      <p:sp>
        <p:nvSpPr>
          <p:cNvPr id="873476" name="Text Box 4"/>
          <p:cNvSpPr txBox="1">
            <a:spLocks noChangeArrowheads="1"/>
          </p:cNvSpPr>
          <p:nvPr/>
        </p:nvSpPr>
        <p:spPr bwMode="auto">
          <a:xfrm>
            <a:off x="495300" y="1981200"/>
            <a:ext cx="838200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愿耶和华照你所作的报答你；你来投靠在耶和华以色列　神的</a:t>
            </a:r>
            <a:r>
              <a:rPr kumimoji="0" lang="zh-CN" altLang="en-US" sz="4000" b="1" i="1" u="none" strike="noStrike" kern="1200" cap="none" spc="0" normalizeH="0" baseline="0" noProof="0" dirty="0">
                <a:ln>
                  <a:noFill/>
                </a:ln>
                <a:solidFill>
                  <a:srgbClr val="FFFF00"/>
                </a:solidFill>
                <a:effectLst>
                  <a:glow rad="127000">
                    <a:srgbClr val="000000"/>
                  </a:glow>
                </a:effectLst>
                <a:uLnTx/>
                <a:uFillTx/>
                <a:latin typeface="Arial"/>
                <a:ea typeface="ＭＳ Ｐゴシック" charset="0"/>
                <a:cs typeface="Arial"/>
              </a:rPr>
              <a:t>翅膀</a:t>
            </a:r>
            <a:r>
              <a:rPr kumimoji="0" lang="zh-CN" alt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下，愿他充充足足酬报你”</a:t>
            </a:r>
            <a:r>
              <a:rPr kumimoji="0" lang="en-US" sz="4000" b="1" i="1"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 </a:t>
            </a:r>
          </a:p>
        </p:txBody>
      </p:sp>
      <p:sp>
        <p:nvSpPr>
          <p:cNvPr id="873477" name="Text Box 5"/>
          <p:cNvSpPr txBox="1">
            <a:spLocks noChangeArrowheads="1"/>
          </p:cNvSpPr>
          <p:nvPr/>
        </p:nvSpPr>
        <p:spPr bwMode="auto">
          <a:xfrm>
            <a:off x="4495800" y="6172200"/>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路得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2:12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ＣＮＶＳ</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rPr>
              <a:t>)</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270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167815432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73476"/>
                                        </p:tgtEl>
                                        <p:attrNameLst>
                                          <p:attrName>style.visibility</p:attrName>
                                        </p:attrNameLst>
                                      </p:cBhvr>
                                      <p:to>
                                        <p:strVal val="visible"/>
                                      </p:to>
                                    </p:set>
                                    <p:animEffect transition="in" filter="dissolve">
                                      <p:cBhvr>
                                        <p:cTn id="7" dur="500"/>
                                        <p:tgtEl>
                                          <p:spTgt spid="8734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476"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0346" name="Picture 1034" descr="A:\Chicks 2.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0344" name="Oval 1032"/>
          <p:cNvSpPr>
            <a:spLocks noChangeArrowheads="1"/>
          </p:cNvSpPr>
          <p:nvPr/>
        </p:nvSpPr>
        <p:spPr bwMode="auto">
          <a:xfrm>
            <a:off x="1676400" y="4038600"/>
            <a:ext cx="1295400" cy="1219200"/>
          </a:xfrm>
          <a:prstGeom prst="ellipse">
            <a:avLst/>
          </a:prstGeom>
          <a:noFill/>
          <a:ln w="76200">
            <a:solidFill>
              <a:schemeClr val="bg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910342" name="Oval 1030"/>
          <p:cNvSpPr>
            <a:spLocks noChangeArrowheads="1"/>
          </p:cNvSpPr>
          <p:nvPr/>
        </p:nvSpPr>
        <p:spPr bwMode="auto">
          <a:xfrm>
            <a:off x="3349625" y="2667000"/>
            <a:ext cx="1298575" cy="1222375"/>
          </a:xfrm>
          <a:prstGeom prst="ellipse">
            <a:avLst/>
          </a:prstGeom>
          <a:noFill/>
          <a:ln w="762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196927950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910344"/>
                                        </p:tgtEl>
                                        <p:attrNameLst>
                                          <p:attrName>style.visibility</p:attrName>
                                        </p:attrNameLst>
                                      </p:cBhvr>
                                      <p:to>
                                        <p:strVal val="visible"/>
                                      </p:to>
                                    </p:set>
                                    <p:anim calcmode="lin" valueType="num">
                                      <p:cBhvr>
                                        <p:cTn id="7" dur="500" fill="hold"/>
                                        <p:tgtEl>
                                          <p:spTgt spid="910344"/>
                                        </p:tgtEl>
                                        <p:attrNameLst>
                                          <p:attrName>ppt_w</p:attrName>
                                        </p:attrNameLst>
                                      </p:cBhvr>
                                      <p:tavLst>
                                        <p:tav tm="0">
                                          <p:val>
                                            <p:fltVal val="0"/>
                                          </p:val>
                                        </p:tav>
                                        <p:tav tm="100000">
                                          <p:val>
                                            <p:strVal val="#ppt_w"/>
                                          </p:val>
                                        </p:tav>
                                      </p:tavLst>
                                    </p:anim>
                                    <p:anim calcmode="lin" valueType="num">
                                      <p:cBhvr>
                                        <p:cTn id="8" dur="500" fill="hold"/>
                                        <p:tgtEl>
                                          <p:spTgt spid="9103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grpId="0" nodeType="afterEffect">
                                  <p:stCondLst>
                                    <p:cond delay="2000"/>
                                  </p:stCondLst>
                                  <p:childTnLst>
                                    <p:set>
                                      <p:cBhvr>
                                        <p:cTn id="11" dur="1" fill="hold">
                                          <p:stCondLst>
                                            <p:cond delay="0"/>
                                          </p:stCondLst>
                                        </p:cTn>
                                        <p:tgtEl>
                                          <p:spTgt spid="910342"/>
                                        </p:tgtEl>
                                        <p:attrNameLst>
                                          <p:attrName>style.visibility</p:attrName>
                                        </p:attrNameLst>
                                      </p:cBhvr>
                                      <p:to>
                                        <p:strVal val="visible"/>
                                      </p:to>
                                    </p:set>
                                    <p:anim calcmode="lin" valueType="num">
                                      <p:cBhvr>
                                        <p:cTn id="12" dur="500" fill="hold"/>
                                        <p:tgtEl>
                                          <p:spTgt spid="910342"/>
                                        </p:tgtEl>
                                        <p:attrNameLst>
                                          <p:attrName>ppt_w</p:attrName>
                                        </p:attrNameLst>
                                      </p:cBhvr>
                                      <p:tavLst>
                                        <p:tav tm="0">
                                          <p:val>
                                            <p:fltVal val="0"/>
                                          </p:val>
                                        </p:tav>
                                        <p:tav tm="100000">
                                          <p:val>
                                            <p:strVal val="#ppt_w"/>
                                          </p:val>
                                        </p:tav>
                                      </p:tavLst>
                                    </p:anim>
                                    <p:anim calcmode="lin" valueType="num">
                                      <p:cBhvr>
                                        <p:cTn id="13" dur="500" fill="hold"/>
                                        <p:tgtEl>
                                          <p:spTgt spid="9103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344" grpId="0" animBg="1"/>
      <p:bldP spid="910342"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 xmlns:a14="http://schemas.microsoft.com/office/drawing/2010/main">
                <a:solidFill>
                  <a:srgbClr val="FFFFFF"/>
                </a:solidFill>
              </a14:hiddenFill>
            </a:ext>
          </a:extLst>
        </p:spPr>
      </p:pic>
      <p:sp>
        <p:nvSpPr>
          <p:cNvPr id="912390" name="Text Box 1030"/>
          <p:cNvSpPr txBox="1">
            <a:spLocks noChangeArrowheads="1"/>
          </p:cNvSpPr>
          <p:nvPr/>
        </p:nvSpPr>
        <p:spPr bwMode="auto">
          <a:xfrm>
            <a:off x="457200" y="2514600"/>
            <a:ext cx="838200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我是你的婢女路得，请</a:t>
            </a:r>
            <a:r>
              <a:rPr kumimoji="0" lang="zh-CN" altLang="en-US" sz="4000" b="1" i="1"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用你的衣襟遮盖你的婢女</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，因为你是我一个有买赎权的近亲。”</a:t>
            </a:r>
            <a:endParaRPr kumimoji="0" 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路得　</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3:9 (</a:t>
            </a: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ＣＮＶＳ</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3" name="Text Box 1033"/>
          <p:cNvSpPr txBox="1">
            <a:spLocks noChangeArrowheads="1"/>
          </p:cNvSpPr>
          <p:nvPr/>
        </p:nvSpPr>
        <p:spPr bwMode="auto">
          <a:xfrm>
            <a:off x="9396536" y="476672"/>
            <a:ext cx="2552328" cy="30469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p,n:k]</a:t>
            </a:r>
            <a:r>
              <a:rPr kumimoji="0" lang="en-US" sz="9600" b="1" i="0"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 </a:t>
            </a:r>
          </a:p>
        </p:txBody>
      </p:sp>
      <p:pic>
        <p:nvPicPr>
          <p:cNvPr id="2" name="Picture 1" descr="Screen Shot 2016-09-11 at 1.14.56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064820" y="0"/>
            <a:ext cx="3187700" cy="2349500"/>
          </a:xfrm>
          <a:prstGeom prst="rect">
            <a:avLst/>
          </a:prstGeom>
        </p:spPr>
      </p:pic>
    </p:spTree>
    <p:extLst>
      <p:ext uri="{BB962C8B-B14F-4D97-AF65-F5344CB8AC3E}">
        <p14:creationId xmlns:p14="http://schemas.microsoft.com/office/powerpoint/2010/main" val="8250544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6"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91907" name="Text Box 3"/>
          <p:cNvSpPr txBox="1">
            <a:spLocks noChangeArrowheads="1"/>
          </p:cNvSpPr>
          <p:nvPr/>
        </p:nvSpPr>
        <p:spPr bwMode="auto">
          <a:xfrm>
            <a:off x="0" y="593725"/>
            <a:ext cx="92964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ctr" defTabSz="914400" rtl="0" eaLnBrk="0" fontAlgn="base" latinLnBrk="0" hangingPunct="0">
              <a:lnSpc>
                <a:spcPct val="100000"/>
              </a:lnSpc>
              <a:spcBef>
                <a:spcPct val="2000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协助</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的责任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2:8-23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p>
        </p:txBody>
      </p:sp>
      <p:sp>
        <p:nvSpPr>
          <p:cNvPr id="891908" name="Text Box 4"/>
          <p:cNvSpPr txBox="1">
            <a:spLocks noChangeArrowheads="1"/>
          </p:cNvSpPr>
          <p:nvPr/>
        </p:nvSpPr>
        <p:spPr bwMode="auto">
          <a:xfrm>
            <a:off x="0" y="1612900"/>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ctr" defTabSz="914400" rtl="0" eaLnBrk="0" fontAlgn="base" latinLnBrk="0" hangingPunct="0">
              <a:lnSpc>
                <a:spcPct val="100000"/>
              </a:lnSpc>
              <a:spcBef>
                <a:spcPct val="2000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路得</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对</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拿俄米</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17-23</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
        <p:nvSpPr>
          <p:cNvPr id="891910" name="Text Box 6"/>
          <p:cNvSpPr txBox="1">
            <a:spLocks noChangeArrowheads="1"/>
          </p:cNvSpPr>
          <p:nvPr/>
        </p:nvSpPr>
        <p:spPr bwMode="auto">
          <a:xfrm>
            <a:off x="1828800" y="3072234"/>
            <a:ext cx="7315200" cy="2031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sz="3600" b="1" i="0" u="none" strike="noStrike" kern="1200" cap="none" spc="0" normalizeH="0" baseline="0" noProof="0" dirty="0" err="1">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提供</a:t>
            </a:r>
            <a:r>
              <a:rPr kumimoji="0" lang="en-US" sz="3600" b="1" i="0" u="none" strike="noStrike" kern="1200" cap="none" spc="0" normalizeH="0" baseline="0" noProof="0" dirty="0" err="1">
                <a:ln>
                  <a:noFill/>
                </a:ln>
                <a:solidFill>
                  <a:srgbClr val="FFFF00"/>
                </a:solidFill>
                <a:effectLst>
                  <a:glow rad="228600">
                    <a:srgbClr val="000000">
                      <a:alpha val="75000"/>
                    </a:srgbClr>
                  </a:glow>
                </a:effectLst>
                <a:uLnTx/>
                <a:uFillTx/>
                <a:latin typeface="Arial" charset="0"/>
                <a:ea typeface="ＭＳ Ｐゴシック" charset="0"/>
                <a:cs typeface="Times New Roman" charset="0"/>
              </a:rPr>
              <a:t>帮助</a:t>
            </a:r>
            <a:r>
              <a:rPr kumimoji="0" lang="zh-CN" alt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17-18  </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促进</a:t>
            </a:r>
            <a:r>
              <a:rPr kumimoji="0" lang="zh-CN" altLang="en-US" sz="3200" b="1" i="0" u="none" strike="noStrike" kern="1200" cap="none" spc="0" normalizeH="0" baseline="0" noProof="0" dirty="0">
                <a:ln>
                  <a:noFill/>
                </a:ln>
                <a:solidFill>
                  <a:srgbClr val="FFFF00"/>
                </a:solidFill>
                <a:effectLst>
                  <a:glow rad="228600">
                    <a:srgbClr val="000000">
                      <a:alpha val="75000"/>
                    </a:srgbClr>
                  </a:glow>
                </a:effectLst>
                <a:uLnTx/>
                <a:uFillTx/>
                <a:latin typeface="Times New Roman" charset="0"/>
                <a:ea typeface="ＭＳ Ｐゴシック" charset="0"/>
                <a:cs typeface="Times New Roman" charset="0"/>
              </a:rPr>
              <a:t>希望</a:t>
            </a:r>
            <a:r>
              <a:rPr kumimoji="0" lang="zh-CN" altLang="en-US" sz="3200" b="1"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19-23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glow rad="228600">
                  <a:srgbClr val="000000">
                    <a:alpha val="75000"/>
                  </a:srgbClr>
                </a:glow>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252157379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891910"/>
                                        </p:tgtEl>
                                        <p:attrNameLst>
                                          <p:attrName>style.visibility</p:attrName>
                                        </p:attrNameLst>
                                      </p:cBhvr>
                                      <p:to>
                                        <p:strVal val="visible"/>
                                      </p:to>
                                    </p:set>
                                    <p:animEffect transition="in" filter="dissolve">
                                      <p:cBhvr>
                                        <p:cTn id="7" dur="75"/>
                                        <p:tgtEl>
                                          <p:spTgt spid="891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10"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2"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12003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effectLst>
                  <a:glow rad="139700">
                    <a:srgbClr val="000000"/>
                  </a:glow>
                </a:effectLst>
                <a:latin typeface="Arial"/>
                <a:cs typeface="Arial"/>
              </a:rPr>
              <a:t>"</a:t>
            </a:r>
            <a:r>
              <a:rPr lang="zh-CN" altLang="en-US" sz="3600" b="1" i="1" dirty="0">
                <a:solidFill>
                  <a:srgbClr val="FFFFFF"/>
                </a:solidFill>
                <a:effectLst>
                  <a:glow rad="139700">
                    <a:srgbClr val="000000"/>
                  </a:glow>
                </a:effectLst>
                <a:latin typeface="Arial"/>
                <a:cs typeface="Arial"/>
              </a:rPr>
              <a:t>如果你的兄弟贫穷，卖了部分地业，他的至亲可以来，把兄弟所卖的赎回。</a:t>
            </a:r>
            <a:r>
              <a:rPr lang="en-US" sz="3600" b="1" i="1" dirty="0">
                <a:solidFill>
                  <a:srgbClr val="FFFFFF"/>
                </a:solidFill>
                <a:effectLst>
                  <a:glow rad="139700">
                    <a:srgbClr val="000000"/>
                  </a:glow>
                </a:effectLst>
                <a:latin typeface="Arial"/>
                <a:cs typeface="Arial"/>
              </a:rPr>
              <a:t>"         </a:t>
            </a:r>
            <a:endParaRPr lang="en-US" sz="2800" b="1" dirty="0">
              <a:solidFill>
                <a:srgbClr val="FFFFFF"/>
              </a:solidFill>
              <a:effectLst>
                <a:glow rad="139700">
                  <a:srgbClr val="000000"/>
                </a:glow>
              </a:effectLst>
              <a:latin typeface="Arial"/>
              <a:cs typeface="Arial"/>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zh-CN" altLang="en-US" sz="2800" b="1" dirty="0">
                <a:solidFill>
                  <a:srgbClr val="FFFFFF"/>
                </a:solidFill>
                <a:effectLst>
                  <a:glow rad="139700">
                    <a:srgbClr val="000000"/>
                  </a:glow>
                </a:effectLst>
                <a:latin typeface="Arial"/>
                <a:cs typeface="Arial"/>
              </a:rPr>
              <a:t>利未记 </a:t>
            </a:r>
            <a:r>
              <a:rPr lang="en-US" sz="2800" b="1" dirty="0">
                <a:solidFill>
                  <a:srgbClr val="FFFFFF"/>
                </a:solidFill>
                <a:effectLst>
                  <a:glow rad="139700">
                    <a:srgbClr val="000000"/>
                  </a:glow>
                </a:effectLst>
                <a:latin typeface="Arial"/>
                <a:cs typeface="Arial"/>
              </a:rPr>
              <a:t>25:25 (</a:t>
            </a:r>
            <a:r>
              <a:rPr lang="en-US" altLang="zh-CN" sz="2800" b="1" dirty="0">
                <a:solidFill>
                  <a:srgbClr val="FFFFFF"/>
                </a:solidFill>
                <a:effectLst>
                  <a:glow rad="139700">
                    <a:srgbClr val="000000"/>
                  </a:glow>
                </a:effectLst>
                <a:latin typeface="Arial"/>
                <a:cs typeface="Arial"/>
              </a:rPr>
              <a:t>CNVS</a:t>
            </a:r>
            <a:r>
              <a:rPr lang="en-US" sz="2800" b="1" dirty="0">
                <a:solidFill>
                  <a:srgbClr val="FFFFFF"/>
                </a:solidFill>
                <a:effectLst>
                  <a:glow rad="139700">
                    <a:srgbClr val="000000"/>
                  </a:glow>
                </a:effectLst>
                <a:latin typeface="Arial"/>
                <a:cs typeface="Arial"/>
              </a:rPr>
              <a:t>)</a:t>
            </a:r>
          </a:p>
        </p:txBody>
      </p:sp>
    </p:spTree>
    <p:extLst>
      <p:ext uri="{BB962C8B-B14F-4D97-AF65-F5344CB8AC3E}">
        <p14:creationId xmlns:p14="http://schemas.microsoft.com/office/powerpoint/2010/main" val="260297029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200" b="1" kern="0">
                <a:solidFill>
                  <a:srgbClr val="FFFFFF"/>
                </a:solidFill>
                <a:effectLst>
                  <a:glow rad="127000">
                    <a:srgbClr val="000000"/>
                  </a:glow>
                </a:effectLst>
                <a:latin typeface="Arial" charset="0"/>
                <a:ea typeface="ＭＳ Ｐゴシック" charset="0"/>
                <a:cs typeface="ＭＳ Ｐゴシック" charset="0"/>
              </a:rPr>
              <a:t>路得对拿俄米的忠诚使得她们二人受益，得到上帝所供应的粮食、家、以及成为大卫和弥赛亚家谱的一部分。这显出乐于助人的必</a:t>
            </a:r>
            <a:r>
              <a:rPr lang="zh-CN" altLang="en-US" sz="3200" b="1" kern="0">
                <a:solidFill>
                  <a:srgbClr val="FFFF00"/>
                </a:solidFill>
                <a:effectLst>
                  <a:glow rad="127000">
                    <a:srgbClr val="000000"/>
                  </a:glow>
                </a:effectLst>
                <a:latin typeface="Arial" charset="0"/>
                <a:ea typeface="ＭＳ Ｐゴシック" charset="0"/>
                <a:cs typeface="ＭＳ Ｐゴシック" charset="0"/>
              </a:rPr>
              <a:t>蒙上帝所赐的恩典</a:t>
            </a:r>
            <a:r>
              <a:rPr lang="zh-CN" altLang="en-US" sz="3200" b="1" kern="0">
                <a:solidFill>
                  <a:srgbClr val="FFFFFF"/>
                </a:solidFill>
                <a:effectLst>
                  <a:glow rad="127000">
                    <a:srgbClr val="000000"/>
                  </a:glow>
                </a:effectLst>
                <a:latin typeface="Arial" charset="0"/>
                <a:ea typeface="ＭＳ Ｐゴシック" charset="0"/>
                <a:cs typeface="ＭＳ Ｐゴシック" charset="0"/>
              </a:rPr>
              <a:t>。</a:t>
            </a:r>
            <a:endParaRPr lang="zh-CN" altLang="en-US" sz="32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路得记</a:t>
            </a:r>
            <a:br>
              <a:rPr lang="en-US" altLang="zh-CN"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err="1">
                <a:solidFill>
                  <a:srgbClr val="000000"/>
                </a:solidFill>
                <a:cs typeface="MS PGothic" charset="0"/>
              </a:rPr>
              <a:t>185</a:t>
            </a:r>
            <a:endParaRPr lang="en-US" altLang="zh-CN" b="1" kern="0" dirty="0">
              <a:solidFill>
                <a:srgbClr val="000000"/>
              </a:solidFill>
              <a:cs typeface="MS PGothic" charset="0"/>
            </a:endParaRPr>
          </a:p>
          <a:p>
            <a:pPr algn="ctr" eaLnBrk="1" hangingPunct="1">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17734748"/>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2"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34163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r>
              <a:rPr lang="en-US" dirty="0">
                <a:solidFill>
                  <a:srgbClr val="FFFFFF"/>
                </a:solidFill>
                <a:effectLst>
                  <a:glow rad="139700">
                    <a:srgbClr val="000000"/>
                  </a:glow>
                </a:effectLst>
              </a:rPr>
              <a:t>"</a:t>
            </a:r>
            <a:r>
              <a:rPr lang="zh-CN" altLang="en-US" dirty="0">
                <a:solidFill>
                  <a:srgbClr val="FFFFFF"/>
                </a:solidFill>
                <a:effectLst>
                  <a:glow rad="139700">
                    <a:srgbClr val="000000"/>
                  </a:glow>
                </a:effectLst>
              </a:rPr>
              <a:t>兄弟住在一起，他们中间如果有一个死了，没有留下儿子，死者的妻子就不可出嫁外人；她丈夫的兄弟要向她尽兄弟的本分，娶她为妻，和她同房。 </a:t>
            </a:r>
            <a:r>
              <a:rPr lang="en-US" altLang="zh-CN" dirty="0">
                <a:solidFill>
                  <a:srgbClr val="FFFFFF"/>
                </a:solidFill>
                <a:effectLst>
                  <a:glow rad="139700">
                    <a:srgbClr val="000000"/>
                  </a:glow>
                </a:effectLst>
              </a:rPr>
              <a:t>6 </a:t>
            </a:r>
            <a:r>
              <a:rPr lang="zh-CN" altLang="en-US" dirty="0">
                <a:solidFill>
                  <a:srgbClr val="FFFFFF"/>
                </a:solidFill>
                <a:effectLst>
                  <a:glow rad="139700">
                    <a:srgbClr val="000000"/>
                  </a:glow>
                </a:effectLst>
              </a:rPr>
              <a:t>她所生的长子要归亡兄的名下，免得他的名字从以色列中被涂抹了。</a:t>
            </a:r>
            <a:r>
              <a:rPr lang="en-US" dirty="0">
                <a:solidFill>
                  <a:srgbClr val="FFFFFF"/>
                </a:solidFill>
                <a:effectLst>
                  <a:glow rad="139700">
                    <a:srgbClr val="000000"/>
                  </a:glow>
                </a:effectLst>
              </a:rPr>
              <a:t>"           </a:t>
            </a: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r>
              <a:rPr lang="zh-CN" altLang="en-US" dirty="0">
                <a:solidFill>
                  <a:srgbClr val="FFFFFF"/>
                </a:solidFill>
                <a:effectLst>
                  <a:glow rad="139700">
                    <a:srgbClr val="000000"/>
                  </a:glow>
                </a:effectLst>
              </a:rPr>
              <a:t>申命记 </a:t>
            </a:r>
            <a:r>
              <a:rPr lang="en-US" dirty="0">
                <a:solidFill>
                  <a:srgbClr val="FFFFFF"/>
                </a:solidFill>
                <a:effectLst>
                  <a:glow rad="139700">
                    <a:srgbClr val="000000"/>
                  </a:glow>
                </a:effectLst>
              </a:rPr>
              <a:t>25:5-6 (</a:t>
            </a:r>
            <a:r>
              <a:rPr lang="en-US" altLang="zh-CN" dirty="0">
                <a:solidFill>
                  <a:srgbClr val="FFFFFF"/>
                </a:solidFill>
                <a:effectLst>
                  <a:glow rad="139700">
                    <a:srgbClr val="000000"/>
                  </a:glow>
                </a:effectLst>
              </a:rPr>
              <a:t>CNVS</a:t>
            </a:r>
            <a:r>
              <a:rPr lang="en-US" dirty="0">
                <a:solidFill>
                  <a:srgbClr val="FFFFFF"/>
                </a:solidFill>
                <a:effectLst>
                  <a:glow rad="139700">
                    <a:srgbClr val="000000"/>
                  </a:glow>
                </a:effectLst>
              </a:rPr>
              <a:t>)</a:t>
            </a:r>
          </a:p>
        </p:txBody>
      </p:sp>
    </p:spTree>
    <p:extLst>
      <p:ext uri="{BB962C8B-B14F-4D97-AF65-F5344CB8AC3E}">
        <p14:creationId xmlns:p14="http://schemas.microsoft.com/office/powerpoint/2010/main" val="269992603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350865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effectLst>
                  <a:glow rad="101600">
                    <a:srgbClr val="000000"/>
                  </a:glow>
                </a:effectLst>
                <a:latin typeface="Arial"/>
                <a:cs typeface="Arial"/>
              </a:rPr>
              <a:t>"</a:t>
            </a:r>
            <a:r>
              <a:rPr lang="zh-CN" altLang="en-US" sz="3600" b="1" i="1" dirty="0">
                <a:solidFill>
                  <a:srgbClr val="FFFFFF"/>
                </a:solidFill>
                <a:effectLst>
                  <a:glow rad="101600">
                    <a:srgbClr val="000000"/>
                  </a:glow>
                </a:effectLst>
                <a:latin typeface="Arial"/>
                <a:cs typeface="Arial"/>
              </a:rPr>
              <a:t>撒都该人向来认为没有复活的事。那一天，他们前来问耶稣：</a:t>
            </a:r>
            <a:r>
              <a:rPr lang="en-US" altLang="zh-CN" sz="3600" b="1" i="1" dirty="0">
                <a:solidFill>
                  <a:srgbClr val="FFFFFF"/>
                </a:solidFill>
                <a:effectLst>
                  <a:glow rad="101600">
                    <a:srgbClr val="000000"/>
                  </a:glow>
                </a:effectLst>
                <a:latin typeface="Arial"/>
                <a:cs typeface="Arial"/>
              </a:rPr>
              <a:t> “</a:t>
            </a:r>
            <a:r>
              <a:rPr lang="zh-CN" altLang="en-US" sz="3600" b="1" i="1" dirty="0">
                <a:solidFill>
                  <a:srgbClr val="FFFFFF"/>
                </a:solidFill>
                <a:effectLst>
                  <a:glow rad="101600">
                    <a:srgbClr val="000000"/>
                  </a:glow>
                </a:effectLst>
                <a:latin typeface="Arial"/>
                <a:cs typeface="Arial"/>
              </a:rPr>
              <a:t>老师，摩西说：‘如果一个人死了，没有儿女，他的弟弟应该娶他的妻子，为哥哥立后。</a:t>
            </a:r>
            <a:r>
              <a:rPr lang="en-US" sz="3600" b="1" i="1" dirty="0">
                <a:solidFill>
                  <a:srgbClr val="FFFFFF"/>
                </a:solidFill>
                <a:effectLst>
                  <a:glow rad="101600">
                    <a:srgbClr val="000000"/>
                  </a:glow>
                </a:effectLst>
                <a:latin typeface="Arial"/>
                <a:cs typeface="Arial"/>
              </a:rPr>
              <a:t>"</a:t>
            </a:r>
            <a:endParaRPr lang="en-US" sz="3600" b="1" i="1" baseline="30000" dirty="0">
              <a:solidFill>
                <a:srgbClr val="FFFFFF"/>
              </a:solidFill>
              <a:effectLst>
                <a:glow rad="101600">
                  <a:srgbClr val="000000"/>
                </a:glow>
              </a:effectLst>
              <a:latin typeface="Arial"/>
              <a:cs typeface="Arial"/>
            </a:endParaRPr>
          </a:p>
          <a:p>
            <a:pPr algn="r">
              <a:spcBef>
                <a:spcPct val="50000"/>
              </a:spcBef>
              <a:defRPr/>
            </a:pPr>
            <a:r>
              <a:rPr lang="zh-CN" altLang="en-US" sz="2800" b="1" dirty="0">
                <a:solidFill>
                  <a:srgbClr val="FFFFFF"/>
                </a:solidFill>
                <a:effectLst>
                  <a:glow rad="101600">
                    <a:srgbClr val="000000"/>
                  </a:glow>
                </a:effectLst>
                <a:latin typeface="Arial"/>
                <a:cs typeface="Arial"/>
              </a:rPr>
              <a:t>马太福音 </a:t>
            </a:r>
            <a:r>
              <a:rPr lang="en-US" sz="2800" b="1" dirty="0">
                <a:solidFill>
                  <a:srgbClr val="FFFFFF"/>
                </a:solidFill>
                <a:effectLst>
                  <a:glow rad="101600">
                    <a:srgbClr val="000000"/>
                  </a:glow>
                </a:effectLst>
                <a:latin typeface="Arial"/>
                <a:cs typeface="Arial"/>
              </a:rPr>
              <a:t>22:23-24 (</a:t>
            </a:r>
            <a:r>
              <a:rPr lang="en-US" altLang="zh-CN" sz="2800" b="1" dirty="0">
                <a:solidFill>
                  <a:srgbClr val="FFFFFF"/>
                </a:solidFill>
                <a:effectLst>
                  <a:glow rad="101600">
                    <a:srgbClr val="000000"/>
                  </a:glow>
                </a:effectLst>
                <a:latin typeface="Arial"/>
                <a:cs typeface="Arial"/>
              </a:rPr>
              <a:t>CNVS</a:t>
            </a:r>
            <a:r>
              <a:rPr lang="en-US" sz="2800" b="1" dirty="0">
                <a:solidFill>
                  <a:srgbClr val="FFFFFF"/>
                </a:solidFill>
                <a:effectLst>
                  <a:glow rad="101600">
                    <a:srgbClr val="000000"/>
                  </a:glow>
                </a:effectLst>
                <a:latin typeface="Arial"/>
                <a:cs typeface="Arial"/>
              </a:rPr>
              <a:t>)</a:t>
            </a:r>
            <a:endParaRPr lang="en-US" sz="3600" b="1" i="1" dirty="0">
              <a:solidFill>
                <a:srgbClr val="FFFFFF"/>
              </a:solidFill>
              <a:effectLst>
                <a:glow rad="101600">
                  <a:srgbClr val="000000"/>
                </a:glow>
              </a:effectLst>
              <a:latin typeface="Arial"/>
              <a:cs typeface="Arial"/>
            </a:endParaRPr>
          </a:p>
        </p:txBody>
      </p:sp>
    </p:spTree>
    <p:extLst>
      <p:ext uri="{BB962C8B-B14F-4D97-AF65-F5344CB8AC3E}">
        <p14:creationId xmlns:p14="http://schemas.microsoft.com/office/powerpoint/2010/main" val="209027898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2500" name="Text Box 420"/>
          <p:cNvSpPr txBox="1">
            <a:spLocks noChangeArrowheads="1"/>
          </p:cNvSpPr>
          <p:nvPr/>
        </p:nvSpPr>
        <p:spPr bwMode="auto">
          <a:xfrm>
            <a:off x="647700" y="4281488"/>
            <a:ext cx="8001000" cy="129266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从前我们这里有兄弟七人，头</a:t>
            </a:r>
            <a:r>
              <a:rPr lang="en-US" sz="3600" b="1" i="1" dirty="0">
                <a:solidFill>
                  <a:srgbClr val="FFFFFF"/>
                </a:solidFill>
                <a:latin typeface="Arial"/>
                <a:cs typeface="Arial"/>
              </a:rPr>
              <a:t>"</a:t>
            </a:r>
          </a:p>
          <a:p>
            <a:pPr>
              <a:spcBef>
                <a:spcPct val="50000"/>
              </a:spcBef>
              <a:defRPr/>
            </a:pPr>
            <a:endParaRPr lang="en-US" sz="2800" b="1" dirty="0">
              <a:solidFill>
                <a:srgbClr val="FFFFFF"/>
              </a:solidFill>
              <a:latin typeface="Arial"/>
              <a:cs typeface="Arial"/>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22:25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spTree>
    <p:extLst>
      <p:ext uri="{BB962C8B-B14F-4D97-AF65-F5344CB8AC3E}">
        <p14:creationId xmlns:p14="http://schemas.microsoft.com/office/powerpoint/2010/main" val="32421733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3525" name="Text Box 421"/>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头一个结了婚，没有孩子就死了，留下妻子给他的弟弟。</a:t>
            </a:r>
            <a:r>
              <a:rPr lang="en-US" sz="3600" b="1" i="1" dirty="0">
                <a:solidFill>
                  <a:srgbClr val="FFFFFF"/>
                </a:solidFill>
                <a:latin typeface="Arial"/>
                <a:cs typeface="Arial"/>
              </a:rPr>
              <a:t>"</a:t>
            </a: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22:25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2946187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4247" name="Text Box 119"/>
          <p:cNvSpPr txBox="1">
            <a:spLocks noChangeArrowheads="1"/>
          </p:cNvSpPr>
          <p:nvPr/>
        </p:nvSpPr>
        <p:spPr bwMode="auto">
          <a:xfrm>
            <a:off x="647700" y="42513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 第二个、第三个直到第七个都是这样。”</a:t>
            </a:r>
            <a:endParaRPr lang="en-US" sz="3600" b="1" i="1" dirty="0">
              <a:solidFill>
                <a:srgbClr val="FFFFFF"/>
              </a:solidFill>
              <a:latin typeface="Arial"/>
              <a:cs typeface="Arial"/>
            </a:endParaRP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22:26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spTree>
    <p:extLst>
      <p:ext uri="{BB962C8B-B14F-4D97-AF65-F5344CB8AC3E}">
        <p14:creationId xmlns:p14="http://schemas.microsoft.com/office/powerpoint/2010/main" val="194376164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22" presetClass="entr" presetSubtype="4" fill="hold" grpId="0" nodeType="afterEffect">
                                  <p:stCondLst>
                                    <p:cond delay="1000"/>
                                  </p:stCondLst>
                                  <p:childTnLst>
                                    <p:set>
                                      <p:cBhvr>
                                        <p:cTn id="10" dur="1" fill="hold">
                                          <p:stCondLst>
                                            <p:cond delay="0"/>
                                          </p:stCondLst>
                                        </p:cTn>
                                        <p:tgtEl>
                                          <p:spTgt spid="944551"/>
                                        </p:tgtEl>
                                        <p:attrNameLst>
                                          <p:attrName>style.visibility</p:attrName>
                                        </p:attrNameLst>
                                      </p:cBhvr>
                                      <p:to>
                                        <p:strVal val="visible"/>
                                      </p:to>
                                    </p:set>
                                    <p:animEffect transition="in" filter="wipe(down)">
                                      <p:cBhvr>
                                        <p:cTn id="11" dur="500"/>
                                        <p:tgtEl>
                                          <p:spTgt spid="944551"/>
                                        </p:tgtEl>
                                      </p:cBhvr>
                                    </p:animEffect>
                                  </p:childTnLst>
                                </p:cTn>
                              </p:par>
                            </p:childTnLst>
                          </p:cTn>
                        </p:par>
                        <p:par>
                          <p:cTn id="12" fill="hold" nodeType="afterGroup">
                            <p:stCondLst>
                              <p:cond delay="4000"/>
                            </p:stCondLst>
                            <p:childTnLst>
                              <p:par>
                                <p:cTn id="13" presetID="22" presetClass="entr" presetSubtype="4" fill="hold" grpId="0" nodeType="afterEffect">
                                  <p:stCondLst>
                                    <p:cond delay="1000"/>
                                  </p:stCondLst>
                                  <p:childTnLst>
                                    <p:set>
                                      <p:cBhvr>
                                        <p:cTn id="14" dur="1" fill="hold">
                                          <p:stCondLst>
                                            <p:cond delay="0"/>
                                          </p:stCondLst>
                                        </p:cTn>
                                        <p:tgtEl>
                                          <p:spTgt spid="944552"/>
                                        </p:tgtEl>
                                        <p:attrNameLst>
                                          <p:attrName>style.visibility</p:attrName>
                                        </p:attrNameLst>
                                      </p:cBhvr>
                                      <p:to>
                                        <p:strVal val="visible"/>
                                      </p:to>
                                    </p:set>
                                    <p:animEffect transition="in" filter="wipe(down)">
                                      <p:cBhvr>
                                        <p:cTn id="15" dur="500"/>
                                        <p:tgtEl>
                                          <p:spTgt spid="944552"/>
                                        </p:tgtEl>
                                      </p:cBhvr>
                                    </p:animEffect>
                                  </p:childTnLst>
                                </p:cTn>
                              </p:par>
                            </p:childTnLst>
                          </p:cTn>
                        </p:par>
                        <p:par>
                          <p:cTn id="16" fill="hold" nodeType="afterGroup">
                            <p:stCondLst>
                              <p:cond delay="5500"/>
                            </p:stCondLst>
                            <p:childTnLst>
                              <p:par>
                                <p:cTn id="17" presetID="22" presetClass="entr" presetSubtype="4" fill="hold" grpId="0" nodeType="afterEffect">
                                  <p:stCondLst>
                                    <p:cond delay="1000"/>
                                  </p:stCondLst>
                                  <p:childTnLst>
                                    <p:set>
                                      <p:cBhvr>
                                        <p:cTn id="18" dur="1" fill="hold">
                                          <p:stCondLst>
                                            <p:cond delay="0"/>
                                          </p:stCondLst>
                                        </p:cTn>
                                        <p:tgtEl>
                                          <p:spTgt spid="944557"/>
                                        </p:tgtEl>
                                        <p:attrNameLst>
                                          <p:attrName>style.visibility</p:attrName>
                                        </p:attrNameLst>
                                      </p:cBhvr>
                                      <p:to>
                                        <p:strVal val="visible"/>
                                      </p:to>
                                    </p:set>
                                    <p:animEffect transition="in" filter="wipe(down)">
                                      <p:cBhvr>
                                        <p:cTn id="19" dur="500"/>
                                        <p:tgtEl>
                                          <p:spTgt spid="944557"/>
                                        </p:tgtEl>
                                      </p:cBhvr>
                                    </p:animEffect>
                                  </p:childTnLst>
                                </p:cTn>
                              </p:par>
                            </p:childTnLst>
                          </p:cTn>
                        </p:par>
                        <p:par>
                          <p:cTn id="20" fill="hold" nodeType="afterGroup">
                            <p:stCondLst>
                              <p:cond delay="7000"/>
                            </p:stCondLst>
                            <p:childTnLst>
                              <p:par>
                                <p:cTn id="21" presetID="22" presetClass="entr" presetSubtype="4" fill="hold" grpId="0" nodeType="afterEffect">
                                  <p:stCondLst>
                                    <p:cond delay="1000"/>
                                  </p:stCondLst>
                                  <p:childTnLst>
                                    <p:set>
                                      <p:cBhvr>
                                        <p:cTn id="22" dur="1" fill="hold">
                                          <p:stCondLst>
                                            <p:cond delay="0"/>
                                          </p:stCondLst>
                                        </p:cTn>
                                        <p:tgtEl>
                                          <p:spTgt spid="944555"/>
                                        </p:tgtEl>
                                        <p:attrNameLst>
                                          <p:attrName>style.visibility</p:attrName>
                                        </p:attrNameLst>
                                      </p:cBhvr>
                                      <p:to>
                                        <p:strVal val="visible"/>
                                      </p:to>
                                    </p:set>
                                    <p:animEffect transition="in" filter="wipe(down)">
                                      <p:cBhvr>
                                        <p:cTn id="23" dur="500"/>
                                        <p:tgtEl>
                                          <p:spTgt spid="944555"/>
                                        </p:tgtEl>
                                      </p:cBhvr>
                                    </p:animEffect>
                                  </p:childTnLst>
                                </p:cTn>
                              </p:par>
                            </p:childTnLst>
                          </p:cTn>
                        </p:par>
                        <p:par>
                          <p:cTn id="24" fill="hold" nodeType="afterGroup">
                            <p:stCondLst>
                              <p:cond delay="8500"/>
                            </p:stCondLst>
                            <p:childTnLst>
                              <p:par>
                                <p:cTn id="25" presetID="22" presetClass="entr" presetSubtype="4" fill="hold" grpId="0" nodeType="afterEffect">
                                  <p:stCondLst>
                                    <p:cond delay="1000"/>
                                  </p:stCondLst>
                                  <p:childTnLst>
                                    <p:set>
                                      <p:cBhvr>
                                        <p:cTn id="26" dur="1" fill="hold">
                                          <p:stCondLst>
                                            <p:cond delay="0"/>
                                          </p:stCondLst>
                                        </p:cTn>
                                        <p:tgtEl>
                                          <p:spTgt spid="944553"/>
                                        </p:tgtEl>
                                        <p:attrNameLst>
                                          <p:attrName>style.visibility</p:attrName>
                                        </p:attrNameLst>
                                      </p:cBhvr>
                                      <p:to>
                                        <p:strVal val="visible"/>
                                      </p:to>
                                    </p:set>
                                    <p:animEffect transition="in" filter="wipe(down)">
                                      <p:cBhvr>
                                        <p:cTn id="27"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5" grpId="0" animBg="1"/>
      <p:bldP spid="94455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5271" name="Text Box 119"/>
          <p:cNvSpPr txBox="1">
            <a:spLocks noChangeArrowheads="1"/>
          </p:cNvSpPr>
          <p:nvPr/>
        </p:nvSpPr>
        <p:spPr bwMode="auto">
          <a:xfrm>
            <a:off x="647700" y="4251325"/>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最后，那女人也死了。</a:t>
            </a:r>
            <a:r>
              <a:rPr lang="en-US" sz="3600" b="1" i="1" dirty="0">
                <a:solidFill>
                  <a:srgbClr val="FFFFFF"/>
                </a:solidFill>
                <a:latin typeface="Arial"/>
                <a:cs typeface="Arial"/>
              </a:rPr>
              <a:t>" </a:t>
            </a: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 </a:t>
            </a:r>
            <a:r>
              <a:rPr lang="en-US" sz="2800" b="1" dirty="0">
                <a:solidFill>
                  <a:srgbClr val="FFFFFF"/>
                </a:solidFill>
                <a:latin typeface="Arial"/>
                <a:cs typeface="Arial"/>
              </a:rPr>
              <a:t>22:27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spTree>
    <p:extLst>
      <p:ext uri="{BB962C8B-B14F-4D97-AF65-F5344CB8AC3E}">
        <p14:creationId xmlns:p14="http://schemas.microsoft.com/office/powerpoint/2010/main" val="223484563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sz="2000">
              <a:solidFill>
                <a:srgbClr val="000000"/>
              </a:solidFill>
              <a:latin typeface="Arial"/>
              <a:cs typeface="Arial"/>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
        <p:nvSpPr>
          <p:cNvPr id="946295" name="Text Box 119"/>
          <p:cNvSpPr txBox="1">
            <a:spLocks noChangeArrowheads="1"/>
          </p:cNvSpPr>
          <p:nvPr/>
        </p:nvSpPr>
        <p:spPr bwMode="auto">
          <a:xfrm>
            <a:off x="647700" y="4251325"/>
            <a:ext cx="84963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spcBef>
                <a:spcPct val="50000"/>
              </a:spcBef>
              <a:defRPr/>
            </a:pPr>
            <a:r>
              <a:rPr lang="en-US" sz="3600" b="1" i="1" dirty="0">
                <a:solidFill>
                  <a:srgbClr val="FFFFFF"/>
                </a:solidFill>
                <a:latin typeface="Arial"/>
                <a:cs typeface="Arial"/>
              </a:rPr>
              <a:t>"</a:t>
            </a:r>
            <a:r>
              <a:rPr lang="zh-CN" altLang="en-US" sz="3600" b="1" i="1" dirty="0">
                <a:solidFill>
                  <a:srgbClr val="FFFFFF"/>
                </a:solidFill>
                <a:latin typeface="Arial"/>
                <a:cs typeface="Arial"/>
              </a:rPr>
              <a:t>那么，复活的时候，她是这七个人中哪一个的妻子呢？因为他们都娶过她。</a:t>
            </a:r>
            <a:r>
              <a:rPr lang="en-US" sz="3600" b="1" i="1" dirty="0">
                <a:solidFill>
                  <a:srgbClr val="FFFFFF"/>
                </a:solidFill>
                <a:latin typeface="Arial"/>
                <a:cs typeface="Arial"/>
              </a:rPr>
              <a:t>"</a:t>
            </a: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defRPr/>
            </a:pPr>
            <a:r>
              <a:rPr lang="zh-CN" altLang="en-US" sz="2800" b="1" dirty="0">
                <a:solidFill>
                  <a:srgbClr val="FFFFFF"/>
                </a:solidFill>
                <a:latin typeface="Arial"/>
                <a:cs typeface="Arial"/>
              </a:rPr>
              <a:t>马太福音</a:t>
            </a:r>
            <a:r>
              <a:rPr lang="en-US" sz="2800" b="1" dirty="0">
                <a:solidFill>
                  <a:srgbClr val="FFFFFF"/>
                </a:solidFill>
                <a:latin typeface="Arial"/>
                <a:cs typeface="Arial"/>
              </a:rPr>
              <a:t>22:28 (</a:t>
            </a:r>
            <a:r>
              <a:rPr lang="en-US" altLang="zh-CN" sz="2800" b="1" dirty="0">
                <a:solidFill>
                  <a:srgbClr val="FFFFFF"/>
                </a:solidFill>
                <a:latin typeface="Arial"/>
                <a:cs typeface="Arial"/>
              </a:rPr>
              <a:t>CNVS</a:t>
            </a:r>
            <a:r>
              <a:rPr lang="en-US" sz="2800" b="1" dirty="0">
                <a:solidFill>
                  <a:srgbClr val="FFFFFF"/>
                </a:solidFill>
                <a:latin typeface="Arial"/>
                <a:cs typeface="Arial"/>
              </a:rPr>
              <a:t>)</a:t>
            </a:r>
            <a:endParaRPr lang="en-US" sz="2000" dirty="0">
              <a:solidFill>
                <a:srgbClr val="000000"/>
              </a:solidFill>
              <a:latin typeface="Arial"/>
              <a:cs typeface="Arial"/>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sz="2000">
                <a:solidFill>
                  <a:srgbClr val="000000"/>
                </a:solidFill>
                <a:latin typeface="Arial"/>
                <a:cs typeface="Arial"/>
              </a:endParaRPr>
            </a:p>
          </p:txBody>
        </p:sp>
      </p:grpSp>
    </p:spTree>
    <p:extLst>
      <p:ext uri="{BB962C8B-B14F-4D97-AF65-F5344CB8AC3E}">
        <p14:creationId xmlns:p14="http://schemas.microsoft.com/office/powerpoint/2010/main" val="33177474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947" name="Picture 1027"/>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850950" name="Group 1030"/>
          <p:cNvGrpSpPr>
            <a:grpSpLocks/>
          </p:cNvGrpSpPr>
          <p:nvPr/>
        </p:nvGrpSpPr>
        <p:grpSpPr bwMode="auto">
          <a:xfrm>
            <a:off x="1219200" y="485775"/>
            <a:ext cx="7529264" cy="6086475"/>
            <a:chOff x="768" y="306"/>
            <a:chExt cx="4416" cy="3834"/>
          </a:xfrm>
        </p:grpSpPr>
        <p:pic>
          <p:nvPicPr>
            <p:cNvPr id="850949" name="Picture 102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1776" y="306"/>
              <a:ext cx="2448" cy="3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850946" name="Text Box 1026"/>
            <p:cNvSpPr txBox="1">
              <a:spLocks noChangeArrowheads="1"/>
            </p:cNvSpPr>
            <p:nvPr/>
          </p:nvSpPr>
          <p:spPr bwMode="auto">
            <a:xfrm>
              <a:off x="768" y="816"/>
              <a:ext cx="4416" cy="1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defRPr/>
              </a:pPr>
              <a:r>
                <a:rPr lang="en-US" sz="3600" b="1" i="1" baseline="30000" dirty="0">
                  <a:solidFill>
                    <a:srgbClr val="FFFFFF"/>
                  </a:solidFill>
                  <a:effectLst>
                    <a:glow rad="165100">
                      <a:srgbClr val="000000"/>
                    </a:glow>
                  </a:effectLst>
                  <a:latin typeface="Arial"/>
                  <a:cs typeface="Arial"/>
                </a:rPr>
                <a:t> "</a:t>
              </a:r>
              <a:r>
                <a:rPr lang="zh-CN" altLang="en-US" sz="3600" b="1" i="1" dirty="0">
                  <a:solidFill>
                    <a:srgbClr val="FFFFFF"/>
                  </a:solidFill>
                  <a:effectLst>
                    <a:glow rad="165100">
                      <a:srgbClr val="000000"/>
                    </a:glow>
                  </a:effectLst>
                  <a:latin typeface="Arial"/>
                  <a:cs typeface="Arial"/>
                </a:rPr>
                <a:t>从前经上所写的，都是为教训我们而写的，好使我们借着忍耐和圣经中的安慰得着盼望。</a:t>
              </a:r>
              <a:r>
                <a:rPr lang="en-US" sz="3600" b="1" i="1" dirty="0">
                  <a:solidFill>
                    <a:srgbClr val="FFFFFF"/>
                  </a:solidFill>
                  <a:effectLst>
                    <a:glow rad="165100">
                      <a:srgbClr val="000000"/>
                    </a:glow>
                  </a:effectLst>
                  <a:latin typeface="Arial"/>
                  <a:cs typeface="Arial"/>
                </a:rPr>
                <a:t>" </a:t>
              </a:r>
            </a:p>
            <a:p>
              <a:pPr algn="r">
                <a:spcBef>
                  <a:spcPct val="50000"/>
                </a:spcBef>
                <a:defRPr/>
              </a:pPr>
              <a:r>
                <a:rPr lang="zh-CN" altLang="en-US" sz="2800" b="1" dirty="0">
                  <a:solidFill>
                    <a:srgbClr val="FFFFFF"/>
                  </a:solidFill>
                  <a:effectLst>
                    <a:glow rad="165100">
                      <a:srgbClr val="000000"/>
                    </a:glow>
                  </a:effectLst>
                  <a:latin typeface="Arial"/>
                  <a:cs typeface="Arial"/>
                </a:rPr>
                <a:t>罗马　</a:t>
              </a:r>
              <a:r>
                <a:rPr lang="en-US" sz="2800" b="1" dirty="0">
                  <a:solidFill>
                    <a:srgbClr val="FFFFFF"/>
                  </a:solidFill>
                  <a:effectLst>
                    <a:glow rad="165100">
                      <a:srgbClr val="000000"/>
                    </a:glow>
                  </a:effectLst>
                  <a:latin typeface="Arial"/>
                  <a:cs typeface="Arial"/>
                </a:rPr>
                <a:t>15:4 (</a:t>
              </a:r>
              <a:r>
                <a:rPr lang="zh-CN" altLang="en-US" sz="2800" b="1" dirty="0">
                  <a:solidFill>
                    <a:srgbClr val="FFFFFF"/>
                  </a:solidFill>
                  <a:effectLst>
                    <a:glow rad="165100">
                      <a:srgbClr val="000000"/>
                    </a:glow>
                  </a:effectLst>
                  <a:latin typeface="Arial"/>
                  <a:cs typeface="Arial"/>
                </a:rPr>
                <a:t>ＣＮＶＳ</a:t>
              </a:r>
              <a:r>
                <a:rPr lang="en-US" sz="2800" b="1" dirty="0">
                  <a:solidFill>
                    <a:srgbClr val="FFFFFF"/>
                  </a:solidFill>
                  <a:effectLst>
                    <a:glow rad="165100">
                      <a:srgbClr val="000000"/>
                    </a:glow>
                  </a:effectLst>
                  <a:latin typeface="Arial"/>
                  <a:cs typeface="Arial"/>
                </a:rPr>
                <a:t>)</a:t>
              </a:r>
            </a:p>
          </p:txBody>
        </p:sp>
      </p:grpSp>
    </p:spTree>
    <p:extLst>
      <p:ext uri="{BB962C8B-B14F-4D97-AF65-F5344CB8AC3E}">
        <p14:creationId xmlns:p14="http://schemas.microsoft.com/office/powerpoint/2010/main" val="652824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当我们关心别人时神</a:t>
            </a:r>
            <a:r>
              <a:rPr lang="zh-CN" altLang="en-US" b="1" i="1" dirty="0">
                <a:solidFill>
                  <a:srgbClr val="800000"/>
                </a:solidFill>
                <a:effectLst>
                  <a:glow rad="127000">
                    <a:schemeClr val="bg1"/>
                  </a:glow>
                </a:effectLst>
                <a:latin typeface="Arial" charset="0"/>
                <a:ea typeface="ＭＳ Ｐゴシック" charset="0"/>
                <a:cs typeface="ＭＳ Ｐゴシック" charset="0"/>
              </a:rPr>
              <a:t>如何</a:t>
            </a:r>
            <a:r>
              <a:rPr lang="zh-CN" altLang="en-US" b="1" dirty="0">
                <a:solidFill>
                  <a:schemeClr val="tx2"/>
                </a:solidFill>
                <a:effectLst>
                  <a:glow rad="127000">
                    <a:schemeClr val="bg1"/>
                  </a:glow>
                </a:effectLst>
                <a:latin typeface="Arial" charset="0"/>
                <a:ea typeface="ＭＳ Ｐゴシック" charset="0"/>
                <a:cs typeface="ＭＳ Ｐゴシック" charset="0"/>
              </a:rPr>
              <a:t>赏赐我们</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endPar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2699840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	</a:t>
            </a:r>
            <a:r>
              <a:rPr lang="zh-CN" altLang="en-US" b="1" dirty="0">
                <a:solidFill>
                  <a:schemeClr val="tx2"/>
                </a:solidFill>
                <a:effectLst>
                  <a:glow rad="127000">
                    <a:schemeClr val="bg1"/>
                  </a:glow>
                </a:effectLst>
                <a:latin typeface="Arial" charset="0"/>
                <a:ea typeface="ＭＳ Ｐゴシック" charset="0"/>
                <a:cs typeface="ＭＳ Ｐゴシック" charset="0"/>
              </a:rPr>
              <a:t>神满足我们</a:t>
            </a:r>
            <a:r>
              <a:rPr lang="zh-CN" altLang="en-US" b="1" dirty="0">
                <a:solidFill>
                  <a:srgbClr val="0000FF"/>
                </a:solidFill>
                <a:effectLst>
                  <a:glow rad="127000">
                    <a:schemeClr val="bg1"/>
                  </a:glow>
                </a:effectLst>
                <a:latin typeface="Arial" charset="0"/>
                <a:ea typeface="ＭＳ Ｐゴシック" charset="0"/>
                <a:cs typeface="ＭＳ Ｐゴシック" charset="0"/>
              </a:rPr>
              <a:t>自己</a:t>
            </a:r>
            <a:r>
              <a:rPr lang="zh-CN" altLang="en-US" b="1" dirty="0">
                <a:solidFill>
                  <a:schemeClr val="tx2"/>
                </a:solidFill>
                <a:effectLst>
                  <a:glow rad="127000">
                    <a:schemeClr val="bg1"/>
                  </a:glow>
                </a:effectLst>
                <a:latin typeface="Arial" charset="0"/>
                <a:ea typeface="ＭＳ Ｐゴシック" charset="0"/>
                <a:cs typeface="ＭＳ Ｐゴシック" charset="0"/>
              </a:rPr>
              <a:t>的需要。</a:t>
            </a:r>
            <a:r>
              <a:rPr lang="en-US" b="1" dirty="0">
                <a:solidFill>
                  <a:schemeClr val="tx2"/>
                </a:solidFill>
                <a:effectLst>
                  <a:glow rad="127000">
                    <a:schemeClr val="bg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1–2</a:t>
            </a:r>
          </a:p>
        </p:txBody>
      </p:sp>
    </p:spTree>
    <p:extLst>
      <p:ext uri="{BB962C8B-B14F-4D97-AF65-F5344CB8AC3E}">
        <p14:creationId xmlns:p14="http://schemas.microsoft.com/office/powerpoint/2010/main" val="33970191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即使在士师时代以色列国处在悖逆中</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神却因着祂立约的信实保守了一支正直的族裔，并由他们保守了弥赛亚的族谱和未来的大卫之约</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(4:17-22)</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095015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2624227065"/>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lgn="l">
              <a:defRPr/>
            </a:pPr>
            <a:r>
              <a:rPr lang="en-US" b="1" dirty="0">
                <a:solidFill>
                  <a:schemeClr val="tx2"/>
                </a:solidFill>
                <a:effectLst>
                  <a:glow rad="127000">
                    <a:schemeClr val="bg1"/>
                  </a:glow>
                </a:effectLst>
                <a:latin typeface="Arial" charset="0"/>
                <a:ea typeface="ＭＳ Ｐゴシック" charset="0"/>
                <a:cs typeface="ＭＳ Ｐゴシック" charset="0"/>
              </a:rPr>
              <a:t>II.  </a:t>
            </a:r>
            <a:r>
              <a:rPr lang="zh-CN" altLang="en-US" b="1" dirty="0">
                <a:solidFill>
                  <a:schemeClr val="tx2"/>
                </a:solidFill>
                <a:effectLst>
                  <a:glow rad="127000">
                    <a:schemeClr val="bg1"/>
                  </a:glow>
                </a:effectLst>
                <a:latin typeface="Arial" charset="0"/>
                <a:ea typeface="ＭＳ Ｐゴシック" charset="0"/>
                <a:cs typeface="ＭＳ Ｐゴシック" charset="0"/>
              </a:rPr>
              <a:t>神有时赏赐我们的大过我们</a:t>
            </a:r>
            <a:r>
              <a:rPr lang="zh-CN" altLang="en-US" b="1" dirty="0">
                <a:solidFill>
                  <a:srgbClr val="0000FF"/>
                </a:solidFill>
                <a:effectLst>
                  <a:glow rad="127000">
                    <a:schemeClr val="bg1"/>
                  </a:glow>
                </a:effectLst>
                <a:latin typeface="Arial" charset="0"/>
                <a:ea typeface="ＭＳ Ｐゴシック" charset="0"/>
              </a:rPr>
              <a:t>所</a:t>
            </a:r>
            <a:r>
              <a:rPr lang="zh-CN" altLang="en-US" b="1" dirty="0">
                <a:solidFill>
                  <a:srgbClr val="0000FF"/>
                </a:solidFill>
                <a:effectLst>
                  <a:glow rad="127000">
                    <a:schemeClr val="bg1"/>
                  </a:glow>
                </a:effectLst>
                <a:latin typeface="Arial" charset="0"/>
                <a:ea typeface="ＭＳ Ｐゴシック" charset="0"/>
                <a:cs typeface="ＭＳ Ｐゴシック" charset="0"/>
              </a:rPr>
              <a:t>想的</a:t>
            </a:r>
            <a:r>
              <a:rPr lang="en-US" b="1" dirty="0">
                <a:solidFill>
                  <a:schemeClr val="tx2"/>
                </a:solidFill>
                <a:effectLst>
                  <a:glow rad="127000">
                    <a:schemeClr val="bg1"/>
                  </a:glow>
                </a:effectLst>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1" u="none" strike="noStrike" kern="1200" cap="none" spc="0" normalizeH="0" baseline="0" noProof="0" dirty="0">
                <a:ln>
                  <a:noFill/>
                </a:ln>
                <a:solidFill>
                  <a:srgbClr val="FFFFFF"/>
                </a:solidFill>
                <a:effectLst/>
                <a:uLnTx/>
                <a:uFillTx/>
                <a:latin typeface="Arial"/>
                <a:ea typeface="ＭＳ Ｐゴシック" pitchFamily="-108" charset="-128"/>
                <a:cs typeface="Arial"/>
              </a:rPr>
              <a:t>当我们关心别人时神如何赏赐我们？</a:t>
            </a:r>
            <a:endParaRPr kumimoji="0" lang="en-US" sz="28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路得</a:t>
            </a:r>
            <a:r>
              <a:rPr kumimoji="0" lang="zh-CN" alt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记</a:t>
            </a:r>
            <a:r>
              <a:rPr kumimoji="0" lang="en-US" sz="4400" b="1" i="1" u="none" strike="noStrike" kern="120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3–4</a:t>
            </a:r>
          </a:p>
        </p:txBody>
      </p:sp>
    </p:spTree>
    <p:extLst>
      <p:ext uri="{BB962C8B-B14F-4D97-AF65-F5344CB8AC3E}">
        <p14:creationId xmlns:p14="http://schemas.microsoft.com/office/powerpoint/2010/main" val="10689563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制定计划（</a:t>
            </a:r>
            <a:r>
              <a:rPr lang="en-US" altLang="zh-CN" sz="5400" b="1" dirty="0">
                <a:effectLst>
                  <a:glow rad="127000">
                    <a:schemeClr val="tx1"/>
                  </a:glow>
                </a:effectLst>
                <a:latin typeface="Arial" charset="0"/>
                <a:ea typeface="ＭＳ Ｐゴシック" charset="0"/>
                <a:cs typeface="ＭＳ Ｐゴシック" charset="0"/>
              </a:rPr>
              <a:t>3:1</a:t>
            </a:r>
            <a:r>
              <a:rPr lang="zh-CN" altLang="en-U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220105"/>
            <a:ext cx="9144000" cy="5143500"/>
          </a:xfrm>
          <a:prstGeom prst="rect">
            <a:avLst/>
          </a:prstGeom>
        </p:spPr>
      </p:pic>
    </p:spTree>
    <p:extLst>
      <p:ext uri="{BB962C8B-B14F-4D97-AF65-F5344CB8AC3E}">
        <p14:creationId xmlns:p14="http://schemas.microsoft.com/office/powerpoint/2010/main" val="345649559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800" b="1" i="1"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rPr>
              <a:t>Cold Feet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rPr>
              <a:t>路得记 </a:t>
            </a:r>
            <a:r>
              <a:rPr kumimoji="0" 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a:ea typeface="ＭＳ Ｐゴシック" charset="0"/>
                <a:cs typeface="Arial"/>
              </a:rPr>
              <a:t> 3:1-18</a:t>
            </a:r>
          </a:p>
        </p:txBody>
      </p:sp>
    </p:spTree>
    <p:extLst>
      <p:ext uri="{BB962C8B-B14F-4D97-AF65-F5344CB8AC3E}">
        <p14:creationId xmlns:p14="http://schemas.microsoft.com/office/powerpoint/2010/main" val="1656166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ffectLst/>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en-US" sz="4000" b="1" i="0" u="none" strike="noStrike" kern="1200" cap="none" spc="0" normalizeH="0" baseline="0" noProof="0" dirty="0" err="1">
                <a:ln>
                  <a:noFill/>
                </a:ln>
                <a:solidFill>
                  <a:srgbClr val="FFFFFF"/>
                </a:solidFill>
                <a:effectLst>
                  <a:glow rad="228600">
                    <a:srgbClr val="000000">
                      <a:alpha val="75000"/>
                    </a:srgbClr>
                  </a:glow>
                </a:effectLst>
                <a:uLnTx/>
                <a:uFillTx/>
                <a:latin typeface="Arial" charset="0"/>
                <a:ea typeface="ＭＳ Ｐゴシック" charset="0"/>
                <a:cs typeface="Arial" charset="0"/>
              </a:rPr>
              <a:t>拿俄米的</a:t>
            </a:r>
            <a:r>
              <a:rPr kumimoji="0" lang="en-US" sz="4000" b="1" i="0" u="none" strike="noStrike" kern="1200" cap="none" spc="0" normalizeH="0" baseline="0" noProof="0" dirty="0" err="1">
                <a:ln>
                  <a:noFill/>
                </a:ln>
                <a:solidFill>
                  <a:srgbClr val="FFFF00"/>
                </a:solidFill>
                <a:effectLst>
                  <a:glow rad="228600">
                    <a:srgbClr val="000000">
                      <a:alpha val="75000"/>
                    </a:srgbClr>
                  </a:glow>
                </a:effectLst>
                <a:uLnTx/>
                <a:uFillTx/>
                <a:latin typeface="Arial" charset="0"/>
                <a:ea typeface="ＭＳ Ｐゴシック" charset="0"/>
                <a:cs typeface="Arial" charset="0"/>
              </a:rPr>
              <a:t>贡献</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3:1-4 	</a:t>
            </a:r>
          </a:p>
        </p:txBody>
      </p:sp>
      <p:sp>
        <p:nvSpPr>
          <p:cNvPr id="343133" name="Text Box 93"/>
          <p:cNvSpPr txBox="1">
            <a:spLocks noChangeArrowheads="1"/>
          </p:cNvSpPr>
          <p:nvPr/>
        </p:nvSpPr>
        <p:spPr bwMode="auto">
          <a:xfrm>
            <a:off x="0" y="1568450"/>
            <a:ext cx="9296400" cy="1585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承担</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责任</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展现</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创造力</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2-4</a:t>
            </a:r>
          </a:p>
        </p:txBody>
      </p:sp>
      <p:sp>
        <p:nvSpPr>
          <p:cNvPr id="343142" name="Text Box 102"/>
          <p:cNvSpPr txBox="1">
            <a:spLocks noChangeArrowheads="1"/>
          </p:cNvSpPr>
          <p:nvPr/>
        </p:nvSpPr>
        <p:spPr bwMode="auto">
          <a:xfrm>
            <a:off x="0" y="3689350"/>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zh-TW"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路得的</a:t>
            </a:r>
            <a:r>
              <a:rPr kumimoji="0" lang="zh-TW"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勇气</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3:5-9  	</a:t>
            </a:r>
          </a:p>
        </p:txBody>
      </p:sp>
      <p:sp>
        <p:nvSpPr>
          <p:cNvPr id="343143" name="Text Box 103"/>
          <p:cNvSpPr txBox="1">
            <a:spLocks noChangeArrowheads="1"/>
          </p:cNvSpPr>
          <p:nvPr/>
        </p:nvSpPr>
        <p:spPr bwMode="auto">
          <a:xfrm>
            <a:off x="0" y="4708525"/>
            <a:ext cx="9296400" cy="21351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en-US" sz="4000" b="0" i="0" u="none" strike="noStrike" kern="1200" cap="none" spc="0" normalizeH="0" baseline="0" noProof="0" dirty="0" err="1">
                <a:ln>
                  <a:noFill/>
                </a:ln>
                <a:solidFill>
                  <a:srgbClr val="FFFF00"/>
                </a:solidFill>
                <a:effectLst>
                  <a:glow rad="228600">
                    <a:srgbClr val="000000">
                      <a:alpha val="75000"/>
                    </a:srgbClr>
                  </a:glow>
                </a:effectLst>
                <a:uLnTx/>
                <a:uFillTx/>
                <a:latin typeface="Courier New" charset="0"/>
                <a:ea typeface="ＭＳ Ｐゴシック" charset="0"/>
                <a:cs typeface="Arial" charset="0"/>
              </a:rPr>
              <a:t>计划</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5-7</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18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提案</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8-9</a:t>
            </a: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Tree>
    <p:extLst>
      <p:ext uri="{BB962C8B-B14F-4D97-AF65-F5344CB8AC3E}">
        <p14:creationId xmlns:p14="http://schemas.microsoft.com/office/powerpoint/2010/main" val="242160047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8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par>
                          <p:cTn id="12" fill="hold" nodeType="afterGroup">
                            <p:stCondLst>
                              <p:cond delay="4950"/>
                            </p:stCondLst>
                            <p:childTnLst>
                              <p:par>
                                <p:cTn id="13" presetID="9" presetClass="entr" presetSubtype="0" fill="hold" grpId="0" nodeType="afterEffect">
                                  <p:stCondLst>
                                    <p:cond delay="0"/>
                                  </p:stCondLst>
                                  <p:iterate type="lt">
                                    <p:tmPct val="100000"/>
                                  </p:iterate>
                                  <p:childTnLst>
                                    <p:set>
                                      <p:cBhvr>
                                        <p:cTn id="14" dur="1" fill="hold">
                                          <p:stCondLst>
                                            <p:cond delay="0"/>
                                          </p:stCondLst>
                                        </p:cTn>
                                        <p:tgtEl>
                                          <p:spTgt spid="343142"/>
                                        </p:tgtEl>
                                        <p:attrNameLst>
                                          <p:attrName>style.visibility</p:attrName>
                                        </p:attrNameLst>
                                      </p:cBhvr>
                                      <p:to>
                                        <p:strVal val="visible"/>
                                      </p:to>
                                    </p:set>
                                    <p:animEffect transition="in" filter="dissolve">
                                      <p:cBhvr>
                                        <p:cTn id="15" dur="75"/>
                                        <p:tgtEl>
                                          <p:spTgt spid="343142"/>
                                        </p:tgtEl>
                                      </p:cBhvr>
                                    </p:animEffect>
                                  </p:childTnLst>
                                </p:cTn>
                              </p:par>
                            </p:childTnLst>
                          </p:cTn>
                        </p:par>
                        <p:par>
                          <p:cTn id="16" fill="hold" nodeType="afterGroup">
                            <p:stCondLst>
                              <p:cond delay="5700"/>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343143"/>
                                        </p:tgtEl>
                                        <p:attrNameLst>
                                          <p:attrName>style.visibility</p:attrName>
                                        </p:attrNameLst>
                                      </p:cBhvr>
                                      <p:to>
                                        <p:strVal val="visible"/>
                                      </p:to>
                                    </p:set>
                                    <p:animEffect transition="in" filter="dissolve">
                                      <p:cBhvr>
                                        <p:cTn id="19" dur="75"/>
                                        <p:tgtEl>
                                          <p:spTgt spid="343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P spid="343142" grpId="0" autoUpdateAnimBg="0"/>
      <p:bldP spid="343143"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1365" name="Text Box 5"/>
          <p:cNvSpPr txBox="1">
            <a:spLocks noChangeArrowheads="1"/>
          </p:cNvSpPr>
          <p:nvPr/>
        </p:nvSpPr>
        <p:spPr bwMode="auto">
          <a:xfrm>
            <a:off x="495300" y="2514600"/>
            <a:ext cx="8382000" cy="19389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愿耶和华照你所作的报答你；你来投靠在耶和华以色列　神的</a:t>
            </a:r>
            <a:r>
              <a:rPr kumimoji="0" lang="zh-CN" altLang="en-US" sz="4000" b="1" i="1"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rPr>
              <a:t>翅膀</a:t>
            </a:r>
            <a:r>
              <a:rPr kumimoji="0" lang="zh-CN" alt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下，愿他充充足足酬报你。 </a:t>
            </a:r>
            <a:r>
              <a:rPr kumimoji="0" lang="en-US" sz="4000" b="1" i="1"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 </a:t>
            </a: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rPr>
              <a:t>wyp;n:K]</a:t>
            </a:r>
            <a:endParaRPr kumimoji="0" lang="en-US" sz="9600" b="1" i="0" u="none" strike="noStrike" kern="1200" cap="none" spc="0" normalizeH="0" baseline="0" noProof="0" dirty="0">
              <a:ln>
                <a:noFill/>
              </a:ln>
              <a:solidFill>
                <a:srgbClr val="FFFF00"/>
              </a:solidFill>
              <a:effectLst>
                <a:glow rad="177800">
                  <a:srgbClr val="000000"/>
                </a:glow>
              </a:effectLst>
              <a:uLnTx/>
              <a:uFillTx/>
              <a:latin typeface="Arial"/>
              <a:ea typeface="ＭＳ Ｐゴシック" charset="0"/>
              <a:cs typeface="Arial"/>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路得记 </a:t>
            </a:r>
            <a:r>
              <a:rPr kumimoji="0" lang="en-US" altLang="zh-CN"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2:12 </a:t>
            </a:r>
            <a:r>
              <a:rPr kumimoji="0" lang="zh-CN"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中的波阿斯</a:t>
            </a: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298185951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2390" name="Text Box 1030"/>
          <p:cNvSpPr txBox="1">
            <a:spLocks noChangeArrowheads="1"/>
          </p:cNvSpPr>
          <p:nvPr/>
        </p:nvSpPr>
        <p:spPr bwMode="auto">
          <a:xfrm>
            <a:off x="179512" y="2514600"/>
            <a:ext cx="8964488"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回答说：「我是你的婢女路得。</a:t>
            </a:r>
            <a:endParaRPr kumimoji="0" 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TW" alt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路得 </a:t>
            </a:r>
            <a:r>
              <a:rPr kumimoji="0" lang="en-US" sz="3200" b="1"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 3:9</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2" name="Text Box 1032"/>
          <p:cNvSpPr txBox="1">
            <a:spLocks noChangeArrowheads="1"/>
          </p:cNvSpPr>
          <p:nvPr/>
        </p:nvSpPr>
        <p:spPr bwMode="auto">
          <a:xfrm>
            <a:off x="251520" y="3164309"/>
            <a:ext cx="8382000" cy="13234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altLang="ja-JP"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 求你用你的</a:t>
            </a:r>
            <a:r>
              <a:rPr kumimoji="0" lang="zh-CN" altLang="en-US" sz="4000" b="1" i="1" u="none" strike="noStrike" kern="1200" cap="none" spc="0" normalizeH="0" baseline="0" noProof="0" dirty="0">
                <a:ln>
                  <a:noFill/>
                </a:ln>
                <a:solidFill>
                  <a:srgbClr val="FFFF00"/>
                </a:solidFill>
                <a:effectLst>
                  <a:glow rad="152400">
                    <a:srgbClr val="000000"/>
                  </a:glow>
                </a:effectLst>
                <a:uLnTx/>
                <a:uFillTx/>
                <a:latin typeface="Arial"/>
                <a:ea typeface="ＭＳ Ｐゴシック" charset="0"/>
                <a:cs typeface="Arial"/>
              </a:rPr>
              <a:t>衣襟遮盖</a:t>
            </a:r>
            <a:r>
              <a:rPr kumimoji="0" lang="zh-CN" alt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rPr>
              <a:t>我，因为你是我一个至近的亲属。</a:t>
            </a:r>
            <a:endParaRPr kumimoji="0" lang="en-US" sz="4000" b="1" i="1" u="none" strike="noStrike" kern="1200" cap="none" spc="0" normalizeH="0" baseline="0" noProof="0" dirty="0">
              <a:ln>
                <a:noFill/>
              </a:ln>
              <a:solidFill>
                <a:srgbClr val="FFFFFF"/>
              </a:solidFill>
              <a:effectLst>
                <a:glow rad="152400">
                  <a:srgbClr val="000000"/>
                </a:glow>
              </a:effectLst>
              <a:uLnTx/>
              <a:uFillTx/>
              <a:latin typeface="Arial"/>
              <a:ea typeface="ＭＳ Ｐゴシック" charset="0"/>
              <a:cs typeface="Arial"/>
            </a:endParaRPr>
          </a:p>
        </p:txBody>
      </p:sp>
      <p:sp>
        <p:nvSpPr>
          <p:cNvPr id="912393" name="Text Box 1033"/>
          <p:cNvSpPr txBox="1">
            <a:spLocks noChangeArrowheads="1"/>
          </p:cNvSpPr>
          <p:nvPr/>
        </p:nvSpPr>
        <p:spPr bwMode="auto">
          <a:xfrm>
            <a:off x="6591672" y="548680"/>
            <a:ext cx="2552328" cy="15696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p</a:t>
            </a:r>
            <a:r>
              <a:rPr kumimoji="0" lang="he-IL"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n</a:t>
            </a:r>
            <a:r>
              <a:rPr kumimoji="0" lang="en-US" sz="9600" b="1" i="0" u="none" strike="noStrike" kern="1200" cap="none" spc="0" normalizeH="0" baseline="0" noProof="0" dirty="0">
                <a:ln>
                  <a:noFill/>
                </a:ln>
                <a:solidFill>
                  <a:srgbClr val="FFFF00"/>
                </a:solidFill>
                <a:effectLst>
                  <a:glow rad="152400">
                    <a:srgbClr val="000000"/>
                  </a:glow>
                </a:effectLst>
                <a:uLnTx/>
                <a:uFillTx/>
                <a:latin typeface="Bwhebb"/>
                <a:ea typeface="ＭＳ Ｐゴシック" charset="0"/>
                <a:cs typeface="Bwhebb"/>
              </a:rPr>
              <a:t>"K' </a:t>
            </a:r>
          </a:p>
        </p:txBody>
      </p:sp>
      <p:pic>
        <p:nvPicPr>
          <p:cNvPr id="3" name="Picture 2"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737713" y="39599"/>
            <a:ext cx="3253887" cy="2276871"/>
          </a:xfrm>
          <a:prstGeom prst="rect">
            <a:avLst/>
          </a:prstGeom>
        </p:spPr>
      </p:pic>
    </p:spTree>
    <p:extLst>
      <p:ext uri="{BB962C8B-B14F-4D97-AF65-F5344CB8AC3E}">
        <p14:creationId xmlns:p14="http://schemas.microsoft.com/office/powerpoint/2010/main" val="227731076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3415" name="Text Box 7"/>
          <p:cNvSpPr txBox="1">
            <a:spLocks noChangeArrowheads="1"/>
          </p:cNvSpPr>
          <p:nvPr/>
        </p:nvSpPr>
        <p:spPr bwMode="auto">
          <a:xfrm>
            <a:off x="343647" y="2336242"/>
            <a:ext cx="8495553" cy="25545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228600" marR="0" lvl="2" indent="0" algn="l" defTabSz="914400" rtl="0" eaLnBrk="1" fontAlgn="base" latinLnBrk="0" hangingPunct="1">
              <a:lnSpc>
                <a:spcPct val="100000"/>
              </a:lnSpc>
              <a:spcBef>
                <a:spcPct val="50000"/>
              </a:spcBef>
              <a:spcAft>
                <a:spcPct val="0"/>
              </a:spcAft>
              <a:buClrTx/>
              <a:buSzTx/>
              <a:buFontTx/>
              <a:buNone/>
              <a:tabLst/>
              <a:defRPr/>
            </a:pPr>
            <a:r>
              <a:rPr kumimoji="0" 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a:t>
            </a:r>
            <a:r>
              <a:rPr kumimoji="0" lang="zh-CN" alt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 「我从你旁边经过，看见你的时候正动爱情，便用</a:t>
            </a:r>
            <a:r>
              <a:rPr kumimoji="0" lang="zh-CN" altLang="en-US" sz="4000" b="1" i="1"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rPr>
              <a:t>衣襟</a:t>
            </a:r>
            <a:r>
              <a:rPr kumimoji="0" lang="zh-CN" alt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搭在你身上，遮盖你的赤体；又向你起誓，与你结盟，你就归于我。这是主耶和华说的。</a:t>
            </a:r>
            <a:endParaRPr kumimoji="0" lang="en-US" sz="4000" b="1" i="1"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endParaRPr>
          </a:p>
        </p:txBody>
      </p:sp>
      <p:sp>
        <p:nvSpPr>
          <p:cNvPr id="913416" name="Text Box 8"/>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err="1">
                <a:ln>
                  <a:noFill/>
                </a:ln>
                <a:solidFill>
                  <a:srgbClr val="FFFFFF"/>
                </a:solidFill>
                <a:effectLst>
                  <a:glow rad="165100">
                    <a:srgbClr val="000000"/>
                  </a:glow>
                </a:effectLst>
                <a:uLnTx/>
                <a:uFillTx/>
                <a:latin typeface="Arial"/>
                <a:ea typeface="ＭＳ Ｐゴシック" charset="0"/>
                <a:cs typeface="Arial"/>
              </a:rPr>
              <a:t>以西结书l</a:t>
            </a:r>
            <a:r>
              <a:rPr kumimoji="0" lang="en-US" sz="3200" b="1"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rPr>
              <a:t> 16:8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glow rad="165100">
                  <a:srgbClr val="000000"/>
                </a:glow>
              </a:effectLst>
              <a:uLnTx/>
              <a:uFillTx/>
              <a:latin typeface="Arial"/>
              <a:ea typeface="ＭＳ Ｐゴシック" charset="0"/>
              <a:cs typeface="Arial"/>
            </a:endParaRPr>
          </a:p>
        </p:txBody>
      </p:sp>
      <p:sp>
        <p:nvSpPr>
          <p:cNvPr id="913418" name="Text Box 10"/>
          <p:cNvSpPr txBox="1">
            <a:spLocks noChangeArrowheads="1"/>
          </p:cNvSpPr>
          <p:nvPr/>
        </p:nvSpPr>
        <p:spPr bwMode="auto">
          <a:xfrm>
            <a:off x="9396536" y="476672"/>
            <a:ext cx="3657600" cy="30469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he-IL" sz="9600" b="1" i="0"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rPr>
              <a:t>ypin:K]</a:t>
            </a:r>
            <a:endParaRPr kumimoji="0" lang="en-US" sz="9600" b="1" i="0" u="none" strike="noStrike" kern="1200" cap="none" spc="0" normalizeH="0" baseline="0" noProof="0" dirty="0">
              <a:ln>
                <a:noFill/>
              </a:ln>
              <a:solidFill>
                <a:srgbClr val="FFFF00"/>
              </a:solidFill>
              <a:effectLst>
                <a:glow rad="165100">
                  <a:srgbClr val="000000"/>
                </a:glow>
              </a:effectLst>
              <a:uLnTx/>
              <a:uFillTx/>
              <a:latin typeface="Arial"/>
              <a:ea typeface="ＭＳ Ｐゴシック" charset="0"/>
              <a:cs typeface="Arial"/>
            </a:endParaRPr>
          </a:p>
        </p:txBody>
      </p:sp>
      <p:pic>
        <p:nvPicPr>
          <p:cNvPr id="2" name="Picture 1" descr="Screen Shot 2016-09-11 at 1.10.01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540552" y="3356992"/>
            <a:ext cx="3276600" cy="2324100"/>
          </a:xfrm>
          <a:prstGeom prst="rect">
            <a:avLst/>
          </a:prstGeom>
        </p:spPr>
      </p:pic>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41097182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1907" name="Text Box 3"/>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波阿斯的</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承诺</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3:10-15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p>
        </p:txBody>
      </p:sp>
      <p:sp>
        <p:nvSpPr>
          <p:cNvPr id="891908" name="Text Box 4"/>
          <p:cNvSpPr txBox="1">
            <a:spLocks noChangeArrowheads="1"/>
          </p:cNvSpPr>
          <p:nvPr/>
        </p:nvSpPr>
        <p:spPr bwMode="auto">
          <a:xfrm>
            <a:off x="0" y="1612900"/>
            <a:ext cx="9296400" cy="36625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他的</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承诺</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10-11</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2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他的</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问题</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12</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2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他的</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保护</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13-14</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endParaRPr kumimoji="0" lang="en-US" sz="24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 typeface="Wingdings 2" charset="0"/>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en-US" sz="4000" b="1" i="0" u="none" strike="noStrike" kern="1200" cap="none" spc="0" normalizeH="0" baseline="0" noProof="0" dirty="0" err="1">
                <a:ln>
                  <a:noFill/>
                </a:ln>
                <a:solidFill>
                  <a:srgbClr val="FFFFFF"/>
                </a:solidFill>
                <a:effectLst>
                  <a:glow rad="228600">
                    <a:srgbClr val="000000">
                      <a:alpha val="75000"/>
                    </a:srgbClr>
                  </a:glow>
                </a:effectLst>
                <a:uLnTx/>
                <a:uFillTx/>
                <a:latin typeface="Courier New" charset="0"/>
                <a:ea typeface="ＭＳ Ｐゴシック" charset="0"/>
                <a:cs typeface="Arial" charset="0"/>
              </a:rPr>
              <a:t>他的</a:t>
            </a:r>
            <a:r>
              <a:rPr kumimoji="0" lang="en-US" sz="4000" b="1" i="0" u="none" strike="noStrike" kern="1200" cap="none" spc="0" normalizeH="0" baseline="0" noProof="0" dirty="0" err="1">
                <a:ln>
                  <a:noFill/>
                </a:ln>
                <a:solidFill>
                  <a:srgbClr val="FFFF00"/>
                </a:solidFill>
                <a:effectLst>
                  <a:glow rad="228600">
                    <a:srgbClr val="000000">
                      <a:alpha val="75000"/>
                    </a:srgbClr>
                  </a:glow>
                </a:effectLst>
                <a:uLnTx/>
                <a:uFillTx/>
                <a:latin typeface="Courier New" charset="0"/>
                <a:ea typeface="ＭＳ Ｐゴシック" charset="0"/>
                <a:cs typeface="Arial" charset="0"/>
              </a:rPr>
              <a:t>供应</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15</a:t>
            </a:r>
          </a:p>
        </p:txBody>
      </p:sp>
      <p:sp>
        <p:nvSpPr>
          <p:cNvPr id="891914" name="Text Box 10"/>
          <p:cNvSpPr txBox="1">
            <a:spLocks noChangeArrowheads="1"/>
          </p:cNvSpPr>
          <p:nvPr/>
        </p:nvSpPr>
        <p:spPr bwMode="auto">
          <a:xfrm>
            <a:off x="0" y="5546725"/>
            <a:ext cx="92964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拿俄米的</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信心</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3:16-18</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53541026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891908"/>
                                        </p:tgtEl>
                                        <p:attrNameLst>
                                          <p:attrName>style.visibility</p:attrName>
                                        </p:attrNameLst>
                                      </p:cBhvr>
                                      <p:to>
                                        <p:strVal val="visible"/>
                                      </p:to>
                                    </p:set>
                                    <p:animEffect transition="in" filter="dissolve">
                                      <p:cBhvr>
                                        <p:cTn id="7" dur="75"/>
                                        <p:tgtEl>
                                          <p:spTgt spid="891908"/>
                                        </p:tgtEl>
                                      </p:cBhvr>
                                    </p:animEffect>
                                  </p:childTnLst>
                                </p:cTn>
                              </p:par>
                            </p:childTnLst>
                          </p:cTn>
                        </p:par>
                        <p:par>
                          <p:cTn id="8" fill="hold" nodeType="afterGroup">
                            <p:stCondLst>
                              <p:cond delay="35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891914"/>
                                        </p:tgtEl>
                                        <p:attrNameLst>
                                          <p:attrName>style.visibility</p:attrName>
                                        </p:attrNameLst>
                                      </p:cBhvr>
                                      <p:to>
                                        <p:strVal val="visible"/>
                                      </p:to>
                                    </p:set>
                                    <p:animEffect transition="in" filter="dissolve">
                                      <p:cBhvr>
                                        <p:cTn id="11" dur="75"/>
                                        <p:tgtEl>
                                          <p:spTgt spid="89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08" grpId="0" autoUpdateAnimBg="0"/>
      <p:bldP spid="891914" grpId="0"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1302"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951299" name="Text Box 3"/>
          <p:cNvSpPr txBox="1">
            <a:spLocks noChangeArrowheads="1"/>
          </p:cNvSpPr>
          <p:nvPr/>
        </p:nvSpPr>
        <p:spPr bwMode="auto">
          <a:xfrm>
            <a:off x="533400" y="3336925"/>
            <a:ext cx="8503096"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如果你的兄弟贫穷，卖了部分地业，他的至亲可以来，把兄弟所卖的赎回。</a:t>
            </a:r>
            <a:r>
              <a:rPr kumimoji="0" lang="en-US" sz="3600" b="1" i="1"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          </a:t>
            </a:r>
            <a:endPar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
        <p:nvSpPr>
          <p:cNvPr id="951300" name="Text Box 4"/>
          <p:cNvSpPr txBox="1">
            <a:spLocks noChangeArrowheads="1"/>
          </p:cNvSpPr>
          <p:nvPr/>
        </p:nvSpPr>
        <p:spPr bwMode="auto">
          <a:xfrm>
            <a:off x="4114800" y="63246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利未记 </a:t>
            </a:r>
            <a: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25:25 (</a:t>
            </a:r>
            <a:r>
              <a:rPr kumimoji="0" lang="en-US" altLang="zh-CN"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CNVS</a:t>
            </a:r>
            <a:r>
              <a:rPr kumimoji="0" lang="en-US" sz="28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t>
            </a:r>
          </a:p>
        </p:txBody>
      </p:sp>
      <p:sp>
        <p:nvSpPr>
          <p:cNvPr id="951301" name="Text Box 5"/>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财产</a:t>
            </a:r>
            <a:endParaRPr kumimoji="0" lang="en-US" sz="4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endParaRPr>
          </a:p>
        </p:txBody>
      </p:sp>
    </p:spTree>
    <p:extLst>
      <p:ext uri="{BB962C8B-B14F-4D97-AF65-F5344CB8AC3E}">
        <p14:creationId xmlns:p14="http://schemas.microsoft.com/office/powerpoint/2010/main" val="226838144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51299"/>
                                        </p:tgtEl>
                                        <p:attrNameLst>
                                          <p:attrName>style.visibility</p:attrName>
                                        </p:attrNameLst>
                                      </p:cBhvr>
                                      <p:to>
                                        <p:strVal val="visible"/>
                                      </p:to>
                                    </p:set>
                                    <p:animEffect transition="in" filter="dissolve">
                                      <p:cBhvr>
                                        <p:cTn id="7" dur="500"/>
                                        <p:tgtEl>
                                          <p:spTgt spid="95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神并非通过法制改革赐下救赎，而是通过</a:t>
            </a:r>
            <a:r>
              <a:rPr kumimoji="0" lang="zh-TW"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和她的近亲买赎者</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波阿斯，以及由他们的族谱所出的后裔</a:t>
            </a:r>
            <a:r>
              <a:rPr kumimoji="0" lang="en-US" altLang="zh-CN"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最终的救赎者耶稣，来救赎世界。</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663136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2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2323" name="Text Box 3"/>
          <p:cNvSpPr txBox="1">
            <a:spLocks noChangeArrowheads="1"/>
          </p:cNvSpPr>
          <p:nvPr/>
        </p:nvSpPr>
        <p:spPr bwMode="auto">
          <a:xfrm>
            <a:off x="609600" y="1752600"/>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兄弟住在一起，他们中间如果有一个死了，没有留下儿子，死者的妻子就不可出嫁外人；她丈夫的兄弟要向她尽兄弟的本分，娶她为妻，和她同房。</a:t>
            </a:r>
            <a:r>
              <a:rPr lang="en-US" sz="3600" b="1" i="1" dirty="0">
                <a:solidFill>
                  <a:srgbClr val="FFFFFF"/>
                </a:solidFill>
                <a:effectLst>
                  <a:glow rad="101600">
                    <a:srgbClr val="000000">
                      <a:alpha val="75000"/>
                    </a:srgbClr>
                  </a:glow>
                </a:effectLst>
                <a:latin typeface="Arial"/>
                <a:cs typeface="Arial"/>
              </a:rPr>
              <a:t>"</a:t>
            </a:r>
          </a:p>
        </p:txBody>
      </p:sp>
      <p:sp>
        <p:nvSpPr>
          <p:cNvPr id="95232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25:5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52327"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11948670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7443" name="Text Box 3"/>
          <p:cNvSpPr txBox="1">
            <a:spLocks noChangeArrowheads="1"/>
          </p:cNvSpPr>
          <p:nvPr/>
        </p:nvSpPr>
        <p:spPr bwMode="auto">
          <a:xfrm>
            <a:off x="609600" y="1752600"/>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她所生的长子要归亡兄的名下，免得他的名字从以色列中被涂抹了。</a:t>
            </a:r>
            <a:r>
              <a:rPr lang="en-US" sz="3600" b="1" i="1" dirty="0">
                <a:solidFill>
                  <a:srgbClr val="FFFFFF"/>
                </a:solidFill>
                <a:effectLst>
                  <a:glow rad="101600">
                    <a:srgbClr val="000000">
                      <a:alpha val="75000"/>
                    </a:srgbClr>
                  </a:glow>
                </a:effectLst>
                <a:latin typeface="Arial"/>
                <a:cs typeface="Arial"/>
              </a:rPr>
              <a:t>"            </a:t>
            </a:r>
          </a:p>
        </p:txBody>
      </p:sp>
      <p:sp>
        <p:nvSpPr>
          <p:cNvPr id="95744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25:6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57446" name="Text Box 6"/>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2729583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846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5846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58468"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25:7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5847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58472" name="Text Box 8"/>
          <p:cNvSpPr txBox="1">
            <a:spLocks noChangeArrowheads="1"/>
          </p:cNvSpPr>
          <p:nvPr/>
        </p:nvSpPr>
        <p:spPr bwMode="auto">
          <a:xfrm>
            <a:off x="609600" y="1660525"/>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那人如果不喜欢娶他兄弟的妻子，他兄弟的妻子就要到城门去见长老，说：‘我丈夫的兄弟不肯在以色列中为自己的哥哥立名，不肯对我尽兄弟的本分。</a:t>
            </a:r>
            <a:r>
              <a:rPr lang="en-US" altLang="ja-JP" sz="3600" b="1" i="1" dirty="0">
                <a:solidFill>
                  <a:srgbClr val="FFFFFF"/>
                </a:solidFill>
                <a:effectLst>
                  <a:glow rad="101600">
                    <a:srgbClr val="000000">
                      <a:alpha val="75000"/>
                    </a:srgbClr>
                  </a:glow>
                </a:effectLst>
                <a:latin typeface="Arial"/>
                <a:cs typeface="Arial"/>
              </a:rPr>
              <a:t>"</a:t>
            </a:r>
            <a:endParaRPr lang="en-US" sz="3600" b="1" i="1" dirty="0">
              <a:solidFill>
                <a:srgbClr val="FFFFFF"/>
              </a:solidFill>
              <a:effectLst>
                <a:glow rad="101600">
                  <a:srgbClr val="000000">
                    <a:alpha val="75000"/>
                  </a:srgbClr>
                </a:glow>
              </a:effectLst>
              <a:latin typeface="Arial"/>
              <a:cs typeface="Arial"/>
            </a:endParaRPr>
          </a:p>
        </p:txBody>
      </p:sp>
      <p:sp>
        <p:nvSpPr>
          <p:cNvPr id="95847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12151294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6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2563"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256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25:8-9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62566"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2567" name="Text Box 7"/>
          <p:cNvSpPr txBox="1">
            <a:spLocks noChangeArrowheads="1"/>
          </p:cNvSpPr>
          <p:nvPr/>
        </p:nvSpPr>
        <p:spPr bwMode="auto">
          <a:xfrm>
            <a:off x="609600" y="1736725"/>
            <a:ext cx="8001000" cy="34163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本城的长老就要把那人叫来，对他说明；如果他坚持说：‘我不乐意娶她’， </a:t>
            </a:r>
            <a:r>
              <a:rPr lang="en-US" altLang="zh-CN" sz="3600" b="1" i="1" dirty="0">
                <a:solidFill>
                  <a:srgbClr val="FFFFFF"/>
                </a:solidFill>
                <a:effectLst>
                  <a:glow rad="101600">
                    <a:srgbClr val="000000">
                      <a:alpha val="75000"/>
                    </a:srgbClr>
                  </a:glow>
                </a:effectLst>
                <a:latin typeface="Arial"/>
                <a:cs typeface="Arial"/>
              </a:rPr>
              <a:t>9 </a:t>
            </a:r>
            <a:r>
              <a:rPr lang="zh-CN" altLang="en-US" sz="3600" b="1" i="1" dirty="0">
                <a:solidFill>
                  <a:srgbClr val="FFFFFF"/>
                </a:solidFill>
                <a:effectLst>
                  <a:glow rad="101600">
                    <a:srgbClr val="000000">
                      <a:alpha val="75000"/>
                    </a:srgbClr>
                  </a:glow>
                </a:effectLst>
                <a:latin typeface="Arial"/>
                <a:cs typeface="Arial"/>
              </a:rPr>
              <a:t>他哥哥的妻子就要当着长老的面前，走到那人跟前，脱去他脚上的鞋子，吐唾沫在他的脸上，说：‘那不为自己哥哥建立家室的，人人都要这样对待他。</a:t>
            </a:r>
            <a:r>
              <a:rPr lang="en-US" sz="3600" b="1" i="1" dirty="0">
                <a:solidFill>
                  <a:srgbClr val="FFFFFF"/>
                </a:solidFill>
                <a:effectLst>
                  <a:glow rad="101600">
                    <a:srgbClr val="000000">
                      <a:alpha val="75000"/>
                    </a:srgbClr>
                  </a:glow>
                </a:effectLst>
                <a:latin typeface="Arial"/>
                <a:cs typeface="Arial"/>
              </a:rPr>
              <a:t>"</a:t>
            </a:r>
          </a:p>
        </p:txBody>
      </p:sp>
      <p:sp>
        <p:nvSpPr>
          <p:cNvPr id="962569"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68813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 xmlns:a14="http://schemas.microsoft.com/office/drawing/2010/main">
                <a:solidFill>
                  <a:srgbClr val="FFFFFF"/>
                </a:solidFill>
              </a14:hiddenFill>
            </a:ext>
          </a:extLst>
        </p:spPr>
      </p:pic>
      <p:sp>
        <p:nvSpPr>
          <p:cNvPr id="96358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3588" name="Text Box 4"/>
          <p:cNvSpPr txBox="1">
            <a:spLocks noChangeArrowheads="1"/>
          </p:cNvSpPr>
          <p:nvPr/>
        </p:nvSpPr>
        <p:spPr bwMode="auto">
          <a:xfrm>
            <a:off x="4038600" y="6278563"/>
            <a:ext cx="5181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2800" b="1" dirty="0">
                <a:solidFill>
                  <a:srgbClr val="FFFFFF"/>
                </a:solidFill>
                <a:effectLst>
                  <a:glow rad="101600">
                    <a:srgbClr val="000000">
                      <a:alpha val="75000"/>
                    </a:srgbClr>
                  </a:glow>
                </a:effectLst>
                <a:latin typeface="Arial"/>
                <a:cs typeface="Arial"/>
              </a:rPr>
              <a:t>申命记 </a:t>
            </a:r>
            <a:r>
              <a:rPr lang="en-US" sz="2800" b="1" dirty="0">
                <a:solidFill>
                  <a:srgbClr val="FFFFFF"/>
                </a:solidFill>
                <a:effectLst>
                  <a:glow rad="101600">
                    <a:srgbClr val="000000">
                      <a:alpha val="75000"/>
                    </a:srgbClr>
                  </a:glow>
                </a:effectLst>
                <a:latin typeface="Arial"/>
                <a:cs typeface="Arial"/>
              </a:rPr>
              <a:t>25:9-10 (</a:t>
            </a:r>
            <a:r>
              <a:rPr lang="en-US" altLang="zh-CN" sz="2800" b="1" dirty="0">
                <a:solidFill>
                  <a:srgbClr val="FFFFFF"/>
                </a:solidFill>
                <a:effectLst>
                  <a:glow rad="101600">
                    <a:srgbClr val="000000">
                      <a:alpha val="75000"/>
                    </a:srgbClr>
                  </a:glow>
                </a:effectLst>
                <a:latin typeface="Arial"/>
                <a:cs typeface="Arial"/>
              </a:rPr>
              <a:t>CNVS</a:t>
            </a:r>
            <a:r>
              <a:rPr lang="en-US" sz="2800" b="1" dirty="0">
                <a:solidFill>
                  <a:srgbClr val="FFFFFF"/>
                </a:solidFill>
                <a:effectLst>
                  <a:glow rad="101600">
                    <a:srgbClr val="000000">
                      <a:alpha val="75000"/>
                    </a:srgbClr>
                  </a:glow>
                </a:effectLst>
                <a:latin typeface="Arial"/>
                <a:cs typeface="Arial"/>
              </a:rPr>
              <a:t>)</a:t>
            </a:r>
          </a:p>
        </p:txBody>
      </p:sp>
      <p:sp>
        <p:nvSpPr>
          <p:cNvPr id="96359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endParaRPr lang="en-US" sz="3600" b="1" i="1">
              <a:solidFill>
                <a:srgbClr val="FFFFFF"/>
              </a:solidFill>
              <a:effectLst>
                <a:glow rad="101600">
                  <a:srgbClr val="000000">
                    <a:alpha val="75000"/>
                  </a:srgbClr>
                </a:glow>
              </a:effectLst>
              <a:latin typeface="Arial"/>
              <a:cs typeface="Arial"/>
            </a:endParaRPr>
          </a:p>
        </p:txBody>
      </p:sp>
      <p:sp>
        <p:nvSpPr>
          <p:cNvPr id="963591" name="Text Box 7"/>
          <p:cNvSpPr txBox="1">
            <a:spLocks noChangeArrowheads="1"/>
          </p:cNvSpPr>
          <p:nvPr/>
        </p:nvSpPr>
        <p:spPr bwMode="auto">
          <a:xfrm>
            <a:off x="609600" y="1812925"/>
            <a:ext cx="80010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en-US" sz="3600" b="1" i="1" dirty="0">
                <a:solidFill>
                  <a:srgbClr val="FFFFFF"/>
                </a:solidFill>
                <a:effectLst>
                  <a:glow rad="101600">
                    <a:srgbClr val="000000">
                      <a:alpha val="75000"/>
                    </a:srgbClr>
                  </a:glow>
                </a:effectLst>
                <a:latin typeface="Arial"/>
                <a:cs typeface="Arial"/>
              </a:rPr>
              <a:t>"</a:t>
            </a:r>
            <a:r>
              <a:rPr lang="zh-CN" altLang="en-US" sz="3600" b="1" i="1" dirty="0">
                <a:solidFill>
                  <a:srgbClr val="FFFFFF"/>
                </a:solidFill>
                <a:effectLst>
                  <a:glow rad="101600">
                    <a:srgbClr val="000000">
                      <a:alpha val="75000"/>
                    </a:srgbClr>
                  </a:glow>
                </a:effectLst>
                <a:latin typeface="Arial"/>
                <a:cs typeface="Arial"/>
              </a:rPr>
              <a:t>从此，在以色列中他的名字（“他的名字”或译：“他的家的名字”）必称为‘脱鞋者之家’。</a:t>
            </a:r>
            <a:r>
              <a:rPr lang="en-US" sz="3600" b="1" i="1" dirty="0">
                <a:solidFill>
                  <a:srgbClr val="FFFFFF"/>
                </a:solidFill>
                <a:effectLst>
                  <a:glow rad="101600">
                    <a:srgbClr val="000000">
                      <a:alpha val="75000"/>
                    </a:srgbClr>
                  </a:glow>
                </a:effectLst>
                <a:latin typeface="Arial"/>
                <a:cs typeface="Arial"/>
              </a:rPr>
              <a:t>"</a:t>
            </a:r>
          </a:p>
        </p:txBody>
      </p:sp>
      <p:sp>
        <p:nvSpPr>
          <p:cNvPr id="96359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spcBef>
                <a:spcPct val="50000"/>
              </a:spcBef>
            </a:pPr>
            <a:r>
              <a:rPr lang="zh-CN" altLang="en-US" sz="4400" b="1" dirty="0">
                <a:solidFill>
                  <a:srgbClr val="FFFFFF"/>
                </a:solidFill>
                <a:effectLst>
                  <a:glow rad="101600">
                    <a:srgbClr val="000000">
                      <a:alpha val="75000"/>
                    </a:srgbClr>
                  </a:glow>
                </a:effectLst>
                <a:latin typeface="Arial"/>
                <a:cs typeface="Arial"/>
              </a:rPr>
              <a:t>子孙</a:t>
            </a:r>
            <a:endParaRPr lang="en-US" sz="4400" b="1" dirty="0">
              <a:solidFill>
                <a:srgbClr val="FFFFFF"/>
              </a:solidFill>
              <a:effectLst>
                <a:glow rad="101600">
                  <a:srgbClr val="000000">
                    <a:alpha val="75000"/>
                  </a:srgbClr>
                </a:glow>
              </a:effectLst>
              <a:latin typeface="Arial"/>
              <a:cs typeface="Arial"/>
            </a:endParaRPr>
          </a:p>
        </p:txBody>
      </p:sp>
    </p:spTree>
    <p:extLst>
      <p:ext uri="{BB962C8B-B14F-4D97-AF65-F5344CB8AC3E}">
        <p14:creationId xmlns:p14="http://schemas.microsoft.com/office/powerpoint/2010/main" val="33902904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路得</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375404920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Text Box 3"/>
          <p:cNvSpPr txBox="1">
            <a:spLocks noChangeArrowheads="1"/>
          </p:cNvSpPr>
          <p:nvPr/>
        </p:nvSpPr>
        <p:spPr bwMode="auto">
          <a:xfrm>
            <a:off x="1219200" y="5149850"/>
            <a:ext cx="6705600" cy="1938992"/>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4800" b="1" i="1" u="none" strike="noStrike" kern="1200" cap="none" spc="0" normalizeH="0" baseline="0" noProof="0" dirty="0">
                <a:ln>
                  <a:noFill/>
                </a:ln>
                <a:solidFill>
                  <a:srgbClr val="FFFFFF"/>
                </a:solidFill>
                <a:effectLst>
                  <a:glow rad="228600">
                    <a:srgbClr val="000000">
                      <a:alpha val="75000"/>
                    </a:srgbClr>
                  </a:glow>
                </a:effectLst>
                <a:uLnTx/>
                <a:uFillTx/>
                <a:latin typeface="Arial Narrow" charset="0"/>
                <a:ea typeface="ＭＳ Ｐゴシック" charset="0"/>
                <a:cs typeface="Arial" charset="0"/>
              </a:rPr>
              <a:t>赤脚</a:t>
            </a:r>
            <a:endParaRPr kumimoji="0" lang="en-US" altLang="zh-CN" sz="4800" b="1" i="1" u="none" strike="noStrike" kern="1200" cap="none" spc="0" normalizeH="0" baseline="0" noProof="0" dirty="0">
              <a:ln>
                <a:noFill/>
              </a:ln>
              <a:solidFill>
                <a:srgbClr val="FFFFFF"/>
              </a:solidFill>
              <a:effectLst>
                <a:glow rad="228600">
                  <a:srgbClr val="000000">
                    <a:alpha val="75000"/>
                  </a:srgbClr>
                </a:glow>
              </a:effectLst>
              <a:uLnTx/>
              <a:uFillTx/>
              <a:latin typeface="Arial Narrow" charset="0"/>
              <a:ea typeface="ＭＳ Ｐゴシック" charset="0"/>
              <a:cs typeface="Arial" charset="0"/>
            </a:endParaRP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Narrow" charset="0"/>
                <a:ea typeface="ＭＳ Ｐゴシック" charset="0"/>
                <a:cs typeface="Arial" charset="0"/>
              </a:rPr>
              <a:t>路得记 </a:t>
            </a:r>
            <a:r>
              <a:rPr kumimoji="0" lang="en-US" sz="4800" b="1" i="0" u="none" strike="noStrike" kern="1200" cap="none" spc="0" normalizeH="0" baseline="0" noProof="0" dirty="0">
                <a:ln>
                  <a:noFill/>
                </a:ln>
                <a:solidFill>
                  <a:srgbClr val="FFFFFF"/>
                </a:solidFill>
                <a:effectLst>
                  <a:glow rad="228600">
                    <a:srgbClr val="000000">
                      <a:alpha val="75000"/>
                    </a:srgbClr>
                  </a:glow>
                </a:effectLst>
                <a:uLnTx/>
                <a:uFillTx/>
                <a:latin typeface="Arial Narrow" charset="0"/>
                <a:ea typeface="ＭＳ Ｐゴシック" charset="0"/>
                <a:cs typeface="Arial" charset="0"/>
              </a:rPr>
              <a:t> 4:1-12</a:t>
            </a:r>
          </a:p>
        </p:txBody>
      </p:sp>
    </p:spTree>
    <p:extLst>
      <p:ext uri="{BB962C8B-B14F-4D97-AF65-F5344CB8AC3E}">
        <p14:creationId xmlns:p14="http://schemas.microsoft.com/office/powerpoint/2010/main" val="19599824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2964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拒绝</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义务</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4:1-8</a:t>
            </a:r>
            <a:endPar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p:txBody>
      </p:sp>
      <p:sp>
        <p:nvSpPr>
          <p:cNvPr id="343144" name="Text Box 104"/>
          <p:cNvSpPr txBox="1">
            <a:spLocks noChangeArrowheads="1"/>
          </p:cNvSpPr>
          <p:nvPr/>
        </p:nvSpPr>
        <p:spPr bwMode="auto">
          <a:xfrm>
            <a:off x="0" y="1644650"/>
            <a:ext cx="9296400" cy="19389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召开</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法庭</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1-2</a:t>
            </a:r>
          </a:p>
          <a:p>
            <a:pPr marL="923925" marR="0" lvl="2" indent="-695325" algn="l" defTabSz="914400" rtl="0" eaLnBrk="0" fontAlgn="base" latinLnBrk="0" hangingPunct="0">
              <a:lnSpc>
                <a:spcPct val="100000"/>
              </a:lnSpc>
              <a:spcBef>
                <a:spcPct val="0"/>
              </a:spcBef>
              <a:spcAft>
                <a:spcPct val="0"/>
              </a:spcAft>
              <a:buClrTx/>
              <a:buSzTx/>
              <a:buFontTx/>
              <a:buNone/>
              <a:tabLst/>
              <a:defRPr/>
            </a:pPr>
            <a:endPar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Tx/>
              <a:buNone/>
              <a:tabLst/>
              <a:defRPr/>
            </a:pP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 </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审理</a:t>
            </a:r>
            <a:r>
              <a:rPr kumimoji="0" lang="zh-CN" altLang="en-US" sz="4000" b="1" i="0" u="none" strike="noStrike" kern="1200" cap="none" spc="0" normalizeH="0" baseline="0" noProof="0" dirty="0">
                <a:ln>
                  <a:noFill/>
                </a:ln>
                <a:solidFill>
                  <a:srgbClr val="FFFF00"/>
                </a:solidFill>
                <a:effectLst>
                  <a:glow rad="228600">
                    <a:srgbClr val="000000">
                      <a:alpha val="75000"/>
                    </a:srgbClr>
                  </a:glow>
                </a:effectLst>
                <a:uLnTx/>
                <a:uFillTx/>
                <a:latin typeface="Arial" charset="0"/>
                <a:ea typeface="ＭＳ Ｐゴシック" charset="0"/>
                <a:cs typeface="Arial" charset="0"/>
              </a:rPr>
              <a:t>案件</a:t>
            </a:r>
            <a:r>
              <a:rPr kumimoji="0" lang="zh-CN" alt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a:t>
            </a:r>
            <a:r>
              <a:rPr kumimoji="0" lang="en-US" altLang="zh-CN"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3-8</a:t>
            </a:r>
            <a:endParaRPr kumimoji="0" lang="en-US" sz="36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endParaRPr>
          </a:p>
        </p:txBody>
      </p:sp>
      <p:sp>
        <p:nvSpPr>
          <p:cNvPr id="343145" name="Text Box 105"/>
          <p:cNvSpPr txBox="1">
            <a:spLocks noChangeArrowheads="1"/>
          </p:cNvSpPr>
          <p:nvPr/>
        </p:nvSpPr>
        <p:spPr bwMode="auto">
          <a:xfrm>
            <a:off x="685800" y="3716338"/>
            <a:ext cx="6858000" cy="16312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sz="4000" b="1" i="0" u="none" strike="noStrike" kern="1200" cap="none" spc="0" normalizeH="0" baseline="0" noProof="0" dirty="0" err="1">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财产</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3-4</a:t>
            </a:r>
          </a:p>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Monotype Sorts" charset="0"/>
                <a:ea typeface="ＭＳ Ｐゴシック" charset="0"/>
                <a:cs typeface="Times New Roman" charset="0"/>
              </a:rPr>
              <a:t>v</a:t>
            </a: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  </a:t>
            </a:r>
            <a:r>
              <a:rPr kumimoji="0" lang="en-US" sz="4000" b="0" i="0" u="none" strike="noStrike" kern="1200" cap="none" spc="0" normalizeH="0" baseline="0" noProof="0" dirty="0" err="1">
                <a:ln>
                  <a:noFill/>
                </a:ln>
                <a:solidFill>
                  <a:srgbClr val="FFFFFF"/>
                </a:solidFill>
                <a:effectLst>
                  <a:glow rad="228600">
                    <a:srgbClr val="000000">
                      <a:alpha val="75000"/>
                    </a:srgbClr>
                  </a:glow>
                </a:effectLst>
                <a:uLnTx/>
                <a:uFillTx/>
                <a:latin typeface="Times New Roman" charset="0"/>
                <a:ea typeface="ＭＳ Ｐゴシック" charset="0"/>
                <a:cs typeface="Times New Roman" charset="0"/>
              </a:rPr>
              <a:t>子孙后代</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Times New Roman" charset="0"/>
              </a:rPr>
              <a:t> 5-8 </a:t>
            </a:r>
          </a:p>
        </p:txBody>
      </p:sp>
    </p:spTree>
    <p:extLst>
      <p:ext uri="{BB962C8B-B14F-4D97-AF65-F5344CB8AC3E}">
        <p14:creationId xmlns:p14="http://schemas.microsoft.com/office/powerpoint/2010/main" val="20877269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6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44"/>
                                        </p:tgtEl>
                                        <p:attrNameLst>
                                          <p:attrName>style.visibility</p:attrName>
                                        </p:attrNameLst>
                                      </p:cBhvr>
                                      <p:to>
                                        <p:strVal val="visible"/>
                                      </p:to>
                                    </p:set>
                                    <p:animEffect transition="in" filter="dissolve">
                                      <p:cBhvr>
                                        <p:cTn id="11" dur="75"/>
                                        <p:tgtEl>
                                          <p:spTgt spid="343144"/>
                                        </p:tgtEl>
                                      </p:cBhvr>
                                    </p:animEffect>
                                  </p:childTnLst>
                                </p:cTn>
                              </p:par>
                            </p:childTnLst>
                          </p:cTn>
                        </p:par>
                        <p:par>
                          <p:cTn id="12" fill="hold" nodeType="afterGroup">
                            <p:stCondLst>
                              <p:cond delay="4875"/>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343145"/>
                                        </p:tgtEl>
                                        <p:attrNameLst>
                                          <p:attrName>style.visibility</p:attrName>
                                        </p:attrNameLst>
                                      </p:cBhvr>
                                      <p:to>
                                        <p:strVal val="visible"/>
                                      </p:to>
                                    </p:set>
                                    <p:animEffect transition="in" filter="dissolve">
                                      <p:cBhvr>
                                        <p:cTn id="15" dur="75"/>
                                        <p:tgtEl>
                                          <p:spTgt spid="34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44" grpId="0" autoUpdateAnimBg="0"/>
      <p:bldP spid="343145" grpId="0"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8"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56419" name="Text Box 3"/>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865188" marR="0" lvl="2" indent="-636588" algn="l" defTabSz="914400" rtl="0" eaLnBrk="0" fontAlgn="base" latinLnBrk="0" hangingPunct="0">
              <a:lnSpc>
                <a:spcPct val="100000"/>
              </a:lnSpc>
              <a:spcBef>
                <a:spcPct val="0"/>
              </a:spcBef>
              <a:spcAft>
                <a:spcPct val="0"/>
              </a:spcAft>
              <a:buClrTx/>
              <a:buSzTx/>
              <a:buFont typeface="Wingdings 2" charset="0"/>
              <a:buChar char="î"/>
              <a:tabLst/>
              <a:defRPr/>
            </a:pPr>
            <a:r>
              <a:rPr kumimoji="0" lang="en-US" sz="4000" b="1" i="0" u="none" strike="noStrike" kern="1200" cap="none" spc="0" normalizeH="0" baseline="0" noProof="0" dirty="0" err="1">
                <a:ln>
                  <a:noFill/>
                </a:ln>
                <a:solidFill>
                  <a:srgbClr val="FFFFFF"/>
                </a:solidFill>
                <a:effectLst>
                  <a:glow rad="228600">
                    <a:srgbClr val="000000">
                      <a:alpha val="75000"/>
                    </a:srgbClr>
                  </a:glow>
                </a:effectLst>
                <a:uLnTx/>
                <a:uFillTx/>
                <a:latin typeface="Arial" charset="0"/>
                <a:ea typeface="ＭＳ Ｐゴシック" charset="0"/>
                <a:cs typeface="Arial" charset="0"/>
              </a:rPr>
              <a:t>获得</a:t>
            </a:r>
            <a:r>
              <a:rPr kumimoji="0" lang="en-US" sz="4000" b="1" i="0" u="none" strike="noStrike" kern="1200" cap="none" spc="0" normalizeH="0" baseline="0" noProof="0" dirty="0" err="1">
                <a:ln>
                  <a:noFill/>
                </a:ln>
                <a:solidFill>
                  <a:srgbClr val="FFFF00"/>
                </a:solidFill>
                <a:effectLst>
                  <a:glow rad="228600">
                    <a:srgbClr val="000000">
                      <a:alpha val="75000"/>
                    </a:srgbClr>
                  </a:glow>
                </a:effectLst>
                <a:uLnTx/>
                <a:uFillTx/>
                <a:latin typeface="Arial" charset="0"/>
                <a:ea typeface="ＭＳ Ｐゴシック" charset="0"/>
                <a:cs typeface="Arial" charset="0"/>
              </a:rPr>
              <a:t>机会</a:t>
            </a:r>
            <a:r>
              <a:rPr kumimoji="0" lang="en-US" sz="4000" b="1" i="0" u="none" strike="noStrike" kern="1200" cap="none" spc="0" normalizeH="0" baseline="0" noProof="0" dirty="0">
                <a:ln>
                  <a:noFill/>
                </a:ln>
                <a:solidFill>
                  <a:srgbClr val="FFFFFF"/>
                </a:solidFill>
                <a:effectLst>
                  <a:glow rad="228600">
                    <a:srgbClr val="000000">
                      <a:alpha val="75000"/>
                    </a:srgbClr>
                  </a:glow>
                </a:effectLst>
                <a:uLnTx/>
                <a:uFillTx/>
                <a:latin typeface="Arial" charset="0"/>
                <a:ea typeface="ＭＳ Ｐゴシック" charset="0"/>
                <a:cs typeface="Arial" charset="0"/>
              </a:rPr>
              <a:t> 4:9-12	</a:t>
            </a:r>
          </a:p>
        </p:txBody>
      </p:sp>
      <p:sp>
        <p:nvSpPr>
          <p:cNvPr id="956421" name="Text Box 5"/>
          <p:cNvSpPr txBox="1">
            <a:spLocks noChangeArrowheads="1"/>
          </p:cNvSpPr>
          <p:nvPr/>
        </p:nvSpPr>
        <p:spPr bwMode="auto">
          <a:xfrm>
            <a:off x="0" y="2224088"/>
            <a:ext cx="9296400" cy="25545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marL="923925" marR="0" lvl="2" indent="-695325" algn="l" defTabSz="914400" rtl="0" eaLnBrk="0" fontAlgn="base" latinLnBrk="0" hangingPunct="0">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欢迎履行职责 </a:t>
            </a:r>
            <a:r>
              <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9-10</a:t>
            </a:r>
          </a:p>
          <a:p>
            <a:pPr marL="923925" marR="0" lvl="2" indent="-695325" algn="l" defTabSz="914400" rtl="0" eaLnBrk="0" fontAlgn="base" latinLnBrk="0" hangingPunct="0">
              <a:lnSpc>
                <a:spcPct val="100000"/>
              </a:lnSpc>
              <a:spcBef>
                <a:spcPct val="0"/>
              </a:spcBef>
              <a:spcAft>
                <a:spcPct val="0"/>
              </a:spcAft>
              <a:buClrTx/>
              <a:buSzTx/>
              <a:buFontTx/>
              <a:buNone/>
              <a:tabLst/>
              <a:defRPr/>
            </a:pPr>
            <a:endPar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endParaRPr>
          </a:p>
          <a:p>
            <a:pPr marL="923925" marR="0" lvl="2" indent="-695325" algn="l" defTabSz="914400" rtl="0" eaLnBrk="0" fontAlgn="base" latinLnBrk="0" hangingPunct="0">
              <a:lnSpc>
                <a:spcPct val="100000"/>
              </a:lnSpc>
              <a:spcBef>
                <a:spcPct val="0"/>
              </a:spcBef>
              <a:spcAft>
                <a:spcPct val="0"/>
              </a:spcAft>
              <a:buClrTx/>
              <a:buSzTx/>
              <a:buFontTx/>
              <a:buNone/>
              <a:tabLst/>
              <a:defRPr/>
            </a:pPr>
            <a:r>
              <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 </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见证</a:t>
            </a:r>
            <a:r>
              <a:rPr kumimoji="0" lang="zh-CN" altLang="en-US" sz="4000" b="0" i="0" u="none" strike="noStrike" kern="1200" cap="none" spc="0" normalizeH="0" baseline="0" noProof="0" dirty="0">
                <a:ln>
                  <a:noFill/>
                </a:ln>
                <a:solidFill>
                  <a:srgbClr val="FFFF00"/>
                </a:solidFill>
                <a:effectLst>
                  <a:glow rad="228600">
                    <a:srgbClr val="000000">
                      <a:alpha val="75000"/>
                    </a:srgbClr>
                  </a:glow>
                </a:effectLst>
                <a:uLnTx/>
                <a:uFillTx/>
                <a:latin typeface="Courier New" charset="0"/>
                <a:ea typeface="ＭＳ Ｐゴシック" charset="0"/>
                <a:cs typeface="Arial" charset="0"/>
              </a:rPr>
              <a:t>决定</a:t>
            </a:r>
            <a:r>
              <a:rPr kumimoji="0" lang="zh-CN" alt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 </a:t>
            </a:r>
            <a:r>
              <a:rPr kumimoji="0" lang="en-US" altLang="zh-CN"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rPr>
              <a:t>11-12</a:t>
            </a:r>
          </a:p>
          <a:p>
            <a:pPr marL="923925" marR="0" lvl="2" indent="-695325" algn="l" defTabSz="914400" rtl="0" eaLnBrk="0" fontAlgn="base" latinLnBrk="0" hangingPunct="0">
              <a:lnSpc>
                <a:spcPct val="100000"/>
              </a:lnSpc>
              <a:spcBef>
                <a:spcPct val="0"/>
              </a:spcBef>
              <a:spcAft>
                <a:spcPct val="0"/>
              </a:spcAft>
              <a:buClrTx/>
              <a:buSzTx/>
              <a:buFontTx/>
              <a:buNone/>
              <a:tabLst/>
              <a:defRPr/>
            </a:pPr>
            <a:endParaRPr kumimoji="0" lang="en-US" sz="4000" b="0" i="0" u="none" strike="noStrike" kern="1200" cap="none" spc="0" normalizeH="0" baseline="0" noProof="0" dirty="0">
              <a:ln>
                <a:noFill/>
              </a:ln>
              <a:solidFill>
                <a:srgbClr val="FFFFFF"/>
              </a:solidFill>
              <a:effectLst>
                <a:glow rad="228600">
                  <a:srgbClr val="000000">
                    <a:alpha val="75000"/>
                  </a:srgbClr>
                </a:glow>
              </a:effectLst>
              <a:uLnTx/>
              <a:uFillTx/>
              <a:latin typeface="Courier New" charset="0"/>
              <a:ea typeface="ＭＳ Ｐゴシック" charset="0"/>
              <a:cs typeface="Arial" charset="0"/>
            </a:endParaRPr>
          </a:p>
        </p:txBody>
      </p:sp>
    </p:spTree>
    <p:extLst>
      <p:ext uri="{BB962C8B-B14F-4D97-AF65-F5344CB8AC3E}">
        <p14:creationId xmlns:p14="http://schemas.microsoft.com/office/powerpoint/2010/main" val="746569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956421"/>
                                        </p:tgtEl>
                                        <p:attrNameLst>
                                          <p:attrName>style.visibility</p:attrName>
                                        </p:attrNameLst>
                                      </p:cBhvr>
                                      <p:to>
                                        <p:strVal val="visible"/>
                                      </p:to>
                                    </p:set>
                                    <p:animEffect transition="in" filter="dissolve">
                                      <p:cBhvr>
                                        <p:cTn id="7" dur="75"/>
                                        <p:tgtEl>
                                          <p:spTgt spid="95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21" grpId="0"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352" name="Group 8"/>
          <p:cNvGrpSpPr>
            <a:grpSpLocks/>
          </p:cNvGrpSpPr>
          <p:nvPr/>
        </p:nvGrpSpPr>
        <p:grpSpPr bwMode="auto">
          <a:xfrm>
            <a:off x="0" y="-9525"/>
            <a:ext cx="9144000" cy="6867525"/>
            <a:chOff x="0" y="0"/>
            <a:chExt cx="5760" cy="4326"/>
          </a:xfrm>
        </p:grpSpPr>
        <p:pic>
          <p:nvPicPr>
            <p:cNvPr id="953351" name="Picture 7"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5136" y="0"/>
              <a:ext cx="624" cy="4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953350" name="Picture 6" descr="c:\windows\TEMP\auto0.bmp"/>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3024" cy="4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953347" name="Picture 3" descr="c:\windows\TEMP\auto0.bmp"/>
            <p:cNvPicPr>
              <a:picLocks noChangeAspect="1" noChangeArrowheads="1"/>
            </p:cNvPicPr>
            <p:nvPr/>
          </p:nvPicPr>
          <p:blipFill>
            <a:blip r:embed="rId5" cstate="screen">
              <a:lum bright="-12000"/>
              <a:extLst>
                <a:ext uri="{28A0092B-C50C-407E-A947-70E740481C1C}">
                  <a14:useLocalDpi xmlns:a14="http://schemas.microsoft.com/office/drawing/2010/main"/>
                </a:ext>
              </a:extLst>
            </a:blip>
            <a:srcRect/>
            <a:stretch>
              <a:fillRect/>
            </a:stretch>
          </p:blipFill>
          <p:spPr bwMode="auto">
            <a:xfrm>
              <a:off x="432" y="0"/>
              <a:ext cx="4992" cy="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53357" name="Text Box 13"/>
          <p:cNvSpPr txBox="1">
            <a:spLocks noChangeArrowheads="1"/>
          </p:cNvSpPr>
          <p:nvPr/>
        </p:nvSpPr>
        <p:spPr bwMode="auto">
          <a:xfrm>
            <a:off x="1524000" y="152400"/>
            <a:ext cx="62484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tx1">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400" b="1" i="0" u="none" strike="noStrike" kern="1200" cap="none" spc="0" normalizeH="0" baseline="0" noProof="0" dirty="0" err="1">
                <a:ln>
                  <a:noFill/>
                </a:ln>
                <a:solidFill>
                  <a:srgbClr val="000000"/>
                </a:solidFill>
                <a:effectLst/>
                <a:uLnTx/>
                <a:uFillTx/>
                <a:latin typeface="Arial"/>
                <a:ea typeface="ＭＳ Ｐゴシック" charset="0"/>
                <a:cs typeface="Arial"/>
              </a:rPr>
              <a:t>救赎</a:t>
            </a:r>
            <a:endParaRPr kumimoji="0" lang="en-US" sz="4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9588639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波阿斯作为有买赎权的近亲信实地拯救了</a:t>
            </a:r>
            <a:r>
              <a:rPr kumimoji="0" lang="zh-TW"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3:9)</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，正如基督作为大卫家谱中的最终救赎者也会将人从罪中赎回。</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路得</a:t>
            </a: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记</a:t>
            </a: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5197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6858000"/>
            <a:chOff x="0" y="0"/>
            <a:chExt cx="9144000" cy="6858000"/>
          </a:xfrm>
        </p:grpSpPr>
        <p:sp>
          <p:nvSpPr>
            <p:cNvPr id="1061891"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061892"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61893"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l" defTabSz="914400" rtl="0" eaLnBrk="1" fontAlgn="base" latinLnBrk="0" hangingPunct="1">
              <a:lnSpc>
                <a:spcPct val="100000"/>
              </a:lnSpc>
              <a:spcBef>
                <a:spcPct val="50000"/>
              </a:spcBef>
              <a:spcAft>
                <a:spcPct val="0"/>
              </a:spcAft>
              <a:buClrTx/>
              <a:buSzTx/>
              <a:buFontTx/>
              <a:buNone/>
              <a:tabLst/>
              <a:defRPr/>
            </a:pPr>
            <a:r>
              <a:rPr lang="en-US" sz="2800" b="1" dirty="0" err="1">
                <a:solidFill>
                  <a:srgbClr val="FFFFFF"/>
                </a:solidFill>
                <a:latin typeface="Arial"/>
                <a:cs typeface="Arial"/>
              </a:rPr>
              <a:t>以弗所书</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1:14</a:t>
            </a:r>
          </a:p>
        </p:txBody>
      </p:sp>
      <p:sp>
        <p:nvSpPr>
          <p:cNvPr id="1061894" name="Text Box 6"/>
          <p:cNvSpPr txBox="1">
            <a:spLocks noChangeArrowheads="1"/>
          </p:cNvSpPr>
          <p:nvPr/>
        </p:nvSpPr>
        <p:spPr bwMode="auto">
          <a:xfrm>
            <a:off x="5192408" y="2870656"/>
            <a:ext cx="3810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 . . </a:t>
            </a:r>
            <a:r>
              <a:rPr kumimoji="0" lang="en-US" sz="3600" b="1" i="1" u="none" strike="noStrike" kern="1200" cap="none" spc="0" normalizeH="0" baseline="0" noProof="0" dirty="0" err="1">
                <a:ln>
                  <a:noFill/>
                </a:ln>
                <a:solidFill>
                  <a:srgbClr val="FFFFFF"/>
                </a:solidFill>
                <a:effectLst/>
                <a:uLnTx/>
                <a:uFillTx/>
                <a:latin typeface="Arial"/>
                <a:ea typeface="ＭＳ Ｐゴシック" charset="0"/>
                <a:cs typeface="Arial"/>
              </a:rPr>
              <a:t>神的产业</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 . . ."</a:t>
            </a:r>
          </a:p>
        </p:txBody>
      </p:sp>
      <p:sp>
        <p:nvSpPr>
          <p:cNvPr id="1061895"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400" b="1" i="0" u="none" strike="noStrike" kern="1200" cap="none" spc="0" normalizeH="0" baseline="0" noProof="0" dirty="0" err="1">
                <a:ln>
                  <a:noFill/>
                </a:ln>
                <a:solidFill>
                  <a:srgbClr val="FFFFFF"/>
                </a:solidFill>
                <a:effectLst/>
                <a:uLnTx/>
                <a:uFillTx/>
                <a:latin typeface="Arial"/>
                <a:ea typeface="ＭＳ Ｐゴシック" charset="0"/>
                <a:cs typeface="Arial"/>
              </a:rPr>
              <a:t>财产</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1184221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63941"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marL="57150" marR="0" lvl="0" indent="-5715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ＭＳ Ｐゴシック" charset="0"/>
                <a:cs typeface="Arial"/>
              </a:rPr>
              <a:t>雅各书</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1:18 </a:t>
            </a:r>
          </a:p>
        </p:txBody>
      </p:sp>
      <p:sp>
        <p:nvSpPr>
          <p:cNvPr id="1063942" name="Text Box 6"/>
          <p:cNvSpPr txBox="1">
            <a:spLocks noChangeArrowheads="1"/>
          </p:cNvSpPr>
          <p:nvPr/>
        </p:nvSpPr>
        <p:spPr bwMode="auto">
          <a:xfrm>
            <a:off x="5257800" y="914400"/>
            <a:ext cx="3505200" cy="34163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zh-CN" altLang="en-US" sz="3600" b="1" i="1" u="none" strike="noStrike" kern="1200" cap="none" spc="0" normalizeH="0" baseline="0" noProof="0" dirty="0">
                <a:ln>
                  <a:noFill/>
                </a:ln>
                <a:solidFill>
                  <a:srgbClr val="FFFFFF"/>
                </a:solidFill>
                <a:effectLst/>
                <a:uLnTx/>
                <a:uFillTx/>
                <a:latin typeface="Arial"/>
                <a:ea typeface="ＭＳ Ｐゴシック" charset="0"/>
                <a:cs typeface="Arial"/>
              </a:rPr>
              <a:t>他凭着自己的旨意，借着真理的道生了我们，使我们作他所造的万物中初熟的果子。”</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063943"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uLnTx/>
                <a:uFillTx/>
                <a:latin typeface="Arial"/>
                <a:ea typeface="ＭＳ Ｐゴシック" charset="0"/>
                <a:cs typeface="Arial"/>
              </a:rPr>
              <a:t>后代</a:t>
            </a:r>
            <a:endParaRPr kumimoji="0" lang="en-US" sz="4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85705192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83102187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8171500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7252846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sz="1800">
                <a:solidFill>
                  <a:srgbClr val="000000"/>
                </a:solidFill>
                <a:latin typeface="Arial"/>
                <a:cs typeface="Arial"/>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0211" name="Text Box 3"/>
          <p:cNvSpPr txBox="1">
            <a:spLocks noChangeArrowheads="1"/>
          </p:cNvSpPr>
          <p:nvPr/>
        </p:nvSpPr>
        <p:spPr bwMode="auto">
          <a:xfrm>
            <a:off x="51054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2:1-2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990212" name="Text Box 4"/>
          <p:cNvSpPr txBox="1">
            <a:spLocks noChangeArrowheads="1"/>
          </p:cNvSpPr>
          <p:nvPr/>
        </p:nvSpPr>
        <p:spPr bwMode="auto">
          <a:xfrm>
            <a:off x="755576" y="332656"/>
            <a:ext cx="82296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你们因着自己的过犯和罪恶，原是死的。</a:t>
            </a:r>
            <a:r>
              <a:rPr lang="en-US" altLang="zh-CN" sz="3200" b="1" i="1" dirty="0">
                <a:solidFill>
                  <a:srgbClr val="FFFFFF"/>
                </a:solidFill>
                <a:latin typeface="Arial"/>
                <a:cs typeface="Arial"/>
              </a:rPr>
              <a:t> </a:t>
            </a:r>
            <a:r>
              <a:rPr lang="zh-CN" altLang="en-US" sz="3200" b="1" i="1" dirty="0">
                <a:solidFill>
                  <a:srgbClr val="FFFFFF"/>
                </a:solidFill>
                <a:latin typeface="Arial"/>
                <a:cs typeface="Arial"/>
              </a:rPr>
              <a:t>那时你们在过犯和罪恶中行事为人，随着时代的潮流，也服从空中掌权的首领，就是现今在悖逆的人身上运行的灵。</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253295630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endParaRPr lang="en-US">
                <a:solidFill>
                  <a:srgbClr val="000000"/>
                </a:solidFill>
                <a:cs typeface="+mn-cs"/>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992259" name="Text Box 3"/>
          <p:cNvSpPr txBox="1">
            <a:spLocks noChangeArrowheads="1"/>
          </p:cNvSpPr>
          <p:nvPr/>
        </p:nvSpPr>
        <p:spPr bwMode="auto">
          <a:xfrm>
            <a:off x="456780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a:spcBef>
                <a:spcPct val="50000"/>
              </a:spcBef>
            </a:pPr>
            <a:r>
              <a:rPr lang="zh-CN" altLang="en-US" b="1" dirty="0">
                <a:solidFill>
                  <a:srgbClr val="FFFFFF"/>
                </a:solidFill>
                <a:latin typeface="Arial"/>
                <a:cs typeface="Arial"/>
              </a:rPr>
              <a:t>以弗所　</a:t>
            </a:r>
            <a:r>
              <a:rPr lang="en-US" b="1" dirty="0">
                <a:solidFill>
                  <a:srgbClr val="FFFFFF"/>
                </a:solidFill>
                <a:latin typeface="Arial"/>
                <a:cs typeface="Arial"/>
              </a:rPr>
              <a:t>2:3 (</a:t>
            </a:r>
            <a:r>
              <a:rPr lang="zh-CN" altLang="en-US" b="1" dirty="0">
                <a:solidFill>
                  <a:srgbClr val="FFFFFF"/>
                </a:solidFill>
                <a:latin typeface="Arial"/>
                <a:cs typeface="Arial"/>
              </a:rPr>
              <a:t>ＣＮＶＳ</a:t>
            </a:r>
            <a:r>
              <a:rPr lang="en-US" b="1" dirty="0">
                <a:solidFill>
                  <a:srgbClr val="FFFFFF"/>
                </a:solidFill>
                <a:latin typeface="Arial"/>
                <a:cs typeface="Arial"/>
              </a:rPr>
              <a:t>)</a:t>
            </a:r>
          </a:p>
        </p:txBody>
      </p:sp>
      <p:sp>
        <p:nvSpPr>
          <p:cNvPr id="992260" name="Text Box 4"/>
          <p:cNvSpPr txBox="1">
            <a:spLocks noChangeArrowheads="1"/>
          </p:cNvSpPr>
          <p:nvPr/>
        </p:nvSpPr>
        <p:spPr bwMode="auto">
          <a:xfrm>
            <a:off x="323528" y="635204"/>
            <a:ext cx="8511480" cy="156966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r">
              <a:spcBef>
                <a:spcPct val="50000"/>
              </a:spcBef>
            </a:pPr>
            <a:r>
              <a:rPr lang="en-US" sz="3200" b="1" i="1" dirty="0">
                <a:solidFill>
                  <a:srgbClr val="FFFFFF"/>
                </a:solidFill>
                <a:latin typeface="Arial"/>
                <a:cs typeface="Arial"/>
              </a:rPr>
              <a:t>"</a:t>
            </a:r>
            <a:r>
              <a:rPr lang="zh-CN" altLang="en-US" sz="3200" b="1" i="1" dirty="0">
                <a:solidFill>
                  <a:srgbClr val="FFFFFF"/>
                </a:solidFill>
                <a:latin typeface="Arial"/>
                <a:cs typeface="Arial"/>
              </a:rPr>
              <a:t>我们从前也都和他们在一起，放纵肉体的私欲，随着肉体和心意所喜好的去行；我们与别人一样，生来都是可怒的儿女。</a:t>
            </a:r>
            <a:endParaRPr lang="en-US" sz="3200" b="1" i="1" dirty="0">
              <a:solidFill>
                <a:srgbClr val="FFFFFF"/>
              </a:solidFill>
              <a:latin typeface="Arial"/>
              <a:cs typeface="Arial"/>
            </a:endParaRPr>
          </a:p>
        </p:txBody>
      </p:sp>
    </p:spTree>
    <p:extLst>
      <p:ext uri="{BB962C8B-B14F-4D97-AF65-F5344CB8AC3E}">
        <p14:creationId xmlns:p14="http://schemas.microsoft.com/office/powerpoint/2010/main" val="25317837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5691002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4788352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救赎</a:t>
            </a:r>
            <a:endParaRPr kumimoji="0" lang="en-US" sz="40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5" name="Text Box 1039"/>
          <p:cNvSpPr txBox="1">
            <a:spLocks noChangeArrowheads="1"/>
          </p:cNvSpPr>
          <p:nvPr/>
        </p:nvSpPr>
        <p:spPr bwMode="auto">
          <a:xfrm>
            <a:off x="5486400" y="838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需要</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6" name="Text Box 1040"/>
          <p:cNvSpPr txBox="1">
            <a:spLocks noChangeArrowheads="1"/>
          </p:cNvSpPr>
          <p:nvPr/>
        </p:nvSpPr>
        <p:spPr bwMode="auto">
          <a:xfrm>
            <a:off x="5486400" y="16002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救赎主</a:t>
            </a: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p>
        </p:txBody>
      </p:sp>
      <p:sp>
        <p:nvSpPr>
          <p:cNvPr id="1018897" name="Text Box 1041"/>
          <p:cNvSpPr txBox="1">
            <a:spLocks noChangeArrowheads="1"/>
          </p:cNvSpPr>
          <p:nvPr/>
        </p:nvSpPr>
        <p:spPr bwMode="auto">
          <a:xfrm>
            <a:off x="5486400" y="4114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支付</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8" name="Text Box 1042"/>
          <p:cNvSpPr txBox="1">
            <a:spLocks noChangeArrowheads="1"/>
          </p:cNvSpPr>
          <p:nvPr/>
        </p:nvSpPr>
        <p:spPr bwMode="auto">
          <a:xfrm>
            <a:off x="5486400" y="4876800"/>
            <a:ext cx="73914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Char char="•"/>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FF"/>
                </a:solidFill>
                <a:effectLst>
                  <a:outerShdw blurRad="50800" dist="63500" dir="2700000" algn="tl" rotWithShape="0">
                    <a:srgbClr val="000000"/>
                  </a:outerShdw>
                </a:effectLst>
                <a:uLnTx/>
                <a:uFillTx/>
                <a:latin typeface="Arial"/>
                <a:ea typeface="ＭＳ Ｐゴシック" charset="0"/>
                <a:cs typeface="Arial"/>
              </a:rPr>
              <a:t>接受</a:t>
            </a:r>
            <a:endPar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ＭＳ Ｐゴシック" charset="0"/>
              <a:cs typeface="Arial"/>
            </a:endParaRPr>
          </a:p>
        </p:txBody>
      </p:sp>
      <p:sp>
        <p:nvSpPr>
          <p:cNvPr id="1018899" name="Text Box 1043"/>
          <p:cNvSpPr txBox="1">
            <a:spLocks noChangeArrowheads="1"/>
          </p:cNvSpPr>
          <p:nvPr/>
        </p:nvSpPr>
        <p:spPr bwMode="auto">
          <a:xfrm>
            <a:off x="6248400" y="2286000"/>
            <a:ext cx="15240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相关</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意愿</a:t>
            </a:r>
            <a:r>
              <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 </a:t>
            </a:r>
            <a:r>
              <a:rPr kumimoji="0" lang="en-US" sz="3600" b="1" i="0" u="none" strike="noStrike" kern="1200" cap="none" spc="0" normalizeH="0" baseline="0" noProof="0" dirty="0" err="1">
                <a:ln>
                  <a:noFill/>
                </a:ln>
                <a:solidFill>
                  <a:srgbClr val="FFFF00"/>
                </a:solidFill>
                <a:effectLst>
                  <a:outerShdw blurRad="50800" dist="63500" dir="2700000" algn="tl" rotWithShape="0">
                    <a:srgbClr val="000000"/>
                  </a:outerShdw>
                </a:effectLst>
                <a:uLnTx/>
                <a:uFillTx/>
                <a:latin typeface="Arial"/>
                <a:ea typeface="ＭＳ Ｐゴシック" charset="0"/>
                <a:cs typeface="Arial"/>
              </a:rPr>
              <a:t>能力</a:t>
            </a:r>
            <a:endParaRPr kumimoji="0" lang="en-US" sz="3600" b="1" i="0" u="none" strike="noStrike" kern="1200" cap="none" spc="0" normalizeH="0" baseline="0" noProof="0" dirty="0">
              <a:ln>
                <a:noFill/>
              </a:ln>
              <a:solidFill>
                <a:srgbClr val="FFFF00"/>
              </a:solidFill>
              <a:effectLst>
                <a:outerShdw blurRad="50800" dist="63500" dir="2700000" algn="tl" rotWithShape="0">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31016419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15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637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082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2897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theme/_rels/theme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theme/theme1.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5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6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7.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Designs\Expedition.pot</Template>
  <TotalTime>4037</TotalTime>
  <Words>11823</Words>
  <Application>Microsoft Macintosh PowerPoint</Application>
  <PresentationFormat>On-screen Show (4:3)</PresentationFormat>
  <Paragraphs>1433</Paragraphs>
  <Slides>212</Slides>
  <Notes>167</Notes>
  <HiddenSlides>0</HiddenSlides>
  <MMClips>0</MMClips>
  <ScaleCrop>false</ScaleCrop>
  <HeadingPairs>
    <vt:vector size="6" baseType="variant">
      <vt:variant>
        <vt:lpstr>Fonts Used</vt:lpstr>
      </vt:variant>
      <vt:variant>
        <vt:i4>23</vt:i4>
      </vt:variant>
      <vt:variant>
        <vt:lpstr>Theme</vt:lpstr>
      </vt:variant>
      <vt:variant>
        <vt:i4>31</vt:i4>
      </vt:variant>
      <vt:variant>
        <vt:lpstr>Slide Titles</vt:lpstr>
      </vt:variant>
      <vt:variant>
        <vt:i4>212</vt:i4>
      </vt:variant>
    </vt:vector>
  </HeadingPairs>
  <TitlesOfParts>
    <vt:vector size="266" baseType="lpstr">
      <vt:lpstr>Brush Script MT</vt:lpstr>
      <vt:lpstr>ＭＳ Ｐゴシック</vt:lpstr>
      <vt:lpstr>ＭＳ Ｐゴシック</vt:lpstr>
      <vt:lpstr>宋体</vt:lpstr>
      <vt:lpstr>Times</vt:lpstr>
      <vt:lpstr>Arial</vt:lpstr>
      <vt:lpstr>Arial Black</vt:lpstr>
      <vt:lpstr>Arial Narrow</vt:lpstr>
      <vt:lpstr>Book Antiqua</vt:lpstr>
      <vt:lpstr>Bwhebb</vt:lpstr>
      <vt:lpstr>Calibri</vt:lpstr>
      <vt:lpstr>Comic Sans MS</vt:lpstr>
      <vt:lpstr>Courier New</vt:lpstr>
      <vt:lpstr>Curlz MT</vt:lpstr>
      <vt:lpstr>Helvetica</vt:lpstr>
      <vt:lpstr>Impact</vt:lpstr>
      <vt:lpstr>Monotype Sorts</vt:lpstr>
      <vt:lpstr>Source Serif Pro</vt:lpstr>
      <vt:lpstr>Tahoma</vt:lpstr>
      <vt:lpstr>Times New Roman</vt:lpstr>
      <vt:lpstr>Tw Cen MT</vt:lpstr>
      <vt:lpstr>Wingdings</vt:lpstr>
      <vt:lpstr>Wingdings 2</vt:lpstr>
      <vt:lpstr>Expedition</vt:lpstr>
      <vt:lpstr>Default Design</vt:lpstr>
      <vt:lpstr>49_Blank Presentation</vt:lpstr>
      <vt:lpstr>1_Office Theme</vt:lpstr>
      <vt:lpstr>1_untitled 1</vt:lpstr>
      <vt:lpstr>Median</vt:lpstr>
      <vt:lpstr>2_Expedition</vt:lpstr>
      <vt:lpstr>1_Default Design</vt:lpstr>
      <vt:lpstr>Blank Presentation</vt:lpstr>
      <vt:lpstr>2_Default Design</vt:lpstr>
      <vt:lpstr>3_Default Design</vt:lpstr>
      <vt:lpstr>1_Blank Presentation</vt:lpstr>
      <vt:lpstr>5_Default Design</vt:lpstr>
      <vt:lpstr>2_Blank Presentation</vt:lpstr>
      <vt:lpstr>7_Default Design</vt:lpstr>
      <vt:lpstr>5_Orbit</vt:lpstr>
      <vt:lpstr>9_Default Design</vt:lpstr>
      <vt:lpstr>11_Default Design</vt:lpstr>
      <vt:lpstr>12_Default Design</vt:lpstr>
      <vt:lpstr>3_Expedition</vt:lpstr>
      <vt:lpstr>4_Expedition</vt:lpstr>
      <vt:lpstr>5_Expedition</vt:lpstr>
      <vt:lpstr>50_Blank Presentation</vt:lpstr>
      <vt:lpstr>2_Office Theme</vt:lpstr>
      <vt:lpstr>15_Default Design</vt:lpstr>
      <vt:lpstr>6_Expedition</vt:lpstr>
      <vt:lpstr>16_Default Design</vt:lpstr>
      <vt:lpstr>6_Default Design</vt:lpstr>
      <vt:lpstr>13_Default Design</vt:lpstr>
      <vt:lpstr>2_Blueprint</vt:lpstr>
      <vt:lpstr>23_Default Design</vt:lpstr>
      <vt:lpstr>路得记 </vt:lpstr>
      <vt:lpstr>关键字</vt:lpstr>
      <vt:lpstr>主题</vt:lpstr>
      <vt:lpstr>关键节</vt:lpstr>
      <vt:lpstr>路得记  国度声明</vt:lpstr>
      <vt:lpstr>路得记 信息声明</vt:lpstr>
      <vt:lpstr>圣约</vt:lpstr>
      <vt:lpstr>救赎</vt:lpstr>
      <vt:lpstr>弥赛亚</vt:lpstr>
      <vt:lpstr>路得记</vt:lpstr>
      <vt:lpstr>Barry Huddleston, The Acrostic Summarized Bible (Grand Rapids: Baker, 1992)</vt:lpstr>
      <vt:lpstr>作个关心他人的人</vt:lpstr>
      <vt:lpstr>这句经常被引用的话</vt:lpstr>
      <vt:lpstr>这句不常被引用的话才是</vt:lpstr>
      <vt:lpstr>当我们关心别人时神如何赏赐我们? </vt:lpstr>
      <vt:lpstr>I. 神满足我们自己的需要。 </vt:lpstr>
      <vt:lpstr>II.  神有时赏赐我们的大过我们所想的!</vt:lpstr>
      <vt:lpstr>中心思想</vt:lpstr>
      <vt:lpstr>神正在告诉你有谁在你的世界  中需要帮助? </vt:lpstr>
      <vt:lpstr>Black</vt:lpstr>
      <vt:lpstr>Slides on  路得 1</vt:lpstr>
      <vt:lpstr>路得</vt:lpstr>
      <vt:lpstr>PowerPoint Presentation</vt:lpstr>
      <vt:lpstr>路得的地理位置 </vt:lpstr>
      <vt:lpstr>路得第1章大纲</vt:lpstr>
      <vt:lpstr>路得第1章大纲</vt:lpstr>
      <vt:lpstr>路得拒绝离开娜奥米</vt:lpstr>
      <vt:lpstr>关键经文</vt:lpstr>
      <vt:lpstr>PowerPoint Presentation</vt:lpstr>
      <vt:lpstr>PowerPoint Presentation</vt:lpstr>
      <vt:lpstr>PowerPoint Presentation</vt:lpstr>
      <vt:lpstr>PowerPoint Presentation</vt:lpstr>
      <vt:lpstr>PowerPoint Presentation</vt:lpstr>
      <vt:lpstr>路得第1章大纲</vt:lpstr>
      <vt:lpstr>钥词</vt:lpstr>
      <vt:lpstr>钥词</vt:lpstr>
      <vt:lpstr>PowerPoint Presentation</vt:lpstr>
      <vt:lpstr>以色列的季节</vt:lpstr>
      <vt:lpstr>Slides on  路得 2</vt:lpstr>
      <vt:lpstr>PowerPoint Presentation</vt:lpstr>
      <vt:lpstr>拾穗</vt:lpstr>
      <vt:lpstr>禁止土地所有者拾穗</vt:lpstr>
      <vt:lpstr>吩咐穷人拾穗</vt:lpstr>
      <vt:lpstr>再次受命</vt:lpstr>
      <vt:lpstr>再次受命…</vt:lpstr>
      <vt:lpstr>收割庄稼</vt:lpstr>
      <vt:lpstr>PowerPoint Presentation</vt:lpstr>
      <vt:lpstr>簸扬</vt:lpstr>
      <vt:lpstr>PowerPoint Presentation</vt:lpstr>
      <vt:lpstr>上帝期待辛勤工作</vt:lpstr>
      <vt:lpstr>上帝期待辛勤工作</vt:lpstr>
      <vt:lpstr>上帝期待辛勤工作</vt:lpstr>
      <vt:lpstr>上帝期待辛勤工作</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当我们关心别人时神如何赏赐我们? </vt:lpstr>
      <vt:lpstr>I. 神满足我们自己的需要。 </vt:lpstr>
      <vt:lpstr>Slides on  路得 3</vt:lpstr>
      <vt:lpstr>II.  神有时赏赐我们的大过我们所想的!</vt:lpstr>
      <vt:lpstr>制定计划（3:1）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路得 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婴儿俄备得</vt:lpstr>
      <vt:lpstr>路得　第4章　大纲</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作个关心他人的人</vt:lpstr>
      <vt:lpstr>这句经常被引用的话</vt:lpstr>
      <vt:lpstr>这句不常被引用的话才是</vt:lpstr>
      <vt:lpstr>主题</vt:lpstr>
      <vt:lpstr>路得 </vt:lpstr>
      <vt:lpstr>关键字</vt:lpstr>
      <vt:lpstr>当我们关心别人时神如何赏赐我们? </vt:lpstr>
      <vt:lpstr> 让我们一起考察经文 </vt:lpstr>
      <vt:lpstr>背景 </vt:lpstr>
      <vt:lpstr>背景</vt:lpstr>
      <vt:lpstr>背景</vt:lpstr>
      <vt:lpstr>背景</vt:lpstr>
      <vt:lpstr>对比</vt:lpstr>
      <vt:lpstr>当我们关心别人时神如何赏赐我们? </vt:lpstr>
      <vt:lpstr>I. 神满足我们自己的需要。 </vt:lpstr>
      <vt:lpstr>钥词</vt:lpstr>
      <vt:lpstr>钥节</vt:lpstr>
      <vt:lpstr>钥节</vt:lpstr>
      <vt:lpstr>书名</vt:lpstr>
      <vt:lpstr>作者</vt:lpstr>
      <vt:lpstr>日期</vt:lpstr>
      <vt:lpstr>对象</vt:lpstr>
      <vt:lpstr>写作目的</vt:lpstr>
      <vt:lpstr>写作目的</vt:lpstr>
      <vt:lpstr>背景</vt:lpstr>
      <vt:lpstr>写作目的</vt:lpstr>
      <vt:lpstr>对比</vt:lpstr>
      <vt:lpstr>摩押人的来历</vt:lpstr>
      <vt:lpstr>摩押人的影响力</vt:lpstr>
      <vt:lpstr>路得记的地理</vt:lpstr>
      <vt:lpstr>耶路撒冷</vt:lpstr>
      <vt:lpstr>耶利哥路</vt:lpstr>
      <vt:lpstr>以往的耶利哥</vt:lpstr>
      <vt:lpstr>亚嫩峡谷</vt:lpstr>
      <vt:lpstr>摩押人的审判</vt:lpstr>
      <vt:lpstr>特点</vt:lpstr>
      <vt:lpstr>特点</vt:lpstr>
      <vt:lpstr>特点</vt:lpstr>
      <vt:lpstr>特点</vt:lpstr>
      <vt:lpstr>以色列的季节</vt:lpstr>
      <vt:lpstr>收割是艰苦的工作！</vt:lpstr>
      <vt:lpstr>收割庄稼</vt:lpstr>
      <vt:lpstr>捆绑禾稼</vt:lpstr>
      <vt:lpstr>踹谷</vt:lpstr>
      <vt:lpstr>踹谷</vt:lpstr>
      <vt:lpstr>簸扬</vt:lpstr>
      <vt:lpstr>筛分</vt:lpstr>
      <vt:lpstr>地主不可拾取遗穗</vt:lpstr>
      <vt:lpstr>命令穷人拾取遗穗</vt:lpstr>
      <vt:lpstr>命令重复</vt:lpstr>
      <vt:lpstr>再次重复…</vt:lpstr>
      <vt:lpstr>上帝要我们殷勤的做工</vt:lpstr>
      <vt:lpstr>上帝要我们殷勤的做工</vt:lpstr>
      <vt:lpstr>上帝要我们殷勤的做工</vt:lpstr>
      <vt:lpstr>上帝要我们殷勤的做工</vt:lpstr>
      <vt:lpstr>特点</vt:lpstr>
      <vt:lpstr>特点</vt:lpstr>
      <vt:lpstr>主题是什么？</vt:lpstr>
      <vt:lpstr>主题是什么？</vt:lpstr>
      <vt:lpstr>传道书 四9~10a</vt:lpstr>
      <vt:lpstr>传道书 四10b</vt:lpstr>
      <vt:lpstr>论点</vt:lpstr>
      <vt:lpstr>帖撒罗尼迦前书 一9 </vt:lpstr>
      <vt:lpstr>论点</vt:lpstr>
      <vt:lpstr>约翰一书 五21 </vt:lpstr>
      <vt:lpstr>综合</vt:lpstr>
      <vt:lpstr>大纲</vt:lpstr>
      <vt:lpstr>路得记的神学</vt:lpstr>
      <vt:lpstr>当我们关心别人时神如何赏赐我们? </vt:lpstr>
      <vt:lpstr>中心思想</vt:lpstr>
      <vt:lpstr>I. 神满足我们自己的需要。 </vt:lpstr>
      <vt:lpstr>II.  神有时赏赐我们的大过我们所想的!</vt:lpstr>
      <vt:lpstr>PowerPoint Presentation</vt:lpstr>
      <vt:lpstr>上帝的爱是公正的</vt:lpstr>
      <vt:lpstr>摘要结论</vt:lpstr>
      <vt:lpstr>断绝关系</vt:lpstr>
      <vt:lpstr>断绝关系</vt:lpstr>
      <vt:lpstr>誓言</vt:lpstr>
      <vt:lpstr>PowerPoint Presentation</vt:lpstr>
      <vt:lpstr>PowerPoint Presentation</vt:lpstr>
      <vt:lpstr>PowerPoint Presentation</vt:lpstr>
      <vt:lpstr>应用</vt:lpstr>
      <vt:lpstr>神正在告诉你有谁在你的世界  中需要帮助? </vt:lpstr>
      <vt:lpstr>旧约全书概论链接地址 BibleStudyDownloads.org</vt:lpstr>
      <vt:lpstr>Black</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575</cp:revision>
  <dcterms:created xsi:type="dcterms:W3CDTF">2003-08-18T05:25:21Z</dcterms:created>
  <dcterms:modified xsi:type="dcterms:W3CDTF">2025-10-29T17:42:19Z</dcterms:modified>
</cp:coreProperties>
</file>