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7.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5.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6.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9.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1.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3.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4.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9.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0.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1.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61.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62.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3.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4.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5.xml" ContentType="application/vnd.openxmlformats-officedocument.theme+xml"/>
  <Override PartName="/ppt/theme/themeOverride2.xml" ContentType="application/vnd.openxmlformats-officedocument.themeOverrid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6.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7.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8.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9.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70.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71.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72.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73.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74.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5.xml" ContentType="application/vnd.openxmlformats-officedocument.theme+xml"/>
  <Override PartName="/ppt/theme/theme7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5.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1" r:id="rId3"/>
    <p:sldMasterId id="2147483649" r:id="rId4"/>
    <p:sldMasterId id="2147483944" r:id="rId5"/>
    <p:sldMasterId id="2147484435" r:id="rId6"/>
    <p:sldMasterId id="2147484437" r:id="rId7"/>
    <p:sldMasterId id="2147484507" r:id="rId8"/>
    <p:sldMasterId id="2147484519" r:id="rId9"/>
    <p:sldMasterId id="2147484533" r:id="rId10"/>
    <p:sldMasterId id="2147484545" r:id="rId11"/>
    <p:sldMasterId id="2147484570" r:id="rId12"/>
    <p:sldMasterId id="2147484582" r:id="rId13"/>
    <p:sldMasterId id="2147484594" r:id="rId14"/>
    <p:sldMasterId id="2147484606" r:id="rId15"/>
    <p:sldMasterId id="2147484618" r:id="rId16"/>
    <p:sldMasterId id="2147484642" r:id="rId17"/>
    <p:sldMasterId id="2147484666" r:id="rId18"/>
    <p:sldMasterId id="2147484678" r:id="rId19"/>
    <p:sldMasterId id="2147484702" r:id="rId20"/>
    <p:sldMasterId id="2147484714" r:id="rId21"/>
    <p:sldMasterId id="2147484726" r:id="rId22"/>
    <p:sldMasterId id="2147484738" r:id="rId23"/>
    <p:sldMasterId id="2147484750" r:id="rId24"/>
    <p:sldMasterId id="2147484774" r:id="rId25"/>
    <p:sldMasterId id="2147484786" r:id="rId26"/>
    <p:sldMasterId id="2147484798" r:id="rId27"/>
    <p:sldMasterId id="2147484810" r:id="rId28"/>
    <p:sldMasterId id="2147484822" r:id="rId29"/>
    <p:sldMasterId id="2147484834" r:id="rId30"/>
    <p:sldMasterId id="2147484847" r:id="rId31"/>
    <p:sldMasterId id="2147484859" r:id="rId32"/>
    <p:sldMasterId id="2147484871" r:id="rId33"/>
    <p:sldMasterId id="2147484883" r:id="rId34"/>
    <p:sldMasterId id="2147484895" r:id="rId35"/>
    <p:sldMasterId id="2147484898" r:id="rId36"/>
    <p:sldMasterId id="2147484910" r:id="rId37"/>
    <p:sldMasterId id="2147484922" r:id="rId38"/>
    <p:sldMasterId id="2147484934" r:id="rId39"/>
    <p:sldMasterId id="2147484958" r:id="rId40"/>
    <p:sldMasterId id="2147484982" r:id="rId41"/>
    <p:sldMasterId id="2147484994" r:id="rId42"/>
    <p:sldMasterId id="2147485018" r:id="rId43"/>
    <p:sldMasterId id="2147485042" r:id="rId44"/>
    <p:sldMasterId id="2147485054" r:id="rId45"/>
    <p:sldMasterId id="2147485066" r:id="rId46"/>
    <p:sldMasterId id="2147485078" r:id="rId47"/>
    <p:sldMasterId id="2147485090" r:id="rId48"/>
    <p:sldMasterId id="2147485106" r:id="rId49"/>
    <p:sldMasterId id="2147485130" r:id="rId50"/>
    <p:sldMasterId id="2147485154" r:id="rId51"/>
    <p:sldMasterId id="2147485190" r:id="rId52"/>
    <p:sldMasterId id="2147485202" r:id="rId53"/>
    <p:sldMasterId id="2147485214" r:id="rId54"/>
    <p:sldMasterId id="2147485226" r:id="rId55"/>
    <p:sldMasterId id="2147485238" r:id="rId56"/>
    <p:sldMasterId id="2147485250" r:id="rId57"/>
    <p:sldMasterId id="2147485262" r:id="rId58"/>
    <p:sldMasterId id="2147485274" r:id="rId59"/>
    <p:sldMasterId id="2147485298" r:id="rId60"/>
    <p:sldMasterId id="2147485310" r:id="rId61"/>
    <p:sldMasterId id="2147485322" r:id="rId62"/>
    <p:sldMasterId id="2147485334" r:id="rId63"/>
    <p:sldMasterId id="2147485346" r:id="rId64"/>
    <p:sldMasterId id="2147485358" r:id="rId65"/>
    <p:sldMasterId id="2147485370" r:id="rId66"/>
    <p:sldMasterId id="2147485382" r:id="rId67"/>
    <p:sldMasterId id="2147485394" r:id="rId68"/>
    <p:sldMasterId id="2147485407" r:id="rId69"/>
    <p:sldMasterId id="2147485420" r:id="rId70"/>
    <p:sldMasterId id="2147485432" r:id="rId71"/>
    <p:sldMasterId id="2147485444" r:id="rId72"/>
    <p:sldMasterId id="2147485456" r:id="rId73"/>
    <p:sldMasterId id="2147485468" r:id="rId74"/>
    <p:sldMasterId id="2147485480" r:id="rId75"/>
  </p:sldMasterIdLst>
  <p:notesMasterIdLst>
    <p:notesMasterId r:id="rId299"/>
  </p:notesMasterIdLst>
  <p:sldIdLst>
    <p:sldId id="415" r:id="rId76"/>
    <p:sldId id="416" r:id="rId77"/>
    <p:sldId id="542" r:id="rId78"/>
    <p:sldId id="417" r:id="rId79"/>
    <p:sldId id="418" r:id="rId80"/>
    <p:sldId id="419" r:id="rId81"/>
    <p:sldId id="543" r:id="rId82"/>
    <p:sldId id="544" r:id="rId83"/>
    <p:sldId id="545" r:id="rId84"/>
    <p:sldId id="428" r:id="rId85"/>
    <p:sldId id="618" r:id="rId86"/>
    <p:sldId id="546" r:id="rId87"/>
    <p:sldId id="547" r:id="rId88"/>
    <p:sldId id="623" r:id="rId89"/>
    <p:sldId id="624" r:id="rId90"/>
    <p:sldId id="550" r:id="rId91"/>
    <p:sldId id="1985" r:id="rId92"/>
    <p:sldId id="552" r:id="rId93"/>
    <p:sldId id="621" r:id="rId94"/>
    <p:sldId id="554" r:id="rId95"/>
    <p:sldId id="411" r:id="rId96"/>
    <p:sldId id="262" r:id="rId97"/>
    <p:sldId id="284" r:id="rId98"/>
    <p:sldId id="422" r:id="rId99"/>
    <p:sldId id="281" r:id="rId100"/>
    <p:sldId id="412" r:id="rId101"/>
    <p:sldId id="283" r:id="rId102"/>
    <p:sldId id="423" r:id="rId103"/>
    <p:sldId id="620" r:id="rId104"/>
    <p:sldId id="811" r:id="rId105"/>
    <p:sldId id="622" r:id="rId106"/>
    <p:sldId id="812" r:id="rId107"/>
    <p:sldId id="1986" r:id="rId108"/>
    <p:sldId id="813" r:id="rId109"/>
    <p:sldId id="814" r:id="rId110"/>
    <p:sldId id="815" r:id="rId111"/>
    <p:sldId id="625" r:id="rId112"/>
    <p:sldId id="816" r:id="rId113"/>
    <p:sldId id="638" r:id="rId114"/>
    <p:sldId id="817" r:id="rId115"/>
    <p:sldId id="818" r:id="rId116"/>
    <p:sldId id="819" r:id="rId117"/>
    <p:sldId id="820" r:id="rId118"/>
    <p:sldId id="821" r:id="rId119"/>
    <p:sldId id="822" r:id="rId120"/>
    <p:sldId id="823" r:id="rId121"/>
    <p:sldId id="824" r:id="rId122"/>
    <p:sldId id="427" r:id="rId123"/>
    <p:sldId id="398" r:id="rId124"/>
    <p:sldId id="1991" r:id="rId125"/>
    <p:sldId id="825" r:id="rId126"/>
    <p:sldId id="615" r:id="rId127"/>
    <p:sldId id="617" r:id="rId128"/>
    <p:sldId id="614" r:id="rId129"/>
    <p:sldId id="1479" r:id="rId130"/>
    <p:sldId id="538" r:id="rId131"/>
    <p:sldId id="257" r:id="rId132"/>
    <p:sldId id="444" r:id="rId133"/>
    <p:sldId id="393" r:id="rId134"/>
    <p:sldId id="303" r:id="rId135"/>
    <p:sldId id="433" r:id="rId136"/>
    <p:sldId id="399" r:id="rId137"/>
    <p:sldId id="305" r:id="rId138"/>
    <p:sldId id="306" r:id="rId139"/>
    <p:sldId id="1480" r:id="rId140"/>
    <p:sldId id="435" r:id="rId141"/>
    <p:sldId id="1481" r:id="rId142"/>
    <p:sldId id="1482" r:id="rId143"/>
    <p:sldId id="1987" r:id="rId144"/>
    <p:sldId id="1988" r:id="rId145"/>
    <p:sldId id="628" r:id="rId146"/>
    <p:sldId id="1483" r:id="rId147"/>
    <p:sldId id="1484" r:id="rId148"/>
    <p:sldId id="1485" r:id="rId149"/>
    <p:sldId id="383" r:id="rId150"/>
    <p:sldId id="384" r:id="rId151"/>
    <p:sldId id="541" r:id="rId152"/>
    <p:sldId id="386" r:id="rId153"/>
    <p:sldId id="439" r:id="rId154"/>
    <p:sldId id="388" r:id="rId155"/>
    <p:sldId id="389" r:id="rId156"/>
    <p:sldId id="390" r:id="rId157"/>
    <p:sldId id="391" r:id="rId158"/>
    <p:sldId id="440" r:id="rId159"/>
    <p:sldId id="392" r:id="rId160"/>
    <p:sldId id="441" r:id="rId161"/>
    <p:sldId id="577" r:id="rId162"/>
    <p:sldId id="316" r:id="rId163"/>
    <p:sldId id="528" r:id="rId164"/>
    <p:sldId id="443" r:id="rId165"/>
    <p:sldId id="447" r:id="rId166"/>
    <p:sldId id="448" r:id="rId167"/>
    <p:sldId id="449" r:id="rId168"/>
    <p:sldId id="450" r:id="rId169"/>
    <p:sldId id="359" r:id="rId170"/>
    <p:sldId id="452" r:id="rId171"/>
    <p:sldId id="446" r:id="rId172"/>
    <p:sldId id="529" r:id="rId173"/>
    <p:sldId id="453" r:id="rId174"/>
    <p:sldId id="454" r:id="rId175"/>
    <p:sldId id="1486" r:id="rId176"/>
    <p:sldId id="456" r:id="rId177"/>
    <p:sldId id="364" r:id="rId178"/>
    <p:sldId id="1487" r:id="rId179"/>
    <p:sldId id="457" r:id="rId180"/>
    <p:sldId id="530" r:id="rId181"/>
    <p:sldId id="458" r:id="rId182"/>
    <p:sldId id="459" r:id="rId183"/>
    <p:sldId id="1488" r:id="rId184"/>
    <p:sldId id="461" r:id="rId185"/>
    <p:sldId id="370" r:id="rId186"/>
    <p:sldId id="462" r:id="rId187"/>
    <p:sldId id="1489" r:id="rId188"/>
    <p:sldId id="464" r:id="rId189"/>
    <p:sldId id="465" r:id="rId190"/>
    <p:sldId id="466" r:id="rId191"/>
    <p:sldId id="404" r:id="rId192"/>
    <p:sldId id="467" r:id="rId193"/>
    <p:sldId id="468" r:id="rId194"/>
    <p:sldId id="469" r:id="rId195"/>
    <p:sldId id="470" r:id="rId196"/>
    <p:sldId id="531" r:id="rId197"/>
    <p:sldId id="471" r:id="rId198"/>
    <p:sldId id="472" r:id="rId199"/>
    <p:sldId id="473" r:id="rId200"/>
    <p:sldId id="474" r:id="rId201"/>
    <p:sldId id="539" r:id="rId202"/>
    <p:sldId id="475" r:id="rId203"/>
    <p:sldId id="397" r:id="rId204"/>
    <p:sldId id="1490" r:id="rId205"/>
    <p:sldId id="1491" r:id="rId206"/>
    <p:sldId id="478" r:id="rId207"/>
    <p:sldId id="479" r:id="rId208"/>
    <p:sldId id="480" r:id="rId209"/>
    <p:sldId id="328" r:id="rId210"/>
    <p:sldId id="406" r:id="rId211"/>
    <p:sldId id="481" r:id="rId212"/>
    <p:sldId id="532" r:id="rId213"/>
    <p:sldId id="482" r:id="rId214"/>
    <p:sldId id="483" r:id="rId215"/>
    <p:sldId id="484" r:id="rId216"/>
    <p:sldId id="485" r:id="rId217"/>
    <p:sldId id="1492" r:id="rId218"/>
    <p:sldId id="1493" r:id="rId219"/>
    <p:sldId id="1494" r:id="rId220"/>
    <p:sldId id="489" r:id="rId221"/>
    <p:sldId id="490" r:id="rId222"/>
    <p:sldId id="491" r:id="rId223"/>
    <p:sldId id="1495" r:id="rId224"/>
    <p:sldId id="1496" r:id="rId225"/>
    <p:sldId id="533" r:id="rId226"/>
    <p:sldId id="494" r:id="rId227"/>
    <p:sldId id="495" r:id="rId228"/>
    <p:sldId id="497" r:id="rId229"/>
    <p:sldId id="498" r:id="rId230"/>
    <p:sldId id="496" r:id="rId231"/>
    <p:sldId id="499" r:id="rId232"/>
    <p:sldId id="500" r:id="rId233"/>
    <p:sldId id="1497" r:id="rId234"/>
    <p:sldId id="340" r:id="rId235"/>
    <p:sldId id="409" r:id="rId236"/>
    <p:sldId id="502" r:id="rId237"/>
    <p:sldId id="503" r:id="rId238"/>
    <p:sldId id="504" r:id="rId239"/>
    <p:sldId id="505" r:id="rId240"/>
    <p:sldId id="540" r:id="rId241"/>
    <p:sldId id="1498" r:id="rId242"/>
    <p:sldId id="1499" r:id="rId243"/>
    <p:sldId id="509" r:id="rId244"/>
    <p:sldId id="1500" r:id="rId245"/>
    <p:sldId id="1501" r:id="rId246"/>
    <p:sldId id="1502" r:id="rId247"/>
    <p:sldId id="586" r:id="rId248"/>
    <p:sldId id="1503" r:id="rId249"/>
    <p:sldId id="626" r:id="rId250"/>
    <p:sldId id="630" r:id="rId251"/>
    <p:sldId id="631" r:id="rId252"/>
    <p:sldId id="1989" r:id="rId253"/>
    <p:sldId id="1504" r:id="rId254"/>
    <p:sldId id="1505" r:id="rId255"/>
    <p:sldId id="619" r:id="rId256"/>
    <p:sldId id="536" r:id="rId257"/>
    <p:sldId id="513" r:id="rId258"/>
    <p:sldId id="534" r:id="rId259"/>
    <p:sldId id="343" r:id="rId260"/>
    <p:sldId id="607" r:id="rId261"/>
    <p:sldId id="514" r:id="rId262"/>
    <p:sldId id="515" r:id="rId263"/>
    <p:sldId id="1509" r:id="rId264"/>
    <p:sldId id="609" r:id="rId265"/>
    <p:sldId id="610" r:id="rId266"/>
    <p:sldId id="1506" r:id="rId267"/>
    <p:sldId id="516" r:id="rId268"/>
    <p:sldId id="810" r:id="rId269"/>
    <p:sldId id="1507" r:id="rId270"/>
    <p:sldId id="611" r:id="rId271"/>
    <p:sldId id="1508" r:id="rId272"/>
    <p:sldId id="612" r:id="rId273"/>
    <p:sldId id="519" r:id="rId274"/>
    <p:sldId id="640" r:id="rId275"/>
    <p:sldId id="1510" r:id="rId276"/>
    <p:sldId id="522" r:id="rId277"/>
    <p:sldId id="1978" r:id="rId278"/>
    <p:sldId id="382" r:id="rId279"/>
    <p:sldId id="568" r:id="rId280"/>
    <p:sldId id="1980" r:id="rId281"/>
    <p:sldId id="379" r:id="rId282"/>
    <p:sldId id="1979" r:id="rId283"/>
    <p:sldId id="1981" r:id="rId284"/>
    <p:sldId id="1982" r:id="rId285"/>
    <p:sldId id="1990" r:id="rId286"/>
    <p:sldId id="637" r:id="rId287"/>
    <p:sldId id="634" r:id="rId288"/>
    <p:sldId id="635" r:id="rId289"/>
    <p:sldId id="636" r:id="rId290"/>
    <p:sldId id="524" r:id="rId291"/>
    <p:sldId id="329" r:id="rId292"/>
    <p:sldId id="381" r:id="rId293"/>
    <p:sldId id="604" r:id="rId294"/>
    <p:sldId id="1983" r:id="rId295"/>
    <p:sldId id="1984" r:id="rId296"/>
    <p:sldId id="527" r:id="rId297"/>
    <p:sldId id="556" r:id="rId2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11906676-D91F-4454-8CB4-7A9AA2E2D14C}">
          <p14:sldIdLst>
            <p14:sldId id="415"/>
            <p14:sldId id="416"/>
            <p14:sldId id="542"/>
            <p14:sldId id="417"/>
            <p14:sldId id="418"/>
            <p14:sldId id="419"/>
            <p14:sldId id="543"/>
            <p14:sldId id="544"/>
            <p14:sldId id="545"/>
            <p14:sldId id="428"/>
            <p14:sldId id="618"/>
            <p14:sldId id="546"/>
            <p14:sldId id="547"/>
            <p14:sldId id="623"/>
            <p14:sldId id="624"/>
            <p14:sldId id="550"/>
            <p14:sldId id="1985"/>
            <p14:sldId id="552"/>
            <p14:sldId id="621"/>
            <p14:sldId id="554"/>
          </p14:sldIdLst>
        </p14:section>
        <p14:section name="Introduction" id="{DA279A11-CFD0-41A1-9080-1803DB67F448}">
          <p14:sldIdLst>
            <p14:sldId id="411"/>
            <p14:sldId id="262"/>
            <p14:sldId id="284"/>
            <p14:sldId id="422"/>
            <p14:sldId id="281"/>
            <p14:sldId id="412"/>
            <p14:sldId id="283"/>
            <p14:sldId id="423"/>
          </p14:sldIdLst>
        </p14:section>
        <p14:section name="Sermon" id="{D13FB19C-9562-49BB-8EC0-A69A77D2EC6D}">
          <p14:sldIdLst>
            <p14:sldId id="620"/>
            <p14:sldId id="811"/>
            <p14:sldId id="622"/>
            <p14:sldId id="812"/>
            <p14:sldId id="1986"/>
            <p14:sldId id="813"/>
            <p14:sldId id="814"/>
            <p14:sldId id="815"/>
            <p14:sldId id="625"/>
            <p14:sldId id="816"/>
            <p14:sldId id="638"/>
            <p14:sldId id="817"/>
            <p14:sldId id="818"/>
            <p14:sldId id="819"/>
            <p14:sldId id="820"/>
            <p14:sldId id="821"/>
            <p14:sldId id="822"/>
            <p14:sldId id="823"/>
            <p14:sldId id="824"/>
          </p14:sldIdLst>
        </p14:section>
        <p14:section name="Chapters" id="{C544380A-7ED1-46A7-8DDB-745950CB42A4}">
          <p14:sldIdLst>
            <p14:sldId id="427"/>
            <p14:sldId id="398"/>
            <p14:sldId id="1991"/>
            <p14:sldId id="825"/>
            <p14:sldId id="615"/>
            <p14:sldId id="617"/>
            <p14:sldId id="614"/>
            <p14:sldId id="1479"/>
            <p14:sldId id="538"/>
            <p14:sldId id="257"/>
            <p14:sldId id="444"/>
            <p14:sldId id="393"/>
            <p14:sldId id="303"/>
            <p14:sldId id="433"/>
            <p14:sldId id="399"/>
            <p14:sldId id="305"/>
            <p14:sldId id="306"/>
            <p14:sldId id="1480"/>
            <p14:sldId id="435"/>
            <p14:sldId id="1481"/>
            <p14:sldId id="1482"/>
            <p14:sldId id="1987"/>
            <p14:sldId id="1988"/>
            <p14:sldId id="628"/>
            <p14:sldId id="1483"/>
            <p14:sldId id="1484"/>
            <p14:sldId id="1485"/>
            <p14:sldId id="383"/>
            <p14:sldId id="384"/>
            <p14:sldId id="541"/>
            <p14:sldId id="386"/>
            <p14:sldId id="439"/>
            <p14:sldId id="388"/>
            <p14:sldId id="389"/>
            <p14:sldId id="390"/>
            <p14:sldId id="391"/>
            <p14:sldId id="440"/>
            <p14:sldId id="392"/>
            <p14:sldId id="441"/>
            <p14:sldId id="577"/>
            <p14:sldId id="316"/>
            <p14:sldId id="528"/>
            <p14:sldId id="443"/>
            <p14:sldId id="447"/>
            <p14:sldId id="448"/>
            <p14:sldId id="449"/>
            <p14:sldId id="450"/>
            <p14:sldId id="359"/>
            <p14:sldId id="452"/>
            <p14:sldId id="446"/>
            <p14:sldId id="529"/>
            <p14:sldId id="453"/>
            <p14:sldId id="454"/>
            <p14:sldId id="1486"/>
            <p14:sldId id="456"/>
            <p14:sldId id="364"/>
            <p14:sldId id="1487"/>
            <p14:sldId id="457"/>
            <p14:sldId id="530"/>
            <p14:sldId id="458"/>
            <p14:sldId id="459"/>
            <p14:sldId id="1488"/>
            <p14:sldId id="461"/>
            <p14:sldId id="370"/>
            <p14:sldId id="462"/>
            <p14:sldId id="1489"/>
            <p14:sldId id="464"/>
            <p14:sldId id="465"/>
            <p14:sldId id="466"/>
            <p14:sldId id="404"/>
            <p14:sldId id="467"/>
            <p14:sldId id="468"/>
            <p14:sldId id="469"/>
            <p14:sldId id="470"/>
            <p14:sldId id="531"/>
            <p14:sldId id="471"/>
            <p14:sldId id="472"/>
            <p14:sldId id="473"/>
            <p14:sldId id="474"/>
            <p14:sldId id="539"/>
            <p14:sldId id="475"/>
            <p14:sldId id="397"/>
            <p14:sldId id="1490"/>
            <p14:sldId id="1491"/>
            <p14:sldId id="478"/>
            <p14:sldId id="479"/>
            <p14:sldId id="480"/>
            <p14:sldId id="328"/>
            <p14:sldId id="406"/>
            <p14:sldId id="481"/>
            <p14:sldId id="532"/>
            <p14:sldId id="482"/>
            <p14:sldId id="483"/>
            <p14:sldId id="484"/>
            <p14:sldId id="485"/>
            <p14:sldId id="1492"/>
            <p14:sldId id="1493"/>
            <p14:sldId id="1494"/>
            <p14:sldId id="489"/>
            <p14:sldId id="490"/>
            <p14:sldId id="491"/>
            <p14:sldId id="1495"/>
            <p14:sldId id="1496"/>
            <p14:sldId id="533"/>
            <p14:sldId id="494"/>
            <p14:sldId id="495"/>
            <p14:sldId id="497"/>
            <p14:sldId id="498"/>
            <p14:sldId id="496"/>
            <p14:sldId id="499"/>
            <p14:sldId id="500"/>
            <p14:sldId id="1497"/>
            <p14:sldId id="340"/>
            <p14:sldId id="409"/>
            <p14:sldId id="502"/>
            <p14:sldId id="503"/>
            <p14:sldId id="504"/>
            <p14:sldId id="505"/>
            <p14:sldId id="540"/>
            <p14:sldId id="1498"/>
            <p14:sldId id="1499"/>
            <p14:sldId id="509"/>
            <p14:sldId id="1500"/>
            <p14:sldId id="1501"/>
            <p14:sldId id="1502"/>
            <p14:sldId id="586"/>
            <p14:sldId id="1503"/>
            <p14:sldId id="626"/>
            <p14:sldId id="630"/>
            <p14:sldId id="631"/>
            <p14:sldId id="1989"/>
            <p14:sldId id="1504"/>
            <p14:sldId id="1505"/>
            <p14:sldId id="619"/>
            <p14:sldId id="536"/>
            <p14:sldId id="513"/>
            <p14:sldId id="534"/>
            <p14:sldId id="343"/>
            <p14:sldId id="607"/>
            <p14:sldId id="514"/>
            <p14:sldId id="515"/>
            <p14:sldId id="1509"/>
            <p14:sldId id="609"/>
            <p14:sldId id="610"/>
            <p14:sldId id="1506"/>
            <p14:sldId id="516"/>
            <p14:sldId id="810"/>
            <p14:sldId id="1507"/>
            <p14:sldId id="611"/>
            <p14:sldId id="1508"/>
            <p14:sldId id="612"/>
            <p14:sldId id="519"/>
            <p14:sldId id="640"/>
            <p14:sldId id="1510"/>
            <p14:sldId id="522"/>
            <p14:sldId id="1978"/>
            <p14:sldId id="382"/>
            <p14:sldId id="568"/>
          </p14:sldIdLst>
        </p14:section>
        <p14:section name="Conclusion" id="{4A11833B-C9BC-47B7-887E-AE2713A6B7E4}">
          <p14:sldIdLst>
            <p14:sldId id="1980"/>
            <p14:sldId id="379"/>
            <p14:sldId id="1979"/>
            <p14:sldId id="1981"/>
            <p14:sldId id="1982"/>
            <p14:sldId id="1990"/>
            <p14:sldId id="637"/>
            <p14:sldId id="634"/>
            <p14:sldId id="635"/>
            <p14:sldId id="636"/>
            <p14:sldId id="524"/>
            <p14:sldId id="329"/>
            <p14:sldId id="381"/>
            <p14:sldId id="604"/>
            <p14:sldId id="1983"/>
            <p14:sldId id="1984"/>
            <p14:sldId id="527"/>
            <p14:sldId id="5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FF"/>
    <a:srgbClr val="FFFF00"/>
    <a:srgbClr val="FF00FF"/>
    <a:srgbClr val="050A00"/>
    <a:srgbClr val="000099"/>
    <a:srgbClr val="800000"/>
    <a:srgbClr val="FF0000"/>
    <a:srgbClr val="00CC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78"/>
    <p:restoredTop sz="76915"/>
  </p:normalViewPr>
  <p:slideViewPr>
    <p:cSldViewPr>
      <p:cViewPr>
        <p:scale>
          <a:sx n="74" d="100"/>
          <a:sy n="74" d="100"/>
        </p:scale>
        <p:origin x="672" y="1216"/>
      </p:cViewPr>
      <p:guideLst>
        <p:guide orient="horz" pos="2160"/>
        <p:guide pos="288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1" d="1"/>
        <a:sy n="1" d="1"/>
      </p:scale>
      <p:origin x="0" y="-58512"/>
    </p:cViewPr>
  </p:sorterViewPr>
  <p:notesViewPr>
    <p:cSldViewPr>
      <p:cViewPr varScale="1">
        <p:scale>
          <a:sx n="55" d="100"/>
          <a:sy n="55" d="100"/>
        </p:scale>
        <p:origin x="-7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2.xml"/><Relationship Id="rId299" Type="http://schemas.openxmlformats.org/officeDocument/2006/relationships/notesMaster" Target="notesMasters/notesMaster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4.xml"/><Relationship Id="rId170" Type="http://schemas.openxmlformats.org/officeDocument/2006/relationships/slide" Target="slides/slide95.xml"/><Relationship Id="rId226" Type="http://schemas.openxmlformats.org/officeDocument/2006/relationships/slide" Target="slides/slide151.xml"/><Relationship Id="rId268" Type="http://schemas.openxmlformats.org/officeDocument/2006/relationships/slide" Target="slides/slide193.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3.xml"/><Relationship Id="rId5" Type="http://schemas.openxmlformats.org/officeDocument/2006/relationships/slideMaster" Target="slideMasters/slideMaster5.xml"/><Relationship Id="rId181" Type="http://schemas.openxmlformats.org/officeDocument/2006/relationships/slide" Target="slides/slide106.xml"/><Relationship Id="rId237" Type="http://schemas.openxmlformats.org/officeDocument/2006/relationships/slide" Target="slides/slide162.xml"/><Relationship Id="rId279" Type="http://schemas.openxmlformats.org/officeDocument/2006/relationships/slide" Target="slides/slide204.xml"/><Relationship Id="rId43" Type="http://schemas.openxmlformats.org/officeDocument/2006/relationships/slideMaster" Target="slideMasters/slideMaster43.xml"/><Relationship Id="rId139" Type="http://schemas.openxmlformats.org/officeDocument/2006/relationships/slide" Target="slides/slide64.xml"/><Relationship Id="rId290" Type="http://schemas.openxmlformats.org/officeDocument/2006/relationships/slide" Target="slides/slide215.xml"/><Relationship Id="rId85" Type="http://schemas.openxmlformats.org/officeDocument/2006/relationships/slide" Target="slides/slide10.xml"/><Relationship Id="rId150" Type="http://schemas.openxmlformats.org/officeDocument/2006/relationships/slide" Target="slides/slide75.xml"/><Relationship Id="rId192" Type="http://schemas.openxmlformats.org/officeDocument/2006/relationships/slide" Target="slides/slide117.xml"/><Relationship Id="rId206" Type="http://schemas.openxmlformats.org/officeDocument/2006/relationships/slide" Target="slides/slide131.xml"/><Relationship Id="rId248" Type="http://schemas.openxmlformats.org/officeDocument/2006/relationships/slide" Target="slides/slide173.xml"/><Relationship Id="rId12" Type="http://schemas.openxmlformats.org/officeDocument/2006/relationships/slideMaster" Target="slideMasters/slideMaster12.xml"/><Relationship Id="rId108" Type="http://schemas.openxmlformats.org/officeDocument/2006/relationships/slide" Target="slides/slide33.xml"/><Relationship Id="rId54" Type="http://schemas.openxmlformats.org/officeDocument/2006/relationships/slideMaster" Target="slideMasters/slideMaster54.xml"/><Relationship Id="rId96" Type="http://schemas.openxmlformats.org/officeDocument/2006/relationships/slide" Target="slides/slide21.xml"/><Relationship Id="rId161" Type="http://schemas.openxmlformats.org/officeDocument/2006/relationships/slide" Target="slides/slide86.xml"/><Relationship Id="rId217"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63.xml"/><Relationship Id="rId259" Type="http://schemas.openxmlformats.org/officeDocument/2006/relationships/slide" Target="slides/slide184.xml"/><Relationship Id="rId23" Type="http://schemas.openxmlformats.org/officeDocument/2006/relationships/slideMaster" Target="slideMasters/slideMaster23.xml"/><Relationship Id="rId119" Type="http://schemas.openxmlformats.org/officeDocument/2006/relationships/slide" Target="slides/slide44.xml"/><Relationship Id="rId270" Type="http://schemas.openxmlformats.org/officeDocument/2006/relationships/slide" Target="slides/slide195.xml"/><Relationship Id="rId291" Type="http://schemas.openxmlformats.org/officeDocument/2006/relationships/slide" Target="slides/slide216.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1.xml"/><Relationship Id="rId130" Type="http://schemas.openxmlformats.org/officeDocument/2006/relationships/slide" Target="slides/slide55.xml"/><Relationship Id="rId151" Type="http://schemas.openxmlformats.org/officeDocument/2006/relationships/slide" Target="slides/slide76.xml"/><Relationship Id="rId172" Type="http://schemas.openxmlformats.org/officeDocument/2006/relationships/slide" Target="slides/slide97.xml"/><Relationship Id="rId193" Type="http://schemas.openxmlformats.org/officeDocument/2006/relationships/slide" Target="slides/slide118.xml"/><Relationship Id="rId207" Type="http://schemas.openxmlformats.org/officeDocument/2006/relationships/slide" Target="slides/slide132.xml"/><Relationship Id="rId228" Type="http://schemas.openxmlformats.org/officeDocument/2006/relationships/slide" Target="slides/slide153.xml"/><Relationship Id="rId249" Type="http://schemas.openxmlformats.org/officeDocument/2006/relationships/slide" Target="slides/slide174.xml"/><Relationship Id="rId13" Type="http://schemas.openxmlformats.org/officeDocument/2006/relationships/slideMaster" Target="slideMasters/slideMaster13.xml"/><Relationship Id="rId109" Type="http://schemas.openxmlformats.org/officeDocument/2006/relationships/slide" Target="slides/slide34.xml"/><Relationship Id="rId260" Type="http://schemas.openxmlformats.org/officeDocument/2006/relationships/slide" Target="slides/slide185.xml"/><Relationship Id="rId281" Type="http://schemas.openxmlformats.org/officeDocument/2006/relationships/slide" Target="slides/slide20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xml"/><Relationship Id="rId97" Type="http://schemas.openxmlformats.org/officeDocument/2006/relationships/slide" Target="slides/slide22.xml"/><Relationship Id="rId120" Type="http://schemas.openxmlformats.org/officeDocument/2006/relationships/slide" Target="slides/slide45.xml"/><Relationship Id="rId141" Type="http://schemas.openxmlformats.org/officeDocument/2006/relationships/slide" Target="slides/slide66.xml"/><Relationship Id="rId7" Type="http://schemas.openxmlformats.org/officeDocument/2006/relationships/slideMaster" Target="slideMasters/slideMaster7.xml"/><Relationship Id="rId162" Type="http://schemas.openxmlformats.org/officeDocument/2006/relationships/slide" Target="slides/slide87.xml"/><Relationship Id="rId183" Type="http://schemas.openxmlformats.org/officeDocument/2006/relationships/slide" Target="slides/slide108.xml"/><Relationship Id="rId218" Type="http://schemas.openxmlformats.org/officeDocument/2006/relationships/slide" Target="slides/slide143.xml"/><Relationship Id="rId239" Type="http://schemas.openxmlformats.org/officeDocument/2006/relationships/slide" Target="slides/slide164.xml"/><Relationship Id="rId250" Type="http://schemas.openxmlformats.org/officeDocument/2006/relationships/slide" Target="slides/slide175.xml"/><Relationship Id="rId271" Type="http://schemas.openxmlformats.org/officeDocument/2006/relationships/slide" Target="slides/slide196.xml"/><Relationship Id="rId292" Type="http://schemas.openxmlformats.org/officeDocument/2006/relationships/slide" Target="slides/slide21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2.xml"/><Relationship Id="rId110" Type="http://schemas.openxmlformats.org/officeDocument/2006/relationships/slide" Target="slides/slide35.xml"/><Relationship Id="rId131" Type="http://schemas.openxmlformats.org/officeDocument/2006/relationships/slide" Target="slides/slide56.xml"/><Relationship Id="rId152" Type="http://schemas.openxmlformats.org/officeDocument/2006/relationships/slide" Target="slides/slide77.xml"/><Relationship Id="rId173" Type="http://schemas.openxmlformats.org/officeDocument/2006/relationships/slide" Target="slides/slide98.xml"/><Relationship Id="rId194" Type="http://schemas.openxmlformats.org/officeDocument/2006/relationships/slide" Target="slides/slide119.xml"/><Relationship Id="rId208" Type="http://schemas.openxmlformats.org/officeDocument/2006/relationships/slide" Target="slides/slide133.xml"/><Relationship Id="rId229" Type="http://schemas.openxmlformats.org/officeDocument/2006/relationships/slide" Target="slides/slide154.xml"/><Relationship Id="rId240" Type="http://schemas.openxmlformats.org/officeDocument/2006/relationships/slide" Target="slides/slide165.xml"/><Relationship Id="rId261" Type="http://schemas.openxmlformats.org/officeDocument/2006/relationships/slide" Target="slides/slide18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xml"/><Relationship Id="rId100" Type="http://schemas.openxmlformats.org/officeDocument/2006/relationships/slide" Target="slides/slide25.xml"/><Relationship Id="rId282" Type="http://schemas.openxmlformats.org/officeDocument/2006/relationships/slide" Target="slides/slide207.xml"/><Relationship Id="rId8" Type="http://schemas.openxmlformats.org/officeDocument/2006/relationships/slideMaster" Target="slideMasters/slideMaster8.xml"/><Relationship Id="rId98" Type="http://schemas.openxmlformats.org/officeDocument/2006/relationships/slide" Target="slides/slide23.xml"/><Relationship Id="rId121" Type="http://schemas.openxmlformats.org/officeDocument/2006/relationships/slide" Target="slides/slide46.xml"/><Relationship Id="rId142" Type="http://schemas.openxmlformats.org/officeDocument/2006/relationships/slide" Target="slides/slide67.xml"/><Relationship Id="rId163" Type="http://schemas.openxmlformats.org/officeDocument/2006/relationships/slide" Target="slides/slide88.xml"/><Relationship Id="rId184" Type="http://schemas.openxmlformats.org/officeDocument/2006/relationships/slide" Target="slides/slide109.xml"/><Relationship Id="rId219" Type="http://schemas.openxmlformats.org/officeDocument/2006/relationships/slide" Target="slides/slide144.xml"/><Relationship Id="rId230" Type="http://schemas.openxmlformats.org/officeDocument/2006/relationships/slide" Target="slides/slide155.xml"/><Relationship Id="rId251" Type="http://schemas.openxmlformats.org/officeDocument/2006/relationships/slide" Target="slides/slide17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7.xml"/><Relationship Id="rId293" Type="http://schemas.openxmlformats.org/officeDocument/2006/relationships/slide" Target="slides/slide218.xml"/><Relationship Id="rId88" Type="http://schemas.openxmlformats.org/officeDocument/2006/relationships/slide" Target="slides/slide13.xml"/><Relationship Id="rId111" Type="http://schemas.openxmlformats.org/officeDocument/2006/relationships/slide" Target="slides/slide36.xml"/><Relationship Id="rId132" Type="http://schemas.openxmlformats.org/officeDocument/2006/relationships/slide" Target="slides/slide57.xml"/><Relationship Id="rId153" Type="http://schemas.openxmlformats.org/officeDocument/2006/relationships/slide" Target="slides/slide78.xml"/><Relationship Id="rId174" Type="http://schemas.openxmlformats.org/officeDocument/2006/relationships/slide" Target="slides/slide99.xml"/><Relationship Id="rId195" Type="http://schemas.openxmlformats.org/officeDocument/2006/relationships/slide" Target="slides/slide120.xml"/><Relationship Id="rId209" Type="http://schemas.openxmlformats.org/officeDocument/2006/relationships/slide" Target="slides/slide134.xml"/><Relationship Id="rId220" Type="http://schemas.openxmlformats.org/officeDocument/2006/relationships/slide" Target="slides/slide145.xml"/><Relationship Id="rId241"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7.xml"/><Relationship Id="rId283" Type="http://schemas.openxmlformats.org/officeDocument/2006/relationships/slide" Target="slides/slide208.xml"/><Relationship Id="rId78" Type="http://schemas.openxmlformats.org/officeDocument/2006/relationships/slide" Target="slides/slide3.xml"/><Relationship Id="rId99" Type="http://schemas.openxmlformats.org/officeDocument/2006/relationships/slide" Target="slides/slide24.xml"/><Relationship Id="rId101" Type="http://schemas.openxmlformats.org/officeDocument/2006/relationships/slide" Target="slides/slide26.xml"/><Relationship Id="rId122" Type="http://schemas.openxmlformats.org/officeDocument/2006/relationships/slide" Target="slides/slide47.xml"/><Relationship Id="rId143" Type="http://schemas.openxmlformats.org/officeDocument/2006/relationships/slide" Target="slides/slide68.xml"/><Relationship Id="rId164" Type="http://schemas.openxmlformats.org/officeDocument/2006/relationships/slide" Target="slides/slide89.xml"/><Relationship Id="rId185" Type="http://schemas.openxmlformats.org/officeDocument/2006/relationships/slide" Target="slides/slide110.xml"/><Relationship Id="rId9" Type="http://schemas.openxmlformats.org/officeDocument/2006/relationships/slideMaster" Target="slideMasters/slideMaster9.xml"/><Relationship Id="rId210" Type="http://schemas.openxmlformats.org/officeDocument/2006/relationships/slide" Target="slides/slide135.xml"/><Relationship Id="rId26" Type="http://schemas.openxmlformats.org/officeDocument/2006/relationships/slideMaster" Target="slideMasters/slideMaster26.xml"/><Relationship Id="rId231" Type="http://schemas.openxmlformats.org/officeDocument/2006/relationships/slide" Target="slides/slide156.xml"/><Relationship Id="rId252" Type="http://schemas.openxmlformats.org/officeDocument/2006/relationships/slide" Target="slides/slide177.xml"/><Relationship Id="rId273" Type="http://schemas.openxmlformats.org/officeDocument/2006/relationships/slide" Target="slides/slide198.xml"/><Relationship Id="rId294" Type="http://schemas.openxmlformats.org/officeDocument/2006/relationships/slide" Target="slides/slide219.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4.xml"/><Relationship Id="rId112" Type="http://schemas.openxmlformats.org/officeDocument/2006/relationships/slide" Target="slides/slide37.xml"/><Relationship Id="rId133" Type="http://schemas.openxmlformats.org/officeDocument/2006/relationships/slide" Target="slides/slide58.xml"/><Relationship Id="rId154" Type="http://schemas.openxmlformats.org/officeDocument/2006/relationships/slide" Target="slides/slide79.xml"/><Relationship Id="rId175" Type="http://schemas.openxmlformats.org/officeDocument/2006/relationships/slide" Target="slides/slide100.xml"/><Relationship Id="rId196" Type="http://schemas.openxmlformats.org/officeDocument/2006/relationships/slide" Target="slides/slide121.xml"/><Relationship Id="rId200" Type="http://schemas.openxmlformats.org/officeDocument/2006/relationships/slide" Target="slides/slide125.xml"/><Relationship Id="rId16" Type="http://schemas.openxmlformats.org/officeDocument/2006/relationships/slideMaster" Target="slideMasters/slideMaster16.xml"/><Relationship Id="rId221" Type="http://schemas.openxmlformats.org/officeDocument/2006/relationships/slide" Target="slides/slide146.xml"/><Relationship Id="rId242" Type="http://schemas.openxmlformats.org/officeDocument/2006/relationships/slide" Target="slides/slide167.xml"/><Relationship Id="rId263" Type="http://schemas.openxmlformats.org/officeDocument/2006/relationships/slide" Target="slides/slide188.xml"/><Relationship Id="rId284" Type="http://schemas.openxmlformats.org/officeDocument/2006/relationships/slide" Target="slides/slide20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4.xml"/><Relationship Id="rId102" Type="http://schemas.openxmlformats.org/officeDocument/2006/relationships/slide" Target="slides/slide27.xml"/><Relationship Id="rId123" Type="http://schemas.openxmlformats.org/officeDocument/2006/relationships/slide" Target="slides/slide48.xml"/><Relationship Id="rId144" Type="http://schemas.openxmlformats.org/officeDocument/2006/relationships/slide" Target="slides/slide69.xml"/><Relationship Id="rId90" Type="http://schemas.openxmlformats.org/officeDocument/2006/relationships/slide" Target="slides/slide15.xml"/><Relationship Id="rId165" Type="http://schemas.openxmlformats.org/officeDocument/2006/relationships/slide" Target="slides/slide90.xml"/><Relationship Id="rId186" Type="http://schemas.openxmlformats.org/officeDocument/2006/relationships/slide" Target="slides/slide111.xml"/><Relationship Id="rId211" Type="http://schemas.openxmlformats.org/officeDocument/2006/relationships/slide" Target="slides/slide136.xml"/><Relationship Id="rId232" Type="http://schemas.openxmlformats.org/officeDocument/2006/relationships/slide" Target="slides/slide157.xml"/><Relationship Id="rId253" Type="http://schemas.openxmlformats.org/officeDocument/2006/relationships/slide" Target="slides/slide178.xml"/><Relationship Id="rId274" Type="http://schemas.openxmlformats.org/officeDocument/2006/relationships/slide" Target="slides/slide199.xml"/><Relationship Id="rId295" Type="http://schemas.openxmlformats.org/officeDocument/2006/relationships/slide" Target="slides/slide22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8.xml"/><Relationship Id="rId134" Type="http://schemas.openxmlformats.org/officeDocument/2006/relationships/slide" Target="slides/slide59.xml"/><Relationship Id="rId80" Type="http://schemas.openxmlformats.org/officeDocument/2006/relationships/slide" Target="slides/slide5.xml"/><Relationship Id="rId155" Type="http://schemas.openxmlformats.org/officeDocument/2006/relationships/slide" Target="slides/slide80.xml"/><Relationship Id="rId176" Type="http://schemas.openxmlformats.org/officeDocument/2006/relationships/slide" Target="slides/slide101.xml"/><Relationship Id="rId197" Type="http://schemas.openxmlformats.org/officeDocument/2006/relationships/slide" Target="slides/slide122.xml"/><Relationship Id="rId201" Type="http://schemas.openxmlformats.org/officeDocument/2006/relationships/slide" Target="slides/slide126.xml"/><Relationship Id="rId222" Type="http://schemas.openxmlformats.org/officeDocument/2006/relationships/slide" Target="slides/slide147.xml"/><Relationship Id="rId243" Type="http://schemas.openxmlformats.org/officeDocument/2006/relationships/slide" Target="slides/slide168.xml"/><Relationship Id="rId264" Type="http://schemas.openxmlformats.org/officeDocument/2006/relationships/slide" Target="slides/slide189.xml"/><Relationship Id="rId285" Type="http://schemas.openxmlformats.org/officeDocument/2006/relationships/slide" Target="slides/slide21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8.xml"/><Relationship Id="rId124" Type="http://schemas.openxmlformats.org/officeDocument/2006/relationships/slide" Target="slides/slide49.xml"/><Relationship Id="rId70" Type="http://schemas.openxmlformats.org/officeDocument/2006/relationships/slideMaster" Target="slideMasters/slideMaster70.xml"/><Relationship Id="rId91" Type="http://schemas.openxmlformats.org/officeDocument/2006/relationships/slide" Target="slides/slide16.xml"/><Relationship Id="rId145" Type="http://schemas.openxmlformats.org/officeDocument/2006/relationships/slide" Target="slides/slide70.xml"/><Relationship Id="rId166" Type="http://schemas.openxmlformats.org/officeDocument/2006/relationships/slide" Target="slides/slide91.xml"/><Relationship Id="rId187" Type="http://schemas.openxmlformats.org/officeDocument/2006/relationships/slide" Target="slides/slide112.xml"/><Relationship Id="rId1" Type="http://schemas.openxmlformats.org/officeDocument/2006/relationships/slideMaster" Target="slideMasters/slideMaster1.xml"/><Relationship Id="rId212" Type="http://schemas.openxmlformats.org/officeDocument/2006/relationships/slide" Target="slides/slide137.xml"/><Relationship Id="rId233" Type="http://schemas.openxmlformats.org/officeDocument/2006/relationships/slide" Target="slides/slide158.xml"/><Relationship Id="rId254" Type="http://schemas.openxmlformats.org/officeDocument/2006/relationships/slide" Target="slides/slide17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9.xml"/><Relationship Id="rId275" Type="http://schemas.openxmlformats.org/officeDocument/2006/relationships/slide" Target="slides/slide200.xml"/><Relationship Id="rId296" Type="http://schemas.openxmlformats.org/officeDocument/2006/relationships/slide" Target="slides/slide221.xml"/><Relationship Id="rId300" Type="http://schemas.openxmlformats.org/officeDocument/2006/relationships/presProps" Target="presProps.xml"/><Relationship Id="rId60" Type="http://schemas.openxmlformats.org/officeDocument/2006/relationships/slideMaster" Target="slideMasters/slideMaster60.xml"/><Relationship Id="rId81" Type="http://schemas.openxmlformats.org/officeDocument/2006/relationships/slide" Target="slides/slide6.xml"/><Relationship Id="rId135" Type="http://schemas.openxmlformats.org/officeDocument/2006/relationships/slide" Target="slides/slide60.xml"/><Relationship Id="rId156" Type="http://schemas.openxmlformats.org/officeDocument/2006/relationships/slide" Target="slides/slide81.xml"/><Relationship Id="rId177" Type="http://schemas.openxmlformats.org/officeDocument/2006/relationships/slide" Target="slides/slide102.xml"/><Relationship Id="rId198" Type="http://schemas.openxmlformats.org/officeDocument/2006/relationships/slide" Target="slides/slide123.xml"/><Relationship Id="rId202" Type="http://schemas.openxmlformats.org/officeDocument/2006/relationships/slide" Target="slides/slide127.xml"/><Relationship Id="rId223" Type="http://schemas.openxmlformats.org/officeDocument/2006/relationships/slide" Target="slides/slide148.xml"/><Relationship Id="rId244" Type="http://schemas.openxmlformats.org/officeDocument/2006/relationships/slide" Target="slides/slide16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0.xml"/><Relationship Id="rId286" Type="http://schemas.openxmlformats.org/officeDocument/2006/relationships/slide" Target="slides/slide211.xml"/><Relationship Id="rId50" Type="http://schemas.openxmlformats.org/officeDocument/2006/relationships/slideMaster" Target="slideMasters/slideMaster50.xml"/><Relationship Id="rId104" Type="http://schemas.openxmlformats.org/officeDocument/2006/relationships/slide" Target="slides/slide29.xml"/><Relationship Id="rId125" Type="http://schemas.openxmlformats.org/officeDocument/2006/relationships/slide" Target="slides/slide50.xml"/><Relationship Id="rId146" Type="http://schemas.openxmlformats.org/officeDocument/2006/relationships/slide" Target="slides/slide71.xml"/><Relationship Id="rId167" Type="http://schemas.openxmlformats.org/officeDocument/2006/relationships/slide" Target="slides/slide92.xml"/><Relationship Id="rId188" Type="http://schemas.openxmlformats.org/officeDocument/2006/relationships/slide" Target="slides/slide113.xml"/><Relationship Id="rId71" Type="http://schemas.openxmlformats.org/officeDocument/2006/relationships/slideMaster" Target="slideMasters/slideMaster71.xml"/><Relationship Id="rId92" Type="http://schemas.openxmlformats.org/officeDocument/2006/relationships/slide" Target="slides/slide17.xml"/><Relationship Id="rId213" Type="http://schemas.openxmlformats.org/officeDocument/2006/relationships/slide" Target="slides/slide138.xml"/><Relationship Id="rId234"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0.xml"/><Relationship Id="rId276" Type="http://schemas.openxmlformats.org/officeDocument/2006/relationships/slide" Target="slides/slide201.xml"/><Relationship Id="rId297" Type="http://schemas.openxmlformats.org/officeDocument/2006/relationships/slide" Target="slides/slide222.xml"/><Relationship Id="rId40" Type="http://schemas.openxmlformats.org/officeDocument/2006/relationships/slideMaster" Target="slideMasters/slideMaster40.xml"/><Relationship Id="rId115" Type="http://schemas.openxmlformats.org/officeDocument/2006/relationships/slide" Target="slides/slide40.xml"/><Relationship Id="rId136" Type="http://schemas.openxmlformats.org/officeDocument/2006/relationships/slide" Target="slides/slide61.xml"/><Relationship Id="rId157" Type="http://schemas.openxmlformats.org/officeDocument/2006/relationships/slide" Target="slides/slide82.xml"/><Relationship Id="rId178" Type="http://schemas.openxmlformats.org/officeDocument/2006/relationships/slide" Target="slides/slide103.xml"/><Relationship Id="rId301" Type="http://schemas.openxmlformats.org/officeDocument/2006/relationships/viewProps" Target="viewProps.xml"/><Relationship Id="rId61" Type="http://schemas.openxmlformats.org/officeDocument/2006/relationships/slideMaster" Target="slideMasters/slideMaster61.xml"/><Relationship Id="rId82" Type="http://schemas.openxmlformats.org/officeDocument/2006/relationships/slide" Target="slides/slide7.xml"/><Relationship Id="rId199" Type="http://schemas.openxmlformats.org/officeDocument/2006/relationships/slide" Target="slides/slide124.xml"/><Relationship Id="rId203" Type="http://schemas.openxmlformats.org/officeDocument/2006/relationships/slide" Target="slides/slide128.xml"/><Relationship Id="rId19" Type="http://schemas.openxmlformats.org/officeDocument/2006/relationships/slideMaster" Target="slideMasters/slideMaster19.xml"/><Relationship Id="rId224" Type="http://schemas.openxmlformats.org/officeDocument/2006/relationships/slide" Target="slides/slide149.xml"/><Relationship Id="rId245" Type="http://schemas.openxmlformats.org/officeDocument/2006/relationships/slide" Target="slides/slide170.xml"/><Relationship Id="rId266" Type="http://schemas.openxmlformats.org/officeDocument/2006/relationships/slide" Target="slides/slide191.xml"/><Relationship Id="rId287" Type="http://schemas.openxmlformats.org/officeDocument/2006/relationships/slide" Target="slides/slide212.xml"/><Relationship Id="rId30" Type="http://schemas.openxmlformats.org/officeDocument/2006/relationships/slideMaster" Target="slideMasters/slideMaster30.xml"/><Relationship Id="rId105" Type="http://schemas.openxmlformats.org/officeDocument/2006/relationships/slide" Target="slides/slide30.xml"/><Relationship Id="rId126" Type="http://schemas.openxmlformats.org/officeDocument/2006/relationships/slide" Target="slides/slide51.xml"/><Relationship Id="rId147" Type="http://schemas.openxmlformats.org/officeDocument/2006/relationships/slide" Target="slides/slide72.xml"/><Relationship Id="rId168" Type="http://schemas.openxmlformats.org/officeDocument/2006/relationships/slide" Target="slides/slide93.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8.xml"/><Relationship Id="rId189" Type="http://schemas.openxmlformats.org/officeDocument/2006/relationships/slide" Target="slides/slide114.xml"/><Relationship Id="rId3" Type="http://schemas.openxmlformats.org/officeDocument/2006/relationships/slideMaster" Target="slideMasters/slideMaster3.xml"/><Relationship Id="rId214" Type="http://schemas.openxmlformats.org/officeDocument/2006/relationships/slide" Target="slides/slide139.xml"/><Relationship Id="rId235" Type="http://schemas.openxmlformats.org/officeDocument/2006/relationships/slide" Target="slides/slide160.xml"/><Relationship Id="rId256" Type="http://schemas.openxmlformats.org/officeDocument/2006/relationships/slide" Target="slides/slide181.xml"/><Relationship Id="rId277" Type="http://schemas.openxmlformats.org/officeDocument/2006/relationships/slide" Target="slides/slide202.xml"/><Relationship Id="rId298" Type="http://schemas.openxmlformats.org/officeDocument/2006/relationships/slide" Target="slides/slide223.xml"/><Relationship Id="rId116" Type="http://schemas.openxmlformats.org/officeDocument/2006/relationships/slide" Target="slides/slide41.xml"/><Relationship Id="rId137" Type="http://schemas.openxmlformats.org/officeDocument/2006/relationships/slide" Target="slides/slide62.xml"/><Relationship Id="rId158" Type="http://schemas.openxmlformats.org/officeDocument/2006/relationships/slide" Target="slides/slide83.xml"/><Relationship Id="rId302"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8.xml"/><Relationship Id="rId179" Type="http://schemas.openxmlformats.org/officeDocument/2006/relationships/slide" Target="slides/slide104.xml"/><Relationship Id="rId190" Type="http://schemas.openxmlformats.org/officeDocument/2006/relationships/slide" Target="slides/slide115.xml"/><Relationship Id="rId204" Type="http://schemas.openxmlformats.org/officeDocument/2006/relationships/slide" Target="slides/slide129.xml"/><Relationship Id="rId225" Type="http://schemas.openxmlformats.org/officeDocument/2006/relationships/slide" Target="slides/slide150.xml"/><Relationship Id="rId246" Type="http://schemas.openxmlformats.org/officeDocument/2006/relationships/slide" Target="slides/slide171.xml"/><Relationship Id="rId267" Type="http://schemas.openxmlformats.org/officeDocument/2006/relationships/slide" Target="slides/slide192.xml"/><Relationship Id="rId288" Type="http://schemas.openxmlformats.org/officeDocument/2006/relationships/slide" Target="slides/slide213.xml"/><Relationship Id="rId106" Type="http://schemas.openxmlformats.org/officeDocument/2006/relationships/slide" Target="slides/slide31.xml"/><Relationship Id="rId127" Type="http://schemas.openxmlformats.org/officeDocument/2006/relationships/slide" Target="slides/slide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9.xml"/><Relationship Id="rId148" Type="http://schemas.openxmlformats.org/officeDocument/2006/relationships/slide" Target="slides/slide73.xml"/><Relationship Id="rId169" Type="http://schemas.openxmlformats.org/officeDocument/2006/relationships/slide" Target="slides/slide94.xml"/><Relationship Id="rId4" Type="http://schemas.openxmlformats.org/officeDocument/2006/relationships/slideMaster" Target="slideMasters/slideMaster4.xml"/><Relationship Id="rId180" Type="http://schemas.openxmlformats.org/officeDocument/2006/relationships/slide" Target="slides/slide105.xml"/><Relationship Id="rId215" Type="http://schemas.openxmlformats.org/officeDocument/2006/relationships/slide" Target="slides/slide140.xml"/><Relationship Id="rId236" Type="http://schemas.openxmlformats.org/officeDocument/2006/relationships/slide" Target="slides/slide161.xml"/><Relationship Id="rId257" Type="http://schemas.openxmlformats.org/officeDocument/2006/relationships/slide" Target="slides/slide182.xml"/><Relationship Id="rId278" Type="http://schemas.openxmlformats.org/officeDocument/2006/relationships/slide" Target="slides/slide203.xml"/><Relationship Id="rId303" Type="http://schemas.openxmlformats.org/officeDocument/2006/relationships/tableStyles" Target="tableStyles.xml"/><Relationship Id="rId42" Type="http://schemas.openxmlformats.org/officeDocument/2006/relationships/slideMaster" Target="slideMasters/slideMaster42.xml"/><Relationship Id="rId84" Type="http://schemas.openxmlformats.org/officeDocument/2006/relationships/slide" Target="slides/slide9.xml"/><Relationship Id="rId138" Type="http://schemas.openxmlformats.org/officeDocument/2006/relationships/slide" Target="slides/slide63.xml"/><Relationship Id="rId191" Type="http://schemas.openxmlformats.org/officeDocument/2006/relationships/slide" Target="slides/slide116.xml"/><Relationship Id="rId205" Type="http://schemas.openxmlformats.org/officeDocument/2006/relationships/slide" Target="slides/slide130.xml"/><Relationship Id="rId247" Type="http://schemas.openxmlformats.org/officeDocument/2006/relationships/slide" Target="slides/slide172.xml"/><Relationship Id="rId107" Type="http://schemas.openxmlformats.org/officeDocument/2006/relationships/slide" Target="slides/slide32.xml"/><Relationship Id="rId289" Type="http://schemas.openxmlformats.org/officeDocument/2006/relationships/slide" Target="slides/slide21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4.xml"/><Relationship Id="rId95" Type="http://schemas.openxmlformats.org/officeDocument/2006/relationships/slide" Target="slides/slide20.xml"/><Relationship Id="rId160" Type="http://schemas.openxmlformats.org/officeDocument/2006/relationships/slide" Target="slides/slide85.xml"/><Relationship Id="rId216" Type="http://schemas.openxmlformats.org/officeDocument/2006/relationships/slide" Target="slides/slide141.xml"/><Relationship Id="rId258" Type="http://schemas.openxmlformats.org/officeDocument/2006/relationships/slide" Target="slides/slide18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3.xml"/><Relationship Id="rId171" Type="http://schemas.openxmlformats.org/officeDocument/2006/relationships/slide" Target="slides/slide96.xml"/><Relationship Id="rId227" Type="http://schemas.openxmlformats.org/officeDocument/2006/relationships/slide" Target="slides/slide152.xml"/><Relationship Id="rId269" Type="http://schemas.openxmlformats.org/officeDocument/2006/relationships/slide" Target="slides/slide194.xml"/><Relationship Id="rId33" Type="http://schemas.openxmlformats.org/officeDocument/2006/relationships/slideMaster" Target="slideMasters/slideMaster33.xml"/><Relationship Id="rId129" Type="http://schemas.openxmlformats.org/officeDocument/2006/relationships/slide" Target="slides/slide54.xml"/><Relationship Id="rId280" Type="http://schemas.openxmlformats.org/officeDocument/2006/relationships/slide" Target="slides/slide205.xml"/><Relationship Id="rId75" Type="http://schemas.openxmlformats.org/officeDocument/2006/relationships/slideMaster" Target="slideMasters/slideMaster75.xml"/><Relationship Id="rId140" Type="http://schemas.openxmlformats.org/officeDocument/2006/relationships/slide" Target="slides/slide65.xml"/><Relationship Id="rId182" Type="http://schemas.openxmlformats.org/officeDocument/2006/relationships/slide" Target="slides/slide10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5EFDBEA-E17B-2E49-A42E-0FA0B9CD5EA7}" type="slidenum">
              <a:rPr lang="en-US"/>
              <a:pPr/>
              <a:t>‹#›</a:t>
            </a:fld>
            <a:endParaRPr lang="en-US"/>
          </a:p>
        </p:txBody>
      </p:sp>
    </p:spTree>
    <p:extLst>
      <p:ext uri="{BB962C8B-B14F-4D97-AF65-F5344CB8AC3E}">
        <p14:creationId xmlns:p14="http://schemas.microsoft.com/office/powerpoint/2010/main" val="3977803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ired.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illustrationexchange.us2.list-manage.com/track/click?u=181c69bf3d2275e6dc9157a34&amp;id=3ee7832685&amp;e=aa849ca33b" TargetMode="External"/><Relationship Id="rId5" Type="http://schemas.openxmlformats.org/officeDocument/2006/relationships/hyperlink" Target="http://illustrationexchange.us2.list-manage.com/track/click?u=181c69bf3d2275e6dc9157a34&amp;id=df78770427&amp;e=aa849ca33b" TargetMode="External"/><Relationship Id="rId4" Type="http://schemas.openxmlformats.org/officeDocument/2006/relationships/hyperlink" Target="http://www.wired.com/2015/02/science-one-agrees-color-dres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1</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p>
          <a:p>
            <a:r>
              <a:rPr lang="zh-CN" altLang="en-US" dirty="0"/>
              <a:t>随心所欲代替智慧，就是在崇拜另一个神。</a:t>
            </a:r>
            <a:endParaRPr lang="en-US" dirty="0">
              <a:latin typeface="Arial"/>
              <a:cs typeface="Arial"/>
            </a:endParaRPr>
          </a:p>
        </p:txBody>
      </p:sp>
    </p:spTree>
    <p:extLst>
      <p:ext uri="{BB962C8B-B14F-4D97-AF65-F5344CB8AC3E}">
        <p14:creationId xmlns:p14="http://schemas.microsoft.com/office/powerpoint/2010/main" val="15097454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53F186-F990-7E41-A141-73DE67AB8513}"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273410" name="Rectangle 1026"/>
          <p:cNvSpPr>
            <a:spLocks noGrp="1" noRot="1" noChangeAspect="1" noChangeArrowheads="1"/>
          </p:cNvSpPr>
          <p:nvPr>
            <p:ph type="sldImg"/>
          </p:nvPr>
        </p:nvSpPr>
        <p:spPr>
          <a:solidFill>
            <a:srgbClr val="FFFFFF"/>
          </a:solidFill>
          <a:ln/>
        </p:spPr>
      </p:sp>
      <p:sp>
        <p:nvSpPr>
          <p:cNvPr id="2734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AFBCCE-A6B5-B64E-B1E9-7C1D3C0E8FB7}" type="slidenum">
              <a:rPr lang="en-GB" sz="1200">
                <a:solidFill>
                  <a:srgbClr val="FFFFFF"/>
                </a:solidFill>
                <a:latin typeface="Comic Sans MS" charset="0"/>
              </a:rPr>
              <a:pPr eaLnBrk="1" hangingPunct="1"/>
              <a:t>124</a:t>
            </a:fld>
            <a:endParaRPr lang="en-GB" sz="1200">
              <a:solidFill>
                <a:srgbClr val="FFFFFF"/>
              </a:solidFill>
              <a:latin typeface="Comic Sans MS" charset="0"/>
            </a:endParaRPr>
          </a:p>
        </p:txBody>
      </p:sp>
      <p:sp>
        <p:nvSpPr>
          <p:cNvPr id="275458" name="Rectangle 1026"/>
          <p:cNvSpPr>
            <a:spLocks noGrp="1" noRot="1" noChangeAspect="1" noChangeArrowheads="1"/>
          </p:cNvSpPr>
          <p:nvPr>
            <p:ph type="sldImg"/>
          </p:nvPr>
        </p:nvSpPr>
        <p:spPr>
          <a:solidFill>
            <a:srgbClr val="FFFFFF"/>
          </a:solidFill>
          <a:ln/>
        </p:spPr>
      </p:sp>
      <p:sp>
        <p:nvSpPr>
          <p:cNvPr id="275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solidFill>
                  <a:prstClr val="black"/>
                </a:solidFill>
              </a:rPr>
              <a:pPr eaLnBrk="1" hangingPunct="1"/>
              <a:t>125</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B49972-9CAB-5B41-BC87-23D2626D83DD}" type="slidenum">
              <a:rPr lang="en-US" sz="1200">
                <a:solidFill>
                  <a:srgbClr val="000000"/>
                </a:solidFill>
                <a:latin typeface="Arial" charset="0"/>
              </a:rPr>
              <a:pPr eaLnBrk="1" hangingPunct="1"/>
              <a:t>127</a:t>
            </a:fld>
            <a:endParaRPr lang="en-US" sz="1200">
              <a:solidFill>
                <a:srgbClr val="000000"/>
              </a:solidFill>
              <a:latin typeface="Arial"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95D635-149A-744F-94F6-B691C018F6DF}" type="slidenum">
              <a:rPr lang="en-US" sz="1200">
                <a:solidFill>
                  <a:srgbClr val="000000"/>
                </a:solidFill>
              </a:rPr>
              <a:pPr eaLnBrk="1" hangingPunct="1"/>
              <a:t>129</a:t>
            </a:fld>
            <a:endParaRPr lang="en-US" sz="1200">
              <a:solidFill>
                <a:srgbClr val="000000"/>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890910-CD0B-BA48-8DA8-F917770AF74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958950-17F0-5341-A92F-787C30E2BEB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solidFill>
                  <a:prstClr val="black"/>
                </a:solidFill>
              </a:rPr>
              <a:pPr eaLnBrk="1" hangingPunct="1"/>
              <a:t>132</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solidFill>
                  <a:prstClr val="black"/>
                </a:solidFill>
              </a:rPr>
              <a:pPr eaLnBrk="1" hangingPunct="1"/>
              <a:t>133</a:t>
            </a:fld>
            <a:endParaRPr lang="en-US" sz="1200">
              <a:solidFill>
                <a:prstClr val="black"/>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solidFill>
                  <a:prstClr val="black"/>
                </a:solidFill>
              </a:rPr>
              <a:pPr eaLnBrk="1" hangingPunct="1"/>
              <a:t>134</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坚定地让神作王，这样你才不会一次又一次地失败。</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Be steadfast with God as king so you don’t have to fail over and over (restatement). </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677595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ED98BD-3FB3-9441-9A64-CFA513510DC8}" type="slidenum">
              <a:rPr lang="en-US" sz="1200"/>
              <a:pPr eaLnBrk="1" hangingPunct="1"/>
              <a:t>135</a:t>
            </a:fld>
            <a:endParaRPr 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E44C80-CE90-F54E-926F-1B1E46CAC004}" type="slidenum">
              <a:rPr lang="en-US" sz="1200"/>
              <a:pPr eaLnBrk="1" hangingPunct="1"/>
              <a:t>136</a:t>
            </a:fld>
            <a:endParaRPr lang="en-US" sz="120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138</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8AADE3-B7CD-3E4B-8A2A-A00D06F80FEC}" type="slidenum">
              <a:rPr lang="en-GB" sz="1200">
                <a:solidFill>
                  <a:srgbClr val="FFFFFF"/>
                </a:solidFill>
                <a:latin typeface="Comic Sans MS" charset="0"/>
              </a:rPr>
              <a:pPr eaLnBrk="1" hangingPunct="1"/>
              <a:t>139</a:t>
            </a:fld>
            <a:endParaRPr lang="en-GB" sz="1200">
              <a:solidFill>
                <a:srgbClr val="FFFFFF"/>
              </a:solidFill>
              <a:latin typeface="Comic Sans MS"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C1583-C888-9143-9C46-16298F0E1990}" type="slidenum">
              <a:rPr lang="en-GB" sz="1200">
                <a:solidFill>
                  <a:srgbClr val="FFFFFF"/>
                </a:solidFill>
                <a:latin typeface="Comic Sans MS" charset="0"/>
              </a:rPr>
              <a:pPr eaLnBrk="1" hangingPunct="1"/>
              <a:t>140</a:t>
            </a:fld>
            <a:endParaRPr lang="en-GB" sz="1200">
              <a:solidFill>
                <a:srgbClr val="FFFFFF"/>
              </a:solidFill>
              <a:latin typeface="Comic Sans MS" charset="0"/>
            </a:endParaRPr>
          </a:p>
        </p:txBody>
      </p:sp>
      <p:sp>
        <p:nvSpPr>
          <p:cNvPr id="303106" name="Rectangle 1026"/>
          <p:cNvSpPr>
            <a:spLocks noGrp="1" noRot="1" noChangeAspect="1" noChangeArrowheads="1"/>
          </p:cNvSpPr>
          <p:nvPr>
            <p:ph type="sldImg"/>
          </p:nvPr>
        </p:nvSpPr>
        <p:spPr>
          <a:solidFill>
            <a:srgbClr val="FFFFFF"/>
          </a:solidFill>
          <a:ln/>
        </p:spPr>
      </p:sp>
      <p:sp>
        <p:nvSpPr>
          <p:cNvPr id="303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1AB63-680B-F44D-AAAA-827A25E283AC}" type="slidenum">
              <a:rPr lang="en-GB" sz="1200">
                <a:solidFill>
                  <a:srgbClr val="FFFFFF"/>
                </a:solidFill>
                <a:latin typeface="Comic Sans MS" charset="0"/>
              </a:rPr>
              <a:pPr eaLnBrk="1" hangingPunct="1"/>
              <a:t>141</a:t>
            </a:fld>
            <a:endParaRPr lang="en-GB" sz="1200">
              <a:solidFill>
                <a:srgbClr val="FFFFFF"/>
              </a:solidFill>
              <a:latin typeface="Comic Sans MS" charset="0"/>
            </a:endParaRPr>
          </a:p>
        </p:txBody>
      </p:sp>
      <p:sp>
        <p:nvSpPr>
          <p:cNvPr id="305154" name="Rectangle 1026"/>
          <p:cNvSpPr>
            <a:spLocks noGrp="1" noRot="1" noChangeAspect="1" noChangeArrowheads="1"/>
          </p:cNvSpPr>
          <p:nvPr>
            <p:ph type="sldImg"/>
          </p:nvPr>
        </p:nvSpPr>
        <p:spPr>
          <a:solidFill>
            <a:srgbClr val="FFFFFF"/>
          </a:solidFill>
          <a:ln/>
        </p:spPr>
      </p:sp>
      <p:sp>
        <p:nvSpPr>
          <p:cNvPr id="305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19</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1797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151</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152</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Chapter 15 NLT</a:t>
            </a:r>
          </a:p>
          <a:p>
            <a:r>
              <a:rPr lang="en-US" dirty="0">
                <a:cs typeface="ＭＳ Ｐゴシック" charset="0"/>
              </a:rPr>
              <a:t>Samson’s Vengeance on the Philistines</a:t>
            </a:r>
          </a:p>
          <a:p>
            <a:r>
              <a:rPr lang="en-US" dirty="0">
                <a:cs typeface="ＭＳ Ｐゴシック" charset="0"/>
              </a:rPr>
              <a:t>Later on, during the wheat harvest, Samson took a young goat as a present to his wife. He said, “I’m going into my wife’s room to sleep with her,” but her father wouldn’t let him in. </a:t>
            </a:r>
          </a:p>
          <a:p>
            <a:r>
              <a:rPr lang="en-US" dirty="0">
                <a:cs typeface="ＭＳ Ｐゴシック" charset="0"/>
              </a:rPr>
              <a:t>2 “I truly thought you must hate her,” her father explained, “so I gave her in marriage to your best man. But look, her younger sister is even more beautiful than she is. Marry her instead.” </a:t>
            </a:r>
          </a:p>
          <a:p>
            <a:r>
              <a:rPr lang="en-US" dirty="0">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dirty="0">
                <a:cs typeface="ＭＳ Ｐゴシック" charset="0"/>
              </a:rPr>
              <a:t>6 “Who did this?” the Philistines demanded. </a:t>
            </a:r>
          </a:p>
          <a:p>
            <a:r>
              <a:rPr lang="en-US" dirty="0">
                <a:cs typeface="ＭＳ Ｐゴシック" charset="0"/>
              </a:rPr>
              <a:t>“Samson,” was the reply, “because his father-in-law from </a:t>
            </a:r>
            <a:r>
              <a:rPr lang="en-US" dirty="0" err="1">
                <a:cs typeface="ＭＳ Ｐゴシック" charset="0"/>
              </a:rPr>
              <a:t>Timnah</a:t>
            </a:r>
            <a:r>
              <a:rPr lang="en-US" dirty="0">
                <a:cs typeface="ＭＳ Ｐゴシック" charset="0"/>
              </a:rPr>
              <a:t> gave Samson’s wife to be married to his best man.” So the Philistines went and got the woman and her father and burned them to death. </a:t>
            </a:r>
          </a:p>
          <a:p>
            <a:endParaRPr lang="en-US" dirty="0">
              <a:cs typeface="ＭＳ Ｐゴシック" charset="0"/>
            </a:endParaRPr>
          </a:p>
          <a:p>
            <a:r>
              <a:rPr lang="en-US" altLang="zh-CN" dirty="0">
                <a:cs typeface="ＭＳ Ｐゴシック" charset="0"/>
              </a:rPr>
              <a:t>15</a:t>
            </a:r>
            <a:r>
              <a:rPr lang="zh-CN" altLang="en-US" dirty="0">
                <a:cs typeface="ＭＳ Ｐゴシック" charset="0"/>
              </a:rPr>
              <a:t>章</a:t>
            </a:r>
            <a:endParaRPr lang="en-US" dirty="0">
              <a:cs typeface="ＭＳ Ｐゴシック" charset="0"/>
            </a:endParaRPr>
          </a:p>
          <a:p>
            <a:r>
              <a:rPr lang="en-US" altLang="zh-CN" b="0" i="0" dirty="0">
                <a:solidFill>
                  <a:srgbClr val="777A7B"/>
                </a:solidFill>
                <a:effectLst/>
                <a:highlight>
                  <a:srgbClr val="FFFFFF"/>
                </a:highlight>
                <a:latin typeface="Source Serif Pro" panose="020F0502020204030204" pitchFamily="34" charset="0"/>
              </a:rPr>
              <a:t>1</a:t>
            </a:r>
            <a:r>
              <a:rPr lang="zh-CN" altLang="en-US" b="0" i="0" dirty="0">
                <a:solidFill>
                  <a:srgbClr val="121212"/>
                </a:solidFill>
                <a:effectLst/>
                <a:highlight>
                  <a:srgbClr val="FFFFFF"/>
                </a:highlight>
                <a:latin typeface="Source Serif Pro" panose="020F0502020204030204" pitchFamily="34" charset="0"/>
              </a:rPr>
              <a:t>过了些日子，到割麦子的时候，</a:t>
            </a:r>
            <a:r>
              <a:rPr lang="zh-CN" altLang="en-US" b="0" i="0" u="sng" dirty="0">
                <a:solidFill>
                  <a:srgbClr val="121212"/>
                </a:solidFill>
                <a:effectLst/>
                <a:highlight>
                  <a:srgbClr val="FFFFFF"/>
                </a:highlight>
                <a:latin typeface="Source Serif Pro" panose="020F0502020204030204" pitchFamily="34" charset="0"/>
              </a:rPr>
              <a:t>参孙</a:t>
            </a:r>
            <a:r>
              <a:rPr lang="zh-CN" altLang="en-US" b="0" i="0" dirty="0">
                <a:solidFill>
                  <a:srgbClr val="121212"/>
                </a:solidFill>
                <a:effectLst/>
                <a:highlight>
                  <a:srgbClr val="FFFFFF"/>
                </a:highlight>
                <a:latin typeface="Source Serif Pro" panose="020F0502020204030204" pitchFamily="34" charset="0"/>
              </a:rPr>
              <a:t>带着一只山羊羔去看他的妻，说：「我要进内室见我的妻。」他岳父不容他进去， </a:t>
            </a:r>
            <a:r>
              <a:rPr lang="en-US" altLang="zh-CN" b="0" i="0" dirty="0">
                <a:solidFill>
                  <a:srgbClr val="777A7B"/>
                </a:solidFill>
                <a:effectLst/>
                <a:highlight>
                  <a:srgbClr val="FFFFFF"/>
                </a:highlight>
                <a:latin typeface="Source Serif Pro" panose="02040603050405020204" pitchFamily="18" charset="0"/>
              </a:rPr>
              <a:t>2</a:t>
            </a:r>
            <a:r>
              <a:rPr lang="zh-CN" altLang="en-US" b="0" i="0" dirty="0">
                <a:solidFill>
                  <a:srgbClr val="121212"/>
                </a:solidFill>
                <a:effectLst/>
                <a:highlight>
                  <a:srgbClr val="FFFFFF"/>
                </a:highlight>
                <a:latin typeface="Source Serif Pro" panose="02040603050405020204" pitchFamily="18" charset="0"/>
              </a:rPr>
              <a:t>说：「我估定你是极其恨她，因此我将她给了你的陪伴。她的妹子不是比她还美丽吗？你可以娶来代替她吧！」 </a:t>
            </a:r>
            <a:r>
              <a:rPr lang="en-US" altLang="zh-CN" b="0" i="0" dirty="0">
                <a:solidFill>
                  <a:srgbClr val="777A7B"/>
                </a:solidFill>
                <a:effectLst/>
                <a:highlight>
                  <a:srgbClr val="FFFFFF"/>
                </a:highlight>
                <a:latin typeface="Source Serif Pro" panose="02040603050405020204" pitchFamily="18" charset="0"/>
              </a:rPr>
              <a:t>3</a:t>
            </a:r>
            <a:r>
              <a:rPr lang="zh-CN" altLang="en-US" b="0" i="0" u="sng" dirty="0">
                <a:solidFill>
                  <a:srgbClr val="121212"/>
                </a:solidFill>
                <a:effectLst/>
                <a:highlight>
                  <a:srgbClr val="FFFFFF"/>
                </a:highlight>
                <a:latin typeface="Source Serif Pro" panose="02040603050405020204" pitchFamily="18" charset="0"/>
              </a:rPr>
              <a:t>参孙</a:t>
            </a:r>
            <a:r>
              <a:rPr lang="zh-CN" altLang="en-US" b="0" i="0" dirty="0">
                <a:solidFill>
                  <a:srgbClr val="121212"/>
                </a:solidFill>
                <a:effectLst/>
                <a:highlight>
                  <a:srgbClr val="FFFFFF"/>
                </a:highlight>
                <a:latin typeface="Source Serif Pro" panose="02040603050405020204" pitchFamily="18" charset="0"/>
              </a:rPr>
              <a:t>说：「这回我加害于</a:t>
            </a:r>
            <a:r>
              <a:rPr lang="zh-CN" altLang="en-US" b="0" i="0" u="sng" dirty="0">
                <a:solidFill>
                  <a:srgbClr val="121212"/>
                </a:solidFill>
                <a:effectLst/>
                <a:highlight>
                  <a:srgbClr val="FFFFFF"/>
                </a:highlight>
                <a:latin typeface="Source Serif Pro" panose="02040603050405020204" pitchFamily="18" charset="0"/>
              </a:rPr>
              <a:t>非利士</a:t>
            </a:r>
            <a:r>
              <a:rPr lang="zh-CN" altLang="en-US" b="0" i="0" dirty="0">
                <a:solidFill>
                  <a:srgbClr val="121212"/>
                </a:solidFill>
                <a:effectLst/>
                <a:highlight>
                  <a:srgbClr val="FFFFFF"/>
                </a:highlight>
                <a:latin typeface="Source Serif Pro" panose="02040603050405020204" pitchFamily="18" charset="0"/>
              </a:rPr>
              <a:t>人不算有罪。」 </a:t>
            </a:r>
            <a:r>
              <a:rPr lang="en-US" altLang="zh-CN" b="0" i="0" dirty="0">
                <a:solidFill>
                  <a:srgbClr val="777A7B"/>
                </a:solidFill>
                <a:effectLst/>
                <a:highlight>
                  <a:srgbClr val="FFFFFF"/>
                </a:highlight>
                <a:latin typeface="Source Serif Pro" panose="02040603050405020204" pitchFamily="18" charset="0"/>
              </a:rPr>
              <a:t>4</a:t>
            </a:r>
            <a:r>
              <a:rPr lang="zh-CN" altLang="en-US" b="0" i="0" dirty="0">
                <a:solidFill>
                  <a:srgbClr val="121212"/>
                </a:solidFill>
                <a:effectLst/>
                <a:highlight>
                  <a:srgbClr val="FFFFFF"/>
                </a:highlight>
                <a:latin typeface="Source Serif Pro" panose="02040603050405020204" pitchFamily="18" charset="0"/>
              </a:rPr>
              <a:t>于是</a:t>
            </a:r>
            <a:r>
              <a:rPr lang="zh-CN" altLang="en-US" b="0" i="0" u="sng" dirty="0">
                <a:solidFill>
                  <a:srgbClr val="121212"/>
                </a:solidFill>
                <a:effectLst/>
                <a:highlight>
                  <a:srgbClr val="FFFFFF"/>
                </a:highlight>
                <a:latin typeface="Source Serif Pro" panose="02040603050405020204" pitchFamily="18" charset="0"/>
              </a:rPr>
              <a:t>参孙</a:t>
            </a:r>
            <a:r>
              <a:rPr lang="zh-CN" altLang="en-US" b="0" i="0" dirty="0">
                <a:solidFill>
                  <a:srgbClr val="121212"/>
                </a:solidFill>
                <a:effectLst/>
                <a:highlight>
                  <a:srgbClr val="FFFFFF"/>
                </a:highlight>
                <a:latin typeface="Source Serif Pro" panose="02040603050405020204" pitchFamily="18" charset="0"/>
              </a:rPr>
              <a:t>去捉了三百只狐狸，将狐狸尾巴一对一对地捆上，将火把捆在两条尾巴中间， </a:t>
            </a:r>
            <a:r>
              <a:rPr lang="en-US" altLang="zh-CN" b="0" i="0" dirty="0">
                <a:solidFill>
                  <a:srgbClr val="777A7B"/>
                </a:solidFill>
                <a:effectLst/>
                <a:highlight>
                  <a:srgbClr val="FFFFFF"/>
                </a:highlight>
                <a:latin typeface="Source Serif Pro" panose="02040603050405020204" pitchFamily="18" charset="0"/>
              </a:rPr>
              <a:t>5</a:t>
            </a:r>
            <a:r>
              <a:rPr lang="zh-CN" altLang="en-US" b="0" i="0" dirty="0">
                <a:solidFill>
                  <a:srgbClr val="121212"/>
                </a:solidFill>
                <a:effectLst/>
                <a:highlight>
                  <a:srgbClr val="FFFFFF"/>
                </a:highlight>
                <a:latin typeface="Source Serif Pro" panose="02040603050405020204" pitchFamily="18" charset="0"/>
              </a:rPr>
              <a:t>点着火把，就放狐狸进入</a:t>
            </a:r>
            <a:r>
              <a:rPr lang="zh-CN" altLang="en-US" b="0" i="0" u="sng" dirty="0">
                <a:solidFill>
                  <a:srgbClr val="121212"/>
                </a:solidFill>
                <a:effectLst/>
                <a:highlight>
                  <a:srgbClr val="FFFFFF"/>
                </a:highlight>
                <a:latin typeface="Source Serif Pro" panose="02040603050405020204" pitchFamily="18" charset="0"/>
              </a:rPr>
              <a:t>非利士</a:t>
            </a:r>
            <a:r>
              <a:rPr lang="zh-CN" altLang="en-US" b="0" i="0" dirty="0">
                <a:solidFill>
                  <a:srgbClr val="121212"/>
                </a:solidFill>
                <a:effectLst/>
                <a:highlight>
                  <a:srgbClr val="FFFFFF"/>
                </a:highlight>
                <a:latin typeface="Source Serif Pro" panose="02040603050405020204" pitchFamily="18" charset="0"/>
              </a:rPr>
              <a:t>人站着的禾稼，将堆集的禾捆和未割的禾稼，并橄榄园尽都烧了。 </a:t>
            </a:r>
            <a:r>
              <a:rPr lang="en-US" altLang="zh-CN" b="0" i="0" dirty="0">
                <a:solidFill>
                  <a:srgbClr val="777A7B"/>
                </a:solidFill>
                <a:effectLst/>
                <a:highlight>
                  <a:srgbClr val="FFFFFF"/>
                </a:highlight>
                <a:latin typeface="Source Serif Pro" panose="02040603050405020204" pitchFamily="18" charset="0"/>
              </a:rPr>
              <a:t>6</a:t>
            </a:r>
            <a:r>
              <a:rPr lang="zh-CN" altLang="en-US" b="0" i="0" u="sng" dirty="0">
                <a:solidFill>
                  <a:srgbClr val="121212"/>
                </a:solidFill>
                <a:effectLst/>
                <a:highlight>
                  <a:srgbClr val="FFFFFF"/>
                </a:highlight>
                <a:latin typeface="Source Serif Pro" panose="02040603050405020204" pitchFamily="18" charset="0"/>
              </a:rPr>
              <a:t>非利士</a:t>
            </a:r>
            <a:r>
              <a:rPr lang="zh-CN" altLang="en-US" b="0" i="0" dirty="0">
                <a:solidFill>
                  <a:srgbClr val="121212"/>
                </a:solidFill>
                <a:effectLst/>
                <a:highlight>
                  <a:srgbClr val="FFFFFF"/>
                </a:highlight>
                <a:latin typeface="Source Serif Pro" panose="02040603050405020204" pitchFamily="18" charset="0"/>
              </a:rPr>
              <a:t>人说：「这事是谁做的呢？」有人说：「是</a:t>
            </a:r>
            <a:r>
              <a:rPr lang="zh-CN" altLang="en-US" b="0" i="0" u="sng" dirty="0">
                <a:solidFill>
                  <a:srgbClr val="121212"/>
                </a:solidFill>
                <a:effectLst/>
                <a:highlight>
                  <a:srgbClr val="FFFFFF"/>
                </a:highlight>
                <a:latin typeface="Source Serif Pro" panose="02040603050405020204" pitchFamily="18" charset="0"/>
              </a:rPr>
              <a:t>亭拿</a:t>
            </a:r>
            <a:r>
              <a:rPr lang="zh-CN" altLang="en-US" b="0" i="0" dirty="0">
                <a:solidFill>
                  <a:srgbClr val="121212"/>
                </a:solidFill>
                <a:effectLst/>
                <a:highlight>
                  <a:srgbClr val="FFFFFF"/>
                </a:highlight>
                <a:latin typeface="Source Serif Pro" panose="02040603050405020204" pitchFamily="18" charset="0"/>
              </a:rPr>
              <a:t>人的女婿</a:t>
            </a:r>
            <a:r>
              <a:rPr lang="zh-CN" altLang="en-US" b="0" i="0" u="sng" dirty="0">
                <a:solidFill>
                  <a:srgbClr val="121212"/>
                </a:solidFill>
                <a:effectLst/>
                <a:highlight>
                  <a:srgbClr val="FFFFFF"/>
                </a:highlight>
                <a:latin typeface="Source Serif Pro" panose="02040603050405020204" pitchFamily="18" charset="0"/>
              </a:rPr>
              <a:t>参孙</a:t>
            </a:r>
            <a:r>
              <a:rPr lang="zh-CN" altLang="en-US" b="0" i="0" dirty="0">
                <a:solidFill>
                  <a:srgbClr val="121212"/>
                </a:solidFill>
                <a:effectLst/>
                <a:highlight>
                  <a:srgbClr val="FFFFFF"/>
                </a:highlight>
                <a:latin typeface="Source Serif Pro" panose="02040603050405020204" pitchFamily="18" charset="0"/>
              </a:rPr>
              <a:t>，因为他岳父将他的妻给了他的陪伴。」于是</a:t>
            </a:r>
            <a:r>
              <a:rPr lang="zh-CN" altLang="en-US" b="0" i="0" u="sng" dirty="0">
                <a:solidFill>
                  <a:srgbClr val="121212"/>
                </a:solidFill>
                <a:effectLst/>
                <a:highlight>
                  <a:srgbClr val="FFFFFF"/>
                </a:highlight>
                <a:latin typeface="Source Serif Pro" panose="02040603050405020204" pitchFamily="18" charset="0"/>
              </a:rPr>
              <a:t>非利士</a:t>
            </a:r>
            <a:r>
              <a:rPr lang="zh-CN" altLang="en-US" b="0" i="0" dirty="0">
                <a:solidFill>
                  <a:srgbClr val="121212"/>
                </a:solidFill>
                <a:effectLst/>
                <a:highlight>
                  <a:srgbClr val="FFFFFF"/>
                </a:highlight>
                <a:latin typeface="Source Serif Pro" panose="02040603050405020204" pitchFamily="18" charset="0"/>
              </a:rPr>
              <a:t>人上去，用火烧了妇人和她的父亲。</a:t>
            </a:r>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A7144-18B0-E043-90CA-AAB1E477ACB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7B91DF-1B7F-6C46-A539-0C912D1A0D80}" type="slidenum">
              <a:rPr lang="en-US" sz="1200"/>
              <a:pPr eaLnBrk="1" hangingPunct="1"/>
              <a:t>160</a:t>
            </a:fld>
            <a:endParaRPr lang="en-US"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2E3383-03C8-B14A-B6E5-1D0966595684}" type="slidenum">
              <a:rPr lang="en-US" sz="1200"/>
              <a:pPr eaLnBrk="1" hangingPunct="1"/>
              <a:t>161</a:t>
            </a:fld>
            <a:endParaRPr lang="en-US" sz="120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3D693E-4292-7F42-9BE1-695852001D68}" type="slidenum">
              <a:rPr lang="en-US" sz="1200">
                <a:solidFill>
                  <a:srgbClr val="000000"/>
                </a:solidFill>
                <a:latin typeface="Times" charset="0"/>
                <a:cs typeface="Times New Roman" charset="0"/>
              </a:rPr>
              <a:pPr eaLnBrk="1" hangingPunct="1"/>
              <a:t>21</a:t>
            </a:fld>
            <a:endParaRPr lang="en-US" sz="1200">
              <a:solidFill>
                <a:srgbClr val="000000"/>
              </a:solidFill>
              <a:latin typeface="Times" charset="0"/>
              <a:cs typeface="Times New Roman" charset="0"/>
            </a:endParaRPr>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solidFill>
                  <a:prstClr val="black"/>
                </a:solidFill>
              </a:rPr>
              <a:pPr eaLnBrk="1" hangingPunct="1"/>
              <a:t>164</a:t>
            </a:fld>
            <a:endParaRPr lang="en-US" sz="1200">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solidFill>
                  <a:prstClr val="black"/>
                </a:solidFill>
              </a:rPr>
              <a:pPr eaLnBrk="1" hangingPunct="1"/>
              <a:t>165</a:t>
            </a:fld>
            <a:endParaRPr lang="en-US" sz="1200">
              <a:solidFill>
                <a:prstClr val="black"/>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68321-1799-430D-B575-FBFAE01793B8}" type="slidenum">
              <a:rPr lang="en-US" altLang="en-US">
                <a:solidFill>
                  <a:prstClr val="black"/>
                </a:solidFill>
              </a:rPr>
              <a:pPr/>
              <a:t>166</a:t>
            </a:fld>
            <a:endParaRPr lang="en-US" altLang="en-US">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169</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you stop the cycles? Go back to the Source daily.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反复的循环告诉我们，我们从历史中学到的唯一教训就是我们没有从历史中学到任何东西。</a:t>
            </a:r>
            <a:br>
              <a:rPr lang="zh-CN" altLang="en-US" dirty="0"/>
            </a:br>
            <a:r>
              <a:rPr lang="zh-CN" altLang="en-US" dirty="0"/>
              <a:t>你的对基督的承诺是否也是循环性的？</a:t>
            </a:r>
            <a:br>
              <a:rPr lang="zh-CN" altLang="en-US" dirty="0"/>
            </a:br>
            <a:r>
              <a:rPr lang="zh-CN" altLang="en-US" dirty="0"/>
              <a:t>你如何能够停止这种循环？每天回到源头。</a:t>
            </a:r>
            <a:endParaRPr lang="en-US" dirty="0">
              <a:latin typeface="Arial"/>
              <a:cs typeface="Arial"/>
            </a:endParaRPr>
          </a:p>
        </p:txBody>
      </p:sp>
    </p:spTree>
    <p:extLst>
      <p:ext uri="{BB962C8B-B14F-4D97-AF65-F5344CB8AC3E}">
        <p14:creationId xmlns:p14="http://schemas.microsoft.com/office/powerpoint/2010/main" val="32765226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1EC24-DA7D-9844-A3AB-01057816D3C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Repeated cycles tell us that the only thing we learn from history is that we don’t learn from history.</a:t>
            </a:r>
            <a:r>
              <a:rPr lang="en-SG" dirty="0">
                <a:effectLst/>
                <a:latin typeface="Arial"/>
                <a:cs typeface="Arial"/>
              </a:rPr>
              <a:t> </a:t>
            </a:r>
          </a:p>
          <a:p>
            <a:pPr eaLnBrk="1" hangingPunct="1"/>
            <a:r>
              <a:rPr lang="zh-CN" altLang="en-US" dirty="0"/>
              <a:t>反复的循环告诉我们，我们从历史中学到的唯一教训就是我们没有从历史中学到任何东西。</a:t>
            </a:r>
            <a:br>
              <a:rPr lang="zh-CN" altLang="en-US" dirty="0"/>
            </a:br>
            <a:endParaRPr lang="en-US" dirty="0">
              <a:latin typeface="Arial"/>
              <a:ea typeface="ＭＳ Ｐゴシック" charset="0"/>
              <a:cs typeface="Arial"/>
            </a:endParaRPr>
          </a:p>
        </p:txBody>
      </p:sp>
    </p:spTree>
    <p:extLst>
      <p:ext uri="{BB962C8B-B14F-4D97-AF65-F5344CB8AC3E}">
        <p14:creationId xmlns:p14="http://schemas.microsoft.com/office/powerpoint/2010/main" val="11156647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Is your commitment to Christ cyclical?</a:t>
            </a:r>
            <a:r>
              <a:rPr lang="en-SG" dirty="0">
                <a:effectLst/>
                <a:latin typeface="Arial"/>
                <a:cs typeface="Arial"/>
              </a:rPr>
              <a:t> </a:t>
            </a:r>
          </a:p>
          <a:p>
            <a:pPr eaLnBrk="1" hangingPunct="1"/>
            <a:r>
              <a:rPr lang="zh-CN" altLang="en-US" dirty="0">
                <a:latin typeface="Arial"/>
                <a:ea typeface="ＭＳ Ｐゴシック" charset="0"/>
                <a:cs typeface="Arial"/>
              </a:rPr>
              <a:t>您对基督的承诺是周期性的吗？</a:t>
            </a:r>
            <a:endParaRPr lang="en-US" dirty="0">
              <a:latin typeface="Arial"/>
              <a:ea typeface="ＭＳ Ｐゴシック" charset="0"/>
              <a:cs typeface="Arial"/>
            </a:endParaRP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7231822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When someone gets a wound from a gun, it is very serious and requires immediate</a:t>
            </a:r>
            <a:r>
              <a:rPr lang="en-US" baseline="0" dirty="0">
                <a:latin typeface="Arial"/>
                <a:ea typeface="ＭＳ Ｐゴシック" charset="0"/>
                <a:cs typeface="Arial"/>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dirty="0">
                <a:solidFill>
                  <a:schemeClr val="tx1"/>
                </a:solidFill>
                <a:effectLst/>
                <a:latin typeface="Arial"/>
                <a:ea typeface="ＭＳ Ｐゴシック" pitchFamily="-112" charset="-128"/>
                <a:cs typeface="Arial"/>
              </a:rPr>
              <a:t>How can you stop the cycles? Go back to the Source daily.</a:t>
            </a:r>
          </a:p>
          <a:p>
            <a:pPr eaLnBrk="1" hangingPunct="1"/>
            <a:r>
              <a:rPr lang="zh-CN" altLang="en-US" dirty="0"/>
              <a:t>当有人受到枪伤时，这非常严重，需立即进行手术以防止出血和随后感染。简单地在伤口上贴一个创可贴而不认真取出子弹，这是多么愚蠢，但这正是我们今天常常看待罪的方式。我们对罪有严重的问题，但通常缺乏严肃的解决方案，认为简单的祷告或忏悔就能治愈这个问题。当然，这样只会给感染留出时间，使严重的问题变得更加复杂。你如何能够停止这种循环？每天回到源头。</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122947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96F412-60A8-7542-8FB8-DA1527426284}" type="slidenum">
              <a:rPr lang="en-US" sz="1200"/>
              <a:pPr eaLnBrk="1" hangingPunct="1"/>
              <a:t>22</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r>
              <a:rPr lang="zh-CN" altLang="en-US" dirty="0">
                <a:latin typeface="Arial"/>
                <a:cs typeface="Arial"/>
              </a:rPr>
              <a:t>今天，我们将讨论将上帝视为君王的三个理由。</a:t>
            </a:r>
            <a:endParaRPr lang="en-US" dirty="0">
              <a:latin typeface="Arial"/>
              <a:cs typeface="Arial"/>
            </a:endParaRPr>
          </a:p>
        </p:txBody>
      </p:sp>
    </p:spTree>
    <p:extLst>
      <p:ext uri="{BB962C8B-B14F-4D97-AF65-F5344CB8AC3E}">
        <p14:creationId xmlns:p14="http://schemas.microsoft.com/office/powerpoint/2010/main" val="34335171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685529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4612358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p>
          <a:p>
            <a:r>
              <a:rPr lang="zh-CN" altLang="en-US" dirty="0"/>
              <a:t>随心所欲代替智慧，就是在崇拜另一个神。</a:t>
            </a:r>
            <a:endParaRPr lang="en-US" dirty="0">
              <a:latin typeface="Arial"/>
              <a:cs typeface="Arial"/>
            </a:endParaRPr>
          </a:p>
        </p:txBody>
      </p:sp>
    </p:spTree>
    <p:extLst>
      <p:ext uri="{BB962C8B-B14F-4D97-AF65-F5344CB8AC3E}">
        <p14:creationId xmlns:p14="http://schemas.microsoft.com/office/powerpoint/2010/main" val="15097454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866318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0FA13A-7A3C-234C-B52B-2F896718ACB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181</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182</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184</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C27622-4E8C-7345-B489-D90B8830C1F9}" type="slidenum">
              <a:rPr lang="en-US" sz="1200"/>
              <a:pPr eaLnBrk="1" hangingPunct="1"/>
              <a:t>185</a:t>
            </a:fld>
            <a:endParaRPr 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A7AAA5-916D-A14D-9FCB-34FDA585959D}" type="slidenum">
              <a:rPr lang="en-US" sz="1200"/>
              <a:pPr eaLnBrk="1" hangingPunct="1"/>
              <a:t>23</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13534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C27622-4E8C-7345-B489-D90B8830C1F9}" type="slidenum">
              <a:rPr lang="en-US" sz="1200">
                <a:solidFill>
                  <a:prstClr val="black"/>
                </a:solidFill>
              </a:rPr>
              <a:pPr eaLnBrk="1" hangingPunct="1"/>
              <a:t>188</a:t>
            </a:fld>
            <a:endParaRPr lang="en-US" sz="1200">
              <a:solidFill>
                <a:prstClr val="black"/>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92354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newgracebaptistchurch.wordpress.com</a:t>
            </a:r>
            <a:r>
              <a:rPr lang="en-US" dirty="0"/>
              <a:t>/2018/08/20/the-levite-and-his-concubine-judges-19-21/</a:t>
            </a:r>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03CBE9-2BDA-EA45-A7A1-07593087920F}" type="slidenum">
              <a:rPr kumimoji="0" lang="en-SG"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SG"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20004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FDBEA-E17B-2E49-A42E-0FA0B9CD5EA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88572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77912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821798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725502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003A88-276B-FD42-8737-9B291917888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rPr>
              <a:pPr eaLnBrk="1" hangingPunct="1"/>
              <a:t>24</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05698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610D7F-D57C-8545-AF5D-865A6A69E5B5}" type="slidenum">
              <a:rPr lang="en-US" sz="1200"/>
              <a:pPr eaLnBrk="1" hangingPunct="1"/>
              <a:t>204</a:t>
            </a:fld>
            <a:endParaRPr lang="en-US" sz="120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a:p>
            <a:pPr eaLnBrk="1" hangingPunct="1"/>
            <a:r>
              <a:rPr lang="en-US" dirty="0">
                <a:latin typeface="Times New Roman" charset="0"/>
              </a:rPr>
              <a:t>OS-10-2Sam-21</a:t>
            </a:r>
          </a:p>
        </p:txBody>
      </p:sp>
    </p:spTree>
    <p:extLst>
      <p:ext uri="{BB962C8B-B14F-4D97-AF65-F5344CB8AC3E}">
        <p14:creationId xmlns:p14="http://schemas.microsoft.com/office/powerpoint/2010/main" val="25863231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Jesus said that no one could serve two masters. </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用个人的任性取代神的智慧就是拜偶像。</a:t>
            </a:r>
            <a:endParaRPr lang="en-US" altLang="zh-CN"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偶像吸引人的原因有很多。</a:t>
            </a:r>
            <a:endParaRPr lang="en-US" altLang="zh-CN"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耶稣说，没有人可以侍奉两个主人。</a:t>
            </a:r>
            <a:endParaRPr lang="en-US" dirty="0">
              <a:latin typeface="Arial"/>
              <a:cs typeface="Arial"/>
            </a:endParaRPr>
          </a:p>
        </p:txBody>
      </p:sp>
    </p:spTree>
    <p:extLst>
      <p:ext uri="{BB962C8B-B14F-4D97-AF65-F5344CB8AC3E}">
        <p14:creationId xmlns:p14="http://schemas.microsoft.com/office/powerpoint/2010/main" val="29218257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2514A-1124-DB43-A497-AABC4B4E6D8D}" type="slidenum">
              <a:rPr lang="en-US" sz="1200"/>
              <a:pPr eaLnBrk="1" hangingPunct="1"/>
              <a:t>207</a:t>
            </a:fld>
            <a:endParaRPr lang="en-US" sz="1200"/>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Replacing God’s wisdom with personal whims is idolatry. That means “making a good thing the ultimate thing.” </a:t>
            </a:r>
          </a:p>
          <a:p>
            <a:endParaRPr lang="zh-CN" altLang="en-US" dirty="0">
              <a:latin typeface="Arial"/>
              <a:cs typeface="Arial"/>
            </a:endParaRPr>
          </a:p>
          <a:p>
            <a:r>
              <a:rPr lang="zh-CN" altLang="en-US" dirty="0">
                <a:latin typeface="Arial"/>
                <a:cs typeface="Arial"/>
              </a:rPr>
              <a:t>以个人的奇思妙想取代上帝的智慧就是偶像崇拜。这意味着 </a:t>
            </a:r>
            <a:r>
              <a:rPr lang="en-US" altLang="zh-CN" dirty="0">
                <a:latin typeface="Arial"/>
                <a:cs typeface="Arial"/>
              </a:rPr>
              <a:t>"</a:t>
            </a:r>
            <a:r>
              <a:rPr lang="zh-CN" altLang="en-US" dirty="0">
                <a:latin typeface="Arial"/>
                <a:cs typeface="Arial"/>
              </a:rPr>
              <a:t>把好事当成终极大事</a:t>
            </a:r>
            <a:r>
              <a:rPr lang="en-US" altLang="zh-CN" dirty="0">
                <a:latin typeface="Arial"/>
                <a:cs typeface="Arial"/>
              </a:rPr>
              <a:t>"</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171226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It applies, for example, to making sex the most important thing in your life. </a:t>
            </a:r>
          </a:p>
          <a:p>
            <a:endParaRPr lang="zh-CN" altLang="en-US" dirty="0">
              <a:latin typeface="Arial"/>
              <a:cs typeface="Arial"/>
            </a:endParaRPr>
          </a:p>
          <a:p>
            <a:r>
              <a:rPr lang="zh-CN" altLang="en-US" dirty="0">
                <a:latin typeface="Arial"/>
                <a:cs typeface="Arial"/>
              </a:rPr>
              <a:t>例如，它适用于把性作为生活中最重要的事情。</a:t>
            </a:r>
            <a:endParaRPr lang="en-US" dirty="0">
              <a:latin typeface="Arial"/>
              <a:cs typeface="Arial"/>
            </a:endParaRPr>
          </a:p>
        </p:txBody>
      </p:sp>
    </p:spTree>
    <p:extLst>
      <p:ext uri="{BB962C8B-B14F-4D97-AF65-F5344CB8AC3E}">
        <p14:creationId xmlns:p14="http://schemas.microsoft.com/office/powerpoint/2010/main" val="221365040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Interestingly, that can even apply to marriage. Jesus said that no one could serve two masters—God and money—but he also said that we need to love him even more than our spouse!</a:t>
            </a:r>
            <a:r>
              <a:rPr lang="en-SG" dirty="0">
                <a:effectLst/>
                <a:latin typeface="Arial"/>
                <a:cs typeface="Arial"/>
              </a:rPr>
              <a:t> </a:t>
            </a:r>
          </a:p>
          <a:p>
            <a:r>
              <a:rPr lang="zh-CN" altLang="en-US" dirty="0"/>
              <a:t>有趣的是，这甚至可以适用于婚姻。耶稣说，没有人可以侍奉两个主人</a:t>
            </a:r>
            <a:r>
              <a:rPr lang="en-US" altLang="zh-CN" dirty="0"/>
              <a:t>——</a:t>
            </a:r>
            <a:r>
              <a:rPr lang="zh-CN" altLang="en-US" dirty="0"/>
              <a:t>神和钱财</a:t>
            </a:r>
            <a:r>
              <a:rPr lang="en-US" altLang="zh-CN" dirty="0"/>
              <a:t>——</a:t>
            </a:r>
            <a:r>
              <a:rPr lang="zh-CN" altLang="en-US" dirty="0"/>
              <a:t>但他也说，我们要爱他甚于爱我们的配偶！</a:t>
            </a:r>
            <a:endParaRPr lang="en-US" dirty="0">
              <a:latin typeface="Arial"/>
              <a:cs typeface="Arial"/>
            </a:endParaRPr>
          </a:p>
        </p:txBody>
      </p:sp>
    </p:spTree>
    <p:extLst>
      <p:ext uri="{BB962C8B-B14F-4D97-AF65-F5344CB8AC3E}">
        <p14:creationId xmlns:p14="http://schemas.microsoft.com/office/powerpoint/2010/main" val="379894028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今天我们将看到让上帝为王的三个理由。</a:t>
            </a:r>
            <a:endParaRPr lang="en-SG" dirty="0">
              <a:effectLst/>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48311976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坚定地让神作王，这样你才不会一次又一次地失败。</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Be steadfast with God as king so you don’t have to fail over and over (restatement). </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939209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EBC0CE-3B38-4841-AC74-A3A44F238133}" type="slidenum">
              <a:rPr lang="en-US" sz="1200"/>
              <a:pPr eaLnBrk="1" hangingPunct="1"/>
              <a:t>25</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6663330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6044781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6384754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216</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BA4CB3-543E-A745-9216-0A565E1E103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3206366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6CC609-387B-0F40-85AE-A62F39EC201D}" type="slidenum">
              <a:rPr lang="en-US" sz="1200"/>
              <a:pPr eaLnBrk="1" hangingPunct="1"/>
              <a:t>218</a:t>
            </a:fld>
            <a:endParaRPr lang="en-US" sz="1200"/>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cs typeface="ＭＳ Ｐゴシック" charset="0"/>
            </a:endParaRPr>
          </a:p>
        </p:txBody>
      </p:sp>
    </p:spTree>
    <p:extLst>
      <p:ext uri="{BB962C8B-B14F-4D97-AF65-F5344CB8AC3E}">
        <p14:creationId xmlns:p14="http://schemas.microsoft.com/office/powerpoint/2010/main" val="29085621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a:p>
            <a:endParaRPr lang="en-US">
              <a:cs typeface="ＭＳ Ｐゴシック" charset="0"/>
            </a:endParaRPr>
          </a:p>
        </p:txBody>
      </p:sp>
    </p:spTree>
    <p:extLst>
      <p:ext uri="{BB962C8B-B14F-4D97-AF65-F5344CB8AC3E}">
        <p14:creationId xmlns:p14="http://schemas.microsoft.com/office/powerpoint/2010/main" val="19896955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711855-6AEC-C94A-8005-1E2F1597D6B8}" type="slidenum">
              <a:rPr lang="en-US" sz="1200">
                <a:solidFill>
                  <a:srgbClr val="000000"/>
                </a:solidFill>
              </a:rPr>
              <a:pPr eaLnBrk="1" hangingPunct="1"/>
              <a:t>26</a:t>
            </a:fld>
            <a:endParaRPr lang="en-US" sz="1200">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24E399-A1D3-E84F-84CE-A59D39FFB0F6}" type="slidenum">
              <a:rPr lang="en-US" sz="1200"/>
              <a:pPr eaLnBrk="1" hangingPunct="1"/>
              <a:t>27</a:t>
            </a:fld>
            <a:endParaRPr 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2A49F7-5492-8C4B-BB32-F936E5D101BC}" type="slidenum">
              <a:rPr lang="en-US" sz="1200">
                <a:solidFill>
                  <a:prstClr val="black"/>
                </a:solidFill>
              </a:rPr>
              <a:pPr eaLnBrk="1" hangingPunct="1"/>
              <a:t>28</a:t>
            </a:fld>
            <a:endParaRPr lang="en-US" sz="1200">
              <a:solidFill>
                <a:prstClr val="black"/>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RELATIVISM even applies to the color of a dress</a:t>
            </a:r>
          </a:p>
          <a:p>
            <a:r>
              <a:rPr lang="en-US" dirty="0">
                <a:latin typeface="Times New Roman" charset="0"/>
                <a:ea typeface="ＭＳ Ｐゴシック" charset="0"/>
                <a:cs typeface="ＭＳ Ｐゴシック" charset="0"/>
              </a:rPr>
              <a:t> </a:t>
            </a:r>
          </a:p>
          <a:p>
            <a:r>
              <a:rPr lang="en-US" b="1" dirty="0">
                <a:latin typeface="Times New Roman" charset="0"/>
                <a:ea typeface="ＭＳ Ｐゴシック" charset="0"/>
                <a:cs typeface="ＭＳ Ｐゴシック" charset="0"/>
              </a:rPr>
              <a:t>Ambiguous Wedding Dress Color Causes Internet Stir</a:t>
            </a:r>
            <a:endParaRPr lang="en-US"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Scripture: </a:t>
            </a:r>
            <a:r>
              <a:rPr lang="zh-TW" altLang="en-US" dirty="0">
                <a:latin typeface="Times New Roman" charset="0"/>
                <a:ea typeface="ＭＳ Ｐゴシック" charset="0"/>
                <a:cs typeface="ＭＳ Ｐゴシック" charset="0"/>
              </a:rPr>
              <a:t>士师记 </a:t>
            </a:r>
            <a:r>
              <a:rPr lang="en-US" dirty="0">
                <a:latin typeface="Times New Roman" charset="0"/>
                <a:ea typeface="ＭＳ Ｐゴシック" charset="0"/>
                <a:cs typeface="ＭＳ Ｐゴシック" charset="0"/>
              </a:rPr>
              <a:t> 17:6; Proverbs 12:15; Proverbs 14:12; Proverbs 16:25</a:t>
            </a:r>
          </a:p>
          <a:p>
            <a:r>
              <a:rPr lang="en-US" dirty="0">
                <a:latin typeface="Times New Roman" charset="0"/>
                <a:ea typeface="ＭＳ Ｐゴシック" charset="0"/>
                <a:cs typeface="ＭＳ Ｐゴシック" charset="0"/>
              </a:rPr>
              <a:t>Source: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THE SCIENCE OF WHY NO ONE AGREES ON THE COLOR OF THIS DRESS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by Adam Rogers for Science on </a:t>
            </a:r>
            <a:r>
              <a:rPr lang="en-US" u="sng" dirty="0">
                <a:latin typeface="Times New Roman" charset="0"/>
                <a:ea typeface="ＭＳ Ｐゴシック" charset="0"/>
                <a:cs typeface="ＭＳ Ｐゴシック" charset="0"/>
                <a:hlinkClick r:id="rId3"/>
              </a:rPr>
              <a:t>Wired.com</a:t>
            </a:r>
            <a:r>
              <a:rPr lang="en-US" dirty="0">
                <a:latin typeface="Times New Roman" charset="0"/>
                <a:ea typeface="ＭＳ Ｐゴシック" charset="0"/>
                <a:cs typeface="ＭＳ Ｐゴシック" charset="0"/>
              </a:rPr>
              <a:t>, 2/26/15 at:</a:t>
            </a:r>
          </a:p>
          <a:p>
            <a:r>
              <a:rPr lang="en-US" u="sng" dirty="0">
                <a:latin typeface="Times New Roman" charset="0"/>
                <a:ea typeface="ＭＳ Ｐゴシック" charset="0"/>
                <a:cs typeface="ＭＳ Ｐゴシック" charset="0"/>
                <a:hlinkClick r:id="rId4"/>
              </a:rPr>
              <a:t>http://www.wired.com/2015/02/science-one-agrees-color-dress/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Contributor: </a:t>
            </a:r>
            <a:r>
              <a:rPr lang="en-US" u="sng" dirty="0">
                <a:latin typeface="Times New Roman" charset="0"/>
                <a:ea typeface="ＭＳ Ｐゴシック" charset="0"/>
                <a:cs typeface="ＭＳ Ｐゴシック" charset="0"/>
                <a:hlinkClick r:id="rId5"/>
              </a:rPr>
              <a:t>Illustration Exchange</a:t>
            </a:r>
            <a:endParaRPr lang="en-US" dirty="0">
              <a:latin typeface="Times New Roman" charset="0"/>
              <a:ea typeface="ＭＳ Ｐゴシック" charset="0"/>
              <a:cs typeface="ＭＳ Ｐゴシック" charset="0"/>
            </a:endParaRPr>
          </a:p>
          <a:p>
            <a:r>
              <a:rPr lang="en-US" u="sng" dirty="0">
                <a:latin typeface="Times New Roman" charset="0"/>
                <a:ea typeface="ＭＳ Ｐゴシック" charset="0"/>
                <a:cs typeface="ＭＳ Ｐゴシック" charset="0"/>
                <a:hlinkClick r:id="rId6"/>
              </a:rPr>
              <a:t>Visit the source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There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no doubt you saw it AND that you had an opinion on it—the viral pic of a wedding dress—is it white and gold or blue and black? That question taunted the internet and social media for days.</a:t>
            </a:r>
          </a:p>
          <a:p>
            <a:r>
              <a:rPr lang="en-US" dirty="0">
                <a:latin typeface="Times New Roman" charset="0"/>
                <a:ea typeface="ＭＳ Ｐゴシック" charset="0"/>
                <a:cs typeface="ＭＳ Ｐゴシック" charset="0"/>
              </a:rPr>
              <a:t>It all began when a mother-of-the-bride sent a pic to the bride and groom of the dress she planned to wear to her daughter</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wedding. They were confounded. The bride saw the dress as white and gold; the groom saw it as blue and black. Before the feud could threaten their upcoming nuptials, they posted the pic to Facebook and solicited the opinions of their friends to end the debate.</a:t>
            </a:r>
          </a:p>
          <a:p>
            <a:r>
              <a:rPr lang="en-US" dirty="0">
                <a:latin typeface="Times New Roman" charset="0"/>
                <a:ea typeface="ＭＳ Ｐゴシック" charset="0"/>
                <a:cs typeface="ＭＳ Ｐゴシック" charset="0"/>
              </a:rPr>
              <a:t>Alas, it only ignited even greater debate. Within hours, the pic had gone viral and, it seemed, the entire world was debating the issue. People standing in the same room, at the same time, saw the dress as different colors. What</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more, some saw the dress as white and gold one minute, then as blue and black the next.</a:t>
            </a: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Color perception experts soon began weighing in on the phenomenon.</a:t>
            </a:r>
          </a:p>
          <a:p>
            <a:r>
              <a:rPr lang="en-US" dirty="0">
                <a:latin typeface="Times New Roman" charset="0"/>
                <a:ea typeface="ＭＳ Ｐゴシック" charset="0"/>
                <a:cs typeface="ＭＳ Ｐゴシック" charset="0"/>
              </a:rPr>
              <a:t>Adam Rogers, writing for SCIENCE on </a:t>
            </a:r>
            <a:r>
              <a:rPr lang="en-US" u="sng" dirty="0">
                <a:latin typeface="Times New Roman" charset="0"/>
                <a:ea typeface="ＭＳ Ｐゴシック" charset="0"/>
                <a:cs typeface="ＭＳ Ｐゴシック" charset="0"/>
                <a:hlinkClick r:id="rId3"/>
              </a:rPr>
              <a:t>Wired.com</a:t>
            </a:r>
            <a:r>
              <a:rPr lang="en-US" dirty="0">
                <a:latin typeface="Times New Roman" charset="0"/>
                <a:ea typeface="ＭＳ Ｐゴシック" charset="0"/>
                <a:cs typeface="ＭＳ Ｐゴシック" charset="0"/>
              </a:rPr>
              <a:t>, explains it this way:</a:t>
            </a:r>
          </a:p>
          <a:p>
            <a:r>
              <a:rPr lang="en-US" dirty="0">
                <a:latin typeface="Times New Roman" charset="0"/>
                <a:ea typeface="ＭＳ Ｐゴシック" charset="0"/>
                <a:cs typeface="ＭＳ Ｐゴシック" charset="0"/>
              </a:rPr>
              <a:t>Light enters the eye through the lens—different wavelengths corresponding to different colors. The light hits the retina in the back of the eye where pigments fire up neural connections to the visual cortex, the part of the brain that processes those signals into an image. Critically, though, that first burst of light is made of whatever wavelengths are illuminating the world, reflecting off whatever you</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re looking at. Without you having to worry about it, your brain figures out what color light is bouncing off the thing your eyes are looking at, and essentially subtracts that color from the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real</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color of the object.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Our visual system is supposed to throw away information about the illuminant and extract information about the actual reflectance,</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says Jay </a:t>
            </a:r>
            <a:r>
              <a:rPr lang="en-US" dirty="0" err="1">
                <a:latin typeface="Times New Roman" charset="0"/>
                <a:ea typeface="ＭＳ Ｐゴシック" charset="0"/>
                <a:cs typeface="ＭＳ Ｐゴシック" charset="0"/>
              </a:rPr>
              <a:t>Neitz</a:t>
            </a:r>
            <a:r>
              <a:rPr lang="en-US" dirty="0">
                <a:latin typeface="Times New Roman" charset="0"/>
                <a:ea typeface="ＭＳ Ｐゴシック" charset="0"/>
                <a:cs typeface="ＭＳ Ｐゴシック" charset="0"/>
              </a:rPr>
              <a:t>, a neuroscientist at the University of Washington.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But I</a:t>
            </a:r>
            <a:r>
              <a:rPr lang="uk-UA"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ve</a:t>
            </a:r>
            <a:r>
              <a:rPr lang="en-US" dirty="0">
                <a:latin typeface="Times New Roman" charset="0"/>
                <a:ea typeface="ＭＳ Ｐゴシック" charset="0"/>
                <a:cs typeface="ＭＳ Ｐゴシック" charset="0"/>
              </a:rPr>
              <a:t> studied individual differences in color vision for 30 years, and this is one of the biggest individual differences I</a:t>
            </a:r>
            <a:r>
              <a:rPr lang="uk-UA"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ve</a:t>
            </a:r>
            <a:r>
              <a:rPr lang="en-US" dirty="0">
                <a:latin typeface="Times New Roman" charset="0"/>
                <a:ea typeface="ＭＳ Ｐゴシック" charset="0"/>
                <a:cs typeface="ＭＳ Ｐゴシック" charset="0"/>
              </a:rPr>
              <a:t> ever seen.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Neitz</a:t>
            </a:r>
            <a:r>
              <a:rPr lang="en-US" dirty="0">
                <a:latin typeface="Times New Roman" charset="0"/>
                <a:ea typeface="ＭＳ Ｐゴシック" charset="0"/>
                <a:cs typeface="ＭＳ Ｐゴシック" charset="0"/>
              </a:rPr>
              <a:t> sees white-and-gold.)</a:t>
            </a:r>
          </a:p>
          <a:p>
            <a:r>
              <a:rPr lang="en-US" dirty="0">
                <a:latin typeface="Times New Roman" charset="0"/>
                <a:ea typeface="ＭＳ Ｐゴシック" charset="0"/>
                <a:cs typeface="ＭＳ Ｐゴシック" charset="0"/>
              </a:rPr>
              <a:t>In other words, our brains recognize that the shading of the light that is illuminating an object can alter the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real</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appearance of that object, so our brains have been programmed to filter out the illumination and focus primarily on the light waves reflecting off the object itself. As keen a computer as our brain is, it is not always able to make that distinction.</a:t>
            </a:r>
          </a:p>
          <a:p>
            <a:r>
              <a:rPr lang="en-US" dirty="0">
                <a:latin typeface="Times New Roman" charset="0"/>
                <a:ea typeface="ＭＳ Ｐゴシック" charset="0"/>
                <a:cs typeface="ＭＳ Ｐゴシック" charset="0"/>
              </a:rPr>
              <a:t>Scientists and graphic designers have both since taken long looks at the dress, both in photos and in real life. Their conclusion? The dress is indeed blue and black, not white and gold. While the context of the illuminating light (at the time the photo was taken) created a </a:t>
            </a:r>
            <a:r>
              <a:rPr lang="en-US" i="1" dirty="0">
                <a:latin typeface="Times New Roman" charset="0"/>
                <a:ea typeface="ＭＳ Ｐゴシック" charset="0"/>
                <a:cs typeface="ＭＳ Ｐゴシック" charset="0"/>
              </a:rPr>
              <a:t>nearly perfectly ambiguous image</a:t>
            </a:r>
            <a:r>
              <a:rPr lang="en-US" dirty="0">
                <a:latin typeface="Times New Roman" charset="0"/>
                <a:ea typeface="ＭＳ Ｐゴシック" charset="0"/>
                <a:cs typeface="ＭＳ Ｐゴシック" charset="0"/>
              </a:rPr>
              <a:t>, diagnostics of the RGB values (the color saturations of the dress itself) were able to conclusively determine its true color.</a:t>
            </a:r>
          </a:p>
          <a:p>
            <a:r>
              <a:rPr lang="en-US" dirty="0">
                <a:latin typeface="Times New Roman" charset="0"/>
                <a:ea typeface="ＭＳ Ｐゴシック" charset="0"/>
                <a:cs typeface="ＭＳ Ｐゴシック" charset="0"/>
              </a:rPr>
              <a:t> </a:t>
            </a:r>
          </a:p>
          <a:p>
            <a:r>
              <a:rPr lang="en-US" b="1" dirty="0">
                <a:latin typeface="Times New Roman" charset="0"/>
                <a:ea typeface="ＭＳ Ｐゴシック" charset="0"/>
                <a:cs typeface="ＭＳ Ｐゴシック" charset="0"/>
              </a:rPr>
              <a:t>Application:</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So, the confusion over the color of the mother-of-the-bride dress is the result of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a nearly perfectly ambiguous image.</a:t>
            </a:r>
            <a:r>
              <a:rPr lang="ru-RU"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Perfect ambiguity--sounds like the moral state of the world we live in today! What is white or black--blue or gold? Right and wrong have become confused by the spiritual context of our age.</a:t>
            </a:r>
          </a:p>
          <a:p>
            <a:r>
              <a:rPr lang="en-US" dirty="0">
                <a:latin typeface="Times New Roman" charset="0"/>
                <a:ea typeface="ＭＳ Ｐゴシック" charset="0"/>
                <a:cs typeface="ＭＳ Ｐゴシック" charset="0"/>
              </a:rPr>
              <a:t>Just as the light that illuminates an object can alter the appearance of that object, so the opinions and influences of the world can alter our perceptions and cloud our discernment. Yet even as there is a right answer to the true colors of a dress, there is a right answer to the question of what is morally right or wrong.</a:t>
            </a:r>
          </a:p>
          <a:p>
            <a:r>
              <a:rPr lang="en-US" dirty="0">
                <a:latin typeface="Times New Roman" charset="0"/>
                <a:ea typeface="ＭＳ Ｐゴシック" charset="0"/>
                <a:cs typeface="ＭＳ Ｐゴシック" charset="0"/>
              </a:rPr>
              <a:t>So often, finding the truth is simply a matter of filtering out the extraneous, competing waves of worldly opinion that would blind us to the genuine reflection of God</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truth.</a:t>
            </a:r>
          </a:p>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All the people did whatever seemed right in their own eyes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t>
            </a:r>
            <a:r>
              <a:rPr lang="zh-TW" altLang="en-US" dirty="0">
                <a:latin typeface="Times New Roman" charset="0"/>
                <a:ea typeface="ＭＳ Ｐゴシック" charset="0"/>
                <a:cs typeface="ＭＳ Ｐゴシック" charset="0"/>
              </a:rPr>
              <a:t>士师记 </a:t>
            </a:r>
            <a:r>
              <a:rPr lang="en-US" dirty="0">
                <a:latin typeface="Times New Roman" charset="0"/>
                <a:ea typeface="ＭＳ Ｐゴシック" charset="0"/>
                <a:cs typeface="ＭＳ Ｐゴシック" charset="0"/>
              </a:rPr>
              <a:t> 17:6, NLT).</a:t>
            </a:r>
          </a:p>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The way of a fool is right in his own eyes, but a wise man is he who listens to counsel</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(Proverbs 12:15, NASB).</a:t>
            </a:r>
          </a:p>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There is a way which seems right to a man, but its end is the way of death,</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(Proverbs 14:12, NASB; cf. Proverbs 16:25 et al).</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endParaRPr lang="en-US" dirty="0">
              <a:latin typeface="Times New Roman" charset="0"/>
              <a:ea typeface="ＭＳ Ｐゴシック" charset="0"/>
              <a:cs typeface="ＭＳ Ｐゴシック" charset="0"/>
            </a:endParaRPr>
          </a:p>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The original image is in the middle. At left, white-balanced as if the dress is white-gold. At right, white-balanced to blue-black.</a:t>
            </a:r>
            <a:r>
              <a:rPr lang="ru-RU"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www.wired.com</a:t>
            </a:r>
            <a:r>
              <a:rPr lang="en-US" dirty="0">
                <a:latin typeface="Times New Roman" charset="0"/>
                <a:ea typeface="ＭＳ Ｐゴシック" charset="0"/>
                <a:cs typeface="ＭＳ Ｐゴシック" charset="0"/>
              </a:rPr>
              <a:t>/2015/02/science-one-agrees-color-dress/</a:t>
            </a:r>
          </a:p>
          <a:p>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r>
              <a:rPr lang="zh-CN" altLang="en-US" b="1" dirty="0"/>
              <a:t>相对主义甚至适用于连衣裙的颜色</a:t>
            </a:r>
            <a:endParaRPr lang="zh-CN" altLang="en-US" dirty="0"/>
          </a:p>
          <a:p>
            <a:r>
              <a:rPr lang="zh-CN" altLang="en-US" b="1" dirty="0"/>
              <a:t>模棱两可的婚礼礼服颜色引发了互联网的轰动</a:t>
            </a:r>
            <a:endParaRPr lang="zh-CN" altLang="en-US" dirty="0"/>
          </a:p>
          <a:p>
            <a:r>
              <a:rPr lang="zh-CN" altLang="en-US" b="1" dirty="0"/>
              <a:t>经文</a:t>
            </a:r>
            <a:r>
              <a:rPr lang="zh-CN" altLang="en-US" dirty="0"/>
              <a:t>：士师记 </a:t>
            </a:r>
            <a:r>
              <a:rPr lang="en-US" altLang="zh-CN" dirty="0"/>
              <a:t>17:6</a:t>
            </a:r>
            <a:r>
              <a:rPr lang="zh-CN" altLang="en-US" dirty="0"/>
              <a:t>；箴言 </a:t>
            </a:r>
            <a:r>
              <a:rPr lang="en-US" altLang="zh-CN" dirty="0"/>
              <a:t>12:15</a:t>
            </a:r>
            <a:r>
              <a:rPr lang="zh-CN" altLang="en-US" dirty="0"/>
              <a:t>；箴言 </a:t>
            </a:r>
            <a:r>
              <a:rPr lang="en-US" altLang="zh-CN" dirty="0"/>
              <a:t>14:12</a:t>
            </a:r>
            <a:r>
              <a:rPr lang="zh-CN" altLang="en-US" dirty="0"/>
              <a:t>；箴言 </a:t>
            </a:r>
            <a:r>
              <a:rPr lang="en-US" altLang="zh-CN" dirty="0"/>
              <a:t>16:25</a:t>
            </a:r>
            <a:br>
              <a:rPr lang="en-US" altLang="zh-CN" dirty="0"/>
            </a:br>
            <a:r>
              <a:rPr lang="zh-CN" altLang="en-US" b="1" dirty="0"/>
              <a:t>来源</a:t>
            </a:r>
            <a:r>
              <a:rPr lang="zh-CN" altLang="en-US" dirty="0"/>
              <a:t>：“为何没人能就这条连衣裙的颜色达成一致的科学解释”</a:t>
            </a:r>
            <a:r>
              <a:rPr lang="en-US" altLang="zh-CN" dirty="0"/>
              <a:t>——</a:t>
            </a:r>
            <a:r>
              <a:rPr lang="zh-CN" altLang="en-US" dirty="0"/>
              <a:t>由 </a:t>
            </a:r>
            <a:r>
              <a:rPr lang="en-US" dirty="0"/>
              <a:t>Adam Rogers </a:t>
            </a:r>
            <a:r>
              <a:rPr lang="zh-CN" altLang="en-US" dirty="0"/>
              <a:t>为</a:t>
            </a:r>
            <a:r>
              <a:rPr lang="en-US" altLang="zh-CN" dirty="0"/>
              <a:t>《</a:t>
            </a:r>
            <a:r>
              <a:rPr lang="zh-CN" altLang="en-US" dirty="0"/>
              <a:t>连线</a:t>
            </a:r>
            <a:r>
              <a:rPr lang="en-US" altLang="zh-CN" dirty="0"/>
              <a:t>》</a:t>
            </a:r>
            <a:r>
              <a:rPr lang="zh-CN" altLang="en-US" dirty="0"/>
              <a:t>撰写的文章，</a:t>
            </a:r>
            <a:r>
              <a:rPr lang="en-US" altLang="zh-CN" dirty="0"/>
              <a:t>2015 </a:t>
            </a:r>
            <a:r>
              <a:rPr lang="zh-CN" altLang="en-US" dirty="0"/>
              <a:t>年 </a:t>
            </a:r>
            <a:r>
              <a:rPr lang="en-US" altLang="zh-CN" dirty="0"/>
              <a:t>2 </a:t>
            </a:r>
            <a:r>
              <a:rPr lang="zh-CN" altLang="en-US" dirty="0"/>
              <a:t>月 </a:t>
            </a:r>
            <a:r>
              <a:rPr lang="en-US" altLang="zh-CN" dirty="0"/>
              <a:t>26 </a:t>
            </a:r>
            <a:r>
              <a:rPr lang="zh-CN" altLang="en-US" dirty="0"/>
              <a:t>日，网址：</a:t>
            </a:r>
            <a:br>
              <a:rPr lang="zh-CN" altLang="en-US" dirty="0"/>
            </a:br>
            <a:r>
              <a:rPr lang="en-US" dirty="0">
                <a:hlinkClick r:id="rId4"/>
              </a:rPr>
              <a:t>http://www.wired.com/2015/02/science-one-agrees-color-dress/</a:t>
            </a:r>
            <a:endParaRPr lang="en-US" dirty="0"/>
          </a:p>
          <a:p>
            <a:r>
              <a:rPr lang="zh-CN" altLang="en-US" b="1" dirty="0"/>
              <a:t>贡献者</a:t>
            </a:r>
            <a:r>
              <a:rPr lang="zh-CN" altLang="en-US" dirty="0"/>
              <a:t>：</a:t>
            </a:r>
            <a:r>
              <a:rPr lang="en-US" dirty="0"/>
              <a:t>Illustration Exchange</a:t>
            </a:r>
            <a:br>
              <a:rPr lang="en-US" dirty="0"/>
            </a:br>
            <a:r>
              <a:rPr lang="zh-CN" altLang="en-US" dirty="0"/>
              <a:t>访问来源网站</a:t>
            </a:r>
          </a:p>
          <a:p>
            <a:r>
              <a:rPr lang="zh-CN" altLang="en-US" dirty="0"/>
              <a:t>毫无疑问，你看到了它，并且你对此有自己的看法</a:t>
            </a:r>
            <a:r>
              <a:rPr lang="en-US" altLang="zh-CN" dirty="0"/>
              <a:t>——</a:t>
            </a:r>
            <a:r>
              <a:rPr lang="zh-CN" altLang="en-US" dirty="0"/>
              <a:t>那条病毒式传播的婚礼连衣裙的照片</a:t>
            </a:r>
            <a:r>
              <a:rPr lang="en-US" altLang="zh-CN" dirty="0"/>
              <a:t>——</a:t>
            </a:r>
            <a:r>
              <a:rPr lang="zh-CN" altLang="en-US" dirty="0"/>
              <a:t>它是白金色的还是蓝黑色的？这个问题几天来一直在互联网上和社交媒体上挑衅着大家。</a:t>
            </a:r>
          </a:p>
          <a:p>
            <a:r>
              <a:rPr lang="zh-CN" altLang="en-US" dirty="0"/>
              <a:t>一切都始于一位新娘的母亲把她计划在女儿婚礼上穿的连衣裙照片发给了新娘和新郎。他们感到困惑。新娘看到的是白金色的连衣裙；新郎则看到的是蓝黑色的。在这个争论威胁到即将到来的婚礼之前，他们把照片发到了</a:t>
            </a:r>
            <a:r>
              <a:rPr lang="en-US" dirty="0"/>
              <a:t>Facebook</a:t>
            </a:r>
            <a:r>
              <a:rPr lang="zh-CN" altLang="en-US" dirty="0"/>
              <a:t>上，征求朋友们的意见以结束争论。</a:t>
            </a:r>
          </a:p>
          <a:p>
            <a:r>
              <a:rPr lang="zh-CN" altLang="en-US" dirty="0"/>
              <a:t>然而，这只引发了更大的争论。几个小时内，这张照片就疯传开来，似乎全世界都在争论这个问题。站在同一个房间里的不同人，在同一时间看到的连衣裙颜色却不同。更有甚者，有些人一会儿看到连衣裙是白金色的，下一刻又看到它是蓝黑色的。</a:t>
            </a:r>
          </a:p>
          <a:p>
            <a:r>
              <a:rPr lang="zh-CN" altLang="en-US" dirty="0"/>
              <a:t>色彩感知专家们很快开始对这种现象发表意见。</a:t>
            </a:r>
            <a:r>
              <a:rPr lang="en-US" dirty="0"/>
              <a:t>Adam Rogers </a:t>
            </a:r>
            <a:r>
              <a:rPr lang="zh-CN" altLang="en-US" dirty="0"/>
              <a:t>在</a:t>
            </a:r>
            <a:r>
              <a:rPr lang="en-US" altLang="zh-CN" dirty="0"/>
              <a:t>《</a:t>
            </a:r>
            <a:r>
              <a:rPr lang="zh-CN" altLang="en-US" dirty="0"/>
              <a:t>连线</a:t>
            </a:r>
            <a:r>
              <a:rPr lang="en-US" altLang="zh-CN" dirty="0"/>
              <a:t>》</a:t>
            </a:r>
            <a:r>
              <a:rPr lang="zh-CN" altLang="en-US" dirty="0"/>
              <a:t>网站上为</a:t>
            </a:r>
            <a:r>
              <a:rPr lang="en-US" altLang="zh-CN" dirty="0"/>
              <a:t>《</a:t>
            </a:r>
            <a:r>
              <a:rPr lang="zh-CN" altLang="en-US" dirty="0"/>
              <a:t>科学</a:t>
            </a:r>
            <a:r>
              <a:rPr lang="en-US" altLang="zh-CN" dirty="0"/>
              <a:t>》</a:t>
            </a:r>
            <a:r>
              <a:rPr lang="zh-CN" altLang="en-US" dirty="0"/>
              <a:t>杂志撰写的文章中是这样解释的：</a:t>
            </a:r>
          </a:p>
          <a:p>
            <a:r>
              <a:rPr lang="zh-CN" altLang="en-US" dirty="0"/>
              <a:t>光通过晶状体进入眼睛</a:t>
            </a:r>
            <a:r>
              <a:rPr lang="en-US" altLang="zh-CN" dirty="0"/>
              <a:t>——</a:t>
            </a:r>
            <a:r>
              <a:rPr lang="zh-CN" altLang="en-US" dirty="0"/>
              <a:t>不同波长对应不同颜色。光线撞击到眼睛后部的视网膜上，在那里色素激发神经连接到视觉皮层，这是大脑中处理这些信号并将其转化为图像的部分。不过，关键是，最初的那束光是由照亮世界的波长组成的，它们反射在你正在看的物体上。在你不需要去考虑的情况下，你的大脑会弄清楚哪种颜色的光正在从你眼睛所看到的物体上反射出来，并本质上将该颜色从物体的“真实”颜色中减去。华盛顿大学的神经科学家</a:t>
            </a:r>
            <a:r>
              <a:rPr lang="en-US" dirty="0"/>
              <a:t>Jay </a:t>
            </a:r>
            <a:r>
              <a:rPr lang="en-US" dirty="0" err="1"/>
              <a:t>Neitz</a:t>
            </a:r>
            <a:r>
              <a:rPr lang="zh-CN" altLang="en-US" dirty="0"/>
              <a:t>说：“我们的视觉系统应该丢弃有关照明的信息，并提取出有关实际反射的信息。但我研究颜色视觉中的个体差异已经</a:t>
            </a:r>
            <a:r>
              <a:rPr lang="en-US" altLang="zh-CN" dirty="0"/>
              <a:t>30</a:t>
            </a:r>
            <a:r>
              <a:rPr lang="zh-CN" altLang="en-US" dirty="0"/>
              <a:t>年了，这是我见过的最大个体差异之一。”（</a:t>
            </a:r>
            <a:r>
              <a:rPr lang="en-US" dirty="0" err="1"/>
              <a:t>Neitz</a:t>
            </a:r>
            <a:r>
              <a:rPr lang="zh-CN" altLang="en-US" dirty="0"/>
              <a:t>看到的是白金色。）</a:t>
            </a:r>
          </a:p>
          <a:p>
            <a:r>
              <a:rPr lang="zh-CN" altLang="en-US" dirty="0"/>
              <a:t>换句话说，我们的大脑认识到，照亮物体的光线阴影可能会改变该物体的“真实”外观，因此我们的大脑已经被编程为过滤掉照明的影响，并主要关注从物体本身反射出的光波。尽管我们的大脑如同一个精密的计算机，但它并不总是能够做出这种区分。</a:t>
            </a:r>
          </a:p>
          <a:p>
            <a:r>
              <a:rPr lang="zh-CN" altLang="en-US" dirty="0"/>
              <a:t>科学家和图形设计师都仔细观察了这件连衣裙，无论是在照片中还是在现实生活中。他们得出的结论是：这条连衣裙确实是蓝黑色的，而不是白金色的。虽然拍摄照片时的光线环境创造了一个几乎完全模棱两可的图像，但对连衣裙本身的</a:t>
            </a:r>
            <a:r>
              <a:rPr lang="en-US" dirty="0"/>
              <a:t>RGB</a:t>
            </a:r>
            <a:r>
              <a:rPr lang="zh-CN" altLang="en-US" dirty="0"/>
              <a:t>值（颜色饱和度）的诊断能够确切地确定它的真实颜色。</a:t>
            </a:r>
          </a:p>
          <a:p>
            <a:r>
              <a:rPr lang="zh-CN" altLang="en-US" b="1" dirty="0"/>
              <a:t>应用：</a:t>
            </a:r>
            <a:endParaRPr lang="zh-CN" altLang="en-US" dirty="0"/>
          </a:p>
          <a:p>
            <a:r>
              <a:rPr lang="zh-CN" altLang="en-US" dirty="0"/>
              <a:t>所以，新娘母亲礼服颜色的混淆是因为“一个几乎完全模棱两可的图像”。</a:t>
            </a:r>
          </a:p>
          <a:p>
            <a:r>
              <a:rPr lang="zh-CN" altLang="en-US" dirty="0"/>
              <a:t>完美的模棱两可</a:t>
            </a:r>
            <a:r>
              <a:rPr lang="en-US" altLang="zh-CN" dirty="0"/>
              <a:t>——</a:t>
            </a:r>
            <a:r>
              <a:rPr lang="zh-CN" altLang="en-US" dirty="0"/>
              <a:t>这听起来像是我们今天所生活的世界的道德状态！什么是白色或黑色</a:t>
            </a:r>
            <a:r>
              <a:rPr lang="en-US" altLang="zh-CN" dirty="0"/>
              <a:t>——</a:t>
            </a:r>
            <a:r>
              <a:rPr lang="zh-CN" altLang="en-US" dirty="0"/>
              <a:t>蓝色或金色？对与错因我们这个时代的精神环境而变得混淆不清。</a:t>
            </a:r>
          </a:p>
          <a:p>
            <a:r>
              <a:rPr lang="zh-CN" altLang="en-US" dirty="0"/>
              <a:t>正如照亮物体的光线可以改变该物体的外观一样，世界的观点和影响也可以改变我们的感知并模糊我们的辨别力。然而，就像礼服的真正颜色有一个正确答案一样，对于什么是道德上正确或错误的问题，也有一个正确的答案。</a:t>
            </a:r>
          </a:p>
          <a:p>
            <a:r>
              <a:rPr lang="zh-CN" altLang="en-US" dirty="0"/>
              <a:t>很多时候，找到真相只是一个过滤掉那些会蒙蔽我们对神的真理的真实反射的世俗意见的过程。</a:t>
            </a:r>
          </a:p>
          <a:p>
            <a:r>
              <a:rPr lang="zh-CN" altLang="en-US" dirty="0"/>
              <a:t>“那时以色列中没有王，各人任意而行。”（士师记 </a:t>
            </a:r>
            <a:r>
              <a:rPr lang="en-US" altLang="zh-CN" dirty="0"/>
              <a:t>17:6</a:t>
            </a:r>
            <a:r>
              <a:rPr lang="zh-CN" altLang="en-US" dirty="0"/>
              <a:t>）</a:t>
            </a:r>
          </a:p>
          <a:p>
            <a:r>
              <a:rPr lang="zh-CN" altLang="en-US" dirty="0"/>
              <a:t>“愚妄人所行的，在自己眼中看为正直，惟智慧人肯听人的劝教。”（箴言 </a:t>
            </a:r>
            <a:r>
              <a:rPr lang="en-US" altLang="zh-CN" dirty="0"/>
              <a:t>12:15</a:t>
            </a:r>
            <a:r>
              <a:rPr lang="zh-CN" altLang="en-US" dirty="0"/>
              <a:t>）</a:t>
            </a:r>
          </a:p>
          <a:p>
            <a:r>
              <a:rPr lang="zh-CN" altLang="en-US" dirty="0"/>
              <a:t>“有一条路，人以为正，至终成为死亡之路。”（箴言 </a:t>
            </a:r>
            <a:r>
              <a:rPr lang="en-US" altLang="zh-CN" dirty="0"/>
              <a:t>14:12</a:t>
            </a:r>
            <a:r>
              <a:rPr lang="zh-CN" altLang="en-US" dirty="0"/>
              <a:t>；参见箴言 </a:t>
            </a:r>
            <a:r>
              <a:rPr lang="en-US" altLang="zh-CN" dirty="0"/>
              <a:t>16:25</a:t>
            </a:r>
            <a:r>
              <a:rPr lang="zh-CN" altLang="en-US" dirty="0"/>
              <a:t>等）</a:t>
            </a:r>
          </a:p>
          <a:p>
            <a:r>
              <a:rPr lang="zh-CN" altLang="en-US" dirty="0"/>
              <a:t>“中间的图像是原始图像。左侧是经过白平衡处理后的白金色效果图。右侧是蓝黑色效果图。” </a:t>
            </a:r>
            <a:r>
              <a:rPr lang="en-US" dirty="0">
                <a:hlinkClick r:id="rId4"/>
              </a:rPr>
              <a:t>http://www.wired.com/2015/02/science-one-agrees-color-dress/</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54104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Our world tempts us to trust anything or anyone but God. Yet God provides rare examples of those who are steadfast in their faith. Dr. E. N. Poulson was such an example.</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He arrived in Singapore from the USA on 17 March 1953 as a missionary to Indonesia. The plan was to apply for his visa from Singapore, then invest his life in Indonesia. </a:t>
            </a:r>
          </a:p>
          <a:p>
            <a:r>
              <a:rPr lang="zh-CN" altLang="en-US" dirty="0"/>
              <a:t>我们的世界诱惑我们去信任除上帝以外的任何事物或人。然而，上帝为我们提供了一些在信仰上坚定不移的稀有榜样。</a:t>
            </a:r>
            <a:r>
              <a:rPr lang="en-US" dirty="0"/>
              <a:t>E.N. Poulson</a:t>
            </a:r>
            <a:r>
              <a:rPr lang="zh-CN" altLang="en-US" dirty="0"/>
              <a:t>博士就是这样的一个榜样。</a:t>
            </a:r>
            <a:r>
              <a:rPr lang="en-US" altLang="zh-CN" dirty="0"/>
              <a:t>1953</a:t>
            </a:r>
            <a:r>
              <a:rPr lang="zh-CN" altLang="en-US" dirty="0"/>
              <a:t>年</a:t>
            </a:r>
            <a:r>
              <a:rPr lang="en-US" altLang="zh-CN" dirty="0"/>
              <a:t>3</a:t>
            </a:r>
            <a:r>
              <a:rPr lang="zh-CN" altLang="en-US" dirty="0"/>
              <a:t>月</a:t>
            </a:r>
            <a:r>
              <a:rPr lang="en-US" altLang="zh-CN" dirty="0"/>
              <a:t>17</a:t>
            </a:r>
            <a:r>
              <a:rPr lang="zh-CN" altLang="en-US" dirty="0"/>
              <a:t>日，他作为传教士从美国抵达新加坡，准备前往印尼。他计划在新加坡申请签证，然后将他的一生奉献给印尼。</a:t>
            </a:r>
            <a:endParaRPr lang="en-US" dirty="0">
              <a:latin typeface="Arial"/>
              <a:cs typeface="Arial"/>
            </a:endParaRPr>
          </a:p>
        </p:txBody>
      </p:sp>
    </p:spTree>
    <p:extLst>
      <p:ext uri="{BB962C8B-B14F-4D97-AF65-F5344CB8AC3E}">
        <p14:creationId xmlns:p14="http://schemas.microsoft.com/office/powerpoint/2010/main" val="1519088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2" charset="-128"/>
                <a:cs typeface="Arial"/>
              </a:rPr>
              <a:t>在来到新加坡</a:t>
            </a:r>
            <a:r>
              <a:rPr lang="en-SG" altLang="zh-CN" sz="1200" kern="1200" dirty="0">
                <a:solidFill>
                  <a:schemeClr val="tx1"/>
                </a:solidFill>
                <a:effectLst/>
                <a:latin typeface="Arial"/>
                <a:ea typeface="ＭＳ Ｐゴシック" pitchFamily="-112" charset="-128"/>
                <a:cs typeface="Arial"/>
              </a:rPr>
              <a:t>64</a:t>
            </a:r>
            <a:r>
              <a:rPr lang="zh-CN" altLang="en-US" sz="1200" kern="1200" dirty="0">
                <a:solidFill>
                  <a:schemeClr val="tx1"/>
                </a:solidFill>
                <a:effectLst/>
                <a:latin typeface="Arial"/>
                <a:ea typeface="ＭＳ Ｐゴシック" pitchFamily="-112" charset="-128"/>
                <a:cs typeface="Arial"/>
              </a:rPr>
              <a:t>年之后，他仍然在服侍，直到</a:t>
            </a:r>
            <a:r>
              <a:rPr lang="en-SG" altLang="zh-CN" sz="1200" kern="1200" dirty="0">
                <a:solidFill>
                  <a:schemeClr val="tx1"/>
                </a:solidFill>
                <a:effectLst/>
                <a:latin typeface="Arial"/>
                <a:ea typeface="ＭＳ Ｐゴシック" pitchFamily="-112" charset="-128"/>
                <a:cs typeface="Arial"/>
              </a:rPr>
              <a:t>2017</a:t>
            </a:r>
            <a:r>
              <a:rPr lang="zh-CN" altLang="en-US" sz="1200" kern="1200" dirty="0">
                <a:solidFill>
                  <a:schemeClr val="tx1"/>
                </a:solidFill>
                <a:effectLst/>
                <a:latin typeface="Arial"/>
                <a:ea typeface="ＭＳ Ｐゴシック" pitchFamily="-112" charset="-128"/>
                <a:cs typeface="Arial"/>
              </a:rPr>
              <a:t>年</a:t>
            </a:r>
            <a:r>
              <a:rPr lang="en-SG" altLang="zh-CN" sz="1200" kern="1200" dirty="0">
                <a:solidFill>
                  <a:schemeClr val="tx1"/>
                </a:solidFill>
                <a:effectLst/>
                <a:latin typeface="Arial"/>
                <a:ea typeface="ＭＳ Ｐゴシック" pitchFamily="-112" charset="-128"/>
                <a:cs typeface="Arial"/>
              </a:rPr>
              <a:t>10</a:t>
            </a:r>
            <a:r>
              <a:rPr lang="zh-CN" altLang="en-US" sz="1200" kern="1200" dirty="0">
                <a:solidFill>
                  <a:schemeClr val="tx1"/>
                </a:solidFill>
                <a:effectLst/>
                <a:latin typeface="Arial"/>
                <a:ea typeface="ＭＳ Ｐゴシック" pitchFamily="-112" charset="-128"/>
                <a:cs typeface="Arial"/>
              </a:rPr>
              <a:t>月</a:t>
            </a:r>
            <a:r>
              <a:rPr lang="en-SG" altLang="zh-CN" sz="1200" kern="1200" dirty="0">
                <a:solidFill>
                  <a:schemeClr val="tx1"/>
                </a:solidFill>
                <a:effectLst/>
                <a:latin typeface="Arial"/>
                <a:ea typeface="ＭＳ Ｐゴシック" pitchFamily="-112" charset="-128"/>
                <a:cs typeface="Arial"/>
              </a:rPr>
              <a:t>13</a:t>
            </a:r>
            <a:r>
              <a:rPr lang="zh-CN" altLang="en-US" sz="1200" kern="1200" dirty="0">
                <a:solidFill>
                  <a:schemeClr val="tx1"/>
                </a:solidFill>
                <a:effectLst/>
                <a:latin typeface="Arial"/>
                <a:ea typeface="ＭＳ Ｐゴシック" pitchFamily="-112" charset="-128"/>
                <a:cs typeface="Arial"/>
              </a:rPr>
              <a:t>日主招他回天家。</a:t>
            </a:r>
            <a:r>
              <a:rPr lang="en-SG" dirty="0">
                <a:effectLst/>
                <a:latin typeface="Arial"/>
                <a:cs typeface="Arial"/>
              </a:rPr>
              <a:t> </a:t>
            </a:r>
          </a:p>
          <a:p>
            <a:r>
              <a:rPr lang="zh-CN" altLang="en-US" sz="1200" kern="1200" dirty="0">
                <a:solidFill>
                  <a:schemeClr val="tx1"/>
                </a:solidFill>
                <a:effectLst/>
                <a:latin typeface="Arial"/>
                <a:ea typeface="ＭＳ Ｐゴシック" pitchFamily="-112" charset="-128"/>
                <a:cs typeface="Arial"/>
              </a:rPr>
              <a:t>熟悉他的人亲切地称他为</a:t>
            </a:r>
            <a:r>
              <a:rPr lang="en-US" altLang="zh-CN" sz="1200" kern="1200" dirty="0">
                <a:solidFill>
                  <a:schemeClr val="tx1"/>
                </a:solidFill>
                <a:effectLst/>
                <a:latin typeface="Arial"/>
                <a:ea typeface="ＭＳ Ｐゴシック" pitchFamily="-112" charset="-128"/>
                <a:cs typeface="Arial"/>
              </a:rPr>
              <a:t>P</a:t>
            </a:r>
            <a:r>
              <a:rPr lang="zh-CN" altLang="en-US" sz="1200" kern="1200" dirty="0">
                <a:solidFill>
                  <a:schemeClr val="tx1"/>
                </a:solidFill>
                <a:effectLst/>
                <a:latin typeface="Arial"/>
                <a:ea typeface="ＭＳ Ｐゴシック" pitchFamily="-112" charset="-128"/>
                <a:cs typeface="Arial"/>
              </a:rPr>
              <a:t>博士</a:t>
            </a:r>
            <a:r>
              <a:rPr lang="en-US" sz="1200" kern="1200" dirty="0">
                <a:solidFill>
                  <a:schemeClr val="tx1"/>
                </a:solidFill>
                <a:effectLst/>
                <a:latin typeface="Arial"/>
                <a:ea typeface="ＭＳ Ｐゴシック" pitchFamily="-112" charset="-128"/>
                <a:cs typeface="Arial"/>
              </a:rPr>
              <a:t>, </a:t>
            </a:r>
            <a:r>
              <a:rPr lang="zh-CN" altLang="en-US" sz="1200" kern="1200" dirty="0">
                <a:solidFill>
                  <a:schemeClr val="tx1"/>
                </a:solidFill>
                <a:effectLst/>
                <a:latin typeface="Arial"/>
                <a:ea typeface="ＭＳ Ｐゴシック" pitchFamily="-112" charset="-128"/>
                <a:cs typeface="Arial"/>
              </a:rPr>
              <a:t>他于</a:t>
            </a:r>
            <a:r>
              <a:rPr lang="en-SG" altLang="zh-CN" sz="1200" kern="1200" dirty="0">
                <a:solidFill>
                  <a:schemeClr val="tx1"/>
                </a:solidFill>
                <a:effectLst/>
                <a:latin typeface="Arial"/>
                <a:ea typeface="ＭＳ Ｐゴシック" pitchFamily="-112" charset="-128"/>
                <a:cs typeface="Arial"/>
              </a:rPr>
              <a:t>1958</a:t>
            </a:r>
            <a:r>
              <a:rPr lang="zh-CN" altLang="en-US" sz="1200" kern="1200" dirty="0">
                <a:solidFill>
                  <a:schemeClr val="tx1"/>
                </a:solidFill>
                <a:effectLst/>
                <a:latin typeface="Arial"/>
                <a:ea typeface="ＭＳ Ｐゴシック" pitchFamily="-112" charset="-128"/>
                <a:cs typeface="Arial"/>
              </a:rPr>
              <a:t>年在新神创立了英文神学部</a:t>
            </a:r>
            <a:r>
              <a:rPr lang="en-US" sz="1200" kern="1200" dirty="0">
                <a:solidFill>
                  <a:schemeClr val="tx1"/>
                </a:solidFill>
                <a:effectLst/>
                <a:latin typeface="Arial"/>
                <a:ea typeface="ＭＳ Ｐゴシック" pitchFamily="-112" charset="-128"/>
                <a:cs typeface="Arial"/>
              </a:rPr>
              <a:t>—</a:t>
            </a:r>
            <a:r>
              <a:rPr lang="zh-CN" altLang="en-US" sz="1200" kern="1200" dirty="0">
                <a:solidFill>
                  <a:schemeClr val="tx1"/>
                </a:solidFill>
                <a:effectLst/>
                <a:latin typeface="Arial"/>
                <a:ea typeface="ＭＳ Ｐゴシック" pitchFamily="-112" charset="-128"/>
                <a:cs typeface="Arial"/>
              </a:rPr>
              <a:t>那一年也是我出生的年份</a:t>
            </a:r>
            <a:r>
              <a:rPr lang="en-US" sz="1200" kern="1200" dirty="0">
                <a:solidFill>
                  <a:schemeClr val="tx1"/>
                </a:solidFill>
                <a:effectLst/>
                <a:latin typeface="Arial"/>
                <a:ea typeface="ＭＳ Ｐゴシック" pitchFamily="-112"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4067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Dr. P served at SBC until 1988—a full 36 years. I often told him that one of my life goals was to beat his 36 years of service to the college. That will happen if I am able to continue until I am age 70.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t>实际上，他在此之前已经在新加坡浸信会神学院（</a:t>
            </a:r>
            <a:r>
              <a:rPr lang="en-US" dirty="0"/>
              <a:t>SBC）</a:t>
            </a:r>
            <a:r>
              <a:rPr lang="zh-CN" altLang="en-US" dirty="0"/>
              <a:t>服侍了</a:t>
            </a:r>
            <a:r>
              <a:rPr lang="en-US" altLang="zh-CN" dirty="0"/>
              <a:t>5</a:t>
            </a:r>
            <a:r>
              <a:rPr lang="zh-CN" altLang="en-US" dirty="0"/>
              <a:t>年，讽刺的是，他教中国人如何说印尼语。这正是上帝的奇妙作为。他把一位‘红毛’带到新加坡，教他们这个岛屿的土著语言！</a:t>
            </a:r>
            <a:br>
              <a:rPr lang="zh-CN" altLang="en-US" dirty="0"/>
            </a:br>
            <a:r>
              <a:rPr lang="en-US" dirty="0"/>
              <a:t>Poulson</a:t>
            </a:r>
            <a:r>
              <a:rPr lang="zh-CN" altLang="en-US" dirty="0"/>
              <a:t>博士在</a:t>
            </a:r>
            <a:r>
              <a:rPr lang="en-US" dirty="0"/>
              <a:t>SBC</a:t>
            </a:r>
            <a:r>
              <a:rPr lang="zh-CN" altLang="en-US" dirty="0"/>
              <a:t>一直服侍到</a:t>
            </a:r>
            <a:r>
              <a:rPr lang="en-US" altLang="zh-CN" dirty="0"/>
              <a:t>1988</a:t>
            </a:r>
            <a:r>
              <a:rPr lang="zh-CN" altLang="en-US" dirty="0"/>
              <a:t>年</a:t>
            </a:r>
            <a:r>
              <a:rPr lang="en-US" altLang="zh-CN" dirty="0"/>
              <a:t>——</a:t>
            </a:r>
            <a:r>
              <a:rPr lang="zh-CN" altLang="en-US" dirty="0"/>
              <a:t>整整</a:t>
            </a:r>
            <a:r>
              <a:rPr lang="en-US" altLang="zh-CN" dirty="0"/>
              <a:t>36</a:t>
            </a:r>
            <a:r>
              <a:rPr lang="zh-CN" altLang="en-US" dirty="0"/>
              <a:t>年。我经常告诉他，我的一个人生目标就是超越他在学院服侍的</a:t>
            </a:r>
            <a:r>
              <a:rPr lang="en-US" altLang="zh-CN" dirty="0"/>
              <a:t>36</a:t>
            </a:r>
            <a:r>
              <a:rPr lang="zh-CN" altLang="en-US" dirty="0"/>
              <a:t>年。如果我能够坚持到</a:t>
            </a:r>
            <a:r>
              <a:rPr lang="en-US" altLang="zh-CN" dirty="0"/>
              <a:t>70</a:t>
            </a:r>
            <a:r>
              <a:rPr lang="zh-CN" altLang="en-US" dirty="0"/>
              <a:t>岁，这个目标就能实现。</a:t>
            </a:r>
            <a:endParaRPr lang="en-US" dirty="0">
              <a:latin typeface="Arial"/>
              <a:cs typeface="Arial"/>
            </a:endParaRPr>
          </a:p>
        </p:txBody>
      </p:sp>
    </p:spTree>
    <p:extLst>
      <p:ext uri="{BB962C8B-B14F-4D97-AF65-F5344CB8AC3E}">
        <p14:creationId xmlns:p14="http://schemas.microsoft.com/office/powerpoint/2010/main" val="795439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He never intended to retire, so he never did. He taught a Tuesday night Bible Study to SS teachers at Grace Baptist all the way until three days before his home going.</a:t>
            </a:r>
            <a:r>
              <a:rPr lang="en-SG" dirty="0">
                <a:effectLst/>
                <a:latin typeface="Arial"/>
                <a:cs typeface="Arial"/>
              </a:rPr>
              <a:t> </a:t>
            </a:r>
          </a:p>
          <a:p>
            <a:r>
              <a:rPr lang="zh-CN" altLang="en-US" dirty="0"/>
              <a:t>他从未打算退休，所以也从未退休。他一直在恩典浸信会（</a:t>
            </a:r>
            <a:r>
              <a:rPr lang="en-US" dirty="0"/>
              <a:t>Grace Baptist）</a:t>
            </a:r>
            <a:r>
              <a:rPr lang="zh-CN" altLang="en-US" dirty="0"/>
              <a:t>为主日学教师教授星期二晚上的圣经课程，直到他归天家的前三天。</a:t>
            </a:r>
            <a:endParaRPr lang="en-SG" dirty="0">
              <a:effectLst/>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730092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Dr. P mentored me as my pastor at GBC for our first ten years in Singapore, but stayed in touch the 17 years since then. He was a model to me of one whose goal was to “be steadfast” in putting his trust in the Lord. </a:t>
            </a:r>
          </a:p>
          <a:p>
            <a:endParaRPr lang="en-US" sz="1200" kern="1200" dirty="0">
              <a:solidFill>
                <a:schemeClr val="tx1"/>
              </a:solidFill>
              <a:effectLst/>
              <a:latin typeface="Arial"/>
              <a:ea typeface="ＭＳ Ｐゴシック" pitchFamily="-112" charset="-128"/>
              <a:cs typeface="Arial"/>
            </a:endParaRPr>
          </a:p>
          <a:p>
            <a:r>
              <a:rPr lang="en-US" dirty="0"/>
              <a:t>Poulson</a:t>
            </a:r>
            <a:r>
              <a:rPr lang="zh-CN" altLang="en-US" dirty="0"/>
              <a:t>博士在新加坡的前十年里，作为我在恩典浸信会（</a:t>
            </a:r>
            <a:r>
              <a:rPr lang="en-US" dirty="0"/>
              <a:t>GBC）</a:t>
            </a:r>
            <a:r>
              <a:rPr lang="zh-CN" altLang="en-US" dirty="0"/>
              <a:t>的牧师，指导了我，但在那之后的</a:t>
            </a:r>
            <a:r>
              <a:rPr lang="en-US" altLang="zh-CN" dirty="0"/>
              <a:t>17</a:t>
            </a:r>
            <a:r>
              <a:rPr lang="zh-CN" altLang="en-US" dirty="0"/>
              <a:t>年里，我们仍然保持联系。他是我学习的榜样，他的目标是‘坚定不移’地信靠主</a:t>
            </a:r>
            <a:endParaRPr lang="en-US" dirty="0">
              <a:latin typeface="Arial"/>
              <a:cs typeface="Arial"/>
            </a:endParaRPr>
          </a:p>
        </p:txBody>
      </p:sp>
    </p:spTree>
    <p:extLst>
      <p:ext uri="{BB962C8B-B14F-4D97-AF65-F5344CB8AC3E}">
        <p14:creationId xmlns:p14="http://schemas.microsoft.com/office/powerpoint/2010/main" val="565296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Who is the real king or boss in your life that is worth your trust? I suggest that you be steadfast to trust God above all else.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r>
              <a:rPr lang="zh-CN" altLang="en-US" dirty="0"/>
              <a:t>你需要多少钱才能感到安全？大约</a:t>
            </a:r>
            <a:r>
              <a:rPr lang="en-US" altLang="zh-CN" dirty="0"/>
              <a:t>20</a:t>
            </a:r>
            <a:r>
              <a:rPr lang="zh-CN" altLang="en-US" dirty="0"/>
              <a:t>年前，一位新加坡浸信会神学院（</a:t>
            </a:r>
            <a:r>
              <a:rPr lang="en-US" dirty="0"/>
              <a:t>SBC）</a:t>
            </a:r>
            <a:r>
              <a:rPr lang="zh-CN" altLang="en-US" dirty="0"/>
              <a:t>的学生说她受召去做传教士，但她需要先攒够银行存款。我的同事问她，在离开之前，她觉得银行里需要有多少钱。她一本正经地回答说：‘只需要</a:t>
            </a:r>
            <a:r>
              <a:rPr lang="en-US" altLang="zh-CN" dirty="0"/>
              <a:t>100</a:t>
            </a:r>
            <a:r>
              <a:rPr lang="zh-CN" altLang="en-US" dirty="0"/>
              <a:t>万美元。’</a:t>
            </a:r>
          </a:p>
          <a:p>
            <a:r>
              <a:rPr lang="zh-CN" altLang="en-US" dirty="0"/>
              <a:t>你的自我价值来自你的职业、社会地位，还是民族身份？你是把信任放在科学家、哲学家、媒体人物或富人身上，还是放在上帝身上？谁才是你生命中真正值得信赖的王或老板？我建议你坚定不移地信靠上帝，胜过一切。</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1700722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Being “steadfast” means to be immovable from your place.</a:t>
            </a:r>
          </a:p>
          <a:p>
            <a:r>
              <a:rPr lang="zh-CN" altLang="en-US" dirty="0">
                <a:latin typeface="Arial"/>
                <a:cs typeface="Arial"/>
              </a:rPr>
              <a:t>坚定不移 </a:t>
            </a:r>
            <a:r>
              <a:rPr lang="en-US" altLang="zh-CN" dirty="0">
                <a:latin typeface="Arial"/>
                <a:cs typeface="Arial"/>
              </a:rPr>
              <a:t>"</a:t>
            </a:r>
            <a:r>
              <a:rPr lang="zh-CN" altLang="en-US" dirty="0">
                <a:latin typeface="Arial"/>
                <a:cs typeface="Arial"/>
              </a:rPr>
              <a:t>的意思是在自己的位置上不动摇</a:t>
            </a:r>
            <a:endParaRPr lang="en-US" dirty="0">
              <a:latin typeface="Arial"/>
              <a:cs typeface="Arial"/>
            </a:endParaRPr>
          </a:p>
        </p:txBody>
      </p:sp>
    </p:spTree>
    <p:extLst>
      <p:ext uri="{BB962C8B-B14F-4D97-AF65-F5344CB8AC3E}">
        <p14:creationId xmlns:p14="http://schemas.microsoft.com/office/powerpoint/2010/main" val="4201203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why we should place God as king.</a:t>
            </a:r>
            <a:r>
              <a:rPr lang="en-SG" dirty="0">
                <a:effectLst/>
                <a:latin typeface="Arial"/>
                <a:cs typeface="Arial"/>
              </a:rPr>
              <a:t> </a:t>
            </a:r>
          </a:p>
          <a:p>
            <a:endParaRPr lang="en-US" dirty="0">
              <a:latin typeface="Arial"/>
              <a:cs typeface="Arial"/>
            </a:endParaRPr>
          </a:p>
        </p:txBody>
      </p:sp>
    </p:spTree>
    <p:extLst>
      <p:ext uri="{BB962C8B-B14F-4D97-AF65-F5344CB8AC3E}">
        <p14:creationId xmlns:p14="http://schemas.microsoft.com/office/powerpoint/2010/main" val="237629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F9248-5D0F-B247-BAF7-2A4B2ACEEF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The Israelites struggled to be steadfast, and today we will see why they trusted idols instead of trusting God.</a:t>
            </a:r>
            <a:r>
              <a:rPr lang="en-SG" dirty="0">
                <a:effectLst/>
                <a:latin typeface="Arial"/>
                <a:cs typeface="Arial"/>
              </a:rPr>
              <a:t> </a:t>
            </a:r>
          </a:p>
          <a:p>
            <a:pPr eaLnBrk="1" hangingPunct="1"/>
            <a:r>
              <a:rPr lang="en-US" sz="1200" kern="1200" dirty="0">
                <a:solidFill>
                  <a:schemeClr val="tx1"/>
                </a:solidFill>
                <a:effectLst/>
                <a:latin typeface="Arial"/>
                <a:ea typeface="ＭＳ Ｐゴシック" pitchFamily="-112" charset="-128"/>
                <a:cs typeface="Arial"/>
              </a:rPr>
              <a:t>Israel had completed the conquest and settled the majority of Canaan, and then Joshua died (book of Joshua).</a:t>
            </a:r>
            <a:r>
              <a:rPr lang="en-SG" dirty="0">
                <a:effectLst/>
                <a:latin typeface="Arial"/>
                <a:cs typeface="Arial"/>
              </a:rPr>
              <a:t> </a:t>
            </a:r>
          </a:p>
          <a:p>
            <a:pPr eaLnBrk="1" hangingPunct="1"/>
            <a:endParaRPr lang="en-SG" dirty="0">
              <a:effectLst/>
              <a:latin typeface="Arial"/>
              <a:ea typeface="ＭＳ Ｐゴシック" charset="0"/>
              <a:cs typeface="Arial"/>
            </a:endParaRPr>
          </a:p>
          <a:p>
            <a:pPr eaLnBrk="1" hangingPunct="1"/>
            <a:r>
              <a:rPr lang="zh-CN" altLang="en-US" dirty="0"/>
              <a:t>以色列人曾经挣扎着要保持坚定不移，今天我们将看到为什么他们选择信任偶像而不是信任上帝。</a:t>
            </a:r>
            <a:endParaRPr lang="en-US" altLang="zh-CN" dirty="0"/>
          </a:p>
          <a:p>
            <a:pPr eaLnBrk="1" hangingPunct="1"/>
            <a:r>
              <a:rPr lang="zh-CN" altLang="en-US" dirty="0"/>
              <a:t>以色列人已经完成了对迦南大部分地区的征服并定居下来，然后约书亚去世了（约书亚记）。</a:t>
            </a:r>
            <a:endParaRPr lang="en-US" dirty="0">
              <a:latin typeface="Arial"/>
              <a:ea typeface="ＭＳ Ｐゴシック" charset="0"/>
              <a:cs typeface="Arial"/>
            </a:endParaRPr>
          </a:p>
        </p:txBody>
      </p:sp>
    </p:spTree>
    <p:extLst>
      <p:ext uri="{BB962C8B-B14F-4D97-AF65-F5344CB8AC3E}">
        <p14:creationId xmlns:p14="http://schemas.microsoft.com/office/powerpoint/2010/main" val="4242324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950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146BC8-0319-A24B-A03C-B3218BDA13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By this time in the OT story, they have two written sources of God’s will—the Books of Moses and the Book of Joshua. Now, what would they do with them?</a:t>
            </a:r>
            <a:r>
              <a:rPr lang="en-SG" dirty="0">
                <a:effectLst/>
                <a:latin typeface="Arial"/>
                <a:cs typeface="Arial"/>
              </a:rPr>
              <a:t> </a:t>
            </a:r>
          </a:p>
          <a:p>
            <a:pPr eaLnBrk="1" hangingPunct="1"/>
            <a:r>
              <a:rPr lang="zh-CN" altLang="en-US" dirty="0">
                <a:latin typeface="Arial"/>
                <a:ea typeface="ＭＳ Ｐゴシック" charset="0"/>
                <a:cs typeface="Arial"/>
              </a:rPr>
              <a:t>到了旧约故事的这个时候，他们已经有了两本记载上帝旨意的书籍</a:t>
            </a:r>
            <a:r>
              <a:rPr lang="en-US" altLang="zh-CN" dirty="0">
                <a:latin typeface="Arial"/>
                <a:ea typeface="ＭＳ Ｐゴシック" charset="0"/>
                <a:cs typeface="Arial"/>
              </a:rPr>
              <a:t>——</a:t>
            </a:r>
            <a:r>
              <a:rPr lang="zh-CN" altLang="en-US" dirty="0">
                <a:latin typeface="Arial"/>
                <a:ea typeface="ＭＳ Ｐゴシック" charset="0"/>
                <a:cs typeface="Arial"/>
              </a:rPr>
              <a:t>摩西五经和约书亚记。现在，他们要该如何去使用它们呢？</a:t>
            </a:r>
            <a:endParaRPr lang="en-US" dirty="0">
              <a:latin typeface="Arial"/>
              <a:ea typeface="ＭＳ Ｐゴシック" charset="0"/>
              <a:cs typeface="Arial"/>
            </a:endParaRPr>
          </a:p>
        </p:txBody>
      </p:sp>
    </p:spTree>
    <p:extLst>
      <p:ext uri="{BB962C8B-B14F-4D97-AF65-F5344CB8AC3E}">
        <p14:creationId xmlns:p14="http://schemas.microsoft.com/office/powerpoint/2010/main" val="1306173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2814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B7328C-DB56-804C-8CDC-3D25CA6398D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今天我们将看到让上帝为王的三个理由。</a:t>
            </a:r>
            <a:endParaRPr lang="en-US" dirty="0">
              <a:latin typeface="Arial"/>
              <a:cs typeface="Arial"/>
            </a:endParaRPr>
          </a:p>
        </p:txBody>
      </p:sp>
    </p:spTree>
    <p:extLst>
      <p:ext uri="{BB962C8B-B14F-4D97-AF65-F5344CB8AC3E}">
        <p14:creationId xmlns:p14="http://schemas.microsoft.com/office/powerpoint/2010/main" val="2743251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63717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7797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0A64D1-825A-4141-AF9E-D2D01237C00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FE4C76-535C-0746-896B-19B6CCEF9418}" type="slidenum">
              <a:rPr lang="en-US" sz="1200"/>
              <a:pPr eaLnBrk="1" hangingPunct="1"/>
              <a:t>49</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10</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50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003A88-276B-FD42-8737-9B291917888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fld id="{02BCB284-FADA-094C-8FE3-7521DE991149}"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t>55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25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56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eaLnBrk="1" hangingPunct="1">
              <a:spcBef>
                <a:spcPct val="0"/>
              </a:spcBef>
            </a:pPr>
            <a:r>
              <a:rPr lang="ru-RU" b="1" dirty="0">
                <a:solidFill>
                  <a:srgbClr val="000000"/>
                </a:solidFill>
                <a:latin typeface="Arial" charset="0"/>
                <a:cs typeface="Arial" charset="0"/>
              </a:rPr>
              <a:t>"</a:t>
            </a:r>
            <a:r>
              <a:rPr lang="en-US" b="1" dirty="0">
                <a:solidFill>
                  <a:srgbClr val="000000"/>
                </a:solidFill>
                <a:latin typeface="Arial"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a:t>
            </a:r>
            <a:r>
              <a:rPr lang="ru-RU" b="1" dirty="0">
                <a:solidFill>
                  <a:srgbClr val="000000"/>
                </a:solidFill>
                <a:latin typeface="Arial" charset="0"/>
                <a:cs typeface="Arial" charset="0"/>
              </a:rPr>
              <a:t>"</a:t>
            </a:r>
            <a:r>
              <a:rPr lang="en-US" b="1" dirty="0">
                <a:solidFill>
                  <a:srgbClr val="000000"/>
                </a:solidFill>
                <a:latin typeface="Arial" charset="0"/>
                <a:cs typeface="Arial" charset="0"/>
              </a:rPr>
              <a:t> (</a:t>
            </a:r>
            <a:r>
              <a:rPr kumimoji="1" lang="en-US" altLang="zh-CN" b="1" i="1" dirty="0">
                <a:solidFill>
                  <a:srgbClr val="000000"/>
                </a:solidFill>
                <a:latin typeface="Arial" charset="0"/>
                <a:cs typeface="Arial" charset="0"/>
              </a:rPr>
              <a:t>The Bible Visual Resource Book</a:t>
            </a:r>
            <a:r>
              <a:rPr kumimoji="1" lang="en-US" altLang="zh-CN" b="1" dirty="0">
                <a:solidFill>
                  <a:srgbClr val="000000"/>
                </a:solidFill>
                <a:latin typeface="Arial" charset="0"/>
                <a:cs typeface="Arial" charset="0"/>
              </a:rPr>
              <a:t>, 35</a:t>
            </a:r>
            <a:r>
              <a:rPr lang="en-US" altLang="zh-CN" b="1" dirty="0">
                <a:solidFill>
                  <a:srgbClr val="000000"/>
                </a:solidFill>
                <a:latin typeface="Arial" charset="0"/>
                <a:cs typeface="Arial" charset="0"/>
              </a:rPr>
              <a:t>).</a:t>
            </a:r>
            <a:endParaRPr kumimoji="1" lang="en-US" b="1" dirty="0">
              <a:solidFill>
                <a:srgbClr val="000000"/>
              </a:solidFill>
              <a:latin typeface="Arial" charset="0"/>
              <a:cs typeface="Arial" charset="0"/>
            </a:endParaRPr>
          </a:p>
          <a:p>
            <a:pPr eaLnBrk="1" hangingPunct="1">
              <a:spcBef>
                <a:spcPct val="0"/>
              </a:spcBef>
            </a:pPr>
            <a:r>
              <a:rPr lang="zh-CN" altLang="en-US" dirty="0"/>
              <a:t>为重大罪行提供避难城的概念（约书亚记 </a:t>
            </a:r>
            <a:r>
              <a:rPr lang="en-US" altLang="zh-CN" dirty="0"/>
              <a:t>20:1-9</a:t>
            </a:r>
            <a:r>
              <a:rPr lang="zh-CN" altLang="en-US" dirty="0"/>
              <a:t>）根源于部落习惯法（报复或复仇，血亲有义务执行复仇）与民事法律（由一个根据标准正义代码进行审判的集会较为非个人地执行）之间的紧张关系。”（</a:t>
            </a:r>
            <a:r>
              <a:rPr lang="en-US" altLang="zh-CN" dirty="0"/>
              <a:t>《</a:t>
            </a:r>
            <a:r>
              <a:rPr lang="zh-CN" altLang="en-US" dirty="0"/>
              <a:t>圣经视觉资源书</a:t>
            </a:r>
            <a:r>
              <a:rPr lang="en-US" altLang="zh-CN" dirty="0"/>
              <a:t>》</a:t>
            </a:r>
            <a:r>
              <a:rPr lang="zh-CN" altLang="en-US" dirty="0"/>
              <a:t>，第</a:t>
            </a:r>
            <a:r>
              <a:rPr lang="en-US" altLang="zh-CN" dirty="0"/>
              <a:t>35</a:t>
            </a:r>
            <a:r>
              <a:rPr lang="zh-CN" altLang="en-US" dirty="0"/>
              <a:t>页）</a:t>
            </a:r>
            <a:endParaRPr lang="en-US" dirty="0">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62A8D-4FB8-AD4C-B975-CAABA5F2F277}" type="slidenum">
              <a:rPr lang="en-US" sz="1200"/>
              <a:pPr eaLnBrk="1" hangingPunct="1"/>
              <a:t>57</a:t>
            </a:fld>
            <a:endParaRPr 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64C217-A6A0-AB46-842A-728E711E4F23}" type="slidenum">
              <a:rPr lang="en-US" sz="1200">
                <a:solidFill>
                  <a:prstClr val="black"/>
                </a:solidFill>
              </a:rPr>
              <a:pPr eaLnBrk="1" hangingPunct="1"/>
              <a:t>58</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A2D27A-617B-DA4C-882D-FC2CE1D48A94}" type="slidenum">
              <a:rPr lang="en-US" sz="1200"/>
              <a:pPr eaLnBrk="1" hangingPunct="1"/>
              <a:t>60</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5E5D76-A076-FD4A-9848-CC8810E4FA6B}" type="slidenum">
              <a:rPr lang="en-US" sz="1200"/>
              <a:pPr eaLnBrk="1" hangingPunct="1"/>
              <a:t>62</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30385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4D20E-5F6C-C243-8B0C-32CFA0FA3DF1}" type="slidenum">
              <a:rPr lang="en-US" sz="1200"/>
              <a:pPr eaLnBrk="1" hangingPunct="1"/>
              <a:t>63</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BF5A99-939E-C549-8C3C-26012D9390C6}" type="slidenum">
              <a:rPr lang="en-US" sz="1200"/>
              <a:pPr eaLnBrk="1" hangingPunct="1"/>
              <a:t>64</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then seeks to earn our trust by allowing difficulty in our lives.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不完全的顺服表明我们信任的是神以外的东西。 </a:t>
            </a:r>
            <a:endParaRPr lang="en-US" altLang="zh-CN"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于是神通过在我们的生活中允许困难来赢得我们的信任。</a:t>
            </a:r>
            <a:endParaRPr lang="en-US" dirty="0">
              <a:latin typeface="Arial"/>
              <a:cs typeface="Arial"/>
            </a:endParaRPr>
          </a:p>
        </p:txBody>
      </p:sp>
    </p:spTree>
    <p:extLst>
      <p:ext uri="{BB962C8B-B14F-4D97-AF65-F5344CB8AC3E}">
        <p14:creationId xmlns:p14="http://schemas.microsoft.com/office/powerpoint/2010/main" val="316353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solidFill>
                  <a:prstClr val="black"/>
                </a:solidFill>
              </a:rPr>
              <a:pPr eaLnBrk="1" hangingPunct="1"/>
              <a:t>66</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7C444C-1E2B-9547-AE16-EEA64DAF1C1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051AB0-5C38-DF4E-AB1B-A2ADD8E10D3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今天我们将看到让上帝为王的三个理由。</a:t>
            </a:r>
            <a:endParaRPr lang="en-US" dirty="0">
              <a:latin typeface="Arial"/>
              <a:cs typeface="Arial"/>
            </a:endParaRPr>
          </a:p>
        </p:txBody>
      </p:sp>
    </p:spTree>
    <p:extLst>
      <p:ext uri="{BB962C8B-B14F-4D97-AF65-F5344CB8AC3E}">
        <p14:creationId xmlns:p14="http://schemas.microsoft.com/office/powerpoint/2010/main" val="27432510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63717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016188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0988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2" charset="-128"/>
                <a:cs typeface="Arial"/>
              </a:rPr>
              <a:t>在来到新加坡</a:t>
            </a:r>
            <a:r>
              <a:rPr lang="en-SG" altLang="zh-CN" sz="1200" kern="1200" dirty="0">
                <a:solidFill>
                  <a:schemeClr val="tx1"/>
                </a:solidFill>
                <a:effectLst/>
                <a:latin typeface="Arial"/>
                <a:ea typeface="ＭＳ Ｐゴシック" pitchFamily="-112" charset="-128"/>
                <a:cs typeface="Arial"/>
              </a:rPr>
              <a:t>64</a:t>
            </a:r>
            <a:r>
              <a:rPr lang="zh-CN" altLang="en-US" sz="1200" kern="1200" dirty="0">
                <a:solidFill>
                  <a:schemeClr val="tx1"/>
                </a:solidFill>
                <a:effectLst/>
                <a:latin typeface="Arial"/>
                <a:ea typeface="ＭＳ Ｐゴシック" pitchFamily="-112" charset="-128"/>
                <a:cs typeface="Arial"/>
              </a:rPr>
              <a:t>年之后，他仍然在服侍，直到</a:t>
            </a:r>
            <a:r>
              <a:rPr lang="en-SG" altLang="zh-CN" sz="1200" kern="1200" dirty="0">
                <a:solidFill>
                  <a:schemeClr val="tx1"/>
                </a:solidFill>
                <a:effectLst/>
                <a:latin typeface="Arial"/>
                <a:ea typeface="ＭＳ Ｐゴシック" pitchFamily="-112" charset="-128"/>
                <a:cs typeface="Arial"/>
              </a:rPr>
              <a:t>2017</a:t>
            </a:r>
            <a:r>
              <a:rPr lang="zh-CN" altLang="en-US" sz="1200" kern="1200" dirty="0">
                <a:solidFill>
                  <a:schemeClr val="tx1"/>
                </a:solidFill>
                <a:effectLst/>
                <a:latin typeface="Arial"/>
                <a:ea typeface="ＭＳ Ｐゴシック" pitchFamily="-112" charset="-128"/>
                <a:cs typeface="Arial"/>
              </a:rPr>
              <a:t>年</a:t>
            </a:r>
            <a:r>
              <a:rPr lang="en-SG" altLang="zh-CN" sz="1200" kern="1200" dirty="0">
                <a:solidFill>
                  <a:schemeClr val="tx1"/>
                </a:solidFill>
                <a:effectLst/>
                <a:latin typeface="Arial"/>
                <a:ea typeface="ＭＳ Ｐゴシック" pitchFamily="-112" charset="-128"/>
                <a:cs typeface="Arial"/>
              </a:rPr>
              <a:t>10</a:t>
            </a:r>
            <a:r>
              <a:rPr lang="zh-CN" altLang="en-US" sz="1200" kern="1200" dirty="0">
                <a:solidFill>
                  <a:schemeClr val="tx1"/>
                </a:solidFill>
                <a:effectLst/>
                <a:latin typeface="Arial"/>
                <a:ea typeface="ＭＳ Ｐゴシック" pitchFamily="-112" charset="-128"/>
                <a:cs typeface="Arial"/>
              </a:rPr>
              <a:t>月</a:t>
            </a:r>
            <a:r>
              <a:rPr lang="en-SG" altLang="zh-CN" sz="1200" kern="1200" dirty="0">
                <a:solidFill>
                  <a:schemeClr val="tx1"/>
                </a:solidFill>
                <a:effectLst/>
                <a:latin typeface="Arial"/>
                <a:ea typeface="ＭＳ Ｐゴシック" pitchFamily="-112" charset="-128"/>
                <a:cs typeface="Arial"/>
              </a:rPr>
              <a:t>13</a:t>
            </a:r>
            <a:r>
              <a:rPr lang="zh-CN" altLang="en-US" sz="1200" kern="1200" dirty="0">
                <a:solidFill>
                  <a:schemeClr val="tx1"/>
                </a:solidFill>
                <a:effectLst/>
                <a:latin typeface="Arial"/>
                <a:ea typeface="ＭＳ Ｐゴシック" pitchFamily="-112" charset="-128"/>
                <a:cs typeface="Arial"/>
              </a:rPr>
              <a:t>日主招他回天家。</a:t>
            </a:r>
            <a:r>
              <a:rPr lang="en-SG" dirty="0">
                <a:effectLst/>
                <a:latin typeface="Arial"/>
                <a:cs typeface="Arial"/>
              </a:rPr>
              <a:t> </a:t>
            </a:r>
          </a:p>
          <a:p>
            <a:r>
              <a:rPr lang="zh-CN" altLang="en-US" sz="1200" kern="1200" dirty="0">
                <a:solidFill>
                  <a:schemeClr val="tx1"/>
                </a:solidFill>
                <a:effectLst/>
                <a:latin typeface="Arial"/>
                <a:ea typeface="ＭＳ Ｐゴシック" pitchFamily="-112" charset="-128"/>
                <a:cs typeface="Arial"/>
              </a:rPr>
              <a:t>熟悉他的人亲切地称他为</a:t>
            </a:r>
            <a:r>
              <a:rPr lang="en-US" altLang="zh-CN" sz="1200" kern="1200" dirty="0">
                <a:solidFill>
                  <a:schemeClr val="tx1"/>
                </a:solidFill>
                <a:effectLst/>
                <a:latin typeface="Arial"/>
                <a:ea typeface="ＭＳ Ｐゴシック" pitchFamily="-112" charset="-128"/>
                <a:cs typeface="Arial"/>
              </a:rPr>
              <a:t>P</a:t>
            </a:r>
            <a:r>
              <a:rPr lang="zh-CN" altLang="en-US" sz="1200" kern="1200" dirty="0">
                <a:solidFill>
                  <a:schemeClr val="tx1"/>
                </a:solidFill>
                <a:effectLst/>
                <a:latin typeface="Arial"/>
                <a:ea typeface="ＭＳ Ｐゴシック" pitchFamily="-112" charset="-128"/>
                <a:cs typeface="Arial"/>
              </a:rPr>
              <a:t>博士</a:t>
            </a:r>
            <a:r>
              <a:rPr lang="en-US" sz="1200" kern="1200" dirty="0">
                <a:solidFill>
                  <a:schemeClr val="tx1"/>
                </a:solidFill>
                <a:effectLst/>
                <a:latin typeface="Arial"/>
                <a:ea typeface="ＭＳ Ｐゴシック" pitchFamily="-112" charset="-128"/>
                <a:cs typeface="Arial"/>
              </a:rPr>
              <a:t>, </a:t>
            </a:r>
            <a:r>
              <a:rPr lang="zh-CN" altLang="en-US" sz="1200" kern="1200" dirty="0">
                <a:solidFill>
                  <a:schemeClr val="tx1"/>
                </a:solidFill>
                <a:effectLst/>
                <a:latin typeface="Arial"/>
                <a:ea typeface="ＭＳ Ｐゴシック" pitchFamily="-112" charset="-128"/>
                <a:cs typeface="Arial"/>
              </a:rPr>
              <a:t>他于</a:t>
            </a:r>
            <a:r>
              <a:rPr lang="en-SG" altLang="zh-CN" sz="1200" kern="1200" dirty="0">
                <a:solidFill>
                  <a:schemeClr val="tx1"/>
                </a:solidFill>
                <a:effectLst/>
                <a:latin typeface="Arial"/>
                <a:ea typeface="ＭＳ Ｐゴシック" pitchFamily="-112" charset="-128"/>
                <a:cs typeface="Arial"/>
              </a:rPr>
              <a:t>1958</a:t>
            </a:r>
            <a:r>
              <a:rPr lang="zh-CN" altLang="en-US" sz="1200" kern="1200" dirty="0">
                <a:solidFill>
                  <a:schemeClr val="tx1"/>
                </a:solidFill>
                <a:effectLst/>
                <a:latin typeface="Arial"/>
                <a:ea typeface="ＭＳ Ｐゴシック" pitchFamily="-112" charset="-128"/>
                <a:cs typeface="Arial"/>
              </a:rPr>
              <a:t>年在新神创立了英文神学部</a:t>
            </a:r>
            <a:r>
              <a:rPr lang="en-US" sz="1200" kern="1200" dirty="0">
                <a:solidFill>
                  <a:schemeClr val="tx1"/>
                </a:solidFill>
                <a:effectLst/>
                <a:latin typeface="Arial"/>
                <a:ea typeface="ＭＳ Ｐゴシック" pitchFamily="-112" charset="-128"/>
                <a:cs typeface="Arial"/>
              </a:rPr>
              <a:t>—</a:t>
            </a:r>
            <a:r>
              <a:rPr lang="zh-CN" altLang="en-US" sz="1200" kern="1200" dirty="0">
                <a:solidFill>
                  <a:schemeClr val="tx1"/>
                </a:solidFill>
                <a:effectLst/>
                <a:latin typeface="Arial"/>
                <a:ea typeface="ＭＳ Ｐゴシック" pitchFamily="-112" charset="-128"/>
                <a:cs typeface="Arial"/>
              </a:rPr>
              <a:t>那一年也是我出生的年份</a:t>
            </a:r>
            <a:r>
              <a:rPr lang="en-US" sz="1200" kern="1200" dirty="0">
                <a:solidFill>
                  <a:schemeClr val="tx1"/>
                </a:solidFill>
                <a:effectLst/>
                <a:latin typeface="Arial"/>
                <a:ea typeface="ＭＳ Ｐゴシック" pitchFamily="-112"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03493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0FA13A-7A3C-234C-B52B-2F896718ACB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62613E-51F1-5142-8CBA-89EEE27C99F8}" type="slidenum">
              <a:rPr lang="en-US" sz="1200"/>
              <a:pPr eaLnBrk="1" hangingPunct="1"/>
              <a:t>75</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8CE45-1A83-0F46-8D9F-0C9A219C20DE}" type="slidenum">
              <a:rPr lang="en-US" sz="1200"/>
              <a:pPr eaLnBrk="1" hangingPunct="1"/>
              <a:t>76</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76C2B-10EC-4127-BAD8-2EBAA483246D}" type="slidenum">
              <a:rPr lang="en-US" altLang="en-US">
                <a:solidFill>
                  <a:prstClr val="black"/>
                </a:solidFill>
              </a:rPr>
              <a:pPr/>
              <a:t>77</a:t>
            </a:fld>
            <a:endParaRPr lang="en-US" altLang="en-US">
              <a:solidFill>
                <a:prstClr val="black"/>
              </a:solidFill>
            </a:endParaRPr>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5E1FF7-5374-A140-9DC5-C8848152B28E}" type="slidenum">
              <a:rPr lang="en-US" sz="1200"/>
              <a:pPr eaLnBrk="1" hangingPunct="1"/>
              <a:t>78</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79</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713AA8-95BF-8B45-970D-7564BDD57862}" type="slidenum">
              <a:rPr lang="en-US" sz="1200"/>
              <a:pPr eaLnBrk="1" hangingPunct="1"/>
              <a:t>80</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8B8B-CBE9-2C47-98C7-5AC2998256CA}" type="slidenum">
              <a:rPr lang="en-US" sz="1200"/>
              <a:pPr eaLnBrk="1" hangingPunct="1"/>
              <a:t>81</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D58444-FD23-C84C-B4F9-4525132B1F37}" type="slidenum">
              <a:rPr lang="en-US" sz="1200"/>
              <a:pPr eaLnBrk="1" hangingPunct="1"/>
              <a:t>82</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36B2F4-F8A1-EC40-B269-4CB734FA7A5D}" type="slidenum">
              <a:rPr lang="en-US" sz="1200"/>
              <a:pPr eaLnBrk="1" hangingPunct="1"/>
              <a:t>83</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今天我们将看到让上帝为王的三个理由。</a:t>
            </a:r>
            <a:endParaRPr lang="en-US" dirty="0">
              <a:latin typeface="Arial"/>
              <a:cs typeface="Arial"/>
            </a:endParaRPr>
          </a:p>
        </p:txBody>
      </p:sp>
    </p:spTree>
    <p:extLst>
      <p:ext uri="{BB962C8B-B14F-4D97-AF65-F5344CB8AC3E}">
        <p14:creationId xmlns:p14="http://schemas.microsoft.com/office/powerpoint/2010/main" val="27432510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EB821-F7EB-864E-A8BB-7A3DBF3BA6EF}" type="slidenum">
              <a:rPr lang="en-US" sz="1200">
                <a:solidFill>
                  <a:srgbClr val="000000"/>
                </a:solidFill>
              </a:rPr>
              <a:pPr eaLnBrk="1" hangingPunct="1"/>
              <a:t>84</a:t>
            </a:fld>
            <a:endParaRPr lang="en-US" sz="1200">
              <a:solidFill>
                <a:srgbClr val="000000"/>
              </a:solidFill>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FFBB3A-A825-304B-98FD-235BB3BF4BFA}" type="slidenum">
              <a:rPr lang="en-US" sz="1200"/>
              <a:pPr eaLnBrk="1" hangingPunct="1"/>
              <a:t>85</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E5CA-2CF5-F747-BD66-285D7159DF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00133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89</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90</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91</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F41DA-252C-3E4E-B8DE-073DDB0262CC}" type="slidenum">
              <a:rPr lang="en-US" sz="1200">
                <a:solidFill>
                  <a:prstClr val="black"/>
                </a:solidFill>
              </a:rPr>
              <a:pPr eaLnBrk="1" hangingPunct="1"/>
              <a:t>92</a:t>
            </a:fld>
            <a:endParaRPr lang="en-US" sz="1200">
              <a:solidFill>
                <a:prstClr val="black"/>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93</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solidFill>
                  <a:prstClr val="black"/>
                </a:solidFill>
              </a:rPr>
              <a:pPr eaLnBrk="1" hangingPunct="1"/>
              <a:t>94</a:t>
            </a:fld>
            <a:endParaRPr lang="en-US" sz="1200">
              <a:solidFill>
                <a:prstClr val="black"/>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2E7D08-B584-AA4F-8647-4D25FD83EAE7}" type="slidenum">
              <a:rPr lang="en-US" sz="1200"/>
              <a:pPr eaLnBrk="1" hangingPunct="1"/>
              <a:t>95</a:t>
            </a:fld>
            <a:endParaRPr lang="en-US"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637179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98</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99</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AB690C-D498-5241-B499-4DDDFF079DD1}" type="slidenum">
              <a:rPr lang="en-US" sz="1200"/>
              <a:pPr eaLnBrk="1" hangingPunct="1"/>
              <a:t>103</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71136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106</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D3137-6C31-8749-A466-1A93E2CCA23D}" type="slidenum">
              <a:rPr lang="en-US" sz="1200">
                <a:solidFill>
                  <a:prstClr val="black"/>
                </a:solidFill>
              </a:rPr>
              <a:pPr eaLnBrk="1" hangingPunct="1"/>
              <a:t>108</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2433685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110</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825B0F-36F8-CB47-8187-F964162E1B1B}" type="slidenum">
              <a:rPr lang="en-US" sz="1200"/>
              <a:pPr eaLnBrk="1" hangingPunct="1"/>
              <a:t>111</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DA7BE-02B8-C94C-87CE-0BFD5B15F81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solidFill>
                  <a:prstClr val="black"/>
                </a:solidFill>
              </a:rPr>
              <a:pPr eaLnBrk="1" hangingPunct="1"/>
              <a:t>114</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rPr>
              <a:pPr eaLnBrk="1" hangingPunct="1"/>
              <a:t>116</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7E5E53-79A1-A040-BDD0-2D4002360B03}" type="slidenum">
              <a:rPr lang="en-US" sz="1200"/>
              <a:pPr eaLnBrk="1" hangingPunct="1"/>
              <a:t>117</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119</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A92471-A722-D447-AE4C-CB6355AC2C2E}" type="slidenum">
              <a:rPr lang="en-GB" sz="1200">
                <a:solidFill>
                  <a:srgbClr val="FFFFFF"/>
                </a:solidFill>
                <a:latin typeface="Comic Sans MS" charset="0"/>
              </a:rPr>
              <a:pPr eaLnBrk="1" hangingPunct="1"/>
              <a:t>120</a:t>
            </a:fld>
            <a:endParaRPr lang="en-GB" sz="1200">
              <a:solidFill>
                <a:srgbClr val="FFFFFF"/>
              </a:solidFill>
              <a:latin typeface="Comic Sans MS" charset="0"/>
            </a:endParaRPr>
          </a:p>
        </p:txBody>
      </p:sp>
      <p:sp>
        <p:nvSpPr>
          <p:cNvPr id="269314" name="Rectangle 1026"/>
          <p:cNvSpPr>
            <a:spLocks noGrp="1" noRot="1" noChangeAspect="1" noChangeArrowheads="1"/>
          </p:cNvSpPr>
          <p:nvPr>
            <p:ph type="sldImg"/>
          </p:nvPr>
        </p:nvSpPr>
        <p:spPr>
          <a:solidFill>
            <a:srgbClr val="FFFFFF"/>
          </a:solidFill>
          <a:ln/>
        </p:spPr>
      </p:sp>
      <p:sp>
        <p:nvSpPr>
          <p:cNvPr id="26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122</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2.xml.rels><?xml version="1.0" encoding="UTF-8" standalone="yes"?>
<Relationships xmlns="http://schemas.openxmlformats.org/package/2006/relationships"><Relationship Id="rId2" Type="http://schemas.openxmlformats.org/officeDocument/2006/relationships/slideMaster" Target="../slideMasters/slideMaster65.xml"/><Relationship Id="rId1" Type="http://schemas.openxmlformats.org/officeDocument/2006/relationships/themeOverride" Target="../theme/themeOverride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9.xml"/><Relationship Id="rId4" Type="http://schemas.openxmlformats.org/officeDocument/2006/relationships/image" Target="../media/image9.png"/></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pPr/>
              <a:t>‹#›</a:t>
            </a:fld>
            <a:endParaRPr lang="en-US"/>
          </a:p>
        </p:txBody>
      </p:sp>
    </p:spTree>
    <p:extLst>
      <p:ext uri="{BB962C8B-B14F-4D97-AF65-F5344CB8AC3E}">
        <p14:creationId xmlns:p14="http://schemas.microsoft.com/office/powerpoint/2010/main" val="167381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pPr/>
              <a:t>‹#›</a:t>
            </a:fld>
            <a:endParaRPr lang="en-US"/>
          </a:p>
        </p:txBody>
      </p:sp>
    </p:spTree>
    <p:extLst>
      <p:ext uri="{BB962C8B-B14F-4D97-AF65-F5344CB8AC3E}">
        <p14:creationId xmlns:p14="http://schemas.microsoft.com/office/powerpoint/2010/main" val="26365566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3236027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1067460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0028244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17944280"/>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756233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732447644"/>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4335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626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3762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979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pPr/>
              <a:t>‹#›</a:t>
            </a:fld>
            <a:endParaRPr lang="en-US"/>
          </a:p>
        </p:txBody>
      </p:sp>
    </p:spTree>
    <p:extLst>
      <p:ext uri="{BB962C8B-B14F-4D97-AF65-F5344CB8AC3E}">
        <p14:creationId xmlns:p14="http://schemas.microsoft.com/office/powerpoint/2010/main" val="29005423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9480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407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675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3985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264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188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58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2405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568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525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2805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05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BE47F63-1E50-1F4D-813C-000D13FA1543}" type="slidenum">
              <a:rPr lang="en-US"/>
              <a:pPr/>
              <a:t>‹#›</a:t>
            </a:fld>
            <a:endParaRPr lang="en-US"/>
          </a:p>
        </p:txBody>
      </p:sp>
    </p:spTree>
    <p:extLst>
      <p:ext uri="{BB962C8B-B14F-4D97-AF65-F5344CB8AC3E}">
        <p14:creationId xmlns:p14="http://schemas.microsoft.com/office/powerpoint/2010/main" val="37588310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1251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606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8652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241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1201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2210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926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9840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98577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959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465ED814-828E-D047-81FC-0D686C157B1D}" type="slidenum">
              <a:rPr lang="en-US"/>
              <a:pPr/>
              <a:t>‹#›</a:t>
            </a:fld>
            <a:endParaRPr lang="en-US"/>
          </a:p>
        </p:txBody>
      </p:sp>
    </p:spTree>
    <p:extLst>
      <p:ext uri="{BB962C8B-B14F-4D97-AF65-F5344CB8AC3E}">
        <p14:creationId xmlns:p14="http://schemas.microsoft.com/office/powerpoint/2010/main" val="33682620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7764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3509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628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163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1269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9227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0746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5876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7797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74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BE059A66-F540-574A-8E1D-22829F4AB9C2}" type="slidenum">
              <a:rPr lang="en-US"/>
              <a:pPr/>
              <a:t>‹#›</a:t>
            </a:fld>
            <a:endParaRPr lang="en-US"/>
          </a:p>
        </p:txBody>
      </p:sp>
    </p:spTree>
    <p:extLst>
      <p:ext uri="{BB962C8B-B14F-4D97-AF65-F5344CB8AC3E}">
        <p14:creationId xmlns:p14="http://schemas.microsoft.com/office/powerpoint/2010/main" val="24061239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0505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0926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1082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01073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2510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57882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2912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2924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49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107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9956276C-8FCF-1244-B282-68E281001BE7}" type="slidenum">
              <a:rPr lang="en-US"/>
              <a:pPr/>
              <a:t>‹#›</a:t>
            </a:fld>
            <a:endParaRPr lang="en-US"/>
          </a:p>
        </p:txBody>
      </p:sp>
    </p:spTree>
    <p:extLst>
      <p:ext uri="{BB962C8B-B14F-4D97-AF65-F5344CB8AC3E}">
        <p14:creationId xmlns:p14="http://schemas.microsoft.com/office/powerpoint/2010/main" val="2949817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7661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5819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5986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4716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8501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6751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0025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1262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7708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77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fld id="{A58FED30-3771-814A-81D3-74F50F4832EF}" type="slidenum">
              <a:rPr lang="en-US"/>
              <a:pPr/>
              <a:t>‹#›</a:t>
            </a:fld>
            <a:endParaRPr lang="en-US"/>
          </a:p>
        </p:txBody>
      </p:sp>
    </p:spTree>
    <p:extLst>
      <p:ext uri="{BB962C8B-B14F-4D97-AF65-F5344CB8AC3E}">
        <p14:creationId xmlns:p14="http://schemas.microsoft.com/office/powerpoint/2010/main" val="27230985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0987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425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9292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468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9780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693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4743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5149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0221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83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fld id="{0D6A05D1-87A3-2B43-864B-8D60CC0B7B85}" type="slidenum">
              <a:rPr lang="en-US"/>
              <a:pPr/>
              <a:t>‹#›</a:t>
            </a:fld>
            <a:endParaRPr lang="en-US"/>
          </a:p>
        </p:txBody>
      </p:sp>
    </p:spTree>
    <p:extLst>
      <p:ext uri="{BB962C8B-B14F-4D97-AF65-F5344CB8AC3E}">
        <p14:creationId xmlns:p14="http://schemas.microsoft.com/office/powerpoint/2010/main" val="555240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7756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3563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55292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8492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3991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751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2881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9159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0785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568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fld id="{58BBA5BA-0FF5-D24D-A753-9FC8EDD0D83D}" type="slidenum">
              <a:rPr lang="en-US"/>
              <a:pPr/>
              <a:t>‹#›</a:t>
            </a:fld>
            <a:endParaRPr lang="en-US"/>
          </a:p>
        </p:txBody>
      </p:sp>
    </p:spTree>
    <p:extLst>
      <p:ext uri="{BB962C8B-B14F-4D97-AF65-F5344CB8AC3E}">
        <p14:creationId xmlns:p14="http://schemas.microsoft.com/office/powerpoint/2010/main" val="26049905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631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5498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31972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6523782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23026208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32101827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36226273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22481145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9430002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452847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B17A89CE-451B-3B4C-95F1-FC26D5C1CBE5}" type="slidenum">
              <a:rPr lang="en-US"/>
              <a:pPr/>
              <a:t>‹#›</a:t>
            </a:fld>
            <a:endParaRPr lang="en-US"/>
          </a:p>
        </p:txBody>
      </p:sp>
    </p:spTree>
    <p:extLst>
      <p:ext uri="{BB962C8B-B14F-4D97-AF65-F5344CB8AC3E}">
        <p14:creationId xmlns:p14="http://schemas.microsoft.com/office/powerpoint/2010/main" val="3981658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31446847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6108543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41010718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21926545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1659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8173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7083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5508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7303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819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pPr/>
              <a:t>‹#›</a:t>
            </a:fld>
            <a:endParaRPr lang="en-US"/>
          </a:p>
        </p:txBody>
      </p:sp>
    </p:spTree>
    <p:extLst>
      <p:ext uri="{BB962C8B-B14F-4D97-AF65-F5344CB8AC3E}">
        <p14:creationId xmlns:p14="http://schemas.microsoft.com/office/powerpoint/2010/main" val="18838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53FFDB9D-E5E8-8C47-8577-C82D25E72492}" type="slidenum">
              <a:rPr lang="en-US"/>
              <a:pPr/>
              <a:t>‹#›</a:t>
            </a:fld>
            <a:endParaRPr lang="en-US"/>
          </a:p>
        </p:txBody>
      </p:sp>
    </p:spTree>
    <p:extLst>
      <p:ext uri="{BB962C8B-B14F-4D97-AF65-F5344CB8AC3E}">
        <p14:creationId xmlns:p14="http://schemas.microsoft.com/office/powerpoint/2010/main" val="24163834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5068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704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1626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3294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4806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6945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62038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83107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785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1274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A0B0F383-76BC-464A-8A7D-0C45F6A847EA}" type="slidenum">
              <a:rPr lang="en-US"/>
              <a:pPr/>
              <a:t>‹#›</a:t>
            </a:fld>
            <a:endParaRPr lang="en-US"/>
          </a:p>
        </p:txBody>
      </p:sp>
    </p:spTree>
    <p:extLst>
      <p:ext uri="{BB962C8B-B14F-4D97-AF65-F5344CB8AC3E}">
        <p14:creationId xmlns:p14="http://schemas.microsoft.com/office/powerpoint/2010/main" val="2619054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534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98001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5067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77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540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8633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0866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7981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152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32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CA63E967-27FC-274C-A0B2-B5F336480012}" type="slidenum">
              <a:rPr lang="en-US"/>
              <a:pPr/>
              <a:t>‹#›</a:t>
            </a:fld>
            <a:endParaRPr lang="en-US"/>
          </a:p>
        </p:txBody>
      </p:sp>
    </p:spTree>
    <p:extLst>
      <p:ext uri="{BB962C8B-B14F-4D97-AF65-F5344CB8AC3E}">
        <p14:creationId xmlns:p14="http://schemas.microsoft.com/office/powerpoint/2010/main" val="39795928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1974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1524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0923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4487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5148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6832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8297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3192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4999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321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7510"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77511"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fld id="{C0B63546-5344-9E42-A5F4-495F09583DCA}" type="slidenum">
              <a:rPr lang="en-US"/>
              <a:pPr/>
              <a:t>‹#›</a:t>
            </a:fld>
            <a:endParaRPr lang="en-US"/>
          </a:p>
        </p:txBody>
      </p:sp>
    </p:spTree>
    <p:extLst>
      <p:ext uri="{BB962C8B-B14F-4D97-AF65-F5344CB8AC3E}">
        <p14:creationId xmlns:p14="http://schemas.microsoft.com/office/powerpoint/2010/main" val="13956069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8563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3264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1010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7179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6124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5234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732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8595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77773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93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C81879-1429-7349-BB07-5608558C2DC7}" type="slidenum">
              <a:rPr lang="en-US"/>
              <a:pPr/>
              <a:t>‹#›</a:t>
            </a:fld>
            <a:endParaRPr lang="en-US"/>
          </a:p>
        </p:txBody>
      </p:sp>
    </p:spTree>
    <p:extLst>
      <p:ext uri="{BB962C8B-B14F-4D97-AF65-F5344CB8AC3E}">
        <p14:creationId xmlns:p14="http://schemas.microsoft.com/office/powerpoint/2010/main" val="35341035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0118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44454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88857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8647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3038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1170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74163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9396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8676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03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639CBDDA-A407-C846-9087-4540C7DD3F80}" type="slidenum">
              <a:rPr lang="en-US"/>
              <a:pPr/>
              <a:t>‹#›</a:t>
            </a:fld>
            <a:endParaRPr lang="en-US"/>
          </a:p>
        </p:txBody>
      </p:sp>
    </p:spTree>
    <p:extLst>
      <p:ext uri="{BB962C8B-B14F-4D97-AF65-F5344CB8AC3E}">
        <p14:creationId xmlns:p14="http://schemas.microsoft.com/office/powerpoint/2010/main" val="39940214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179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2917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0780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7743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9123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816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3103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1511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1342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998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3A72345A-30A3-184E-92F5-64F1C7DFD121}" type="slidenum">
              <a:rPr lang="en-US"/>
              <a:pPr/>
              <a:t>‹#›</a:t>
            </a:fld>
            <a:endParaRPr lang="en-US"/>
          </a:p>
        </p:txBody>
      </p:sp>
    </p:spTree>
    <p:extLst>
      <p:ext uri="{BB962C8B-B14F-4D97-AF65-F5344CB8AC3E}">
        <p14:creationId xmlns:p14="http://schemas.microsoft.com/office/powerpoint/2010/main" val="4819824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37514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222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7664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26294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6811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49759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7261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2115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0620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61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248ECCCF-706D-2D43-B6FF-E12ECA3E0531}" type="slidenum">
              <a:rPr lang="en-US"/>
              <a:pPr/>
              <a:t>‹#›</a:t>
            </a:fld>
            <a:endParaRPr lang="en-US"/>
          </a:p>
        </p:txBody>
      </p:sp>
    </p:spTree>
    <p:extLst>
      <p:ext uri="{BB962C8B-B14F-4D97-AF65-F5344CB8AC3E}">
        <p14:creationId xmlns:p14="http://schemas.microsoft.com/office/powerpoint/2010/main" val="40810816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70704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967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9607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9506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3847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7087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020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6667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1666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930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A9F60BC6-78FD-6345-9A26-7F8D15B5C306}" type="slidenum">
              <a:rPr lang="en-US"/>
              <a:pPr/>
              <a:t>‹#›</a:t>
            </a:fld>
            <a:endParaRPr lang="en-US"/>
          </a:p>
        </p:txBody>
      </p:sp>
    </p:spTree>
    <p:extLst>
      <p:ext uri="{BB962C8B-B14F-4D97-AF65-F5344CB8AC3E}">
        <p14:creationId xmlns:p14="http://schemas.microsoft.com/office/powerpoint/2010/main" val="314097608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1487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3836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0168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596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3088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4246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5926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0683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4722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297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4DDC001B-B215-2847-AD5D-54FC4EC5D5AC}" type="slidenum">
              <a:rPr lang="en-US"/>
              <a:pPr/>
              <a:t>‹#›</a:t>
            </a:fld>
            <a:endParaRPr lang="en-US"/>
          </a:p>
        </p:txBody>
      </p:sp>
    </p:spTree>
    <p:extLst>
      <p:ext uri="{BB962C8B-B14F-4D97-AF65-F5344CB8AC3E}">
        <p14:creationId xmlns:p14="http://schemas.microsoft.com/office/powerpoint/2010/main" val="9442999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51837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3414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8353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77A25F34-AF69-8F4E-8549-D9142F474037}" type="slidenum">
              <a:rPr lang="en-US"/>
              <a:pPr>
                <a:defRPr/>
              </a:pPr>
              <a:t>‹#›</a:t>
            </a:fld>
            <a:endParaRPr lang="en-US"/>
          </a:p>
        </p:txBody>
      </p:sp>
    </p:spTree>
    <p:extLst>
      <p:ext uri="{BB962C8B-B14F-4D97-AF65-F5344CB8AC3E}">
        <p14:creationId xmlns:p14="http://schemas.microsoft.com/office/powerpoint/2010/main" val="7530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8E7C39D5-D657-4A47-B9A1-08423B10D937}" type="slidenum">
              <a:rPr lang="en-US"/>
              <a:pPr>
                <a:defRPr/>
              </a:pPr>
              <a:t>‹#›</a:t>
            </a:fld>
            <a:endParaRPr lang="en-US"/>
          </a:p>
        </p:txBody>
      </p:sp>
    </p:spTree>
    <p:extLst>
      <p:ext uri="{BB962C8B-B14F-4D97-AF65-F5344CB8AC3E}">
        <p14:creationId xmlns:p14="http://schemas.microsoft.com/office/powerpoint/2010/main" val="25481561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199D3CC7-1902-3A42-9C51-1178789E1AE9}" type="slidenum">
              <a:rPr lang="en-US"/>
              <a:pPr>
                <a:defRPr/>
              </a:pPr>
              <a:t>‹#›</a:t>
            </a:fld>
            <a:endParaRPr lang="en-US"/>
          </a:p>
        </p:txBody>
      </p:sp>
    </p:spTree>
    <p:extLst>
      <p:ext uri="{BB962C8B-B14F-4D97-AF65-F5344CB8AC3E}">
        <p14:creationId xmlns:p14="http://schemas.microsoft.com/office/powerpoint/2010/main" val="3683306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0A8F244D-9694-684B-B4DE-8B353C5FD4F9}" type="slidenum">
              <a:rPr lang="en-US"/>
              <a:pPr>
                <a:defRPr/>
              </a:pPr>
              <a:t>‹#›</a:t>
            </a:fld>
            <a:endParaRPr lang="en-US"/>
          </a:p>
        </p:txBody>
      </p:sp>
    </p:spTree>
    <p:extLst>
      <p:ext uri="{BB962C8B-B14F-4D97-AF65-F5344CB8AC3E}">
        <p14:creationId xmlns:p14="http://schemas.microsoft.com/office/powerpoint/2010/main" val="31637906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8477AA9E-330D-2145-995B-02F8500595A6}" type="slidenum">
              <a:rPr lang="en-US"/>
              <a:pPr>
                <a:defRPr/>
              </a:pPr>
              <a:t>‹#›</a:t>
            </a:fld>
            <a:endParaRPr lang="en-US"/>
          </a:p>
        </p:txBody>
      </p:sp>
    </p:spTree>
    <p:extLst>
      <p:ext uri="{BB962C8B-B14F-4D97-AF65-F5344CB8AC3E}">
        <p14:creationId xmlns:p14="http://schemas.microsoft.com/office/powerpoint/2010/main" val="27084573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9F9E404A-D385-5841-937A-07E6C137912F}" type="slidenum">
              <a:rPr lang="en-US"/>
              <a:pPr>
                <a:defRPr/>
              </a:pPr>
              <a:t>‹#›</a:t>
            </a:fld>
            <a:endParaRPr lang="en-US"/>
          </a:p>
        </p:txBody>
      </p:sp>
    </p:spTree>
    <p:extLst>
      <p:ext uri="{BB962C8B-B14F-4D97-AF65-F5344CB8AC3E}">
        <p14:creationId xmlns:p14="http://schemas.microsoft.com/office/powerpoint/2010/main" val="13772949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059ACEE3-120E-764E-BE4B-3219537F8F11}" type="slidenum">
              <a:rPr lang="en-US"/>
              <a:pPr>
                <a:defRPr/>
              </a:pPr>
              <a:t>‹#›</a:t>
            </a:fld>
            <a:endParaRPr lang="en-US"/>
          </a:p>
        </p:txBody>
      </p:sp>
    </p:spTree>
    <p:extLst>
      <p:ext uri="{BB962C8B-B14F-4D97-AF65-F5344CB8AC3E}">
        <p14:creationId xmlns:p14="http://schemas.microsoft.com/office/powerpoint/2010/main" val="269873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pPr/>
              <a:t>‹#›</a:t>
            </a:fld>
            <a:endParaRPr lang="en-US"/>
          </a:p>
        </p:txBody>
      </p:sp>
    </p:spTree>
    <p:extLst>
      <p:ext uri="{BB962C8B-B14F-4D97-AF65-F5344CB8AC3E}">
        <p14:creationId xmlns:p14="http://schemas.microsoft.com/office/powerpoint/2010/main" val="1782297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AD29EE32-F316-084D-8B77-A77AEA034388}" type="slidenum">
              <a:rPr lang="en-US"/>
              <a:pPr/>
              <a:t>‹#›</a:t>
            </a:fld>
            <a:endParaRPr lang="en-US"/>
          </a:p>
        </p:txBody>
      </p:sp>
    </p:spTree>
    <p:extLst>
      <p:ext uri="{BB962C8B-B14F-4D97-AF65-F5344CB8AC3E}">
        <p14:creationId xmlns:p14="http://schemas.microsoft.com/office/powerpoint/2010/main" val="9617973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8DC00DC-AEDA-B747-9BDF-0071F56FA784}" type="slidenum">
              <a:rPr lang="en-US"/>
              <a:pPr>
                <a:defRPr/>
              </a:pPr>
              <a:t>‹#›</a:t>
            </a:fld>
            <a:endParaRPr lang="en-US"/>
          </a:p>
        </p:txBody>
      </p:sp>
    </p:spTree>
    <p:extLst>
      <p:ext uri="{BB962C8B-B14F-4D97-AF65-F5344CB8AC3E}">
        <p14:creationId xmlns:p14="http://schemas.microsoft.com/office/powerpoint/2010/main" val="35053870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82B5A407-8463-A541-8468-8F6A3A90B77D}" type="slidenum">
              <a:rPr lang="en-US"/>
              <a:pPr>
                <a:defRPr/>
              </a:pPr>
              <a:t>‹#›</a:t>
            </a:fld>
            <a:endParaRPr lang="en-US"/>
          </a:p>
        </p:txBody>
      </p:sp>
    </p:spTree>
    <p:extLst>
      <p:ext uri="{BB962C8B-B14F-4D97-AF65-F5344CB8AC3E}">
        <p14:creationId xmlns:p14="http://schemas.microsoft.com/office/powerpoint/2010/main" val="1990102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0B762A07-7AE8-1A4F-9D94-0E2A3F9CCBE7}" type="slidenum">
              <a:rPr lang="en-US"/>
              <a:pPr>
                <a:defRPr/>
              </a:pPr>
              <a:t>‹#›</a:t>
            </a:fld>
            <a:endParaRPr lang="en-US"/>
          </a:p>
        </p:txBody>
      </p:sp>
    </p:spTree>
    <p:extLst>
      <p:ext uri="{BB962C8B-B14F-4D97-AF65-F5344CB8AC3E}">
        <p14:creationId xmlns:p14="http://schemas.microsoft.com/office/powerpoint/2010/main" val="38783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EA854540-E8D5-7B49-AFF1-56104EB554A8}" type="slidenum">
              <a:rPr lang="en-US"/>
              <a:pPr>
                <a:defRPr/>
              </a:pPr>
              <a:t>‹#›</a:t>
            </a:fld>
            <a:endParaRPr lang="en-US"/>
          </a:p>
        </p:txBody>
      </p:sp>
    </p:spTree>
    <p:extLst>
      <p:ext uri="{BB962C8B-B14F-4D97-AF65-F5344CB8AC3E}">
        <p14:creationId xmlns:p14="http://schemas.microsoft.com/office/powerpoint/2010/main" val="30915194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93412133-0AE5-414D-9C06-FEEAC777D50F}" type="slidenum">
              <a:rPr lang="en-US"/>
              <a:pPr>
                <a:defRPr/>
              </a:pPr>
              <a:t>‹#›</a:t>
            </a:fld>
            <a:endParaRPr lang="en-US"/>
          </a:p>
        </p:txBody>
      </p:sp>
    </p:spTree>
    <p:extLst>
      <p:ext uri="{BB962C8B-B14F-4D97-AF65-F5344CB8AC3E}">
        <p14:creationId xmlns:p14="http://schemas.microsoft.com/office/powerpoint/2010/main" val="18580395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5617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87506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6392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4598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319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F2CE6D4-08F4-064D-8FE2-3BAD8F1273E6}" type="slidenum">
              <a:rPr lang="en-US"/>
              <a:pPr/>
              <a:t>‹#›</a:t>
            </a:fld>
            <a:endParaRPr lang="en-US"/>
          </a:p>
        </p:txBody>
      </p:sp>
    </p:spTree>
    <p:extLst>
      <p:ext uri="{BB962C8B-B14F-4D97-AF65-F5344CB8AC3E}">
        <p14:creationId xmlns:p14="http://schemas.microsoft.com/office/powerpoint/2010/main" val="109841030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1405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4512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6344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20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2803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9756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13167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5171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966101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035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9C67082F-ABD5-354A-B3B9-BDFD9834D919}" type="slidenum">
              <a:rPr lang="en-US"/>
              <a:pPr/>
              <a:t>‹#›</a:t>
            </a:fld>
            <a:endParaRPr lang="en-US"/>
          </a:p>
        </p:txBody>
      </p:sp>
    </p:spTree>
    <p:extLst>
      <p:ext uri="{BB962C8B-B14F-4D97-AF65-F5344CB8AC3E}">
        <p14:creationId xmlns:p14="http://schemas.microsoft.com/office/powerpoint/2010/main" val="5074909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1761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9001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1914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8544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68565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93345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6816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0026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9770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180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751B5A18-66E8-6144-A9C6-66193B87726C}" type="slidenum">
              <a:rPr lang="en-US"/>
              <a:pPr/>
              <a:t>‹#›</a:t>
            </a:fld>
            <a:endParaRPr lang="en-US"/>
          </a:p>
        </p:txBody>
      </p:sp>
    </p:spTree>
    <p:extLst>
      <p:ext uri="{BB962C8B-B14F-4D97-AF65-F5344CB8AC3E}">
        <p14:creationId xmlns:p14="http://schemas.microsoft.com/office/powerpoint/2010/main" val="26233402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2951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9510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00258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5087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330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19229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2138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4789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865334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0996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fld id="{552E6A9D-43F6-2142-9649-E1BB6748F93E}" type="slidenum">
              <a:rPr lang="en-AU"/>
              <a:pPr/>
              <a:t>‹#›</a:t>
            </a:fld>
            <a:endParaRPr lang="en-AU"/>
          </a:p>
        </p:txBody>
      </p:sp>
    </p:spTree>
    <p:extLst>
      <p:ext uri="{BB962C8B-B14F-4D97-AF65-F5344CB8AC3E}">
        <p14:creationId xmlns:p14="http://schemas.microsoft.com/office/powerpoint/2010/main" val="105217297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8231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79648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78176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7734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8304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58676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69333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52840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35871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C60707-9C0E-0A4E-B751-6785633D3363}" type="slidenum">
              <a:rPr lang="en-US"/>
              <a:pPr>
                <a:defRPr/>
              </a:pPr>
              <a:t>‹#›</a:t>
            </a:fld>
            <a:endParaRPr lang="en-US"/>
          </a:p>
        </p:txBody>
      </p:sp>
    </p:spTree>
    <p:extLst>
      <p:ext uri="{BB962C8B-B14F-4D97-AF65-F5344CB8AC3E}">
        <p14:creationId xmlns:p14="http://schemas.microsoft.com/office/powerpoint/2010/main" val="1289138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A308CA42-EC67-1242-B2E0-701C932303B7}" type="slidenum">
              <a:rPr lang="en-AU"/>
              <a:pPr/>
              <a:t>‹#›</a:t>
            </a:fld>
            <a:endParaRPr lang="en-AU"/>
          </a:p>
        </p:txBody>
      </p:sp>
    </p:spTree>
    <p:extLst>
      <p:ext uri="{BB962C8B-B14F-4D97-AF65-F5344CB8AC3E}">
        <p14:creationId xmlns:p14="http://schemas.microsoft.com/office/powerpoint/2010/main" val="24035916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5CD87C-6EC7-714E-B5EC-D7ECE7694161}" type="slidenum">
              <a:rPr lang="en-US"/>
              <a:pPr>
                <a:defRPr/>
              </a:pPr>
              <a:t>‹#›</a:t>
            </a:fld>
            <a:endParaRPr lang="en-US"/>
          </a:p>
        </p:txBody>
      </p:sp>
    </p:spTree>
    <p:extLst>
      <p:ext uri="{BB962C8B-B14F-4D97-AF65-F5344CB8AC3E}">
        <p14:creationId xmlns:p14="http://schemas.microsoft.com/office/powerpoint/2010/main" val="25975636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0276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15491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5162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4487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368147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64164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19128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53376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54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9BB111AC-A7EB-034B-9223-E509E95A1ABB}" type="slidenum">
              <a:rPr lang="en-AU"/>
              <a:pPr/>
              <a:t>‹#›</a:t>
            </a:fld>
            <a:endParaRPr lang="en-AU"/>
          </a:p>
        </p:txBody>
      </p:sp>
    </p:spTree>
    <p:extLst>
      <p:ext uri="{BB962C8B-B14F-4D97-AF65-F5344CB8AC3E}">
        <p14:creationId xmlns:p14="http://schemas.microsoft.com/office/powerpoint/2010/main" val="255853382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41728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3577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5117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89564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3670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68230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9160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4610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1732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05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B6956083-8F95-2F45-8C3E-2CD2ADA8AF3E}" type="slidenum">
              <a:rPr lang="en-AU"/>
              <a:pPr/>
              <a:t>‹#›</a:t>
            </a:fld>
            <a:endParaRPr lang="en-AU"/>
          </a:p>
        </p:txBody>
      </p:sp>
    </p:spTree>
    <p:extLst>
      <p:ext uri="{BB962C8B-B14F-4D97-AF65-F5344CB8AC3E}">
        <p14:creationId xmlns:p14="http://schemas.microsoft.com/office/powerpoint/2010/main" val="347780015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97902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4217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84583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36576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908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8940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25386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32176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3174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2688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fld id="{938A80F3-31AB-334A-9065-7417CBF554EF}" type="slidenum">
              <a:rPr lang="en-AU"/>
              <a:pPr/>
              <a:t>‹#›</a:t>
            </a:fld>
            <a:endParaRPr lang="en-AU"/>
          </a:p>
        </p:txBody>
      </p:sp>
    </p:spTree>
    <p:extLst>
      <p:ext uri="{BB962C8B-B14F-4D97-AF65-F5344CB8AC3E}">
        <p14:creationId xmlns:p14="http://schemas.microsoft.com/office/powerpoint/2010/main" val="11962882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20169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0002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8977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9123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541038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391013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21072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9823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40606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674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fld id="{2E2BD167-14FD-AE47-9936-E587D5CC2DDB}" type="slidenum">
              <a:rPr lang="en-AU"/>
              <a:pPr/>
              <a:t>‹#›</a:t>
            </a:fld>
            <a:endParaRPr lang="en-AU"/>
          </a:p>
        </p:txBody>
      </p:sp>
    </p:spTree>
    <p:extLst>
      <p:ext uri="{BB962C8B-B14F-4D97-AF65-F5344CB8AC3E}">
        <p14:creationId xmlns:p14="http://schemas.microsoft.com/office/powerpoint/2010/main" val="261419391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531887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9467215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376409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504381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024639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71711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1353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35458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428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66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pPr/>
              <a:t>‹#›</a:t>
            </a:fld>
            <a:endParaRPr lang="en-US"/>
          </a:p>
        </p:txBody>
      </p:sp>
    </p:spTree>
    <p:extLst>
      <p:ext uri="{BB962C8B-B14F-4D97-AF65-F5344CB8AC3E}">
        <p14:creationId xmlns:p14="http://schemas.microsoft.com/office/powerpoint/2010/main" val="2618200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fld id="{D3B29D01-A337-E147-8D3B-7C4049B2CF99}" type="slidenum">
              <a:rPr lang="en-AU"/>
              <a:pPr/>
              <a:t>‹#›</a:t>
            </a:fld>
            <a:endParaRPr lang="en-AU"/>
          </a:p>
        </p:txBody>
      </p:sp>
    </p:spTree>
    <p:extLst>
      <p:ext uri="{BB962C8B-B14F-4D97-AF65-F5344CB8AC3E}">
        <p14:creationId xmlns:p14="http://schemas.microsoft.com/office/powerpoint/2010/main" val="279373028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51842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014560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87604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647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4698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78121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12149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60692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01427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763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67A10568-B090-9E42-B143-FA52CE32D30C}" type="slidenum">
              <a:rPr lang="en-AU"/>
              <a:pPr/>
              <a:t>‹#›</a:t>
            </a:fld>
            <a:endParaRPr lang="en-AU"/>
          </a:p>
        </p:txBody>
      </p:sp>
    </p:spTree>
    <p:extLst>
      <p:ext uri="{BB962C8B-B14F-4D97-AF65-F5344CB8AC3E}">
        <p14:creationId xmlns:p14="http://schemas.microsoft.com/office/powerpoint/2010/main" val="358626991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88431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46063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77904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45353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488339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16102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97734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77525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3579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41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3BE00890-E4AF-014D-8EC8-D9A18E81CC9B}" type="slidenum">
              <a:rPr lang="en-AU"/>
              <a:pPr/>
              <a:t>‹#›</a:t>
            </a:fld>
            <a:endParaRPr lang="en-AU"/>
          </a:p>
        </p:txBody>
      </p:sp>
    </p:spTree>
    <p:extLst>
      <p:ext uri="{BB962C8B-B14F-4D97-AF65-F5344CB8AC3E}">
        <p14:creationId xmlns:p14="http://schemas.microsoft.com/office/powerpoint/2010/main" val="9117950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75093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80288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7018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97445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3637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51040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02904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6706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50530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266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179FD2BA-A72A-2B4B-9AE6-43D4C96A2A17}" type="slidenum">
              <a:rPr lang="en-AU"/>
              <a:pPr/>
              <a:t>‹#›</a:t>
            </a:fld>
            <a:endParaRPr lang="en-AU"/>
          </a:p>
        </p:txBody>
      </p:sp>
    </p:spTree>
    <p:extLst>
      <p:ext uri="{BB962C8B-B14F-4D97-AF65-F5344CB8AC3E}">
        <p14:creationId xmlns:p14="http://schemas.microsoft.com/office/powerpoint/2010/main" val="31710807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3612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6953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58930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20143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41837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13439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68782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06556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23320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9244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BC02D371-8E3C-B14A-80C9-1D3D092E1244}" type="slidenum">
              <a:rPr lang="en-AU"/>
              <a:pPr/>
              <a:t>‹#›</a:t>
            </a:fld>
            <a:endParaRPr lang="en-AU"/>
          </a:p>
        </p:txBody>
      </p:sp>
    </p:spTree>
    <p:extLst>
      <p:ext uri="{BB962C8B-B14F-4D97-AF65-F5344CB8AC3E}">
        <p14:creationId xmlns:p14="http://schemas.microsoft.com/office/powerpoint/2010/main" val="372242837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40449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673298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7945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037562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40627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7730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57137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684736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02166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336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DAF65571-D231-C449-B776-814A15012DCE}" type="slidenum">
              <a:rPr lang="en-US"/>
              <a:pPr/>
              <a:t>‹#›</a:t>
            </a:fld>
            <a:endParaRPr lang="en-US"/>
          </a:p>
        </p:txBody>
      </p:sp>
    </p:spTree>
    <p:extLst>
      <p:ext uri="{BB962C8B-B14F-4D97-AF65-F5344CB8AC3E}">
        <p14:creationId xmlns:p14="http://schemas.microsoft.com/office/powerpoint/2010/main" val="32817032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80895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9757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028357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19967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45079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64231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7476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801133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92866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970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4CFFE35-C473-6A4B-BE2A-ED5858015DB9}" type="slidenum">
              <a:rPr lang="en-US"/>
              <a:pPr/>
              <a:t>‹#›</a:t>
            </a:fld>
            <a:endParaRPr lang="en-US"/>
          </a:p>
        </p:txBody>
      </p:sp>
    </p:spTree>
    <p:extLst>
      <p:ext uri="{BB962C8B-B14F-4D97-AF65-F5344CB8AC3E}">
        <p14:creationId xmlns:p14="http://schemas.microsoft.com/office/powerpoint/2010/main" val="3482707541"/>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6556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702823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42739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020495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06858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16588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69481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709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04064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6092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E2C3646-43EF-3D45-8BBD-8A696DF1E48C}" type="slidenum">
              <a:rPr lang="en-US"/>
              <a:pPr/>
              <a:t>‹#›</a:t>
            </a:fld>
            <a:endParaRPr lang="en-US"/>
          </a:p>
        </p:txBody>
      </p:sp>
    </p:spTree>
    <p:extLst>
      <p:ext uri="{BB962C8B-B14F-4D97-AF65-F5344CB8AC3E}">
        <p14:creationId xmlns:p14="http://schemas.microsoft.com/office/powerpoint/2010/main" val="37323015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47385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8468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05432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449964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20801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38257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42205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9126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89524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936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5724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4418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148024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4932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0097915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6400727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241428694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2229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49788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41766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014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01443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392875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8467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70690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90167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14483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06588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30582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81794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171307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208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pPr/>
              <a:t>‹#›</a:t>
            </a:fld>
            <a:endParaRPr lang="en-US"/>
          </a:p>
        </p:txBody>
      </p:sp>
    </p:spTree>
    <p:extLst>
      <p:ext uri="{BB962C8B-B14F-4D97-AF65-F5344CB8AC3E}">
        <p14:creationId xmlns:p14="http://schemas.microsoft.com/office/powerpoint/2010/main" val="102868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99851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47276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54972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5236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806928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443940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98181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86580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42040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69994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587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1509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00569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67418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09224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25249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54466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359374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21244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86041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21923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2245333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05076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4976744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160152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93607110"/>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4213247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41844254"/>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7144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8654358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81411710"/>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1180948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027744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8429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68096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9634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6154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81095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94170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164179819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pPr/>
              <a:t>‹#›</a:t>
            </a:fld>
            <a:endParaRPr lang="en-US"/>
          </a:p>
        </p:txBody>
      </p:sp>
    </p:spTree>
    <p:extLst>
      <p:ext uri="{BB962C8B-B14F-4D97-AF65-F5344CB8AC3E}">
        <p14:creationId xmlns:p14="http://schemas.microsoft.com/office/powerpoint/2010/main" val="1023921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56044422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vl1pPr>
          </a:lstStyle>
          <a:p>
            <a:pPr>
              <a:defRPr/>
            </a:pPr>
            <a:fld id="{4E8B510C-6B82-A24C-9519-7C9E01D5DFBB}" type="slidenum">
              <a:rPr lang="en-US"/>
              <a:pPr>
                <a:defRPr/>
              </a:pPr>
              <a:t>‹#›</a:t>
            </a:fld>
            <a:endParaRPr lang="en-US"/>
          </a:p>
        </p:txBody>
      </p:sp>
    </p:spTree>
    <p:extLst>
      <p:ext uri="{BB962C8B-B14F-4D97-AF65-F5344CB8AC3E}">
        <p14:creationId xmlns:p14="http://schemas.microsoft.com/office/powerpoint/2010/main" val="32417523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6EAD260D-68C3-7C4F-B6EB-6EDE77251FF0}" type="slidenum">
              <a:rPr lang="en-US"/>
              <a:pPr>
                <a:defRPr/>
              </a:pPr>
              <a:t>‹#›</a:t>
            </a:fld>
            <a:endParaRPr lang="en-US"/>
          </a:p>
        </p:txBody>
      </p:sp>
    </p:spTree>
    <p:extLst>
      <p:ext uri="{BB962C8B-B14F-4D97-AF65-F5344CB8AC3E}">
        <p14:creationId xmlns:p14="http://schemas.microsoft.com/office/powerpoint/2010/main" val="139164950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E2F414BE-21D5-0749-AFA0-6D284B6107DB}" type="slidenum">
              <a:rPr lang="en-US"/>
              <a:pPr>
                <a:defRPr/>
              </a:pPr>
              <a:t>‹#›</a:t>
            </a:fld>
            <a:endParaRPr lang="en-US"/>
          </a:p>
        </p:txBody>
      </p:sp>
    </p:spTree>
    <p:extLst>
      <p:ext uri="{BB962C8B-B14F-4D97-AF65-F5344CB8AC3E}">
        <p14:creationId xmlns:p14="http://schemas.microsoft.com/office/powerpoint/2010/main" val="1284952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191428320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CD995A7-13E9-A844-9BBF-165298B1605D}" type="slidenum">
              <a:rPr lang="en-US"/>
              <a:pPr>
                <a:defRPr/>
              </a:pPr>
              <a:t>‹#›</a:t>
            </a:fld>
            <a:endParaRPr lang="en-US"/>
          </a:p>
        </p:txBody>
      </p:sp>
    </p:spTree>
    <p:extLst>
      <p:ext uri="{BB962C8B-B14F-4D97-AF65-F5344CB8AC3E}">
        <p14:creationId xmlns:p14="http://schemas.microsoft.com/office/powerpoint/2010/main" val="204038905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67CFD05E-167F-394E-AC93-A0BCA9AA5AEA}" type="slidenum">
              <a:rPr lang="en-US"/>
              <a:pPr>
                <a:defRPr/>
              </a:pPr>
              <a:t>‹#›</a:t>
            </a:fld>
            <a:endParaRPr lang="en-US"/>
          </a:p>
        </p:txBody>
      </p:sp>
    </p:spTree>
    <p:extLst>
      <p:ext uri="{BB962C8B-B14F-4D97-AF65-F5344CB8AC3E}">
        <p14:creationId xmlns:p14="http://schemas.microsoft.com/office/powerpoint/2010/main" val="379303930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8C7E3B8B-C1E5-2643-A873-0C7F943E4B88}" type="slidenum">
              <a:rPr lang="en-US"/>
              <a:pPr>
                <a:defRPr/>
              </a:pPr>
              <a:t>‹#›</a:t>
            </a:fld>
            <a:endParaRPr lang="en-US"/>
          </a:p>
        </p:txBody>
      </p:sp>
    </p:spTree>
    <p:extLst>
      <p:ext uri="{BB962C8B-B14F-4D97-AF65-F5344CB8AC3E}">
        <p14:creationId xmlns:p14="http://schemas.microsoft.com/office/powerpoint/2010/main" val="229100937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A789AC14-30C7-ED44-9AEE-F37D3FDB6FB1}" type="slidenum">
              <a:rPr lang="en-US"/>
              <a:pPr>
                <a:defRPr/>
              </a:pPr>
              <a:t>‹#›</a:t>
            </a:fld>
            <a:endParaRPr lang="en-US"/>
          </a:p>
        </p:txBody>
      </p:sp>
    </p:spTree>
    <p:extLst>
      <p:ext uri="{BB962C8B-B14F-4D97-AF65-F5344CB8AC3E}">
        <p14:creationId xmlns:p14="http://schemas.microsoft.com/office/powerpoint/2010/main" val="307201698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38AD4E7-1E3F-A749-8F44-2E351FA660A4}" type="slidenum">
              <a:rPr lang="en-US"/>
              <a:pPr>
                <a:defRPr/>
              </a:pPr>
              <a:t>‹#›</a:t>
            </a:fld>
            <a:endParaRPr lang="en-US"/>
          </a:p>
        </p:txBody>
      </p:sp>
    </p:spTree>
    <p:extLst>
      <p:ext uri="{BB962C8B-B14F-4D97-AF65-F5344CB8AC3E}">
        <p14:creationId xmlns:p14="http://schemas.microsoft.com/office/powerpoint/2010/main" val="340744035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7CD2C43-83B7-034D-BDF6-70451512AE79}" type="slidenum">
              <a:rPr lang="en-US"/>
              <a:pPr>
                <a:defRPr/>
              </a:pPr>
              <a:t>‹#›</a:t>
            </a:fld>
            <a:endParaRPr lang="en-US"/>
          </a:p>
        </p:txBody>
      </p:sp>
    </p:spTree>
    <p:extLst>
      <p:ext uri="{BB962C8B-B14F-4D97-AF65-F5344CB8AC3E}">
        <p14:creationId xmlns:p14="http://schemas.microsoft.com/office/powerpoint/2010/main" val="282738669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CC1A6A2-10D3-1144-BA9F-D105D942A3DD}" type="slidenum">
              <a:rPr lang="en-US"/>
              <a:pPr>
                <a:defRPr/>
              </a:pPr>
              <a:t>‹#›</a:t>
            </a:fld>
            <a:endParaRPr lang="en-US"/>
          </a:p>
        </p:txBody>
      </p:sp>
    </p:spTree>
    <p:extLst>
      <p:ext uri="{BB962C8B-B14F-4D97-AF65-F5344CB8AC3E}">
        <p14:creationId xmlns:p14="http://schemas.microsoft.com/office/powerpoint/2010/main" val="2481993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6F69D5CC-3E4D-1540-A6B0-93AD1FFFFFC9}" type="slidenum">
              <a:rPr lang="en-US"/>
              <a:pPr>
                <a:defRPr/>
              </a:pPr>
              <a:t>‹#›</a:t>
            </a:fld>
            <a:endParaRPr lang="en-US"/>
          </a:p>
        </p:txBody>
      </p:sp>
    </p:spTree>
    <p:extLst>
      <p:ext uri="{BB962C8B-B14F-4D97-AF65-F5344CB8AC3E}">
        <p14:creationId xmlns:p14="http://schemas.microsoft.com/office/powerpoint/2010/main" val="304390808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438F49-8762-47CD-BBF2-9F0936900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699408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747F04-0BF3-4EDB-96FA-E4DDE16849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494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90187511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0AECF8-7C20-4B88-88E5-C6E1C4FAA3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8090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FB31FAA-A3C4-47D8-92B9-FA545D4EE2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43311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9ED1211-1BE6-4291-A177-69D709085D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241936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E0B10C8-704F-4934-87C5-1D8D2B2767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534305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C86C303-CCE5-4601-BED3-692180D37B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528443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A839DE-F49D-4217-A9D6-7C791910D9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876847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5D7BC6-1649-4470-8D99-1CC1C7E987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5887223"/>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E4569B-8B28-4E92-BD92-B9BF2F9AC4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30374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444AEE-A2BA-4CF8-A81B-A3BB14718B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7245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1058" name="Freeform 2"/>
          <p:cNvSpPr>
            <a:spLocks/>
          </p:cNvSpPr>
          <p:nvPr/>
        </p:nvSpPr>
        <p:spPr bwMode="auto">
          <a:xfrm>
            <a:off x="1663700" y="3327400"/>
            <a:ext cx="7480300" cy="3087688"/>
          </a:xfrm>
          <a:custGeom>
            <a:avLst/>
            <a:gdLst>
              <a:gd name="T0" fmla="*/ 104 w 4712"/>
              <a:gd name="T1" fmla="*/ 1944 h 1945"/>
              <a:gd name="T2" fmla="*/ 144 w 4712"/>
              <a:gd name="T3" fmla="*/ 1912 h 1945"/>
              <a:gd name="T4" fmla="*/ 1320 w 4712"/>
              <a:gd name="T5" fmla="*/ 1568 h 1945"/>
              <a:gd name="T6" fmla="*/ 2000 w 4712"/>
              <a:gd name="T7" fmla="*/ 1264 h 1945"/>
              <a:gd name="T8" fmla="*/ 2104 w 4712"/>
              <a:gd name="T9" fmla="*/ 1208 h 1945"/>
              <a:gd name="T10" fmla="*/ 2312 w 4712"/>
              <a:gd name="T11" fmla="*/ 1056 h 1945"/>
              <a:gd name="T12" fmla="*/ 2416 w 4712"/>
              <a:gd name="T13" fmla="*/ 936 h 1945"/>
              <a:gd name="T14" fmla="*/ 2464 w 4712"/>
              <a:gd name="T15" fmla="*/ 824 h 1945"/>
              <a:gd name="T16" fmla="*/ 3376 w 4712"/>
              <a:gd name="T17" fmla="*/ 504 h 1945"/>
              <a:gd name="T18" fmla="*/ 3648 w 4712"/>
              <a:gd name="T19" fmla="*/ 496 h 1945"/>
              <a:gd name="T20" fmla="*/ 4160 w 4712"/>
              <a:gd name="T21" fmla="*/ 400 h 1945"/>
              <a:gd name="T22" fmla="*/ 4416 w 4712"/>
              <a:gd name="T23" fmla="*/ 304 h 1945"/>
              <a:gd name="T24" fmla="*/ 4472 w 4712"/>
              <a:gd name="T25" fmla="*/ 296 h 1945"/>
              <a:gd name="T26" fmla="*/ 4711 w 4712"/>
              <a:gd name="T27" fmla="*/ 224 h 1945"/>
              <a:gd name="T28" fmla="*/ 4711 w 4712"/>
              <a:gd name="T29" fmla="*/ 0 h 1945"/>
              <a:gd name="T30" fmla="*/ 2440 w 4712"/>
              <a:gd name="T31" fmla="*/ 768 h 1945"/>
              <a:gd name="T32" fmla="*/ 2232 w 4712"/>
              <a:gd name="T33" fmla="*/ 760 h 1945"/>
              <a:gd name="T34" fmla="*/ 1784 w 4712"/>
              <a:gd name="T35" fmla="*/ 808 h 1945"/>
              <a:gd name="T36" fmla="*/ 1600 w 4712"/>
              <a:gd name="T37" fmla="*/ 848 h 1945"/>
              <a:gd name="T38" fmla="*/ 760 w 4712"/>
              <a:gd name="T39" fmla="*/ 1056 h 1945"/>
              <a:gd name="T40" fmla="*/ 0 w 4712"/>
              <a:gd name="T41" fmla="*/ 1288 h 1945"/>
              <a:gd name="T42" fmla="*/ 104 w 4712"/>
              <a:gd name="T43" fmla="*/ 1384 h 1945"/>
              <a:gd name="T44" fmla="*/ 104 w 4712"/>
              <a:gd name="T45" fmla="*/ 1944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000"/>
            </a:srgbClr>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nvGrpSpPr>
          <p:cNvPr id="301059" name="Group 3"/>
          <p:cNvGrpSpPr>
            <a:grpSpLocks/>
          </p:cNvGrpSpPr>
          <p:nvPr/>
        </p:nvGrpSpPr>
        <p:grpSpPr bwMode="auto">
          <a:xfrm>
            <a:off x="123825" y="165100"/>
            <a:ext cx="2471738" cy="6400800"/>
            <a:chOff x="78" y="104"/>
            <a:chExt cx="1557" cy="4032"/>
          </a:xfrm>
        </p:grpSpPr>
        <p:grpSp>
          <p:nvGrpSpPr>
            <p:cNvPr id="301060" name="Group 4"/>
            <p:cNvGrpSpPr>
              <a:grpSpLocks/>
            </p:cNvGrpSpPr>
            <p:nvPr/>
          </p:nvGrpSpPr>
          <p:grpSpPr bwMode="auto">
            <a:xfrm>
              <a:off x="78" y="3089"/>
              <a:ext cx="1097" cy="1047"/>
              <a:chOff x="78" y="3089"/>
              <a:chExt cx="1097" cy="1047"/>
            </a:xfrm>
          </p:grpSpPr>
          <p:sp>
            <p:nvSpPr>
              <p:cNvPr id="301061"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2"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3"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4"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5" name="Freeform 9"/>
              <p:cNvSpPr>
                <a:spLocks/>
              </p:cNvSpPr>
              <p:nvPr/>
            </p:nvSpPr>
            <p:spPr bwMode="auto">
              <a:xfrm>
                <a:off x="168" y="3221"/>
                <a:ext cx="281" cy="863"/>
              </a:xfrm>
              <a:custGeom>
                <a:avLst/>
                <a:gdLst>
                  <a:gd name="T0" fmla="*/ 171 w 281"/>
                  <a:gd name="T1" fmla="*/ 0 h 863"/>
                  <a:gd name="T2" fmla="*/ 0 w 281"/>
                  <a:gd name="T3" fmla="*/ 241 h 863"/>
                  <a:gd name="T4" fmla="*/ 0 w 281"/>
                  <a:gd name="T5" fmla="*/ 818 h 863"/>
                  <a:gd name="T6" fmla="*/ 90 w 281"/>
                  <a:gd name="T7" fmla="*/ 844 h 863"/>
                  <a:gd name="T8" fmla="*/ 153 w 281"/>
                  <a:gd name="T9" fmla="*/ 853 h 863"/>
                  <a:gd name="T10" fmla="*/ 230 w 281"/>
                  <a:gd name="T11" fmla="*/ 862 h 863"/>
                  <a:gd name="T12" fmla="*/ 230 w 281"/>
                  <a:gd name="T13" fmla="*/ 294 h 863"/>
                  <a:gd name="T14" fmla="*/ 280 w 281"/>
                  <a:gd name="T15" fmla="*/ 21 h 863"/>
                  <a:gd name="T16" fmla="*/ 256 w 281"/>
                  <a:gd name="T17" fmla="*/ 21 h 863"/>
                  <a:gd name="T18" fmla="*/ 204 w 281"/>
                  <a:gd name="T19" fmla="*/ 13 h 863"/>
                  <a:gd name="T20" fmla="*/ 171 w 281"/>
                  <a:gd name="T21" fmla="*/ 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66" name="Oval 10"/>
              <p:cNvSpPr>
                <a:spLocks noChangeArrowheads="1"/>
              </p:cNvSpPr>
              <p:nvPr/>
            </p:nvSpPr>
            <p:spPr bwMode="auto">
              <a:xfrm>
                <a:off x="106" y="3350"/>
                <a:ext cx="1038" cy="189"/>
              </a:xfrm>
              <a:prstGeom prst="ellipse">
                <a:avLst/>
              </a:prstGeom>
              <a:solidFill>
                <a:srgbClr val="000000">
                  <a:alpha val="50000"/>
                </a:srgbClr>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7" name="Freeform 11"/>
              <p:cNvSpPr>
                <a:spLocks/>
              </p:cNvSpPr>
              <p:nvPr/>
            </p:nvSpPr>
            <p:spPr bwMode="auto">
              <a:xfrm>
                <a:off x="223" y="3261"/>
                <a:ext cx="132" cy="801"/>
              </a:xfrm>
              <a:custGeom>
                <a:avLst/>
                <a:gdLst>
                  <a:gd name="T0" fmla="*/ 0 w 132"/>
                  <a:gd name="T1" fmla="*/ 254 h 801"/>
                  <a:gd name="T2" fmla="*/ 0 w 132"/>
                  <a:gd name="T3" fmla="*/ 795 h 801"/>
                  <a:gd name="T4" fmla="*/ 40 w 132"/>
                  <a:gd name="T5" fmla="*/ 800 h 801"/>
                  <a:gd name="T6" fmla="*/ 40 w 132"/>
                  <a:gd name="T7" fmla="*/ 263 h 801"/>
                  <a:gd name="T8" fmla="*/ 131 w 132"/>
                  <a:gd name="T9" fmla="*/ 8 h 801"/>
                  <a:gd name="T10" fmla="*/ 114 w 132"/>
                  <a:gd name="T11" fmla="*/ 0 h 801"/>
                  <a:gd name="T12" fmla="*/ 0 w 132"/>
                  <a:gd name="T13" fmla="*/ 254 h 801"/>
                </a:gdLst>
                <a:ahLst/>
                <a:cxnLst>
                  <a:cxn ang="0">
                    <a:pos x="T0" y="T1"/>
                  </a:cxn>
                  <a:cxn ang="0">
                    <a:pos x="T2" y="T3"/>
                  </a:cxn>
                  <a:cxn ang="0">
                    <a:pos x="T4" y="T5"/>
                  </a:cxn>
                  <a:cxn ang="0">
                    <a:pos x="T6" y="T7"/>
                  </a:cxn>
                  <a:cxn ang="0">
                    <a:pos x="T8" y="T9"/>
                  </a:cxn>
                  <a:cxn ang="0">
                    <a:pos x="T10" y="T11"/>
                  </a:cxn>
                  <a:cxn ang="0">
                    <a:pos x="T12" y="T13"/>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68"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Lst>
                <a:ahLst/>
                <a:cxnLst>
                  <a:cxn ang="0">
                    <a:pos x="T0" y="T1"/>
                  </a:cxn>
                  <a:cxn ang="0">
                    <a:pos x="T2" y="T3"/>
                  </a:cxn>
                  <a:cxn ang="0">
                    <a:pos x="T4" y="T5"/>
                  </a:cxn>
                  <a:cxn ang="0">
                    <a:pos x="T6" y="T7"/>
                  </a:cxn>
                  <a:cxn ang="0">
                    <a:pos x="T8" y="T9"/>
                  </a:cxn>
                  <a:cxn ang="0">
                    <a:pos x="T10" y="T11"/>
                  </a:cxn>
                  <a:cxn ang="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nvGrpSpPr>
              <p:cNvPr id="301069" name="Group 13"/>
              <p:cNvGrpSpPr>
                <a:grpSpLocks/>
              </p:cNvGrpSpPr>
              <p:nvPr/>
            </p:nvGrpSpPr>
            <p:grpSpPr bwMode="auto">
              <a:xfrm>
                <a:off x="294" y="3089"/>
                <a:ext cx="665" cy="185"/>
                <a:chOff x="294" y="3089"/>
                <a:chExt cx="665" cy="185"/>
              </a:xfrm>
            </p:grpSpPr>
            <p:sp>
              <p:nvSpPr>
                <p:cNvPr id="301070"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71"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72"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grpSp>
          <p:sp>
            <p:nvSpPr>
              <p:cNvPr id="301073" name="Freeform 17"/>
              <p:cNvSpPr>
                <a:spLocks/>
              </p:cNvSpPr>
              <p:nvPr/>
            </p:nvSpPr>
            <p:spPr bwMode="auto">
              <a:xfrm>
                <a:off x="123" y="3464"/>
                <a:ext cx="322" cy="76"/>
              </a:xfrm>
              <a:custGeom>
                <a:avLst/>
                <a:gdLst>
                  <a:gd name="T0" fmla="*/ 0 w 322"/>
                  <a:gd name="T1" fmla="*/ 0 h 76"/>
                  <a:gd name="T2" fmla="*/ 49 w 322"/>
                  <a:gd name="T3" fmla="*/ 30 h 76"/>
                  <a:gd name="T4" fmla="*/ 85 w 322"/>
                  <a:gd name="T5" fmla="*/ 44 h 76"/>
                  <a:gd name="T6" fmla="*/ 153 w 322"/>
                  <a:gd name="T7" fmla="*/ 61 h 76"/>
                  <a:gd name="T8" fmla="*/ 212 w 322"/>
                  <a:gd name="T9" fmla="*/ 70 h 76"/>
                  <a:gd name="T10" fmla="*/ 275 w 322"/>
                  <a:gd name="T11" fmla="*/ 75 h 76"/>
                  <a:gd name="T12" fmla="*/ 321 w 322"/>
                  <a:gd name="T13" fmla="*/ 70 h 76"/>
                  <a:gd name="T14" fmla="*/ 248 w 322"/>
                  <a:gd name="T15" fmla="*/ 61 h 76"/>
                  <a:gd name="T16" fmla="*/ 171 w 322"/>
                  <a:gd name="T17" fmla="*/ 44 h 76"/>
                  <a:gd name="T18" fmla="*/ 94 w 322"/>
                  <a:gd name="T19" fmla="*/ 22 h 76"/>
                  <a:gd name="T20" fmla="*/ 31 w 322"/>
                  <a:gd name="T21" fmla="*/ 4 h 76"/>
                  <a:gd name="T22" fmla="*/ 0 w 322"/>
                  <a:gd name="T2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4" name="Freeform 18"/>
              <p:cNvSpPr>
                <a:spLocks/>
              </p:cNvSpPr>
              <p:nvPr/>
            </p:nvSpPr>
            <p:spPr bwMode="auto">
              <a:xfrm>
                <a:off x="715" y="3091"/>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5" name="Freeform 19"/>
              <p:cNvSpPr>
                <a:spLocks/>
              </p:cNvSpPr>
              <p:nvPr/>
            </p:nvSpPr>
            <p:spPr bwMode="auto">
              <a:xfrm>
                <a:off x="842" y="3342"/>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6" name="Freeform 20"/>
              <p:cNvSpPr>
                <a:spLocks/>
              </p:cNvSpPr>
              <p:nvPr/>
            </p:nvSpPr>
            <p:spPr bwMode="auto">
              <a:xfrm>
                <a:off x="322" y="3175"/>
                <a:ext cx="181" cy="49"/>
              </a:xfrm>
              <a:custGeom>
                <a:avLst/>
                <a:gdLst>
                  <a:gd name="T0" fmla="*/ 180 w 181"/>
                  <a:gd name="T1" fmla="*/ 48 h 49"/>
                  <a:gd name="T2" fmla="*/ 94 w 181"/>
                  <a:gd name="T3" fmla="*/ 39 h 49"/>
                  <a:gd name="T4" fmla="*/ 40 w 181"/>
                  <a:gd name="T5" fmla="*/ 26 h 49"/>
                  <a:gd name="T6" fmla="*/ 0 w 181"/>
                  <a:gd name="T7" fmla="*/ 13 h 49"/>
                  <a:gd name="T8" fmla="*/ 13 w 181"/>
                  <a:gd name="T9" fmla="*/ 0 h 49"/>
                  <a:gd name="T10" fmla="*/ 54 w 181"/>
                  <a:gd name="T11" fmla="*/ 17 h 49"/>
                  <a:gd name="T12" fmla="*/ 112 w 181"/>
                  <a:gd name="T13" fmla="*/ 30 h 49"/>
                  <a:gd name="T14" fmla="*/ 171 w 181"/>
                  <a:gd name="T15" fmla="*/ 30 h 49"/>
                  <a:gd name="T16" fmla="*/ 180 w 181"/>
                  <a:gd name="T17"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7"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grpSp>
          <p:nvGrpSpPr>
            <p:cNvPr id="301078" name="Group 22"/>
            <p:cNvGrpSpPr>
              <a:grpSpLocks/>
            </p:cNvGrpSpPr>
            <p:nvPr/>
          </p:nvGrpSpPr>
          <p:grpSpPr bwMode="auto">
            <a:xfrm>
              <a:off x="630" y="104"/>
              <a:ext cx="1005" cy="3081"/>
              <a:chOff x="630" y="104"/>
              <a:chExt cx="1005" cy="3081"/>
            </a:xfrm>
          </p:grpSpPr>
          <p:sp>
            <p:nvSpPr>
              <p:cNvPr id="301079"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80"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grpSp>
      <p:sp>
        <p:nvSpPr>
          <p:cNvPr id="301081" name="Rectangle 25"/>
          <p:cNvSpPr>
            <a:spLocks noGrp="1" noChangeArrowheads="1"/>
          </p:cNvSpPr>
          <p:nvPr>
            <p:ph type="dt" sz="quarter" idx="2"/>
          </p:nvPr>
        </p:nvSpPr>
        <p:spPr>
          <a:xfrm>
            <a:off x="228600" y="6261100"/>
            <a:ext cx="2527300" cy="457200"/>
          </a:xfrm>
        </p:spPr>
        <p:txBody>
          <a:bodyPr/>
          <a:lstStyle>
            <a:lvl1pPr>
              <a:defRPr/>
            </a:lvl1pPr>
          </a:lstStyle>
          <a:p>
            <a:endParaRPr lang="en-US" altLang="en-US">
              <a:solidFill>
                <a:srgbClr val="FFCC66"/>
              </a:solidFill>
            </a:endParaRPr>
          </a:p>
        </p:txBody>
      </p:sp>
      <p:sp>
        <p:nvSpPr>
          <p:cNvPr id="301082" name="Rectangle 26"/>
          <p:cNvSpPr>
            <a:spLocks noGrp="1" noChangeArrowheads="1"/>
          </p:cNvSpPr>
          <p:nvPr>
            <p:ph type="ftr" sz="quarter" idx="3"/>
          </p:nvPr>
        </p:nvSpPr>
        <p:spPr>
          <a:xfrm>
            <a:off x="2925763" y="6272213"/>
            <a:ext cx="3457575" cy="457200"/>
          </a:xfrm>
        </p:spPr>
        <p:txBody>
          <a:bodyPr/>
          <a:lstStyle>
            <a:lvl1pPr>
              <a:defRPr/>
            </a:lvl1pPr>
          </a:lstStyle>
          <a:p>
            <a:endParaRPr lang="en-US" altLang="en-US">
              <a:solidFill>
                <a:srgbClr val="FFCC66"/>
              </a:solidFill>
            </a:endParaRPr>
          </a:p>
        </p:txBody>
      </p:sp>
      <p:sp>
        <p:nvSpPr>
          <p:cNvPr id="301083" name="Rectangle 27"/>
          <p:cNvSpPr>
            <a:spLocks noGrp="1" noChangeArrowheads="1"/>
          </p:cNvSpPr>
          <p:nvPr>
            <p:ph type="sldNum" sz="quarter" idx="4"/>
          </p:nvPr>
        </p:nvSpPr>
        <p:spPr>
          <a:xfrm>
            <a:off x="6553200" y="6248400"/>
            <a:ext cx="2443163" cy="457200"/>
          </a:xfrm>
        </p:spPr>
        <p:txBody>
          <a:bodyPr/>
          <a:lstStyle>
            <a:lvl1pPr>
              <a:defRPr/>
            </a:lvl1pPr>
          </a:lstStyle>
          <a:p>
            <a:endParaRPr lang="en-US" altLang="en-US">
              <a:solidFill>
                <a:srgbClr val="FFCC66"/>
              </a:solidFill>
            </a:endParaRPr>
          </a:p>
        </p:txBody>
      </p:sp>
      <p:sp>
        <p:nvSpPr>
          <p:cNvPr id="301084" name="Rectangle 28"/>
          <p:cNvSpPr>
            <a:spLocks noGrp="1" noChangeArrowheads="1"/>
          </p:cNvSpPr>
          <p:nvPr>
            <p:ph type="subTitle" sz="quarter" idx="1"/>
          </p:nvPr>
        </p:nvSpPr>
        <p:spPr>
          <a:xfrm>
            <a:off x="1371600" y="3886200"/>
            <a:ext cx="6400800" cy="17526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tIns="45720" rIns="91440" bIns="45720"/>
          <a:lstStyle>
            <a:lvl1pPr marL="0" indent="0" algn="ctr">
              <a:buFont typeface="Monotype Sorts" pitchFamily="18" charset="2"/>
              <a:buNone/>
              <a:defRPr/>
            </a:lvl1pPr>
          </a:lstStyle>
          <a:p>
            <a:pPr lvl="0"/>
            <a:r>
              <a:rPr lang="en-US" altLang="en-US" noProof="0"/>
              <a:t>Click to edit Master subtitle style</a:t>
            </a:r>
          </a:p>
        </p:txBody>
      </p:sp>
      <p:sp>
        <p:nvSpPr>
          <p:cNvPr id="301085" name="Rectangle 29"/>
          <p:cNvSpPr>
            <a:spLocks noGrp="1" noChangeArrowheads="1"/>
          </p:cNvSpPr>
          <p:nvPr>
            <p:ph type="ctrTitle" sz="quarter"/>
          </p:nvPr>
        </p:nvSpPr>
        <p:spPr>
          <a:xfrm>
            <a:off x="685800" y="2286000"/>
            <a:ext cx="7772400" cy="11430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tIns="45720" rIns="91440" bIns="45720"/>
          <a:lstStyle>
            <a:lvl1pPr>
              <a:defRPr/>
            </a:lvl1pPr>
          </a:lstStyle>
          <a:p>
            <a:pPr lvl="0"/>
            <a:r>
              <a:rPr lang="en-US" altLang="en-US" noProof="0"/>
              <a:t>Click to edit Master title style</a:t>
            </a:r>
          </a:p>
        </p:txBody>
      </p:sp>
    </p:spTree>
    <p:extLst>
      <p:ext uri="{BB962C8B-B14F-4D97-AF65-F5344CB8AC3E}">
        <p14:creationId xmlns:p14="http://schemas.microsoft.com/office/powerpoint/2010/main" val="2963224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68385492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244901222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36919511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CC6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CC66"/>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39544123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CC66"/>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CC66"/>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351556424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CC66"/>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CC66"/>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219508943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CC66"/>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CC66"/>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00908706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CC6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CC66"/>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341710638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CC6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CC66"/>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339712011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17481633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2554786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27083562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222056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849162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1707855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180765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27397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784845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335341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934994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31305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5261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26386720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930604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43640288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75315522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2156111690"/>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40854802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221612365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28093433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191198605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303507316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2642007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61140534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170920783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77941302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05028002"/>
      </p:ext>
    </p:extLst>
  </p:cSld>
  <p:clrMapOvr>
    <a:overrideClrMapping bg1="dk1" tx1="lt1" bg2="dk2" tx2="lt2" accent1="accent1" accent2="accent2" accent3="accent3" accent4="accent4" accent5="accent5" accent6="accent6" hlink="hlink" folHlink="folHlink"/>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7221837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95914222"/>
      </p:ext>
    </p:extLst>
  </p:cSld>
  <p:clrMapOvr>
    <a:overrideClrMapping bg1="lt1" tx1="dk1" bg2="lt2" tx2="dk2" accent1="accent1" accent2="accent2" accent3="accent3" accent4="accent4" accent5="accent5" accent6="accent6" hlink="hlink" folHlink="folHlink"/>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586498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1550729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82584918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449018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640041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359046770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8494234"/>
      </p:ext>
    </p:extLst>
  </p:cSld>
  <p:clrMapOvr>
    <a:overrideClrMapping bg1="lt1" tx1="dk1" bg2="lt2" tx2="dk2" accent1="accent1" accent2="accent2" accent3="accent3" accent4="accent4" accent5="accent5" accent6="accent6" hlink="hlink" folHlink="folHlink"/>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62396435"/>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937591983"/>
      </p:ext>
    </p:extLst>
  </p:cSld>
  <p:clrMapOvr>
    <a:overrideClrMapping bg1="lt1" tx1="dk1" bg2="lt2" tx2="dk2" accent1="accent1" accent2="accent2" accent3="accent3" accent4="accent4" accent5="accent5" accent6="accent6" hlink="hlink" folHlink="folHlink"/>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p>
        </p:txBody>
      </p:sp>
    </p:spTree>
    <p:extLst>
      <p:ext uri="{BB962C8B-B14F-4D97-AF65-F5344CB8AC3E}">
        <p14:creationId xmlns:p14="http://schemas.microsoft.com/office/powerpoint/2010/main" val="158012493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434034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516804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204354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p>
        </p:txBody>
      </p:sp>
      <p:sp>
        <p:nvSpPr>
          <p:cNvPr id="8" name="Rectangle 27"/>
          <p:cNvSpPr>
            <a:spLocks noGrp="1" noChangeArrowheads="1"/>
          </p:cNvSpPr>
          <p:nvPr>
            <p:ph type="ftr" sz="quarter" idx="11"/>
          </p:nvPr>
        </p:nvSpPr>
        <p:spPr>
          <a:ln/>
        </p:spPr>
        <p:txBody>
          <a:bodyPr/>
          <a:lstStyle>
            <a:lvl1pPr>
              <a:defRPr/>
            </a:lvl1pPr>
          </a:lstStyle>
          <a:p>
            <a:pPr>
              <a:defRPr/>
            </a:pPr>
            <a:endParaRPr lang="en-US"/>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818573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p>
        </p:txBody>
      </p:sp>
      <p:sp>
        <p:nvSpPr>
          <p:cNvPr id="4" name="Rectangle 27"/>
          <p:cNvSpPr>
            <a:spLocks noGrp="1" noChangeArrowheads="1"/>
          </p:cNvSpPr>
          <p:nvPr>
            <p:ph type="ftr" sz="quarter" idx="11"/>
          </p:nvPr>
        </p:nvSpPr>
        <p:spPr>
          <a:ln/>
        </p:spPr>
        <p:txBody>
          <a:bodyPr/>
          <a:lstStyle>
            <a:lvl1pPr>
              <a:defRPr/>
            </a:lvl1pPr>
          </a:lstStyle>
          <a:p>
            <a:pPr>
              <a:defRPr/>
            </a:pPr>
            <a:endParaRPr lang="en-US"/>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382353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p>
        </p:txBody>
      </p:sp>
      <p:sp>
        <p:nvSpPr>
          <p:cNvPr id="3" name="Rectangle 27"/>
          <p:cNvSpPr>
            <a:spLocks noGrp="1" noChangeArrowheads="1"/>
          </p:cNvSpPr>
          <p:nvPr>
            <p:ph type="ftr" sz="quarter" idx="11"/>
          </p:nvPr>
        </p:nvSpPr>
        <p:spPr>
          <a:ln/>
        </p:spPr>
        <p:txBody>
          <a:bodyPr/>
          <a:lstStyle>
            <a:lvl1pPr>
              <a:defRPr/>
            </a:lvl1pPr>
          </a:lstStyle>
          <a:p>
            <a:pPr>
              <a:defRPr/>
            </a:pPr>
            <a:endParaRPr lang="en-US"/>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5459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637487640"/>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537036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94158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05557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936717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8/13/24</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1736692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8/13/24</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3544290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8/13/24</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3015556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8/13/24</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4291835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8/13/24</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5257633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8/13/24</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4671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359023358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8/13/24</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63449918"/>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8/13/24</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6977935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8/13/24</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1837289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8/13/24</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4305451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8/13/24</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4228253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88559002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189825367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106262491"/>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413488777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232927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pPr/>
              <a:t>‹#›</a:t>
            </a:fld>
            <a:endParaRPr lang="en-US"/>
          </a:p>
        </p:txBody>
      </p:sp>
    </p:spTree>
    <p:extLst>
      <p:ext uri="{BB962C8B-B14F-4D97-AF65-F5344CB8AC3E}">
        <p14:creationId xmlns:p14="http://schemas.microsoft.com/office/powerpoint/2010/main" val="5789376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99769088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17035622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342255853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114027234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4176312863"/>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63563079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4056619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274309126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pPr/>
              <a:t>‹#›</a:t>
            </a:fld>
            <a:endParaRPr lang="en-US"/>
          </a:p>
        </p:txBody>
      </p:sp>
    </p:spTree>
    <p:extLst>
      <p:ext uri="{BB962C8B-B14F-4D97-AF65-F5344CB8AC3E}">
        <p14:creationId xmlns:p14="http://schemas.microsoft.com/office/powerpoint/2010/main" val="83399492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pPr/>
              <a:t>‹#›</a:t>
            </a:fld>
            <a:endParaRPr lang="en-US"/>
          </a:p>
        </p:txBody>
      </p:sp>
    </p:spTree>
    <p:extLst>
      <p:ext uri="{BB962C8B-B14F-4D97-AF65-F5344CB8AC3E}">
        <p14:creationId xmlns:p14="http://schemas.microsoft.com/office/powerpoint/2010/main" val="40426092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pPr/>
              <a:t>‹#›</a:t>
            </a:fld>
            <a:endParaRPr lang="en-US"/>
          </a:p>
        </p:txBody>
      </p:sp>
    </p:spTree>
    <p:extLst>
      <p:ext uri="{BB962C8B-B14F-4D97-AF65-F5344CB8AC3E}">
        <p14:creationId xmlns:p14="http://schemas.microsoft.com/office/powerpoint/2010/main" val="3691660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49542254"/>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pPr/>
              <a:t>‹#›</a:t>
            </a:fld>
            <a:endParaRPr lang="en-US"/>
          </a:p>
        </p:txBody>
      </p:sp>
    </p:spTree>
    <p:extLst>
      <p:ext uri="{BB962C8B-B14F-4D97-AF65-F5344CB8AC3E}">
        <p14:creationId xmlns:p14="http://schemas.microsoft.com/office/powerpoint/2010/main" val="300586681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pPr/>
              <a:t>‹#›</a:t>
            </a:fld>
            <a:endParaRPr lang="en-US"/>
          </a:p>
        </p:txBody>
      </p:sp>
    </p:spTree>
    <p:extLst>
      <p:ext uri="{BB962C8B-B14F-4D97-AF65-F5344CB8AC3E}">
        <p14:creationId xmlns:p14="http://schemas.microsoft.com/office/powerpoint/2010/main" val="91975441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pPr/>
              <a:t>‹#›</a:t>
            </a:fld>
            <a:endParaRPr lang="en-US"/>
          </a:p>
        </p:txBody>
      </p:sp>
    </p:spTree>
    <p:extLst>
      <p:ext uri="{BB962C8B-B14F-4D97-AF65-F5344CB8AC3E}">
        <p14:creationId xmlns:p14="http://schemas.microsoft.com/office/powerpoint/2010/main" val="75955621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pPr/>
              <a:t>‹#›</a:t>
            </a:fld>
            <a:endParaRPr lang="en-US"/>
          </a:p>
        </p:txBody>
      </p:sp>
    </p:spTree>
    <p:extLst>
      <p:ext uri="{BB962C8B-B14F-4D97-AF65-F5344CB8AC3E}">
        <p14:creationId xmlns:p14="http://schemas.microsoft.com/office/powerpoint/2010/main" val="123948697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pPr/>
              <a:t>‹#›</a:t>
            </a:fld>
            <a:endParaRPr lang="en-US"/>
          </a:p>
        </p:txBody>
      </p:sp>
    </p:spTree>
    <p:extLst>
      <p:ext uri="{BB962C8B-B14F-4D97-AF65-F5344CB8AC3E}">
        <p14:creationId xmlns:p14="http://schemas.microsoft.com/office/powerpoint/2010/main" val="426079387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pPr/>
              <a:t>‹#›</a:t>
            </a:fld>
            <a:endParaRPr lang="en-US"/>
          </a:p>
        </p:txBody>
      </p:sp>
    </p:spTree>
    <p:extLst>
      <p:ext uri="{BB962C8B-B14F-4D97-AF65-F5344CB8AC3E}">
        <p14:creationId xmlns:p14="http://schemas.microsoft.com/office/powerpoint/2010/main" val="309231717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pPr/>
              <a:t>‹#›</a:t>
            </a:fld>
            <a:endParaRPr lang="en-US"/>
          </a:p>
        </p:txBody>
      </p:sp>
    </p:spTree>
    <p:extLst>
      <p:ext uri="{BB962C8B-B14F-4D97-AF65-F5344CB8AC3E}">
        <p14:creationId xmlns:p14="http://schemas.microsoft.com/office/powerpoint/2010/main" val="993398007"/>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pPr/>
              <a:t>‹#›</a:t>
            </a:fld>
            <a:endParaRPr lang="en-US"/>
          </a:p>
        </p:txBody>
      </p:sp>
    </p:spTree>
    <p:extLst>
      <p:ext uri="{BB962C8B-B14F-4D97-AF65-F5344CB8AC3E}">
        <p14:creationId xmlns:p14="http://schemas.microsoft.com/office/powerpoint/2010/main" val="3672733943"/>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pPr/>
              <a:t>‹#›</a:t>
            </a:fld>
            <a:endParaRPr lang="en-US"/>
          </a:p>
        </p:txBody>
      </p:sp>
    </p:spTree>
    <p:extLst>
      <p:ext uri="{BB962C8B-B14F-4D97-AF65-F5344CB8AC3E}">
        <p14:creationId xmlns:p14="http://schemas.microsoft.com/office/powerpoint/2010/main" val="133668675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5" charset="0"/>
                <a:ea typeface="ＭＳ Ｐゴシック" charset="0"/>
              </a:endParaRPr>
            </a:p>
          </p:txBody>
        </p:sp>
        <p:sp>
          <p:nvSpPr>
            <p:cNvPr id="6" name="Arc 4"/>
            <p:cNvSpPr>
              <a:spLocks/>
            </p:cNvSpPr>
            <p:nvPr/>
          </p:nvSpPr>
          <p:spPr bwMode="auto">
            <a:xfrm>
              <a:off x="-652" y="978"/>
              <a:ext cx="4237" cy="3342"/>
            </a:xfrm>
            <a:custGeom>
              <a:avLst/>
              <a:gdLst>
                <a:gd name="T0" fmla="*/ 6 w 21600"/>
                <a:gd name="T1" fmla="*/ 0 h 21231"/>
                <a:gd name="T2" fmla="*/ 32 w 21600"/>
                <a:gd name="T3" fmla="*/ 13 h 21231"/>
                <a:gd name="T4" fmla="*/ 0 w 21600"/>
                <a:gd name="T5" fmla="*/ 1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5"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EA645197-1828-9F4F-82E5-F0148FCB7F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6506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06240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D80A4E3-E9D5-AA40-ABA0-C96B9A6F83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531599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EE62A1-E9C1-7C43-B25E-F37E674068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69431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2559220-134B-F844-AF08-2799D48A81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560213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7411E2FF-E913-0F49-B178-39233051D5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130664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8406DBE-D587-C749-A150-592A332D8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966555"/>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9F450117-50E3-7F49-A842-F7E78327B6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513960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4D1E07E-02C1-6A42-9212-820200540B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661875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CAAB0B-6D98-1043-B222-9F9768CBCE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358888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576EC3-B281-1D41-BE24-FD7CCF3F87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663860"/>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ED1EC64-F93F-BD44-83F1-D7158DF374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0228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855446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20047"/>
      </p:ext>
    </p:extLst>
  </p:cSld>
  <p:clrMapOvr>
    <a:masterClrMapping/>
  </p:clrMapOvr>
  <p:transition spd="med">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495723"/>
      </p:ext>
    </p:extLst>
  </p:cSld>
  <p:clrMapOvr>
    <a:masterClrMapping/>
  </p:clrMapOvr>
  <p:transition spd="med">
    <p:randomBar dir="vert"/>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610736"/>
      </p:ext>
    </p:extLst>
  </p:cSld>
  <p:clrMapOvr>
    <a:masterClrMapping/>
  </p:clrMapOvr>
  <p:transition spd="med">
    <p:randomBar dir="vert"/>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156961"/>
      </p:ext>
    </p:extLst>
  </p:cSld>
  <p:clrMapOvr>
    <a:masterClrMapping/>
  </p:clrMapOvr>
  <p:transition spd="med">
    <p:randomBar dir="vert"/>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457602"/>
      </p:ext>
    </p:extLst>
  </p:cSld>
  <p:clrMapOvr>
    <a:masterClrMapping/>
  </p:clrMapOvr>
  <p:transition spd="med">
    <p:randomBar dir="vert"/>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928034"/>
      </p:ext>
    </p:extLst>
  </p:cSld>
  <p:clrMapOvr>
    <a:masterClrMapping/>
  </p:clrMapOvr>
  <p:transition spd="med">
    <p:randomBar dir="vert"/>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784620"/>
      </p:ext>
    </p:extLst>
  </p:cSld>
  <p:clrMapOvr>
    <a:masterClrMapping/>
  </p:clrMapOvr>
  <p:transition spd="med">
    <p:randomBar dir="vert"/>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416619"/>
      </p:ext>
    </p:extLst>
  </p:cSld>
  <p:clrMapOvr>
    <a:masterClrMapping/>
  </p:clrMapOvr>
  <p:transition spd="med">
    <p:randomBar dir="vert"/>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86476"/>
      </p:ext>
    </p:extLst>
  </p:cSld>
  <p:clrMapOvr>
    <a:masterClrMapping/>
  </p:clrMapOvr>
  <p:transition spd="med">
    <p:randomBar dir="vert"/>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707024"/>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6267276"/>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405374"/>
      </p:ext>
    </p:extLst>
  </p:cSld>
  <p:clrMapOvr>
    <a:masterClrMapping/>
  </p:clrMapOvr>
  <p:transition spd="med">
    <p:randomBar dir="vert"/>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71827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00399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895682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08728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686480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52447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621542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326709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1382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6061921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239221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9717062"/>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4" y="3340101"/>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0" tIns="45715" rIns="91430" bIns="45715" anchor="ctr"/>
          <a:lstStyle/>
          <a:p>
            <a:pPr defTabSz="457153" eaLnBrk="1" hangingPunct="1">
              <a:spcBef>
                <a:spcPct val="0"/>
              </a:spcBef>
              <a:buFontTx/>
              <a:buNone/>
            </a:pPr>
            <a:endParaRPr lang="en-US" sz="1800" b="0">
              <a:solidFill>
                <a:srgbClr val="333333"/>
              </a:solidFill>
              <a:latin typeface="Times New Roman" charset="0"/>
              <a:ea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1"/>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153"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3271033121"/>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3224181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3347517359"/>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3741114123"/>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47013903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3039785503"/>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358608617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2471941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537172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73022063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227503226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291078332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13858360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090636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77379772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60174792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031575748"/>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1474087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8782022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269360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52145324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46038641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04316908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651959158"/>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1097728"/>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1082597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00004067"/>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9927451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814502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783347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7954488"/>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3726199"/>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7400484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2628639"/>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91321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0061857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5637474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39719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2974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pPr/>
              <a:t>‹#›</a:t>
            </a:fld>
            <a:endParaRPr lang="en-US"/>
          </a:p>
        </p:txBody>
      </p:sp>
    </p:spTree>
    <p:extLst>
      <p:ext uri="{BB962C8B-B14F-4D97-AF65-F5344CB8AC3E}">
        <p14:creationId xmlns:p14="http://schemas.microsoft.com/office/powerpoint/2010/main" val="36059446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12219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9196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8916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76313442"/>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41490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2968735"/>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845617"/>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508927"/>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99234087"/>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17929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pPr/>
              <a:t>‹#›</a:t>
            </a:fld>
            <a:endParaRPr lang="en-US"/>
          </a:p>
        </p:txBody>
      </p:sp>
    </p:spTree>
    <p:extLst>
      <p:ext uri="{BB962C8B-B14F-4D97-AF65-F5344CB8AC3E}">
        <p14:creationId xmlns:p14="http://schemas.microsoft.com/office/powerpoint/2010/main" val="3661323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7450034"/>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112264"/>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4882775"/>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01172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70042336"/>
      </p:ext>
    </p:extLst>
  </p:cSld>
  <p:clrMapOvr>
    <a:masterClrMapping/>
  </p:clrMapOvr>
  <p:transition spd="med">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564211593"/>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4558492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3107339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20667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7987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11.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6.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7.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5.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6.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7.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8.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9.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3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1.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2.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6.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7.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8.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9.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0.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2.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3.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4.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5.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7.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485.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9.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0.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1.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2.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3.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4.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5.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9.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image" Target="../media/image2.png"/><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61.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62.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63.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8.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4.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9.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5.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6.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7.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8.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9.xml"/><Relationship Id="rId18" Type="http://schemas.openxmlformats.org/officeDocument/2006/relationships/image" Target="../media/image11.png"/><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17" Type="http://schemas.openxmlformats.org/officeDocument/2006/relationships/image" Target="../media/image10.png"/><Relationship Id="rId2" Type="http://schemas.openxmlformats.org/officeDocument/2006/relationships/slideLayout" Target="../slideLayouts/slideLayout708.xml"/><Relationship Id="rId16" Type="http://schemas.openxmlformats.org/officeDocument/2006/relationships/image" Target="../media/image9.png"/><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5" Type="http://schemas.openxmlformats.org/officeDocument/2006/relationships/image" Target="../media/image8.png"/><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26.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70.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37.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71.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72.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13.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73.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70.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74.xml"/><Relationship Id="rId2" Type="http://schemas.openxmlformats.org/officeDocument/2006/relationships/slideLayout" Target="../slideLayouts/slideLayout764.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81.xml"/><Relationship Id="rId13" Type="http://schemas.openxmlformats.org/officeDocument/2006/relationships/slideLayout" Target="../slideLayouts/slideLayout786.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slideLayout" Target="../slideLayouts/slideLayout785.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 Id="rId14" Type="http://schemas.openxmlformats.org/officeDocument/2006/relationships/theme" Target="../theme/theme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8/13/24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64637871"/>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2705312532"/>
      </p:ext>
    </p:extLst>
  </p:cSld>
  <p:clrMap bg1="dk2" tx1="lt1" bg2="dk1" tx2="lt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 id="214748455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13/08/2024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771017259"/>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65093"/>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4198794"/>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2195694"/>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762116"/>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940704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038333"/>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7320016"/>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795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2795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7955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7955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795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2795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795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95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ea typeface="ＭＳ Ｐゴシック" charset="-128"/>
                <a:cs typeface="ＭＳ Ｐゴシック" charset="-128"/>
              </a:defRPr>
            </a:lvl1pPr>
          </a:lstStyle>
          <a:p>
            <a:pPr>
              <a:defRPr/>
            </a:pPr>
            <a:endParaRPr lang="en-US"/>
          </a:p>
        </p:txBody>
      </p:sp>
      <p:sp>
        <p:nvSpPr>
          <p:cNvPr id="2795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ea typeface="ＭＳ Ｐゴシック" charset="-128"/>
                <a:cs typeface="ＭＳ Ｐゴシック" charset="-128"/>
              </a:defRPr>
            </a:lvl1pPr>
          </a:lstStyle>
          <a:p>
            <a:pPr>
              <a:defRPr/>
            </a:pPr>
            <a:endParaRPr lang="en-US"/>
          </a:p>
        </p:txBody>
      </p:sp>
      <p:sp>
        <p:nvSpPr>
          <p:cNvPr id="2795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fld id="{7D1AA631-2DF2-4B46-9ED8-C4CDF795BC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99"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FFCC66"/>
              </a:solidFill>
            </a:endParaRPr>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FFCC66"/>
              </a:solidFill>
            </a:endParaRPr>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solidFill>
                <a:srgbClr val="FFCC66"/>
              </a:solidFill>
            </a:endParaRPr>
          </a:p>
        </p:txBody>
      </p:sp>
    </p:spTree>
    <p:extLst>
      <p:ext uri="{BB962C8B-B14F-4D97-AF65-F5344CB8AC3E}">
        <p14:creationId xmlns:p14="http://schemas.microsoft.com/office/powerpoint/2010/main" val="3005738216"/>
      </p:ext>
    </p:extLst>
  </p:cSld>
  <p:clrMap bg1="dk2" tx1="lt1" bg2="dk1" tx2="lt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035071"/>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836050"/>
      </p:ext>
    </p:extLst>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671434"/>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1689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42583018"/>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864722"/>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42181276"/>
      </p:ext>
    </p:extLst>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971801"/>
      </p:ext>
    </p:extLst>
  </p:cSld>
  <p:clrMap bg1="lt1" tx1="dk1" bg2="lt2" tx2="dk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24280593"/>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143000" cy="6856413"/>
            <a:chOff x="0" y="0"/>
            <a:chExt cx="720" cy="4319"/>
          </a:xfrm>
        </p:grpSpPr>
        <p:sp>
          <p:nvSpPr>
            <p:cNvPr id="27648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sp>
          <p:nvSpPr>
            <p:cNvPr id="27648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pic>
          <p:nvPicPr>
            <p:cNvPr id="37898"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789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8"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276489"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276490"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fld id="{E3436A7B-AA77-FF4B-86C4-9ACBCCFC120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500"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B6B84D0-AD2F-8641-B4FB-C5E6619F321C}" type="slidenum">
              <a:rPr lang="en-US"/>
              <a:pPr>
                <a:defRPr/>
              </a:pPr>
              <a:t>‹#›</a:t>
            </a:fld>
            <a:endParaRPr lang="en-US"/>
          </a:p>
        </p:txBody>
      </p:sp>
    </p:spTree>
    <p:extLst>
      <p:ext uri="{BB962C8B-B14F-4D97-AF65-F5344CB8AC3E}">
        <p14:creationId xmlns:p14="http://schemas.microsoft.com/office/powerpoint/2010/main" val="1159936436"/>
      </p:ext>
    </p:extLst>
  </p:cSld>
  <p:clrMap bg1="dk2" tx1="lt1" bg2="dk1"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78871578"/>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70325364"/>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346386"/>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7724084"/>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6247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6247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62474"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mn-lt"/>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mn-lt"/>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pPr>
              <a:defRPr/>
            </a:pPr>
            <a:fld id="{A6DA335B-B33E-7740-BB2C-EF67FAF0BB4F}" type="slidenum">
              <a:rPr lang="en-US"/>
              <a:pPr>
                <a:defRPr/>
              </a:pPr>
              <a:t>‹#›</a:t>
            </a:fld>
            <a:endParaRPr lang="en-US"/>
          </a:p>
        </p:txBody>
      </p:sp>
    </p:spTree>
    <p:extLst>
      <p:ext uri="{BB962C8B-B14F-4D97-AF65-F5344CB8AC3E}">
        <p14:creationId xmlns:p14="http://schemas.microsoft.com/office/powerpoint/2010/main" val="13118918"/>
      </p:ext>
    </p:extLst>
  </p:cSld>
  <p:clrMap bg1="dk2" tx1="lt1" bg2="dk1" tx2="lt2" accent1="accent1" accent2="accent2" accent3="accent3" accent4="accent4" accent5="accent5" accent6="accent6" hlink="hlink" folHlink="folHlink"/>
  <p:sldLayoutIdLst>
    <p:sldLayoutId id="2147484896" r:id="rId1"/>
    <p:sldLayoutId id="2147484897" r:id="rId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66658"/>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6484752"/>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45314138"/>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881654"/>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259077"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78"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79"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0"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1"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2"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3"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4"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5"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6"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7"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8"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9"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0"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1"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2"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3"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4"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5"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6"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7"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8"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grpSp>
            <p:nvGrpSpPr>
              <p:cNvPr id="50192" name="Group 27"/>
              <p:cNvGrpSpPr>
                <a:grpSpLocks/>
              </p:cNvGrpSpPr>
              <p:nvPr/>
            </p:nvGrpSpPr>
            <p:grpSpPr bwMode="auto">
              <a:xfrm>
                <a:off x="192" y="0"/>
                <a:ext cx="5376" cy="4320"/>
                <a:chOff x="192" y="0"/>
                <a:chExt cx="5376" cy="4320"/>
              </a:xfrm>
            </p:grpSpPr>
            <p:sp>
              <p:nvSpPr>
                <p:cNvPr id="25910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9129"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59130"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grpSp>
          <p:nvGrpSpPr>
            <p:cNvPr id="50187" name="Group 59"/>
            <p:cNvGrpSpPr>
              <a:grpSpLocks/>
            </p:cNvGrpSpPr>
            <p:nvPr/>
          </p:nvGrpSpPr>
          <p:grpSpPr bwMode="auto">
            <a:xfrm>
              <a:off x="261" y="892"/>
              <a:ext cx="1124" cy="1464"/>
              <a:chOff x="96" y="916"/>
              <a:chExt cx="2208" cy="2876"/>
            </a:xfrm>
          </p:grpSpPr>
          <p:sp>
            <p:nvSpPr>
              <p:cNvPr id="259132"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259133"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259134"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fld id="{23A7F973-7EF2-D84D-BEDD-BC24659F204C}"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4501"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71008853"/>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22224823"/>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341355"/>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957787"/>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61632555"/>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65377942"/>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76874"/>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0721898"/>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4EE49A91-E000-024B-99E2-105F279D3E6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564812367"/>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73716405"/>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a:solidFill>
                  <a:srgbClr val="EAEAEA"/>
                </a:solidFill>
                <a:ea typeface="ＭＳ Ｐゴシック" charset="-128"/>
                <a:cs typeface="ＭＳ Ｐゴシック" charset="-128"/>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a:solidFill>
                  <a:srgbClr val="EAEAEA"/>
                </a:solidFill>
                <a:ea typeface="ＭＳ Ｐゴシック" charset="-128"/>
                <a:cs typeface="ＭＳ Ｐゴシック" charset="-128"/>
              </a:endParaRPr>
            </a:p>
          </p:txBody>
        </p:sp>
        <p:pic>
          <p:nvPicPr>
            <p:cNvPr id="6247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a typeface="ＭＳ Ｐゴシック" charset="-128"/>
                <a:cs typeface="ＭＳ Ｐゴシック" charset="-128"/>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a typeface="ＭＳ Ｐゴシック" charset="-128"/>
                <a:cs typeface="ＭＳ Ｐゴシック" charset="-128"/>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fld id="{19A0B9F6-F76F-864C-AA7C-06CADB58B7E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49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11"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25166568"/>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665558"/>
      </p:ext>
    </p:extLst>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524762928"/>
      </p:ext>
    </p:extLst>
  </p:cSld>
  <p:clrMap bg1="dk2" tx1="lt1" bg2="dk1" tx2="lt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195" r:id="rId5"/>
    <p:sldLayoutId id="2147485196" r:id="rId6"/>
    <p:sldLayoutId id="2147485197" r:id="rId7"/>
    <p:sldLayoutId id="2147485198" r:id="rId8"/>
    <p:sldLayoutId id="2147485199" r:id="rId9"/>
    <p:sldLayoutId id="2147485200" r:id="rId10"/>
    <p:sldLayoutId id="21474852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03" r:id="rId1"/>
    <p:sldLayoutId id="2147485204" r:id="rId2"/>
    <p:sldLayoutId id="2147485205" r:id="rId3"/>
    <p:sldLayoutId id="2147485206" r:id="rId4"/>
    <p:sldLayoutId id="2147485207" r:id="rId5"/>
    <p:sldLayoutId id="2147485208" r:id="rId6"/>
    <p:sldLayoutId id="2147485209" r:id="rId7"/>
    <p:sldLayoutId id="2147485210" r:id="rId8"/>
    <p:sldLayoutId id="2147485211" r:id="rId9"/>
    <p:sldLayoutId id="2147485212" r:id="rId10"/>
    <p:sldLayoutId id="21474852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15" r:id="rId1"/>
    <p:sldLayoutId id="2147485216" r:id="rId2"/>
    <p:sldLayoutId id="2147485217" r:id="rId3"/>
    <p:sldLayoutId id="2147485218" r:id="rId4"/>
    <p:sldLayoutId id="2147485219" r:id="rId5"/>
    <p:sldLayoutId id="2147485220" r:id="rId6"/>
    <p:sldLayoutId id="2147485221" r:id="rId7"/>
    <p:sldLayoutId id="2147485222" r:id="rId8"/>
    <p:sldLayoutId id="2147485223" r:id="rId9"/>
    <p:sldLayoutId id="2147485224" r:id="rId10"/>
    <p:sldLayoutId id="214748522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75" r:id="rId1"/>
    <p:sldLayoutId id="2147485276" r:id="rId2"/>
    <p:sldLayoutId id="2147485277" r:id="rId3"/>
    <p:sldLayoutId id="2147485278" r:id="rId4"/>
    <p:sldLayoutId id="2147485279" r:id="rId5"/>
    <p:sldLayoutId id="2147485280" r:id="rId6"/>
    <p:sldLayoutId id="2147485281" r:id="rId7"/>
    <p:sldLayoutId id="2147485282" r:id="rId8"/>
    <p:sldLayoutId id="2147485283" r:id="rId9"/>
    <p:sldLayoutId id="2147485284" r:id="rId10"/>
    <p:sldLayoutId id="21474852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solidFill>
                  <a:srgbClr val="000000"/>
                </a:solidFill>
                <a:latin typeface="+mn-lt"/>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solidFill>
                  <a:srgbClr val="000000"/>
                </a:solidFill>
                <a:latin typeface="+mn-lt"/>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fld id="{09EA958C-9EF6-CF4D-B007-D39666E909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9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37570" name="Group 2"/>
          <p:cNvGrpSpPr>
            <a:grpSpLocks/>
          </p:cNvGrpSpPr>
          <p:nvPr/>
        </p:nvGrpSpPr>
        <p:grpSpPr bwMode="auto">
          <a:xfrm>
            <a:off x="0" y="0"/>
            <a:ext cx="1143000" cy="6856413"/>
            <a:chOff x="0" y="0"/>
            <a:chExt cx="720" cy="4319"/>
          </a:xfrm>
        </p:grpSpPr>
        <p:sp>
          <p:nvSpPr>
            <p:cNvPr id="23757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23757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237578"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75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F4D31F97-38A0-6A41-9755-9A0D82D81199}" type="slidenum">
              <a:rPr lang="en-US"/>
              <a:pPr>
                <a:defRPr/>
              </a:pPr>
              <a:t>‹#›</a:t>
            </a:fld>
            <a:endParaRPr lang="en-US"/>
          </a:p>
        </p:txBody>
      </p:sp>
    </p:spTree>
    <p:extLst>
      <p:ext uri="{BB962C8B-B14F-4D97-AF65-F5344CB8AC3E}">
        <p14:creationId xmlns:p14="http://schemas.microsoft.com/office/powerpoint/2010/main" val="2824429313"/>
      </p:ext>
    </p:extLst>
  </p:cSld>
  <p:clrMap bg1="dk2" tx1="lt1" bg2="dk1" tx2="lt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US">
              <a:solidFill>
                <a:srgbClr val="000000"/>
              </a:solidFill>
              <a:latin typeface="Arial" pitchFamily="34" charset="0"/>
              <a:ea typeface="+mn-ea"/>
              <a:cs typeface="+mn-cs"/>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ltLang="en-US">
              <a:solidFill>
                <a:srgbClr val="000000"/>
              </a:solidFill>
              <a:latin typeface="Arial" pitchFamily="34" charset="0"/>
              <a:ea typeface="+mn-ea"/>
              <a:cs typeface="+mn-cs"/>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B2958D23-238D-4C20-9AB2-11E74A09E807}" type="slidenum">
              <a:rPr lang="en-US" altLang="en-US">
                <a:solidFill>
                  <a:srgbClr val="000000"/>
                </a:solidFill>
                <a:latin typeface="Arial" pitchFamily="34" charset="0"/>
                <a:ea typeface="+mn-ea"/>
                <a:cs typeface="+mn-cs"/>
              </a:rPr>
              <a:pPr/>
              <a:t>‹#›</a:t>
            </a:fld>
            <a:endParaRPr lang="en-US" altLang="en-US">
              <a:solidFill>
                <a:srgbClr val="000000"/>
              </a:solidFill>
              <a:latin typeface="Arial" pitchFamily="34" charset="0"/>
              <a:ea typeface="+mn-ea"/>
              <a:cs typeface="+mn-cs"/>
            </a:endParaRPr>
          </a:p>
        </p:txBody>
      </p:sp>
    </p:spTree>
    <p:extLst>
      <p:ext uri="{BB962C8B-B14F-4D97-AF65-F5344CB8AC3E}">
        <p14:creationId xmlns:p14="http://schemas.microsoft.com/office/powerpoint/2010/main" val="1486673695"/>
      </p:ext>
    </p:extLst>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300034" name="Freeform 2"/>
          <p:cNvSpPr>
            <a:spLocks/>
          </p:cNvSpPr>
          <p:nvPr/>
        </p:nvSpPr>
        <p:spPr bwMode="auto">
          <a:xfrm>
            <a:off x="901700" y="3378200"/>
            <a:ext cx="5359400" cy="2425700"/>
          </a:xfrm>
          <a:custGeom>
            <a:avLst/>
            <a:gdLst>
              <a:gd name="T0" fmla="*/ 0 w 3376"/>
              <a:gd name="T1" fmla="*/ 1525 h 1528"/>
              <a:gd name="T2" fmla="*/ 79 w 3376"/>
              <a:gd name="T3" fmla="*/ 1498 h 1528"/>
              <a:gd name="T4" fmla="*/ 753 w 3376"/>
              <a:gd name="T5" fmla="*/ 1223 h 1528"/>
              <a:gd name="T6" fmla="*/ 1048 w 3376"/>
              <a:gd name="T7" fmla="*/ 1054 h 1528"/>
              <a:gd name="T8" fmla="*/ 1122 w 3376"/>
              <a:gd name="T9" fmla="*/ 1007 h 1528"/>
              <a:gd name="T10" fmla="*/ 1164 w 3376"/>
              <a:gd name="T11" fmla="*/ 974 h 1528"/>
              <a:gd name="T12" fmla="*/ 1164 w 3376"/>
              <a:gd name="T13" fmla="*/ 918 h 1528"/>
              <a:gd name="T14" fmla="*/ 1637 w 3376"/>
              <a:gd name="T15" fmla="*/ 734 h 1528"/>
              <a:gd name="T16" fmla="*/ 1715 w 3376"/>
              <a:gd name="T17" fmla="*/ 731 h 1528"/>
              <a:gd name="T18" fmla="*/ 1787 w 3376"/>
              <a:gd name="T19" fmla="*/ 725 h 1528"/>
              <a:gd name="T20" fmla="*/ 1901 w 3376"/>
              <a:gd name="T21" fmla="*/ 707 h 1528"/>
              <a:gd name="T22" fmla="*/ 2015 w 3376"/>
              <a:gd name="T23" fmla="*/ 678 h 1528"/>
              <a:gd name="T24" fmla="*/ 2162 w 3376"/>
              <a:gd name="T25" fmla="*/ 620 h 1528"/>
              <a:gd name="T26" fmla="*/ 2069 w 3376"/>
              <a:gd name="T27" fmla="*/ 578 h 1528"/>
              <a:gd name="T28" fmla="*/ 2195 w 3376"/>
              <a:gd name="T29" fmla="*/ 605 h 1528"/>
              <a:gd name="T30" fmla="*/ 2276 w 3376"/>
              <a:gd name="T31" fmla="*/ 578 h 1528"/>
              <a:gd name="T32" fmla="*/ 2186 w 3376"/>
              <a:gd name="T33" fmla="*/ 533 h 1528"/>
              <a:gd name="T34" fmla="*/ 2309 w 3376"/>
              <a:gd name="T35" fmla="*/ 560 h 1528"/>
              <a:gd name="T36" fmla="*/ 2399 w 3376"/>
              <a:gd name="T37" fmla="*/ 521 h 1528"/>
              <a:gd name="T38" fmla="*/ 2315 w 3376"/>
              <a:gd name="T39" fmla="*/ 470 h 1528"/>
              <a:gd name="T40" fmla="*/ 2453 w 3376"/>
              <a:gd name="T41" fmla="*/ 494 h 1528"/>
              <a:gd name="T42" fmla="*/ 2619 w 3376"/>
              <a:gd name="T43" fmla="*/ 430 h 1528"/>
              <a:gd name="T44" fmla="*/ 2888 w 3376"/>
              <a:gd name="T45" fmla="*/ 302 h 1528"/>
              <a:gd name="T46" fmla="*/ 3099 w 3376"/>
              <a:gd name="T47" fmla="*/ 182 h 1528"/>
              <a:gd name="T48" fmla="*/ 3376 w 3376"/>
              <a:gd name="T49" fmla="*/ 0 h 1528"/>
              <a:gd name="T50" fmla="*/ 3016 w 3376"/>
              <a:gd name="T51" fmla="*/ 144 h 1528"/>
              <a:gd name="T52" fmla="*/ 2801 w 3376"/>
              <a:gd name="T53" fmla="*/ 230 h 1528"/>
              <a:gd name="T54" fmla="*/ 2619 w 3376"/>
              <a:gd name="T55" fmla="*/ 302 h 1528"/>
              <a:gd name="T56" fmla="*/ 2386 w 3376"/>
              <a:gd name="T57" fmla="*/ 398 h 1528"/>
              <a:gd name="T58" fmla="*/ 2146 w 3376"/>
              <a:gd name="T59" fmla="*/ 478 h 1528"/>
              <a:gd name="T60" fmla="*/ 1792 w 3376"/>
              <a:gd name="T61" fmla="*/ 624 h 1528"/>
              <a:gd name="T62" fmla="*/ 1601 w 3376"/>
              <a:gd name="T63" fmla="*/ 710 h 1528"/>
              <a:gd name="T64" fmla="*/ 1135 w 3376"/>
              <a:gd name="T65" fmla="*/ 886 h 1528"/>
              <a:gd name="T66" fmla="*/ 1098 w 3376"/>
              <a:gd name="T67" fmla="*/ 871 h 1528"/>
              <a:gd name="T68" fmla="*/ 993 w 3376"/>
              <a:gd name="T69" fmla="*/ 871 h 1528"/>
              <a:gd name="T70" fmla="*/ 450 w 3376"/>
              <a:gd name="T71" fmla="*/ 1039 h 1528"/>
              <a:gd name="T72" fmla="*/ 8 w 3376"/>
              <a:gd name="T73" fmla="*/ 1214 h 1528"/>
              <a:gd name="T74" fmla="*/ 27 w 3376"/>
              <a:gd name="T75" fmla="*/ 1240 h 1528"/>
              <a:gd name="T76" fmla="*/ 35 w 3376"/>
              <a:gd name="T77" fmla="*/ 1237 h 1528"/>
              <a:gd name="T78" fmla="*/ 10 w 3376"/>
              <a:gd name="T79" fmla="*/ 1528 h 1528"/>
              <a:gd name="T80" fmla="*/ 0 w 3376"/>
              <a:gd name="T81" fmla="*/ 1525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000"/>
            </a:srgbClr>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nvGrpSpPr>
          <p:cNvPr id="300035" name="Group 3"/>
          <p:cNvGrpSpPr>
            <a:grpSpLocks/>
          </p:cNvGrpSpPr>
          <p:nvPr/>
        </p:nvGrpSpPr>
        <p:grpSpPr bwMode="auto">
          <a:xfrm>
            <a:off x="296863" y="3022600"/>
            <a:ext cx="976312" cy="2828925"/>
            <a:chOff x="187" y="1904"/>
            <a:chExt cx="615" cy="1782"/>
          </a:xfrm>
        </p:grpSpPr>
        <p:grpSp>
          <p:nvGrpSpPr>
            <p:cNvPr id="300036" name="Group 4"/>
            <p:cNvGrpSpPr>
              <a:grpSpLocks/>
            </p:cNvGrpSpPr>
            <p:nvPr/>
          </p:nvGrpSpPr>
          <p:grpSpPr bwMode="auto">
            <a:xfrm>
              <a:off x="187" y="3207"/>
              <a:ext cx="438" cy="479"/>
              <a:chOff x="187" y="3207"/>
              <a:chExt cx="438" cy="479"/>
            </a:xfrm>
          </p:grpSpPr>
          <p:sp>
            <p:nvSpPr>
              <p:cNvPr id="300037"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39"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3"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4"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6" name="Oval 14"/>
              <p:cNvSpPr>
                <a:spLocks noChangeArrowheads="1"/>
              </p:cNvSpPr>
              <p:nvPr/>
            </p:nvSpPr>
            <p:spPr bwMode="auto">
              <a:xfrm>
                <a:off x="192" y="3332"/>
                <a:ext cx="418" cy="86"/>
              </a:xfrm>
              <a:prstGeom prst="ellipse">
                <a:avLst/>
              </a:prstGeom>
              <a:solidFill>
                <a:srgbClr val="000000">
                  <a:alpha val="50000"/>
                </a:srgbClr>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7" name="Freeform 15"/>
              <p:cNvSpPr>
                <a:spLocks/>
              </p:cNvSpPr>
              <p:nvPr/>
            </p:nvSpPr>
            <p:spPr bwMode="auto">
              <a:xfrm>
                <a:off x="232" y="3283"/>
                <a:ext cx="67" cy="369"/>
              </a:xfrm>
              <a:custGeom>
                <a:avLst/>
                <a:gdLst>
                  <a:gd name="T0" fmla="*/ 0 w 67"/>
                  <a:gd name="T1" fmla="*/ 133 h 369"/>
                  <a:gd name="T2" fmla="*/ 0 w 67"/>
                  <a:gd name="T3" fmla="*/ 357 h 369"/>
                  <a:gd name="T4" fmla="*/ 20 w 67"/>
                  <a:gd name="T5" fmla="*/ 368 h 369"/>
                  <a:gd name="T6" fmla="*/ 20 w 67"/>
                  <a:gd name="T7" fmla="*/ 141 h 369"/>
                  <a:gd name="T8" fmla="*/ 20 w 67"/>
                  <a:gd name="T9" fmla="*/ 125 h 369"/>
                  <a:gd name="T10" fmla="*/ 29 w 67"/>
                  <a:gd name="T11" fmla="*/ 111 h 369"/>
                  <a:gd name="T12" fmla="*/ 66 w 67"/>
                  <a:gd name="T13" fmla="*/ 4 h 369"/>
                  <a:gd name="T14" fmla="*/ 59 w 67"/>
                  <a:gd name="T15" fmla="*/ 0 h 369"/>
                  <a:gd name="T16" fmla="*/ 8 w 67"/>
                  <a:gd name="T17" fmla="*/ 113 h 369"/>
                  <a:gd name="T18" fmla="*/ 0 w 67"/>
                  <a:gd name="T19" fmla="*/ 13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48"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Lst>
                <a:ahLst/>
                <a:cxnLst>
                  <a:cxn ang="0">
                    <a:pos x="T0" y="T1"/>
                  </a:cxn>
                  <a:cxn ang="0">
                    <a:pos x="T2" y="T3"/>
                  </a:cxn>
                  <a:cxn ang="0">
                    <a:pos x="T4" y="T5"/>
                  </a:cxn>
                  <a:cxn ang="0">
                    <a:pos x="T6" y="T7"/>
                  </a:cxn>
                  <a:cxn ang="0">
                    <a:pos x="T8" y="T9"/>
                  </a:cxn>
                  <a:cxn ang="0">
                    <a:pos x="T10" y="T11"/>
                  </a:cxn>
                  <a:cxn ang="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49" name="Freeform 17"/>
              <p:cNvSpPr>
                <a:spLocks/>
              </p:cNvSpPr>
              <p:nvPr/>
            </p:nvSpPr>
            <p:spPr bwMode="auto">
              <a:xfrm>
                <a:off x="441" y="3215"/>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0" name="Freeform 18"/>
              <p:cNvSpPr>
                <a:spLocks/>
              </p:cNvSpPr>
              <p:nvPr/>
            </p:nvSpPr>
            <p:spPr bwMode="auto">
              <a:xfrm>
                <a:off x="492" y="3327"/>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1" name="Freeform 19"/>
              <p:cNvSpPr>
                <a:spLocks/>
              </p:cNvSpPr>
              <p:nvPr/>
            </p:nvSpPr>
            <p:spPr bwMode="auto">
              <a:xfrm>
                <a:off x="286" y="3250"/>
                <a:ext cx="73" cy="23"/>
              </a:xfrm>
              <a:custGeom>
                <a:avLst/>
                <a:gdLst>
                  <a:gd name="T0" fmla="*/ 72 w 73"/>
                  <a:gd name="T1" fmla="*/ 22 h 23"/>
                  <a:gd name="T2" fmla="*/ 37 w 73"/>
                  <a:gd name="T3" fmla="*/ 18 h 23"/>
                  <a:gd name="T4" fmla="*/ 16 w 73"/>
                  <a:gd name="T5" fmla="*/ 12 h 23"/>
                  <a:gd name="T6" fmla="*/ 0 w 73"/>
                  <a:gd name="T7" fmla="*/ 6 h 23"/>
                  <a:gd name="T8" fmla="*/ 5 w 73"/>
                  <a:gd name="T9" fmla="*/ 0 h 23"/>
                  <a:gd name="T10" fmla="*/ 21 w 73"/>
                  <a:gd name="T11" fmla="*/ 8 h 23"/>
                  <a:gd name="T12" fmla="*/ 45 w 73"/>
                  <a:gd name="T13" fmla="*/ 14 h 23"/>
                  <a:gd name="T14" fmla="*/ 68 w 73"/>
                  <a:gd name="T15" fmla="*/ 14 h 23"/>
                  <a:gd name="T16" fmla="*/ 72 w 73"/>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2"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3"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000"/>
                </a:schemeClr>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sp>
          <p:nvSpPr>
            <p:cNvPr id="300054"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sp>
        <p:nvSpPr>
          <p:cNvPr id="300055" name="Freeform 23"/>
          <p:cNvSpPr>
            <a:spLocks/>
          </p:cNvSpPr>
          <p:nvPr/>
        </p:nvSpPr>
        <p:spPr bwMode="auto">
          <a:xfrm>
            <a:off x="600075" y="3163888"/>
            <a:ext cx="560388" cy="2022475"/>
          </a:xfrm>
          <a:custGeom>
            <a:avLst/>
            <a:gdLst>
              <a:gd name="T0" fmla="*/ 0 w 353"/>
              <a:gd name="T1" fmla="*/ 1272 h 1274"/>
              <a:gd name="T2" fmla="*/ 352 w 353"/>
              <a:gd name="T3" fmla="*/ 0 h 1274"/>
              <a:gd name="T4" fmla="*/ 26 w 353"/>
              <a:gd name="T5" fmla="*/ 1273 h 1274"/>
              <a:gd name="T6" fmla="*/ 0 w 353"/>
              <a:gd name="T7" fmla="*/ 1272 h 1274"/>
            </a:gdLst>
            <a:ahLst/>
            <a:cxnLst>
              <a:cxn ang="0">
                <a:pos x="T0" y="T1"/>
              </a:cxn>
              <a:cxn ang="0">
                <a:pos x="T2" y="T3"/>
              </a:cxn>
              <a:cxn ang="0">
                <a:pos x="T4" y="T5"/>
              </a:cxn>
              <a:cxn ang="0">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6"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300057"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400" b="0">
                <a:latin typeface="+mn-lt"/>
              </a:defRPr>
            </a:lvl1pPr>
          </a:lstStyle>
          <a:p>
            <a:endParaRPr lang="en-US" altLang="en-US">
              <a:solidFill>
                <a:srgbClr val="FFCC66"/>
              </a:solidFill>
              <a:ea typeface="+mn-ea"/>
              <a:cs typeface="+mn-cs"/>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400" b="0">
                <a:latin typeface="+mn-lt"/>
              </a:defRPr>
            </a:lvl1pPr>
          </a:lstStyle>
          <a:p>
            <a:endParaRPr lang="en-US" altLang="en-US">
              <a:solidFill>
                <a:srgbClr val="FFCC66"/>
              </a:solidFill>
              <a:ea typeface="+mn-ea"/>
              <a:cs typeface="+mn-cs"/>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r">
              <a:defRPr sz="1400" b="0">
                <a:latin typeface="+mn-lt"/>
              </a:defRPr>
            </a:lvl1pPr>
          </a:lstStyle>
          <a:p>
            <a:endParaRPr lang="en-US" altLang="en-US">
              <a:solidFill>
                <a:srgbClr val="FFCC66"/>
              </a:solidFill>
              <a:ea typeface="+mn-ea"/>
              <a:cs typeface="+mn-cs"/>
            </a:endParaRPr>
          </a:p>
        </p:txBody>
      </p:sp>
    </p:spTree>
    <p:extLst>
      <p:ext uri="{BB962C8B-B14F-4D97-AF65-F5344CB8AC3E}">
        <p14:creationId xmlns:p14="http://schemas.microsoft.com/office/powerpoint/2010/main" val="4064945268"/>
      </p:ext>
    </p:extLst>
  </p:cSld>
  <p:clrMap bg1="dk2" tx1="lt1" bg2="dk1" tx2="lt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Monotype Sorts" pitchFamily="18"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18" charset="2"/>
        <a:buChar char=")"/>
        <a:defRPr kumimoji="1" sz="2800">
          <a:solidFill>
            <a:schemeClr val="tx1"/>
          </a:solidFill>
          <a:latin typeface="+mn-lt"/>
        </a:defRPr>
      </a:lvl2pPr>
      <a:lvl3pPr marL="1143000" indent="-228600" algn="l" rtl="0" eaLnBrk="0" fontAlgn="base" hangingPunct="0">
        <a:spcBef>
          <a:spcPct val="20000"/>
        </a:spcBef>
        <a:spcAft>
          <a:spcPct val="0"/>
        </a:spcAft>
        <a:buFont typeface="Monotype Sorts" pitchFamily="18" charset="2"/>
        <a:buChar char=")"/>
        <a:defRPr kumimoji="1" sz="2400">
          <a:solidFill>
            <a:schemeClr val="tx1"/>
          </a:solidFill>
          <a:latin typeface="+mn-lt"/>
        </a:defRPr>
      </a:lvl3pPr>
      <a:lvl4pPr marL="1600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4pPr>
      <a:lvl5pPr marL="20574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5pPr>
      <a:lvl6pPr marL="25146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6pPr>
      <a:lvl7pPr marL="29718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7pPr>
      <a:lvl8pPr marL="34290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8pPr>
      <a:lvl9pPr marL="3886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8/13/24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601053077"/>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978231285"/>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13/08/2024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072815165"/>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599110143"/>
      </p:ext>
    </p:extLst>
  </p:cSld>
  <p:clrMap bg1="dk2" tx1="lt1" bg2="dk1" tx2="lt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8/13/24</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293326497"/>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023D8DD-BEB4-4D45-A07F-9B3EE692E84D}" type="slidenum">
              <a:rPr lang="en-US"/>
              <a:pPr>
                <a:defRPr/>
              </a:pPr>
              <a:t>‹#›</a:t>
            </a:fld>
            <a:endParaRPr lang="en-US"/>
          </a:p>
        </p:txBody>
      </p:sp>
    </p:spTree>
    <p:extLst>
      <p:ext uri="{BB962C8B-B14F-4D97-AF65-F5344CB8AC3E}">
        <p14:creationId xmlns:p14="http://schemas.microsoft.com/office/powerpoint/2010/main" val="733482696"/>
      </p:ext>
    </p:extLst>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404" r:id="rId10"/>
    <p:sldLayoutId id="2147485405" r:id="rId11"/>
    <p:sldLayoutId id="2147485406"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fld id="{6BDAE325-15F2-5D4F-BA80-F0EEF1659914}" type="slidenum">
              <a:rPr lang="en-US"/>
              <a:pPr/>
              <a:t>‹#›</a:t>
            </a:fld>
            <a:endParaRPr lang="en-US"/>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42043"/>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 id="214748541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76140B3-D18D-5E40-82FA-D2D25AC906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5" charset="0"/>
                <a:ea typeface="ＭＳ Ｐゴシック" charset="0"/>
              </a:endParaRPr>
            </a:p>
          </p:txBody>
        </p:sp>
        <p:sp>
          <p:nvSpPr>
            <p:cNvPr id="1033" name="Arc 4"/>
            <p:cNvSpPr>
              <a:spLocks/>
            </p:cNvSpPr>
            <p:nvPr/>
          </p:nvSpPr>
          <p:spPr bwMode="auto">
            <a:xfrm>
              <a:off x="0" y="1"/>
              <a:ext cx="5298" cy="4312"/>
            </a:xfrm>
            <a:custGeom>
              <a:avLst/>
              <a:gdLst>
                <a:gd name="T0" fmla="*/ 0 w 21600"/>
                <a:gd name="T1" fmla="*/ 0 h 21600"/>
                <a:gd name="T2" fmla="*/ 78 w 21600"/>
                <a:gd name="T3" fmla="*/ 34 h 21600"/>
                <a:gd name="T4" fmla="*/ 0 w 21600"/>
                <a:gd name="T5" fmla="*/ 3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7173" name="Rectangle 5"/>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FFFFFF"/>
              </a:solidFill>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FFFFFF"/>
              </a:solidFill>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0E272A16-D8F0-BE44-A199-616F70DD045A}" type="slidenum">
              <a:rPr lang="en-US">
                <a:solidFill>
                  <a:srgbClr val="FFFFFF"/>
                </a:solidFill>
                <a:latin typeface="Times New Roman" charset="0"/>
                <a:ea typeface="ＭＳ Ｐゴシック" charset="0"/>
              </a:rPr>
              <a:pPr>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021416"/>
      </p:ext>
    </p:extLst>
  </p:cSld>
  <p:clrMap bg1="dk2" tx1="lt1" bg2="dk1" tx2="lt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SzPct val="90000"/>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accent1"/>
        </a:buClr>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656203905"/>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57507858"/>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4305" eaLnBrk="0" hangingPunct="0">
              <a:spcBef>
                <a:spcPct val="50000"/>
              </a:spcBef>
              <a:defRPr sz="1400">
                <a:solidFill>
                  <a:srgbClr val="578963"/>
                </a:solidFill>
                <a:cs typeface="Times New Roman" charset="0"/>
              </a:defRPr>
            </a:lvl1pPr>
          </a:lstStyle>
          <a:p>
            <a:pPr>
              <a:buFontTx/>
              <a:buNone/>
              <a:defRPr/>
            </a:pPr>
            <a:fld id="{BD4E5AF0-C059-1C48-A548-A953B6C6CC2A}" type="slidenum">
              <a:rPr lang="en-US" b="0">
                <a:latin typeface="Times New Roman" charset="0"/>
                <a:ea typeface="ＭＳ Ｐゴシック" charset="0"/>
              </a:rPr>
              <a:pPr>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3949624076"/>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153" algn="l" rtl="0" eaLnBrk="0" fontAlgn="base" hangingPunct="0">
        <a:spcBef>
          <a:spcPct val="0"/>
        </a:spcBef>
        <a:spcAft>
          <a:spcPct val="0"/>
        </a:spcAft>
        <a:defRPr kumimoji="1" sz="4400">
          <a:solidFill>
            <a:schemeClr val="tx2"/>
          </a:solidFill>
          <a:latin typeface="Times New Roman" pitchFamily="-111" charset="0"/>
        </a:defRPr>
      </a:lvl6pPr>
      <a:lvl7pPr marL="914305" algn="l" rtl="0" eaLnBrk="0" fontAlgn="base" hangingPunct="0">
        <a:spcBef>
          <a:spcPct val="0"/>
        </a:spcBef>
        <a:spcAft>
          <a:spcPct val="0"/>
        </a:spcAft>
        <a:defRPr kumimoji="1" sz="4400">
          <a:solidFill>
            <a:schemeClr val="tx2"/>
          </a:solidFill>
          <a:latin typeface="Times New Roman" pitchFamily="-111" charset="0"/>
        </a:defRPr>
      </a:lvl7pPr>
      <a:lvl8pPr marL="1371458" algn="l" rtl="0" eaLnBrk="0" fontAlgn="base" hangingPunct="0">
        <a:spcBef>
          <a:spcPct val="0"/>
        </a:spcBef>
        <a:spcAft>
          <a:spcPct val="0"/>
        </a:spcAft>
        <a:defRPr kumimoji="1" sz="4400">
          <a:solidFill>
            <a:schemeClr val="tx2"/>
          </a:solidFill>
          <a:latin typeface="Times New Roman" pitchFamily="-111" charset="0"/>
        </a:defRPr>
      </a:lvl8pPr>
      <a:lvl9pPr marL="182861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865" indent="-342865"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873" indent="-28572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2882" indent="-228577"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034"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187"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340"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492"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8645"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5797"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704578452"/>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spcBef>
                <a:spcPct val="0"/>
              </a:spcBef>
              <a:buFontTx/>
              <a:buNone/>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spcBef>
                <a:spcPct val="0"/>
              </a:spcBef>
              <a:buFontTx/>
              <a:buNone/>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spcBef>
                <a:spcPct val="0"/>
              </a:spcBef>
              <a:buFontTx/>
              <a:buNone/>
              <a:defRPr/>
            </a:pPr>
            <a:fld id="{C7FCEC4A-0619-534F-AB0C-4C4D1986DF16}" type="slidenum">
              <a:rPr lang="en-US" b="0">
                <a:ea typeface="ＭＳ Ｐゴシック" charset="0"/>
              </a:rPr>
              <a:pPr>
                <a:spcBef>
                  <a:spcPct val="0"/>
                </a:spcBef>
                <a:buFontTx/>
                <a:buNone/>
                <a:defRPr/>
              </a:pPr>
              <a:t>‹#›</a:t>
            </a:fld>
            <a:endParaRPr lang="en-US" b="0">
              <a:ea typeface="ＭＳ Ｐゴシック" charset="0"/>
            </a:endParaRPr>
          </a:p>
        </p:txBody>
      </p:sp>
    </p:spTree>
    <p:extLst>
      <p:ext uri="{BB962C8B-B14F-4D97-AF65-F5344CB8AC3E}">
        <p14:creationId xmlns:p14="http://schemas.microsoft.com/office/powerpoint/2010/main" val="3293163169"/>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 id="2147485492" r:id="rId12"/>
    <p:sldLayoutId id="21474854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966823"/>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2426789533"/>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65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558.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87.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255.xml"/><Relationship Id="rId4" Type="http://schemas.openxmlformats.org/officeDocument/2006/relationships/image" Target="../media/image78.jpeg"/></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1.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25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4.xml"/><Relationship Id="rId1" Type="http://schemas.openxmlformats.org/officeDocument/2006/relationships/slideLayout" Target="../slideLayouts/slideLayout27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5.xml"/><Relationship Id="rId1" Type="http://schemas.openxmlformats.org/officeDocument/2006/relationships/slideLayout" Target="../slideLayouts/slideLayout299.xml"/><Relationship Id="rId4" Type="http://schemas.openxmlformats.org/officeDocument/2006/relationships/image" Target="../media/image8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7.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569.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99.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1.xml"/><Relationship Id="rId1" Type="http://schemas.openxmlformats.org/officeDocument/2006/relationships/slideLayout" Target="../slideLayouts/slideLayout59.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3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10.xml"/></Relationships>
</file>

<file path=ppt/slides/_rels/slide1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5.xml"/><Relationship Id="rId1" Type="http://schemas.openxmlformats.org/officeDocument/2006/relationships/slideLayout" Target="../slideLayouts/slideLayout54.xml"/></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6.xml"/><Relationship Id="rId1" Type="http://schemas.openxmlformats.org/officeDocument/2006/relationships/slideLayout" Target="../slideLayouts/slideLayout5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5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5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5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6.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580.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12.xml"/></Relationships>
</file>

<file path=ppt/slides/_rels/slide1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4.xml"/><Relationship Id="rId1" Type="http://schemas.openxmlformats.org/officeDocument/2006/relationships/slideLayout" Target="../slideLayouts/slideLayout59.xml"/></Relationships>
</file>

<file path=ppt/slides/_rels/slide1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5.xml"/><Relationship Id="rId1" Type="http://schemas.openxmlformats.org/officeDocument/2006/relationships/slideLayout" Target="../slideLayouts/slideLayout5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90.xml"/></Relationships>
</file>

<file path=ppt/slides/_rels/slide1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90.xml"/></Relationships>
</file>

<file path=ppt/slides/_rels/slide1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90.xml"/></Relationships>
</file>

<file path=ppt/slides/_rels/slide1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6.xml"/><Relationship Id="rId1" Type="http://schemas.openxmlformats.org/officeDocument/2006/relationships/slideLayout" Target="../slideLayouts/slideLayout59.xml"/></Relationships>
</file>

<file path=ppt/slides/_rels/slide1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7.xml"/><Relationship Id="rId1" Type="http://schemas.openxmlformats.org/officeDocument/2006/relationships/slideLayout" Target="../slideLayouts/slideLayout59.xml"/></Relationships>
</file>

<file path=ppt/slides/_rels/slide1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8.xml"/><Relationship Id="rId1" Type="http://schemas.openxmlformats.org/officeDocument/2006/relationships/slideLayout" Target="../slideLayouts/slideLayout59.xml"/></Relationships>
</file>

<file path=ppt/slides/_rels/slide1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9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54.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591.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20.xml"/></Relationships>
</file>

<file path=ppt/slides/_rels/slide1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1.xml"/><Relationship Id="rId1" Type="http://schemas.openxmlformats.org/officeDocument/2006/relationships/slideLayout" Target="../slideLayouts/slideLayout5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2.xml"/><Relationship Id="rId1" Type="http://schemas.openxmlformats.org/officeDocument/2006/relationships/slideLayout" Target="../slideLayouts/slideLayout59.xml"/></Relationships>
</file>

<file path=ppt/slides/_rels/slide1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3.xml"/><Relationship Id="rId1" Type="http://schemas.openxmlformats.org/officeDocument/2006/relationships/slideLayout" Target="../slideLayouts/slideLayout5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4.xml"/><Relationship Id="rId1" Type="http://schemas.openxmlformats.org/officeDocument/2006/relationships/slideLayout" Target="../slideLayouts/slideLayout59.xml"/></Relationships>
</file>

<file path=ppt/slides/_rels/slide1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5.xml"/><Relationship Id="rId1" Type="http://schemas.openxmlformats.org/officeDocument/2006/relationships/slideLayout" Target="../slideLayouts/slideLayout59.xml"/></Relationships>
</file>

<file path=ppt/slides/_rels/slide1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1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9.xml"/><Relationship Id="rId1" Type="http://schemas.openxmlformats.org/officeDocument/2006/relationships/slideLayout" Target="../slideLayouts/slideLayout59.xml"/></Relationships>
</file>

<file path=ppt/slides/_rels/slide1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0.xml"/><Relationship Id="rId1" Type="http://schemas.openxmlformats.org/officeDocument/2006/relationships/slideLayout" Target="../slideLayouts/slideLayout423.xml"/></Relationships>
</file>

<file path=ppt/slides/_rels/slide1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1.xml"/><Relationship Id="rId1" Type="http://schemas.openxmlformats.org/officeDocument/2006/relationships/slideLayout" Target="../slideLayouts/slideLayout423.xml"/></Relationships>
</file>

<file path=ppt/slides/_rels/slide1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2.xml"/><Relationship Id="rId1" Type="http://schemas.openxmlformats.org/officeDocument/2006/relationships/slideLayout" Target="../slideLayouts/slideLayout6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3.xml"/><Relationship Id="rId1" Type="http://schemas.openxmlformats.org/officeDocument/2006/relationships/slideLayout" Target="../slideLayouts/slideLayout54.xml"/></Relationships>
</file>

<file path=ppt/slides/_rels/slide1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4.xml"/><Relationship Id="rId1" Type="http://schemas.openxmlformats.org/officeDocument/2006/relationships/slideLayout" Target="../slideLayouts/slideLayout5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5.xml"/><Relationship Id="rId1" Type="http://schemas.openxmlformats.org/officeDocument/2006/relationships/slideLayout" Target="../slideLayouts/slideLayout43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9.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7.xml"/><Relationship Id="rId1" Type="http://schemas.openxmlformats.org/officeDocument/2006/relationships/slideLayout" Target="../slideLayouts/slideLayout54.xml"/></Relationships>
</file>

<file path=ppt/slides/_rels/slide1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8.xml"/><Relationship Id="rId1" Type="http://schemas.openxmlformats.org/officeDocument/2006/relationships/slideLayout" Target="../slideLayouts/slideLayout5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9.xml"/><Relationship Id="rId1" Type="http://schemas.openxmlformats.org/officeDocument/2006/relationships/slideLayout" Target="../slideLayouts/slideLayout54.xml"/></Relationships>
</file>

<file path=ppt/slides/_rels/slide1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0.xml"/><Relationship Id="rId1" Type="http://schemas.openxmlformats.org/officeDocument/2006/relationships/slideLayout" Target="../slideLayouts/slideLayout59.xml"/></Relationships>
</file>

<file path=ppt/slides/_rels/slide1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1.xml"/><Relationship Id="rId1" Type="http://schemas.openxmlformats.org/officeDocument/2006/relationships/slideLayout" Target="../slideLayouts/slideLayout59.xml"/></Relationships>
</file>

<file path=ppt/slides/_rels/slide1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2.xml"/><Relationship Id="rId1" Type="http://schemas.openxmlformats.org/officeDocument/2006/relationships/slideLayout" Target="../slideLayouts/slideLayout59.xml"/></Relationships>
</file>

<file path=ppt/slides/_rels/slide1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3.xml"/><Relationship Id="rId1" Type="http://schemas.openxmlformats.org/officeDocument/2006/relationships/slideLayout" Target="../slideLayouts/slideLayout5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8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45.xml"/><Relationship Id="rId1" Type="http://schemas.openxmlformats.org/officeDocument/2006/relationships/slideLayout" Target="../slideLayouts/slideLayout145.xml"/><Relationship Id="rId4" Type="http://schemas.openxmlformats.org/officeDocument/2006/relationships/image" Target="../media/image61.png"/></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46.xml"/><Relationship Id="rId1" Type="http://schemas.openxmlformats.org/officeDocument/2006/relationships/slideLayout" Target="../slideLayouts/slideLayout676.xml"/><Relationship Id="rId4" Type="http://schemas.openxmlformats.org/officeDocument/2006/relationships/image" Target="../media/image63.emf"/></Relationships>
</file>

<file path=ppt/slides/_rels/slide1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7.xml"/><Relationship Id="rId1" Type="http://schemas.openxmlformats.org/officeDocument/2006/relationships/slideLayout" Target="../slideLayouts/slideLayout5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45.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602.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48.xml"/></Relationships>
</file>

<file path=ppt/slides/_rels/slide185.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07.wmf"/></Relationships>
</file>

<file path=ppt/slides/_rels/slide1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0.xml"/><Relationship Id="rId1" Type="http://schemas.openxmlformats.org/officeDocument/2006/relationships/slideLayout" Target="../slideLayouts/slideLayout5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188.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151.xml"/><Relationship Id="rId1" Type="http://schemas.openxmlformats.org/officeDocument/2006/relationships/slideLayout" Target="../slideLayouts/slideLayout467.xml"/><Relationship Id="rId4" Type="http://schemas.openxmlformats.org/officeDocument/2006/relationships/image" Target="../media/image107.wmf"/></Relationships>
</file>

<file path=ppt/slides/_rels/slide1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2.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5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06.xml"/><Relationship Id="rId1" Type="http://schemas.openxmlformats.org/officeDocument/2006/relationships/themeOverride" Target="../theme/themeOverride7.xml"/><Relationship Id="rId4" Type="http://schemas.openxmlformats.org/officeDocument/2006/relationships/image" Target="../media/image109.png"/></Relationships>
</file>

<file path=ppt/slides/_rels/slide1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706.xml"/><Relationship Id="rId1" Type="http://schemas.openxmlformats.org/officeDocument/2006/relationships/themeOverride" Target="../theme/themeOverride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7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1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3.xml"/><Relationship Id="rId1" Type="http://schemas.openxmlformats.org/officeDocument/2006/relationships/slideLayout" Target="../slideLayouts/slideLayout742.xml"/></Relationships>
</file>

<file path=ppt/slides/_rels/slide1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4.xml"/><Relationship Id="rId1" Type="http://schemas.openxmlformats.org/officeDocument/2006/relationships/slideLayout" Target="../slideLayouts/slideLayout483.xml"/><Relationship Id="rId4" Type="http://schemas.openxmlformats.org/officeDocument/2006/relationships/image" Target="../media/image113.jpeg"/></Relationships>
</file>

<file path=ppt/slides/_rels/slide1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5.xml"/><Relationship Id="rId1" Type="http://schemas.openxmlformats.org/officeDocument/2006/relationships/slideLayout" Target="../slideLayouts/slideLayout59.xml"/></Relationships>
</file>

<file path=ppt/slides/_rels/slide19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56.xml"/><Relationship Id="rId1" Type="http://schemas.openxmlformats.org/officeDocument/2006/relationships/slideLayout" Target="../slideLayouts/slideLayout54.xml"/><Relationship Id="rId4" Type="http://schemas.openxmlformats.org/officeDocument/2006/relationships/image" Target="../media/image115.png"/></Relationships>
</file>

<file path=ppt/slides/_rels/slide1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7.xml"/><Relationship Id="rId1" Type="http://schemas.openxmlformats.org/officeDocument/2006/relationships/slideLayout" Target="../slideLayouts/slideLayout5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58.xml"/><Relationship Id="rId1" Type="http://schemas.openxmlformats.org/officeDocument/2006/relationships/slideLayout" Target="../slideLayouts/slideLayout134.xml"/><Relationship Id="rId4" Type="http://schemas.openxmlformats.org/officeDocument/2006/relationships/image" Target="../media/image116.emf"/></Relationships>
</file>

<file path=ppt/slides/_rels/slide2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9.xml"/><Relationship Id="rId1" Type="http://schemas.openxmlformats.org/officeDocument/2006/relationships/slideLayout" Target="../slideLayouts/slideLayout12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20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60.xml"/><Relationship Id="rId1" Type="http://schemas.openxmlformats.org/officeDocument/2006/relationships/slideLayout" Target="../slideLayouts/slideLayout134.xml"/><Relationship Id="rId4" Type="http://schemas.openxmlformats.org/officeDocument/2006/relationships/image" Target="../media/image116.emf"/></Relationships>
</file>

<file path=ppt/slides/_rels/slide2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1.xml"/><Relationship Id="rId1" Type="http://schemas.openxmlformats.org/officeDocument/2006/relationships/slideLayout" Target="../slideLayouts/slideLayout4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10.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59.xml"/></Relationships>
</file>

<file path=ppt/slides/_rels/slide20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4.xml"/><Relationship Id="rId1" Type="http://schemas.openxmlformats.org/officeDocument/2006/relationships/slideLayout" Target="../slideLayouts/slideLayout40.xml"/></Relationships>
</file>

<file path=ppt/slides/_rels/slide2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5.xml"/><Relationship Id="rId1" Type="http://schemas.openxmlformats.org/officeDocument/2006/relationships/slideLayout" Target="../slideLayouts/slideLayout59.xml"/></Relationships>
</file>

<file path=ppt/slides/_rels/slide2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6.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2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7.xml"/><Relationship Id="rId1" Type="http://schemas.openxmlformats.org/officeDocument/2006/relationships/slideLayout" Target="../slideLayouts/slideLayout59.xml"/></Relationships>
</file>

<file path=ppt/slides/_rels/slide2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8.xml"/><Relationship Id="rId1" Type="http://schemas.openxmlformats.org/officeDocument/2006/relationships/slideLayout" Target="../slideLayouts/slideLayout59.xml"/></Relationships>
</file>

<file path=ppt/slides/_rels/slide2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9.xml"/><Relationship Id="rId1" Type="http://schemas.openxmlformats.org/officeDocument/2006/relationships/slideLayout" Target="../slideLayouts/slideLayout59.xml"/></Relationships>
</file>

<file path=ppt/slides/_rels/slide2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0.xml"/><Relationship Id="rId1" Type="http://schemas.openxmlformats.org/officeDocument/2006/relationships/slideLayout" Target="../slideLayouts/slideLayout59.xml"/></Relationships>
</file>

<file path=ppt/slides/_rels/slide2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1.xml"/><Relationship Id="rId1" Type="http://schemas.openxmlformats.org/officeDocument/2006/relationships/slideLayout" Target="../slideLayouts/slideLayout59.xml"/></Relationships>
</file>

<file path=ppt/slides/_rels/slide2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2.xml"/><Relationship Id="rId1" Type="http://schemas.openxmlformats.org/officeDocument/2006/relationships/slideLayout" Target="../slideLayouts/slideLayout59.xml"/></Relationships>
</file>

<file path=ppt/slides/_rels/slide2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3.xml"/><Relationship Id="rId1" Type="http://schemas.openxmlformats.org/officeDocument/2006/relationships/slideLayout" Target="../slideLayouts/slideLayout509.xml"/></Relationships>
</file>

<file path=ppt/slides/_rels/slide2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4.xml"/><Relationship Id="rId1" Type="http://schemas.openxmlformats.org/officeDocument/2006/relationships/slideLayout" Target="../slideLayouts/slideLayout730.xml"/></Relationships>
</file>

<file path=ppt/slides/_rels/slide2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5.xml"/><Relationship Id="rId1" Type="http://schemas.openxmlformats.org/officeDocument/2006/relationships/slideLayout" Target="../slideLayouts/slideLayout40.xml"/></Relationships>
</file>

<file path=ppt/slides/_rels/slide2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6.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7.xml"/><Relationship Id="rId1" Type="http://schemas.openxmlformats.org/officeDocument/2006/relationships/slideLayout" Target="../slideLayouts/slideLayout59.xml"/></Relationships>
</file>

<file path=ppt/slides/_rels/slide22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8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22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78.xml"/><Relationship Id="rId1" Type="http://schemas.openxmlformats.org/officeDocument/2006/relationships/slideLayout" Target="../slideLayouts/slideLayout763.xml"/><Relationship Id="rId4" Type="http://schemas.openxmlformats.org/officeDocument/2006/relationships/image" Target="../media/image127.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23.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59.xml"/><Relationship Id="rId5" Type="http://schemas.openxmlformats.org/officeDocument/2006/relationships/hyperlink" Target="https://www.merriam-webster.com/dictionary/loyal" TargetMode="External"/><Relationship Id="rId4" Type="http://schemas.openxmlformats.org/officeDocument/2006/relationships/hyperlink" Target="https://www.merriam-webster.com/dictionary/immovabl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5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74.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hemeOverride" Target="../theme/themeOverride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57.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00.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56.xml"/><Relationship Id="rId1" Type="http://schemas.openxmlformats.org/officeDocument/2006/relationships/themeOverride" Target="../theme/themeOverride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67.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640.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60.xml"/><Relationship Id="rId1" Type="http://schemas.openxmlformats.org/officeDocument/2006/relationships/slideLayout" Target="../slideLayouts/slideLayout145.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3.xml"/><Relationship Id="rId1" Type="http://schemas.openxmlformats.org/officeDocument/2006/relationships/slideLayout" Target="../slideLayouts/slideLayout632.xml"/><Relationship Id="rId4" Type="http://schemas.openxmlformats.org/officeDocument/2006/relationships/image" Target="../media/image63.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eg"/><Relationship Id="rId1" Type="http://schemas.openxmlformats.org/officeDocument/2006/relationships/slideLayout" Target="../slideLayouts/slideLayout64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54.xml"/><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54.xml"/><Relationship Id="rId4" Type="http://schemas.openxmlformats.org/officeDocument/2006/relationships/image" Target="../media/image71.emf"/></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25.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536.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7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40.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4.xml"/><Relationship Id="rId1" Type="http://schemas.openxmlformats.org/officeDocument/2006/relationships/slideLayout" Target="../slideLayouts/slideLayout186.xml"/><Relationship Id="rId4" Type="http://schemas.openxmlformats.org/officeDocument/2006/relationships/image" Target="../media/image63.emf"/></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2.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22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54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81.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8172400" y="620688"/>
            <a:ext cx="3048000" cy="1295400"/>
          </a:xfrm>
        </p:spPr>
        <p:txBody>
          <a:bodyPr/>
          <a:lstStyle/>
          <a:p>
            <a:pPr algn="r" eaLnBrk="1" hangingPunct="1"/>
            <a:r>
              <a:rPr lang="zh-TW" altLang="en-US">
                <a:latin typeface="Times New Roman" charset="0"/>
                <a:ea typeface="ＭＳ Ｐゴシック" charset="0"/>
                <a:cs typeface="ＭＳ Ｐゴシック" charset="0"/>
              </a:rPr>
              <a:t>士师记 </a:t>
            </a:r>
            <a:endParaRPr lang="en-US">
              <a:latin typeface="Times New Roman" charset="0"/>
              <a:ea typeface="ＭＳ Ｐゴシック" charset="0"/>
              <a:cs typeface="ＭＳ Ｐゴシック"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a:solidFill>
                  <a:srgbClr val="FFFFFF"/>
                </a:solidFill>
                <a:effectLst>
                  <a:outerShdw blurRad="38100" dist="38100" dir="2700000" algn="tl">
                    <a:srgbClr val="000000"/>
                  </a:outerShdw>
                </a:effectLst>
                <a:latin typeface="Arial"/>
                <a:cs typeface="Arial"/>
              </a:rPr>
              <a:t>Dr. Rick Griffith, </a:t>
            </a:r>
            <a:r>
              <a:rPr lang="zh-CN" altLang="en-US" sz="1800" b="1" i="1" kern="0" dirty="0">
                <a:solidFill>
                  <a:srgbClr val="FFFFFF"/>
                </a:solidFill>
                <a:effectLst>
                  <a:outerShdw blurRad="38100" dist="38100" dir="2700000" algn="tl">
                    <a:srgbClr val="000000"/>
                  </a:outerShdw>
                </a:effectLst>
                <a:latin typeface="Arial"/>
                <a:cs typeface="Arial"/>
              </a:rPr>
              <a:t>新加坡神学院</a:t>
            </a:r>
            <a:endParaRPr lang="en-US" sz="1800" b="1" i="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1800" b="1" i="1" kern="0" dirty="0" err="1">
                <a:solidFill>
                  <a:srgbClr val="FFFFFF"/>
                </a:solidFill>
                <a:effectLst>
                  <a:outerShdw blurRad="38100" dist="38100" dir="2700000" algn="tl">
                    <a:srgbClr val="000000"/>
                  </a:outerShdw>
                </a:effectLst>
                <a:latin typeface="Arial"/>
                <a:cs typeface="Arial"/>
              </a:rPr>
              <a:t>BibleStudyDownloads.org</a:t>
            </a:r>
            <a:endParaRPr lang="en-US" sz="1800" b="1" i="1" kern="0" dirty="0">
              <a:solidFill>
                <a:srgbClr val="FFFFFF"/>
              </a:solidFill>
              <a:effectLst>
                <a:outerShdw blurRad="38100" dist="38100" dir="2700000" algn="tl">
                  <a:srgbClr val="000000"/>
                </a:outerShdw>
              </a:effectLst>
              <a:latin typeface="Arial"/>
              <a:cs typeface="Arial"/>
            </a:endParaRPr>
          </a:p>
        </p:txBody>
      </p:sp>
      <p:sp>
        <p:nvSpPr>
          <p:cNvPr id="147460" name="WordArt 8"/>
          <p:cNvSpPr>
            <a:spLocks noChangeArrowheads="1" noChangeShapeType="1" noTextEdit="1"/>
          </p:cNvSpPr>
          <p:nvPr/>
        </p:nvSpPr>
        <p:spPr bwMode="auto">
          <a:xfrm>
            <a:off x="-108520" y="3861048"/>
            <a:ext cx="4464496" cy="2225824"/>
          </a:xfrm>
          <a:prstGeom prst="rect">
            <a:avLst/>
          </a:prstGeom>
        </p:spPr>
        <p:txBody>
          <a:bodyPr wrap="none" fromWordArt="1">
            <a:prstTxWarp prst="textFadeUp">
              <a:avLst>
                <a:gd name="adj" fmla="val 9991"/>
              </a:avLst>
            </a:prstTxWarp>
          </a:bodyPr>
          <a:lstStyle/>
          <a:p>
            <a:pPr algn="ctr"/>
            <a:r>
              <a:rPr lang="zh-CN" alt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士师记</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2339017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dirty="0">
                <a:solidFill>
                  <a:srgbClr val="FFFF00"/>
                </a:solidFill>
              </a:rPr>
              <a:t>神权统治之下的失败</a:t>
            </a:r>
            <a:endParaRPr lang="en-US" sz="4000" b="1" dirty="0">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dirty="0">
                <a:solidFill>
                  <a:srgbClr val="FFFF00"/>
                </a:solidFill>
              </a:rPr>
              <a:t>未完成的占领</a:t>
            </a:r>
            <a:endParaRPr lang="en-US" sz="1900" b="1" dirty="0">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dirty="0">
                <a:solidFill>
                  <a:srgbClr val="FFFF00"/>
                </a:solidFill>
              </a:rPr>
              <a:t>士师的拯救</a:t>
            </a:r>
            <a:endParaRPr lang="en-US" sz="1900" b="1" dirty="0">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dirty="0">
                <a:solidFill>
                  <a:srgbClr val="FFFF00"/>
                </a:solidFill>
              </a:rPr>
              <a:t>王国体制的需要</a:t>
            </a:r>
            <a:endParaRPr lang="en-US" sz="1900" b="1" dirty="0">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dirty="0">
                <a:solidFill>
                  <a:srgbClr val="FFFF00"/>
                </a:solidFill>
              </a:rPr>
              <a:t>恶化</a:t>
            </a:r>
            <a:endParaRPr lang="en-US" sz="2500" b="1" dirty="0">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dirty="0">
                <a:solidFill>
                  <a:srgbClr val="FFFF00"/>
                </a:solidFill>
              </a:rPr>
              <a:t>管教</a:t>
            </a:r>
            <a:endParaRPr lang="en-US" sz="2500" b="1" dirty="0">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dirty="0">
                <a:solidFill>
                  <a:srgbClr val="FFFF00"/>
                </a:solidFill>
              </a:rPr>
              <a:t>败坏</a:t>
            </a:r>
            <a:endParaRPr lang="en-US" sz="2500" b="1" dirty="0">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循环的起因</a:t>
            </a:r>
            <a:endParaRPr lang="en-US" sz="2500" b="1" dirty="0">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循环的咒诅</a:t>
            </a:r>
            <a:endParaRPr lang="en-US" sz="2500" b="1" dirty="0">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循环的条件</a:t>
            </a:r>
            <a:endParaRPr lang="en-US" sz="2500" dirty="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dirty="0">
                <a:solidFill>
                  <a:srgbClr val="FFFF00"/>
                </a:solidFill>
              </a:rPr>
              <a:t>与迦南人共处</a:t>
            </a:r>
            <a:endParaRPr lang="en-US" sz="2300" dirty="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与迦南人开战</a:t>
            </a:r>
            <a:endParaRPr lang="en-US" sz="2500" dirty="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dirty="0">
                <a:solidFill>
                  <a:srgbClr val="FFFF00"/>
                </a:solidFill>
              </a:rPr>
              <a:t>生活似迦南人</a:t>
            </a:r>
            <a:endParaRPr lang="en-US" sz="2300" dirty="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dirty="0">
                <a:solidFill>
                  <a:srgbClr val="FFFF00"/>
                </a:solidFill>
              </a:rPr>
              <a:t>c. 341 </a:t>
            </a:r>
            <a:r>
              <a:rPr lang="zh-CN" altLang="en-US" sz="2500" b="1" dirty="0">
                <a:solidFill>
                  <a:srgbClr val="FFFF00"/>
                </a:solidFill>
              </a:rPr>
              <a:t>年</a:t>
            </a:r>
            <a:r>
              <a:rPr lang="en-US" altLang="ja-JP" sz="2500" b="1" dirty="0">
                <a:solidFill>
                  <a:srgbClr val="FFFF00"/>
                </a:solidFill>
              </a:rPr>
              <a:t>(</a:t>
            </a:r>
            <a:r>
              <a:rPr lang="zh-CN" altLang="en-US" sz="2500" b="1" dirty="0">
                <a:solidFill>
                  <a:srgbClr val="FFFF00"/>
                </a:solidFill>
              </a:rPr>
              <a:t>主前</a:t>
            </a:r>
            <a:r>
              <a:rPr lang="en-US" altLang="ja-JP" sz="2500" b="1" dirty="0">
                <a:solidFill>
                  <a:srgbClr val="FFFF00"/>
                </a:solidFill>
              </a:rPr>
              <a:t>1390-1049 )</a:t>
            </a:r>
            <a:endParaRPr lang="en-US" sz="2500" b="1" dirty="0">
              <a:solidFill>
                <a:srgbClr val="FFFF00"/>
              </a:solidFill>
            </a:endParaRPr>
          </a:p>
        </p:txBody>
      </p:sp>
    </p:spTree>
    <p:extLst>
      <p:ext uri="{BB962C8B-B14F-4D97-AF65-F5344CB8AC3E}">
        <p14:creationId xmlns:p14="http://schemas.microsoft.com/office/powerpoint/2010/main" val="2487957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底波拉与巴拉在哪里做士师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4372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56" name="Text Box 16"/>
          <p:cNvSpPr txBox="1">
            <a:spLocks noChangeArrowheads="1"/>
          </p:cNvSpPr>
          <p:nvPr/>
        </p:nvSpPr>
        <p:spPr bwMode="auto">
          <a:xfrm>
            <a:off x="2562300" y="364502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endParaRPr lang="en-US" b="1" dirty="0">
              <a:solidFill>
                <a:srgbClr val="FFFFFF"/>
              </a:solidFill>
              <a:effectLst>
                <a:glow rad="279400">
                  <a:srgbClr val="000000">
                    <a:alpha val="98000"/>
                  </a:srgbClr>
                </a:glow>
              </a:effectLst>
              <a:latin typeface="Arial" charset="0"/>
              <a:cs typeface="Arial" charset="0"/>
            </a:endParaRP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7" name="Text Box 17"/>
          <p:cNvSpPr txBox="1">
            <a:spLocks noChangeArrowheads="1"/>
          </p:cNvSpPr>
          <p:nvPr/>
        </p:nvSpPr>
        <p:spPr bwMode="auto">
          <a:xfrm>
            <a:off x="3491880" y="191683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8191854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en-US" altLang="zh-CN" sz="3600" b="1" kern="1200" dirty="0">
                <a:solidFill>
                  <a:schemeClr val="bg1"/>
                </a:solidFill>
                <a:effectLst>
                  <a:glow rad="152400">
                    <a:schemeClr val="tx1"/>
                  </a:glow>
                </a:effectLst>
                <a:ea typeface="ＭＳ Ｐゴシック"/>
              </a:rPr>
              <a:t>10,000 </a:t>
            </a:r>
            <a:r>
              <a:rPr lang="zh-CN" altLang="en-US" sz="3600" b="1" kern="1200" dirty="0">
                <a:solidFill>
                  <a:schemeClr val="bg1"/>
                </a:solidFill>
                <a:effectLst>
                  <a:glow rad="152400">
                    <a:schemeClr val="tx1"/>
                  </a:glow>
                </a:effectLst>
                <a:ea typeface="ＭＳ Ｐゴシック"/>
              </a:rPr>
              <a:t>以色列人击败 </a:t>
            </a:r>
            <a:r>
              <a:rPr lang="en-US" altLang="zh-CN" sz="3600" b="1" kern="1200" dirty="0">
                <a:solidFill>
                  <a:schemeClr val="bg1"/>
                </a:solidFill>
                <a:effectLst>
                  <a:glow rad="152400">
                    <a:schemeClr val="tx1"/>
                  </a:glow>
                </a:effectLst>
                <a:ea typeface="ＭＳ Ｐゴシック"/>
              </a:rPr>
              <a:t>900 </a:t>
            </a:r>
            <a:r>
              <a:rPr lang="zh-CN" altLang="en-US" sz="3600" b="1" kern="1200" dirty="0">
                <a:solidFill>
                  <a:schemeClr val="bg1"/>
                </a:solidFill>
                <a:effectLst>
                  <a:glow rad="152400">
                    <a:schemeClr val="tx1"/>
                  </a:glow>
                </a:effectLst>
                <a:ea typeface="ＭＳ Ｐゴシック"/>
              </a:rPr>
              <a:t>辆迦南战车</a:t>
            </a:r>
            <a:br>
              <a:rPr lang="en-US" altLang="zh-CN" sz="3600" b="1" kern="1200" dirty="0">
                <a:solidFill>
                  <a:schemeClr val="bg1"/>
                </a:solidFill>
                <a:effectLst>
                  <a:glow rad="152400">
                    <a:schemeClr val="tx1"/>
                  </a:glow>
                </a:effectLst>
                <a:ea typeface="ＭＳ Ｐゴシック"/>
              </a:rPr>
            </a:br>
            <a:r>
              <a:rPr lang="zh-CN" altLang="en-US" sz="3600" b="1" kern="1200" dirty="0">
                <a:solidFill>
                  <a:schemeClr val="bg1"/>
                </a:solidFill>
                <a:effectLst>
                  <a:glow rad="152400">
                    <a:schemeClr val="tx1"/>
                  </a:glow>
                </a:effectLst>
                <a:ea typeface="ＭＳ Ｐゴシック"/>
              </a:rPr>
              <a:t>（士师记 </a:t>
            </a:r>
            <a:r>
              <a:rPr lang="en-US" altLang="zh-CN" sz="3600" b="1" kern="1200" dirty="0">
                <a:solidFill>
                  <a:schemeClr val="bg1"/>
                </a:solidFill>
                <a:effectLst>
                  <a:glow rad="152400">
                    <a:schemeClr val="tx1"/>
                  </a:glow>
                </a:effectLst>
                <a:ea typeface="ＭＳ Ｐゴシック"/>
              </a:rPr>
              <a:t>4</a:t>
            </a:r>
            <a:r>
              <a:rPr lang="zh-CN" altLang="en-US" sz="3600" b="1" kern="1200" dirty="0">
                <a:solidFill>
                  <a:schemeClr val="bg1"/>
                </a:solidFill>
                <a:effectLst>
                  <a:glow rad="152400">
                    <a:schemeClr val="tx1"/>
                  </a:glow>
                </a:effectLst>
                <a:ea typeface="ＭＳ Ｐゴシック"/>
              </a:rPr>
              <a:t>：</a:t>
            </a:r>
            <a:r>
              <a:rPr lang="en-US" altLang="zh-CN" sz="3600" b="1" kern="1200" dirty="0">
                <a:solidFill>
                  <a:schemeClr val="bg1"/>
                </a:solidFill>
                <a:effectLst>
                  <a:glow rad="152400">
                    <a:schemeClr val="tx1"/>
                  </a:glow>
                </a:effectLst>
                <a:ea typeface="ＭＳ Ｐゴシック"/>
              </a:rPr>
              <a:t>3</a:t>
            </a:r>
            <a:r>
              <a:rPr lang="zh-CN" altLang="en-US" sz="3600" b="1" kern="1200" dirty="0">
                <a:solidFill>
                  <a:schemeClr val="bg1"/>
                </a:solidFill>
                <a:effectLst>
                  <a:glow rad="152400">
                    <a:schemeClr val="tx1"/>
                  </a:glow>
                </a:effectLst>
                <a:ea typeface="ＭＳ Ｐゴシック"/>
              </a:rPr>
              <a:t>，</a:t>
            </a:r>
            <a:r>
              <a:rPr lang="en-US" altLang="zh-CN" sz="3600" b="1" kern="1200" dirty="0">
                <a:solidFill>
                  <a:schemeClr val="bg1"/>
                </a:solidFill>
                <a:effectLst>
                  <a:glow rad="152400">
                    <a:schemeClr val="tx1"/>
                  </a:glow>
                </a:effectLst>
                <a:ea typeface="ＭＳ Ｐゴシック"/>
              </a:rPr>
              <a:t>6</a:t>
            </a:r>
            <a:r>
              <a:rPr lang="zh-CN" altLang="en-US" sz="3600" b="1" kern="1200" dirty="0">
                <a:solidFill>
                  <a:schemeClr val="bg1"/>
                </a:solidFill>
                <a:effectLst>
                  <a:glow rad="152400">
                    <a:schemeClr val="tx1"/>
                  </a:glow>
                </a:effectLst>
                <a:ea typeface="ＭＳ Ｐゴシック"/>
              </a:rPr>
              <a:t>）</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3576811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2920006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3175" y="-132238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43363" name="Group 3"/>
          <p:cNvGrpSpPr>
            <a:grpSpLocks/>
          </p:cNvGrpSpPr>
          <p:nvPr/>
        </p:nvGrpSpPr>
        <p:grpSpPr bwMode="auto">
          <a:xfrm>
            <a:off x="533400" y="381000"/>
            <a:ext cx="8229600" cy="6172200"/>
            <a:chOff x="-3" y="400"/>
            <a:chExt cx="3778" cy="5587"/>
          </a:xfrm>
        </p:grpSpPr>
        <p:grpSp>
          <p:nvGrpSpPr>
            <p:cNvPr id="143365" name="Group 4"/>
            <p:cNvGrpSpPr>
              <a:grpSpLocks/>
            </p:cNvGrpSpPr>
            <p:nvPr/>
          </p:nvGrpSpPr>
          <p:grpSpPr bwMode="auto">
            <a:xfrm>
              <a:off x="0" y="403"/>
              <a:ext cx="3772" cy="5581"/>
              <a:chOff x="0" y="403"/>
              <a:chExt cx="3772" cy="5581"/>
            </a:xfrm>
          </p:grpSpPr>
          <p:grpSp>
            <p:nvGrpSpPr>
              <p:cNvPr id="143367" name="Group 5"/>
              <p:cNvGrpSpPr>
                <a:grpSpLocks/>
              </p:cNvGrpSpPr>
              <p:nvPr/>
            </p:nvGrpSpPr>
            <p:grpSpPr bwMode="auto">
              <a:xfrm>
                <a:off x="0" y="403"/>
                <a:ext cx="3772" cy="748"/>
                <a:chOff x="0" y="403"/>
                <a:chExt cx="3772" cy="748"/>
              </a:xfrm>
            </p:grpSpPr>
            <p:sp>
              <p:nvSpPr>
                <p:cNvPr id="143401" name="Rectangle 6"/>
                <p:cNvSpPr>
                  <a:spLocks noChangeArrowheads="1"/>
                </p:cNvSpPr>
                <p:nvPr/>
              </p:nvSpPr>
              <p:spPr bwMode="auto">
                <a:xfrm>
                  <a:off x="43" y="403"/>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a:solidFill>
                        <a:srgbClr val="FFFF00"/>
                      </a:solidFill>
                      <a:latin typeface="Arial" charset="0"/>
                      <a:cs typeface="Courier New" charset="0"/>
                    </a:rPr>
                    <a:t> </a:t>
                  </a:r>
                  <a:r>
                    <a:rPr lang="zh-CN" altLang="en-US" b="1">
                      <a:solidFill>
                        <a:srgbClr val="FFFF00"/>
                      </a:solidFill>
                      <a:latin typeface="Arial" charset="0"/>
                      <a:cs typeface="Courier New" charset="0"/>
                    </a:rPr>
                    <a:t>底波拉</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女先知，拉比多的妻子</a:t>
                  </a:r>
                  <a:r>
                    <a:rPr lang="en-GB" altLang="ja-JP" b="1">
                      <a:solidFill>
                        <a:srgbClr val="FFFF00"/>
                      </a:solidFill>
                      <a:latin typeface="Arial" charset="0"/>
                      <a:cs typeface="Courier New" charset="0"/>
                    </a:rPr>
                    <a:t>)</a:t>
                  </a:r>
                </a:p>
                <a:p>
                  <a:pPr algn="ctr" eaLnBrk="0" hangingPunct="0"/>
                  <a:r>
                    <a:rPr lang="zh-CN" altLang="en-US" b="1">
                      <a:solidFill>
                        <a:srgbClr val="FFFF00"/>
                      </a:solidFill>
                      <a:latin typeface="Arial" charset="0"/>
                      <a:cs typeface="Courier New" charset="0"/>
                    </a:rPr>
                    <a:t>巴拉</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亚比挪庵之子</a:t>
                  </a:r>
                  <a:r>
                    <a:rPr lang="en-GB" altLang="ja-JP" b="1">
                      <a:solidFill>
                        <a:srgbClr val="FFFF00"/>
                      </a:solidFill>
                      <a:latin typeface="Arial" charset="0"/>
                      <a:cs typeface="Courier New" charset="0"/>
                    </a:rPr>
                    <a:t>)</a:t>
                  </a:r>
                  <a:r>
                    <a:rPr lang="en-GB" altLang="ja-JP" sz="1800" b="1">
                      <a:solidFill>
                        <a:srgbClr val="FFFF00"/>
                      </a:solidFill>
                      <a:latin typeface="Arial" charset="0"/>
                      <a:cs typeface="Courier New" charset="0"/>
                    </a:rPr>
                    <a:t> </a:t>
                  </a:r>
                </a:p>
                <a:p>
                  <a:pPr algn="ctr" eaLnBrk="0" hangingPunct="0"/>
                  <a:endParaRPr lang="en-GB" sz="1800" b="1">
                    <a:solidFill>
                      <a:srgbClr val="FFFF00"/>
                    </a:solidFill>
                    <a:latin typeface="Arial" charset="0"/>
                    <a:cs typeface="Arial" charset="0"/>
                  </a:endParaRPr>
                </a:p>
              </p:txBody>
            </p:sp>
            <p:sp>
              <p:nvSpPr>
                <p:cNvPr id="143402" name="Rectangle 7"/>
                <p:cNvSpPr>
                  <a:spLocks noChangeArrowheads="1"/>
                </p:cNvSpPr>
                <p:nvPr/>
              </p:nvSpPr>
              <p:spPr bwMode="auto">
                <a:xfrm>
                  <a:off x="0" y="403"/>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68" name="Group 8"/>
              <p:cNvGrpSpPr>
                <a:grpSpLocks/>
              </p:cNvGrpSpPr>
              <p:nvPr/>
            </p:nvGrpSpPr>
            <p:grpSpPr bwMode="auto">
              <a:xfrm>
                <a:off x="0" y="1151"/>
                <a:ext cx="998" cy="633"/>
                <a:chOff x="0" y="1151"/>
                <a:chExt cx="998" cy="633"/>
              </a:xfrm>
            </p:grpSpPr>
            <p:sp>
              <p:nvSpPr>
                <p:cNvPr id="143399" name="Rectangle 9"/>
                <p:cNvSpPr>
                  <a:spLocks noChangeArrowheads="1"/>
                </p:cNvSpPr>
                <p:nvPr/>
              </p:nvSpPr>
              <p:spPr bwMode="auto">
                <a:xfrm>
                  <a:off x="43" y="115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43400" name="Rectangle 10"/>
                <p:cNvSpPr>
                  <a:spLocks noChangeArrowheads="1"/>
                </p:cNvSpPr>
                <p:nvPr/>
              </p:nvSpPr>
              <p:spPr bwMode="auto">
                <a:xfrm>
                  <a:off x="0" y="115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69" name="Group 11"/>
              <p:cNvGrpSpPr>
                <a:grpSpLocks/>
              </p:cNvGrpSpPr>
              <p:nvPr/>
            </p:nvGrpSpPr>
            <p:grpSpPr bwMode="auto">
              <a:xfrm>
                <a:off x="998" y="1151"/>
                <a:ext cx="2774" cy="633"/>
                <a:chOff x="998" y="1151"/>
                <a:chExt cx="2774" cy="633"/>
              </a:xfrm>
            </p:grpSpPr>
            <p:sp>
              <p:nvSpPr>
                <p:cNvPr id="143397" name="Rectangle 12"/>
                <p:cNvSpPr>
                  <a:spLocks noChangeArrowheads="1"/>
                </p:cNvSpPr>
                <p:nvPr/>
              </p:nvSpPr>
              <p:spPr bwMode="auto">
                <a:xfrm>
                  <a:off x="1041" y="115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以色列北部</a:t>
                  </a:r>
                  <a:r>
                    <a:rPr lang="en-GB" altLang="ja-JP"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98" name="Rectangle 13"/>
                <p:cNvSpPr>
                  <a:spLocks noChangeArrowheads="1"/>
                </p:cNvSpPr>
                <p:nvPr/>
              </p:nvSpPr>
              <p:spPr bwMode="auto">
                <a:xfrm>
                  <a:off x="998" y="115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0" name="Group 14"/>
              <p:cNvGrpSpPr>
                <a:grpSpLocks/>
              </p:cNvGrpSpPr>
              <p:nvPr/>
            </p:nvGrpSpPr>
            <p:grpSpPr bwMode="auto">
              <a:xfrm>
                <a:off x="0" y="1784"/>
                <a:ext cx="998" cy="633"/>
                <a:chOff x="0" y="1784"/>
                <a:chExt cx="998" cy="633"/>
              </a:xfrm>
            </p:grpSpPr>
            <p:sp>
              <p:nvSpPr>
                <p:cNvPr id="143395" name="Rectangle 15"/>
                <p:cNvSpPr>
                  <a:spLocks noChangeArrowheads="1"/>
                </p:cNvSpPr>
                <p:nvPr/>
              </p:nvSpPr>
              <p:spPr bwMode="auto">
                <a:xfrm>
                  <a:off x="43" y="178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43396" name="Rectangle 16"/>
                <p:cNvSpPr>
                  <a:spLocks noChangeArrowheads="1"/>
                </p:cNvSpPr>
                <p:nvPr/>
              </p:nvSpPr>
              <p:spPr bwMode="auto">
                <a:xfrm>
                  <a:off x="0" y="178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1" name="Group 17"/>
              <p:cNvGrpSpPr>
                <a:grpSpLocks/>
              </p:cNvGrpSpPr>
              <p:nvPr/>
            </p:nvGrpSpPr>
            <p:grpSpPr bwMode="auto">
              <a:xfrm>
                <a:off x="998" y="1784"/>
                <a:ext cx="2774" cy="633"/>
                <a:chOff x="998" y="1784"/>
                <a:chExt cx="2774" cy="633"/>
              </a:xfrm>
            </p:grpSpPr>
            <p:sp>
              <p:nvSpPr>
                <p:cNvPr id="143393" name="Rectangle 18"/>
                <p:cNvSpPr>
                  <a:spLocks noChangeArrowheads="1"/>
                </p:cNvSpPr>
                <p:nvPr/>
              </p:nvSpPr>
              <p:spPr bwMode="auto">
                <a:xfrm>
                  <a:off x="1041" y="178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行耶和华眼中看为恶的事</a:t>
                  </a:r>
                  <a:r>
                    <a:rPr lang="en-GB" altLang="ja-JP" sz="2000" b="1">
                      <a:solidFill>
                        <a:srgbClr val="FFFF00"/>
                      </a:solidFill>
                      <a:latin typeface="Arial" charset="0"/>
                      <a:cs typeface="Courier New" charset="0"/>
                    </a:rPr>
                    <a:t>(4:1)</a:t>
                  </a:r>
                  <a:endParaRPr lang="en-GB" sz="2000" b="1">
                    <a:solidFill>
                      <a:srgbClr val="FFFF00"/>
                    </a:solidFill>
                    <a:latin typeface="Arial" charset="0"/>
                    <a:ea typeface="Courier New" charset="0"/>
                  </a:endParaRPr>
                </a:p>
              </p:txBody>
            </p:sp>
            <p:sp>
              <p:nvSpPr>
                <p:cNvPr id="143394" name="Rectangle 19"/>
                <p:cNvSpPr>
                  <a:spLocks noChangeArrowheads="1"/>
                </p:cNvSpPr>
                <p:nvPr/>
              </p:nvSpPr>
              <p:spPr bwMode="auto">
                <a:xfrm>
                  <a:off x="998" y="178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2" name="Group 20"/>
              <p:cNvGrpSpPr>
                <a:grpSpLocks/>
              </p:cNvGrpSpPr>
              <p:nvPr/>
            </p:nvGrpSpPr>
            <p:grpSpPr bwMode="auto">
              <a:xfrm>
                <a:off x="0" y="2417"/>
                <a:ext cx="998" cy="748"/>
                <a:chOff x="0" y="2417"/>
                <a:chExt cx="998" cy="748"/>
              </a:xfrm>
            </p:grpSpPr>
            <p:sp>
              <p:nvSpPr>
                <p:cNvPr id="143391" name="Rectangle 21"/>
                <p:cNvSpPr>
                  <a:spLocks noChangeArrowheads="1"/>
                </p:cNvSpPr>
                <p:nvPr/>
              </p:nvSpPr>
              <p:spPr bwMode="auto">
                <a:xfrm>
                  <a:off x="43" y="2417"/>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92" name="Rectangle 22"/>
                <p:cNvSpPr>
                  <a:spLocks noChangeArrowheads="1"/>
                </p:cNvSpPr>
                <p:nvPr/>
              </p:nvSpPr>
              <p:spPr bwMode="auto">
                <a:xfrm>
                  <a:off x="0" y="241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3" name="Group 23"/>
              <p:cNvGrpSpPr>
                <a:grpSpLocks/>
              </p:cNvGrpSpPr>
              <p:nvPr/>
            </p:nvGrpSpPr>
            <p:grpSpPr bwMode="auto">
              <a:xfrm>
                <a:off x="998" y="2193"/>
                <a:ext cx="2774" cy="972"/>
                <a:chOff x="998" y="2193"/>
                <a:chExt cx="2774" cy="972"/>
              </a:xfrm>
            </p:grpSpPr>
            <p:sp>
              <p:nvSpPr>
                <p:cNvPr id="143389" name="Rectangle 24"/>
                <p:cNvSpPr>
                  <a:spLocks noChangeArrowheads="1"/>
                </p:cNvSpPr>
                <p:nvPr/>
              </p:nvSpPr>
              <p:spPr bwMode="auto">
                <a:xfrm>
                  <a:off x="1041" y="2193"/>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迦南人</a:t>
                  </a:r>
                  <a:r>
                    <a:rPr lang="en-GB" altLang="ja-JP" sz="2000" b="1">
                      <a:solidFill>
                        <a:srgbClr val="FFFF00"/>
                      </a:solidFill>
                      <a:latin typeface="Arial" charset="0"/>
                      <a:cs typeface="Courier New" charset="0"/>
                    </a:rPr>
                    <a:t>(4:2)</a:t>
                  </a:r>
                </a:p>
                <a:p>
                  <a:pPr eaLnBrk="0" hangingPunct="0"/>
                  <a:r>
                    <a:rPr lang="en-GB" sz="2000" b="1">
                      <a:solidFill>
                        <a:srgbClr val="FFFF00"/>
                      </a:solidFill>
                      <a:latin typeface="Arial" charset="0"/>
                      <a:cs typeface="Courier New" charset="0"/>
                    </a:rPr>
                    <a:t>-20 </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 (4:3)</a:t>
                  </a: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90" name="Rectangle 25"/>
                <p:cNvSpPr>
                  <a:spLocks noChangeArrowheads="1"/>
                </p:cNvSpPr>
                <p:nvPr/>
              </p:nvSpPr>
              <p:spPr bwMode="auto">
                <a:xfrm>
                  <a:off x="998" y="241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4" name="Group 26"/>
              <p:cNvGrpSpPr>
                <a:grpSpLocks/>
              </p:cNvGrpSpPr>
              <p:nvPr/>
            </p:nvGrpSpPr>
            <p:grpSpPr bwMode="auto">
              <a:xfrm>
                <a:off x="0" y="3165"/>
                <a:ext cx="998" cy="633"/>
                <a:chOff x="0" y="3165"/>
                <a:chExt cx="998" cy="633"/>
              </a:xfrm>
            </p:grpSpPr>
            <p:sp>
              <p:nvSpPr>
                <p:cNvPr id="143387" name="Rectangle 27"/>
                <p:cNvSpPr>
                  <a:spLocks noChangeArrowheads="1"/>
                </p:cNvSpPr>
                <p:nvPr/>
              </p:nvSpPr>
              <p:spPr bwMode="auto">
                <a:xfrm>
                  <a:off x="43" y="316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88" name="Rectangle 28"/>
                <p:cNvSpPr>
                  <a:spLocks noChangeArrowheads="1"/>
                </p:cNvSpPr>
                <p:nvPr/>
              </p:nvSpPr>
              <p:spPr bwMode="auto">
                <a:xfrm>
                  <a:off x="0" y="316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5" name="Group 29"/>
              <p:cNvGrpSpPr>
                <a:grpSpLocks/>
              </p:cNvGrpSpPr>
              <p:nvPr/>
            </p:nvGrpSpPr>
            <p:grpSpPr bwMode="auto">
              <a:xfrm>
                <a:off x="998" y="3165"/>
                <a:ext cx="2774" cy="633"/>
                <a:chOff x="998" y="3165"/>
                <a:chExt cx="2774" cy="633"/>
              </a:xfrm>
            </p:grpSpPr>
            <p:sp>
              <p:nvSpPr>
                <p:cNvPr id="143385" name="Rectangle 30"/>
                <p:cNvSpPr>
                  <a:spLocks noChangeArrowheads="1"/>
                </p:cNvSpPr>
                <p:nvPr/>
              </p:nvSpPr>
              <p:spPr bwMode="auto">
                <a:xfrm>
                  <a:off x="1041" y="316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向耶和华呼叫</a:t>
                  </a:r>
                  <a:r>
                    <a:rPr lang="en-GB" altLang="ja-JP" sz="2000" b="1">
                      <a:solidFill>
                        <a:srgbClr val="FFFF00"/>
                      </a:solidFill>
                      <a:latin typeface="Arial" charset="0"/>
                      <a:cs typeface="Courier New" charset="0"/>
                    </a:rPr>
                    <a:t>(4:3b)</a:t>
                  </a:r>
                </a:p>
                <a:p>
                  <a:pPr eaLnBrk="0" hangingPunct="0"/>
                  <a:endParaRPr lang="en-GB" sz="2000" b="1">
                    <a:solidFill>
                      <a:srgbClr val="FFFF00"/>
                    </a:solidFill>
                    <a:latin typeface="Arial" charset="0"/>
                    <a:ea typeface="Courier New" charset="0"/>
                  </a:endParaRPr>
                </a:p>
              </p:txBody>
            </p:sp>
            <p:sp>
              <p:nvSpPr>
                <p:cNvPr id="143386" name="Rectangle 31"/>
                <p:cNvSpPr>
                  <a:spLocks noChangeArrowheads="1"/>
                </p:cNvSpPr>
                <p:nvPr/>
              </p:nvSpPr>
              <p:spPr bwMode="auto">
                <a:xfrm>
                  <a:off x="998" y="316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6" name="Group 32"/>
              <p:cNvGrpSpPr>
                <a:grpSpLocks/>
              </p:cNvGrpSpPr>
              <p:nvPr/>
            </p:nvGrpSpPr>
            <p:grpSpPr bwMode="auto">
              <a:xfrm>
                <a:off x="0" y="3798"/>
                <a:ext cx="998" cy="633"/>
                <a:chOff x="0" y="3798"/>
                <a:chExt cx="998" cy="633"/>
              </a:xfrm>
            </p:grpSpPr>
            <p:sp>
              <p:nvSpPr>
                <p:cNvPr id="143383" name="Rectangle 33"/>
                <p:cNvSpPr>
                  <a:spLocks noChangeArrowheads="1"/>
                </p:cNvSpPr>
                <p:nvPr/>
              </p:nvSpPr>
              <p:spPr bwMode="auto">
                <a:xfrm>
                  <a:off x="43" y="379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84" name="Rectangle 34"/>
                <p:cNvSpPr>
                  <a:spLocks noChangeArrowheads="1"/>
                </p:cNvSpPr>
                <p:nvPr/>
              </p:nvSpPr>
              <p:spPr bwMode="auto">
                <a:xfrm>
                  <a:off x="0" y="379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7" name="Group 35"/>
              <p:cNvGrpSpPr>
                <a:grpSpLocks/>
              </p:cNvGrpSpPr>
              <p:nvPr/>
            </p:nvGrpSpPr>
            <p:grpSpPr bwMode="auto">
              <a:xfrm>
                <a:off x="998" y="3798"/>
                <a:ext cx="2774" cy="633"/>
                <a:chOff x="998" y="3798"/>
                <a:chExt cx="2774" cy="633"/>
              </a:xfrm>
            </p:grpSpPr>
            <p:sp>
              <p:nvSpPr>
                <p:cNvPr id="143381" name="Rectangle 36"/>
                <p:cNvSpPr>
                  <a:spLocks noChangeArrowheads="1"/>
                </p:cNvSpPr>
                <p:nvPr/>
              </p:nvSpPr>
              <p:spPr bwMode="auto">
                <a:xfrm>
                  <a:off x="1041" y="379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太平</a:t>
                  </a:r>
                  <a:r>
                    <a:rPr lang="en-US" altLang="zh-CN" sz="2000" b="1">
                      <a:solidFill>
                        <a:srgbClr val="FFFF00"/>
                      </a:solidFill>
                      <a:latin typeface="Arial" charset="0"/>
                      <a:cs typeface="Courier New" charset="0"/>
                    </a:rPr>
                    <a:t>40</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 (5:31b)</a:t>
                  </a:r>
                  <a:endParaRPr lang="en-GB" sz="2000" b="1">
                    <a:solidFill>
                      <a:srgbClr val="FFFF00"/>
                    </a:solidFill>
                    <a:latin typeface="Arial" charset="0"/>
                    <a:ea typeface="Courier New" charset="0"/>
                  </a:endParaRPr>
                </a:p>
              </p:txBody>
            </p:sp>
            <p:sp>
              <p:nvSpPr>
                <p:cNvPr id="143382" name="Rectangle 37"/>
                <p:cNvSpPr>
                  <a:spLocks noChangeArrowheads="1"/>
                </p:cNvSpPr>
                <p:nvPr/>
              </p:nvSpPr>
              <p:spPr bwMode="auto">
                <a:xfrm>
                  <a:off x="998" y="379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8" name="Group 38"/>
              <p:cNvGrpSpPr>
                <a:grpSpLocks/>
              </p:cNvGrpSpPr>
              <p:nvPr/>
            </p:nvGrpSpPr>
            <p:grpSpPr bwMode="auto">
              <a:xfrm>
                <a:off x="0" y="4332"/>
                <a:ext cx="3772" cy="1652"/>
                <a:chOff x="0" y="4332"/>
                <a:chExt cx="3772" cy="1652"/>
              </a:xfrm>
            </p:grpSpPr>
            <p:sp>
              <p:nvSpPr>
                <p:cNvPr id="143379" name="Rectangle 39"/>
                <p:cNvSpPr>
                  <a:spLocks noChangeArrowheads="1"/>
                </p:cNvSpPr>
                <p:nvPr/>
              </p:nvSpPr>
              <p:spPr bwMode="auto">
                <a:xfrm>
                  <a:off x="43" y="4332"/>
                  <a:ext cx="3686"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4813" indent="-404813"/>
                  <a:r>
                    <a:rPr lang="en-GB" sz="2000" b="1">
                      <a:solidFill>
                        <a:srgbClr val="FFFF00"/>
                      </a:solidFill>
                      <a:latin typeface="Arial" charset="0"/>
                      <a:cs typeface="Courier New" charset="0"/>
                    </a:rPr>
                    <a:t>  </a:t>
                  </a:r>
                  <a:r>
                    <a:rPr lang="en-GB" sz="1600" b="1">
                      <a:solidFill>
                        <a:srgbClr val="FFFF00"/>
                      </a:solidFill>
                      <a:latin typeface="Arial" charset="0"/>
                      <a:cs typeface="Courier New" charset="0"/>
                    </a:rPr>
                    <a:t>1.	</a:t>
                  </a:r>
                  <a:r>
                    <a:rPr lang="zh-CN" altLang="en-US" sz="1600" b="1">
                      <a:solidFill>
                        <a:srgbClr val="FFFF00"/>
                      </a:solidFill>
                      <a:latin typeface="Arial" charset="0"/>
                      <a:cs typeface="Courier New" charset="0"/>
                    </a:rPr>
                    <a:t>底波拉向巴拉传达耶和华的吩咐。</a:t>
                  </a:r>
                  <a:endParaRPr lang="en-GB" altLang="ja-JP" sz="1600" b="1">
                    <a:solidFill>
                      <a:srgbClr val="FFFF00"/>
                    </a:solidFill>
                    <a:latin typeface="Arial" charset="0"/>
                    <a:cs typeface="Courier New" charset="0"/>
                  </a:endParaRPr>
                </a:p>
                <a:p>
                  <a:pPr marL="404813" indent="-404813" eaLnBrk="0" hangingPunct="0"/>
                  <a:r>
                    <a:rPr lang="en-GB" sz="1600" b="1">
                      <a:solidFill>
                        <a:srgbClr val="FFFF00"/>
                      </a:solidFill>
                      <a:latin typeface="Arial" charset="0"/>
                      <a:cs typeface="Courier New" charset="0"/>
                    </a:rPr>
                    <a:t>   2.	</a:t>
                  </a:r>
                  <a:r>
                    <a:rPr lang="zh-CN" altLang="en-US" sz="1600" b="1">
                      <a:solidFill>
                        <a:srgbClr val="FFFF00"/>
                      </a:solidFill>
                      <a:latin typeface="Arial" charset="0"/>
                      <a:cs typeface="Courier New" charset="0"/>
                    </a:rPr>
                    <a:t>唯有底波拉去巴拉才愿意去。</a:t>
                  </a:r>
                  <a:endParaRPr lang="en-GB" altLang="ja-JP" sz="1600" b="1">
                    <a:solidFill>
                      <a:srgbClr val="FFFF00"/>
                    </a:solidFill>
                    <a:latin typeface="Arial" charset="0"/>
                    <a:cs typeface="Courier New" charset="0"/>
                  </a:endParaRPr>
                </a:p>
                <a:p>
                  <a:pPr marL="404813" indent="-404813" eaLnBrk="0" hangingPunct="0"/>
                  <a:r>
                    <a:rPr lang="en-GB" sz="1600" b="1">
                      <a:solidFill>
                        <a:srgbClr val="FFFF00"/>
                      </a:solidFill>
                      <a:latin typeface="Arial" charset="0"/>
                      <a:cs typeface="Courier New" charset="0"/>
                    </a:rPr>
                    <a:t>   3.	</a:t>
                  </a:r>
                  <a:r>
                    <a:rPr lang="zh-CN" altLang="en-US" sz="1600" b="1">
                      <a:solidFill>
                        <a:srgbClr val="FFFF00"/>
                      </a:solidFill>
                      <a:latin typeface="Arial" charset="0"/>
                      <a:cs typeface="Courier New" charset="0"/>
                    </a:rPr>
                    <a:t>巴拉是懦夫吗？参阅来</a:t>
                  </a:r>
                  <a:r>
                    <a:rPr lang="en-GB" altLang="ja-JP" sz="1600" b="1">
                      <a:solidFill>
                        <a:srgbClr val="FFFF00"/>
                      </a:solidFill>
                      <a:latin typeface="Arial" charset="0"/>
                      <a:cs typeface="Courier New" charset="0"/>
                    </a:rPr>
                    <a:t>11:32 “...</a:t>
                  </a:r>
                  <a:r>
                    <a:rPr lang="zh-CN" altLang="en-US" sz="1600" b="1">
                      <a:solidFill>
                        <a:srgbClr val="FFFF00"/>
                      </a:solidFill>
                      <a:latin typeface="Arial" charset="0"/>
                      <a:cs typeface="Courier New" charset="0"/>
                    </a:rPr>
                    <a:t>细说基甸，巴拉，参孙，俄弗他</a:t>
                  </a:r>
                  <a:r>
                    <a:rPr lang="en-US" altLang="zh-CN" sz="1600" b="1">
                      <a:solidFill>
                        <a:srgbClr val="FFFF00"/>
                      </a:solidFill>
                      <a:latin typeface="Arial" charset="0"/>
                      <a:cs typeface="Courier New" charset="0"/>
                    </a:rPr>
                    <a:t>.</a:t>
                  </a:r>
                  <a:r>
                    <a:rPr lang="en-GB" altLang="ja-JP" sz="1600" b="1">
                      <a:solidFill>
                        <a:srgbClr val="FFFF00"/>
                      </a:solidFill>
                      <a:latin typeface="Arial" charset="0"/>
                      <a:cs typeface="Courier New" charset="0"/>
                    </a:rPr>
                    <a:t>..</a:t>
                  </a:r>
                  <a:r>
                    <a:rPr lang="zh-CN" altLang="en-US" sz="1600" b="1">
                      <a:solidFill>
                        <a:srgbClr val="FFFF00"/>
                      </a:solidFill>
                      <a:latin typeface="Arial" charset="0"/>
                      <a:cs typeface="Courier New" charset="0"/>
                    </a:rPr>
                    <a:t>他们因为信制服了敌国</a:t>
                  </a:r>
                  <a:r>
                    <a:rPr lang="en-US" altLang="zh-CN" sz="1600" b="1">
                      <a:solidFill>
                        <a:srgbClr val="FFFF00"/>
                      </a:solidFill>
                      <a:latin typeface="Arial" charset="0"/>
                      <a:cs typeface="Courier New" charset="0"/>
                    </a:rPr>
                    <a:t>…”</a:t>
                  </a:r>
                  <a:r>
                    <a:rPr lang="zh-CN" altLang="en-US" sz="1600" b="1">
                      <a:solidFill>
                        <a:srgbClr val="FFFF00"/>
                      </a:solidFill>
                      <a:latin typeface="Arial" charset="0"/>
                      <a:cs typeface="Courier New" charset="0"/>
                    </a:rPr>
                    <a:t>此处形容了巴拉通过底波拉谦卑接受自己的使命并依赖神。</a:t>
                  </a:r>
                  <a:r>
                    <a:rPr lang="en-GB" altLang="ja-JP" sz="1600" b="1">
                      <a:solidFill>
                        <a:srgbClr val="FFFF00"/>
                      </a:solidFill>
                      <a:latin typeface="Arial" charset="0"/>
                      <a:cs typeface="Courier New" charset="0"/>
                    </a:rPr>
                    <a:t> </a:t>
                  </a:r>
                </a:p>
                <a:p>
                  <a:pPr marL="404813" indent="-404813" eaLnBrk="0" hangingPunct="0"/>
                  <a:r>
                    <a:rPr lang="en-GB" sz="1600" b="1">
                      <a:solidFill>
                        <a:srgbClr val="FFFF00"/>
                      </a:solidFill>
                      <a:latin typeface="Arial" charset="0"/>
                      <a:cs typeface="Courier New" charset="0"/>
                    </a:rPr>
                    <a:t>   “...</a:t>
                  </a:r>
                  <a:r>
                    <a:rPr lang="zh-CN" altLang="en-US" sz="1600" b="1">
                      <a:solidFill>
                        <a:srgbClr val="FFFF00"/>
                      </a:solidFill>
                      <a:latin typeface="Arial" charset="0"/>
                      <a:cs typeface="Courier New" charset="0"/>
                    </a:rPr>
                    <a:t>耶和华要将西西拉交在一个妇人手里”</a:t>
                  </a:r>
                  <a:r>
                    <a:rPr lang="en-GB" sz="1600" b="1">
                      <a:solidFill>
                        <a:srgbClr val="FFFF00"/>
                      </a:solidFill>
                      <a:latin typeface="Arial" charset="0"/>
                      <a:cs typeface="Courier New" charset="0"/>
                    </a:rPr>
                    <a:t> (4:9b).</a:t>
                  </a:r>
                </a:p>
                <a:p>
                  <a:pPr marL="404813" indent="-404813" eaLnBrk="0" hangingPunct="0"/>
                  <a:r>
                    <a:rPr lang="en-GB" sz="1600" b="1">
                      <a:solidFill>
                        <a:srgbClr val="FFFF00"/>
                      </a:solidFill>
                      <a:latin typeface="Arial" charset="0"/>
                      <a:cs typeface="Courier New" charset="0"/>
                    </a:rPr>
                    <a:t>        -</a:t>
                  </a:r>
                  <a:r>
                    <a:rPr lang="en-GB" sz="1600" b="1">
                      <a:solidFill>
                        <a:srgbClr val="FFFF00"/>
                      </a:solidFill>
                      <a:latin typeface="Arial" charset="0"/>
                      <a:cs typeface="Times New Roman" charset="0"/>
                    </a:rPr>
                    <a:t>  </a:t>
                  </a:r>
                  <a:r>
                    <a:rPr lang="zh-CN" altLang="en-US" sz="1600" b="1">
                      <a:solidFill>
                        <a:srgbClr val="FFFF00"/>
                      </a:solidFill>
                      <a:latin typeface="Arial" charset="0"/>
                      <a:cs typeface="Times New Roman" charset="0"/>
                    </a:rPr>
                    <a:t>希百的妻子雅亿杀了西西拉。</a:t>
                  </a:r>
                  <a:endParaRPr lang="en-GB" sz="2000" b="1">
                    <a:solidFill>
                      <a:srgbClr val="FFFF00"/>
                    </a:solidFill>
                    <a:latin typeface="Arial" charset="0"/>
                    <a:cs typeface="Arial" charset="0"/>
                  </a:endParaRPr>
                </a:p>
              </p:txBody>
            </p:sp>
            <p:sp>
              <p:nvSpPr>
                <p:cNvPr id="143380" name="Rectangle 40"/>
                <p:cNvSpPr>
                  <a:spLocks noChangeArrowheads="1"/>
                </p:cNvSpPr>
                <p:nvPr/>
              </p:nvSpPr>
              <p:spPr bwMode="auto">
                <a:xfrm>
                  <a:off x="0" y="4431"/>
                  <a:ext cx="3772" cy="15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43366" name="Rectangle 41"/>
            <p:cNvSpPr>
              <a:spLocks noChangeArrowheads="1"/>
            </p:cNvSpPr>
            <p:nvPr/>
          </p:nvSpPr>
          <p:spPr bwMode="auto">
            <a:xfrm>
              <a:off x="-3" y="400"/>
              <a:ext cx="3778" cy="558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43364" name="Text Box 42"/>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43" name="Title 1"/>
          <p:cNvSpPr txBox="1">
            <a:spLocks/>
          </p:cNvSpPr>
          <p:nvPr/>
        </p:nvSpPr>
        <p:spPr bwMode="auto">
          <a:xfrm>
            <a:off x="755650" y="0"/>
            <a:ext cx="7772400" cy="4762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底波拉与巴拉</a:t>
            </a:r>
            <a:endParaRPr lang="en-US" sz="4000" b="1" kern="0" dirty="0">
              <a:solidFill>
                <a:schemeClr val="bg1"/>
              </a:solidFill>
              <a:latin typeface="Arial"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zh-CN" altLang="en-US" sz="3600" b="1" kern="1200" dirty="0">
                <a:solidFill>
                  <a:schemeClr val="bg1"/>
                </a:solidFill>
                <a:effectLst>
                  <a:glow rad="152400">
                    <a:schemeClr val="tx1"/>
                  </a:glow>
                </a:effectLst>
                <a:ea typeface="ＭＳ Ｐゴシック"/>
              </a:rPr>
              <a:t>底波拉之歌 </a:t>
            </a:r>
            <a:br>
              <a:rPr lang="en-US" altLang="zh-CN" sz="3600" b="1" kern="1200" dirty="0">
                <a:solidFill>
                  <a:schemeClr val="bg1"/>
                </a:solidFill>
                <a:effectLst>
                  <a:glow rad="152400">
                    <a:schemeClr val="tx1"/>
                  </a:glow>
                </a:effectLst>
                <a:ea typeface="ＭＳ Ｐゴシック"/>
              </a:rPr>
            </a:br>
            <a:r>
              <a:rPr lang="en-US" sz="3600" b="1" kern="1200" dirty="0">
                <a:solidFill>
                  <a:schemeClr val="bg1"/>
                </a:solidFill>
                <a:effectLst>
                  <a:glow rad="152400">
                    <a:schemeClr val="tx1"/>
                  </a:glow>
                </a:effectLst>
                <a:ea typeface="ＭＳ Ｐゴシック"/>
              </a:rPr>
              <a:t>(</a:t>
            </a:r>
            <a:r>
              <a:rPr lang="zh-TW" altLang="en-US" sz="3600" b="1" kern="1200" dirty="0">
                <a:solidFill>
                  <a:schemeClr val="bg1"/>
                </a:solidFill>
                <a:effectLst>
                  <a:glow rad="152400">
                    <a:schemeClr val="tx1"/>
                  </a:glow>
                </a:effectLst>
                <a:ea typeface="ＭＳ Ｐゴシック"/>
              </a:rPr>
              <a:t>士师记 </a:t>
            </a:r>
            <a:r>
              <a:rPr lang="en-US" sz="3600" b="1" kern="1200" dirty="0">
                <a:solidFill>
                  <a:schemeClr val="bg1"/>
                </a:solidFill>
                <a:effectLst>
                  <a:glow rad="152400">
                    <a:schemeClr val="tx1"/>
                  </a:glow>
                </a:effectLst>
                <a:ea typeface="ＭＳ Ｐゴシック"/>
              </a:rPr>
              <a:t>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3926909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4321077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其甸在哪里做士师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4987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其甸</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42819188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ide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15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Text Box 3"/>
          <p:cNvSpPr txBox="1">
            <a:spLocks noChangeArrowheads="1"/>
          </p:cNvSpPr>
          <p:nvPr/>
        </p:nvSpPr>
        <p:spPr bwMode="auto">
          <a:xfrm>
            <a:off x="5029200" y="76200"/>
            <a:ext cx="2711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a:solidFill>
                <a:srgbClr val="FFFF00"/>
              </a:solidFill>
              <a:latin typeface="Arial" charset="0"/>
              <a:cs typeface="Arial" charset="0"/>
            </a:endParaRPr>
          </a:p>
        </p:txBody>
      </p:sp>
      <p:pic>
        <p:nvPicPr>
          <p:cNvPr id="190468" name="Picture 4" descr="Gide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81200"/>
            <a:ext cx="384333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5029200" y="733425"/>
            <a:ext cx="296427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1" dirty="0">
                <a:solidFill>
                  <a:srgbClr val="FFFF00"/>
                </a:solidFill>
                <a:latin typeface="Arial" charset="0"/>
                <a:cs typeface="Arial" charset="0"/>
              </a:rPr>
              <a:t>约阿施的儿子</a:t>
            </a:r>
            <a:endParaRPr lang="en-US" altLang="zh-CN" sz="3600" b="1" dirty="0">
              <a:solidFill>
                <a:srgbClr val="FFFF00"/>
              </a:solidFill>
              <a:latin typeface="Arial" charset="0"/>
              <a:cs typeface="Arial" charset="0"/>
            </a:endParaRPr>
          </a:p>
          <a:p>
            <a:pPr eaLnBrk="1" hangingPunct="1"/>
            <a:r>
              <a:rPr lang="en-US" sz="3600" b="1" dirty="0">
                <a:solidFill>
                  <a:srgbClr val="FFFF00"/>
                </a:solidFill>
                <a:latin typeface="Arial" charset="0"/>
                <a:cs typeface="Arial" charset="0"/>
              </a:rPr>
              <a:t>(</a:t>
            </a:r>
            <a:r>
              <a:rPr lang="zh-CN" altLang="en-US" sz="3600" b="1" dirty="0">
                <a:solidFill>
                  <a:srgbClr val="FFFF00"/>
                </a:solidFill>
                <a:latin typeface="Arial" charset="0"/>
                <a:cs typeface="Arial" charset="0"/>
              </a:rPr>
              <a:t>玛拿西</a:t>
            </a:r>
            <a:r>
              <a:rPr lang="en-US" sz="3600" b="1" dirty="0">
                <a:solidFill>
                  <a:srgbClr val="FFFF00"/>
                </a:solidFill>
                <a:latin typeface="Arial" charset="0"/>
                <a:cs typeface="Arial" charset="0"/>
              </a:rPr>
              <a:t>)</a:t>
            </a:r>
          </a:p>
        </p:txBody>
      </p:sp>
      <p:sp>
        <p:nvSpPr>
          <p:cNvPr id="2" name="Title 1"/>
          <p:cNvSpPr>
            <a:spLocks noGrp="1"/>
          </p:cNvSpPr>
          <p:nvPr>
            <p:ph type="title" idx="4294967295"/>
          </p:nvPr>
        </p:nvSpPr>
        <p:spPr>
          <a:xfrm>
            <a:off x="5076825" y="44450"/>
            <a:ext cx="4062413" cy="647700"/>
          </a:xfrm>
        </p:spPr>
        <p:txBody>
          <a:bodyPr/>
          <a:lstStyle/>
          <a:p>
            <a:pPr algn="l">
              <a:defRPr/>
            </a:pPr>
            <a:r>
              <a:rPr lang="zh-CN" altLang="en-US" dirty="0">
                <a:solidFill>
                  <a:srgbClr val="FFFF00"/>
                </a:solidFill>
              </a:rPr>
              <a:t>其甸</a:t>
            </a:r>
            <a:endParaRPr lang="en-US" dirty="0">
              <a:solidFill>
                <a:srgbClr val="FFFF00"/>
              </a:solidFill>
            </a:endParaRPr>
          </a:p>
        </p:txBody>
      </p:sp>
    </p:spTree>
    <p:extLst>
      <p:ext uri="{BB962C8B-B14F-4D97-AF65-F5344CB8AC3E}">
        <p14:creationId xmlns:p14="http://schemas.microsoft.com/office/powerpoint/2010/main" val="3806131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 calcmode="lin" valueType="num">
                                      <p:cBhvr>
                                        <p:cTn id="7" dur="500" fill="hold"/>
                                        <p:tgtEl>
                                          <p:spTgt spid="190469"/>
                                        </p:tgtEl>
                                        <p:attrNameLst>
                                          <p:attrName>ppt_w</p:attrName>
                                        </p:attrNameLst>
                                      </p:cBhvr>
                                      <p:tavLst>
                                        <p:tav tm="0">
                                          <p:val>
                                            <p:fltVal val="0"/>
                                          </p:val>
                                        </p:tav>
                                        <p:tav tm="100000">
                                          <p:val>
                                            <p:strVal val="#ppt_w"/>
                                          </p:val>
                                        </p:tav>
                                      </p:tavLst>
                                    </p:anim>
                                    <p:anim calcmode="lin" valueType="num">
                                      <p:cBhvr>
                                        <p:cTn id="8" dur="500" fill="hold"/>
                                        <p:tgtEl>
                                          <p:spTgt spid="19046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90466"/>
                                        </p:tgtEl>
                                        <p:attrNameLst>
                                          <p:attrName>style.visibility</p:attrName>
                                        </p:attrNameLst>
                                      </p:cBhvr>
                                      <p:to>
                                        <p:strVal val="visible"/>
                                      </p:to>
                                    </p:set>
                                    <p:animEffect transition="in" filter="checkerboard(across)">
                                      <p:cBhvr>
                                        <p:cTn id="13" dur="500"/>
                                        <p:tgtEl>
                                          <p:spTgt spid="1904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90468"/>
                                        </p:tgtEl>
                                        <p:attrNameLst>
                                          <p:attrName>style.visibility</p:attrName>
                                        </p:attrNameLst>
                                      </p:cBhvr>
                                      <p:to>
                                        <p:strVal val="visible"/>
                                      </p:to>
                                    </p:set>
                                    <p:animEffect transition="in" filter="checkerboard(across)">
                                      <p:cBhvr>
                                        <p:cTn id="18"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ru-RU" sz="3600" b="1" kern="1200" dirty="0">
                <a:solidFill>
                  <a:schemeClr val="bg1"/>
                </a:solidFill>
                <a:effectLst>
                  <a:glow rad="152400">
                    <a:schemeClr val="tx1"/>
                  </a:glow>
                </a:effectLst>
                <a:ea typeface="ＭＳ Ｐゴシック"/>
              </a:rPr>
              <a:t>“</a:t>
            </a:r>
            <a:r>
              <a:rPr lang="zh-CN" altLang="en-US" sz="3600" b="1" kern="1200" dirty="0">
                <a:solidFill>
                  <a:schemeClr val="bg1"/>
                </a:solidFill>
                <a:effectLst>
                  <a:glow rad="152400">
                    <a:schemeClr val="tx1"/>
                  </a:glow>
                </a:effectLst>
                <a:ea typeface="ＭＳ Ｐゴシック"/>
              </a:rPr>
              <a:t> 基甸感谢神赐予露水的奇迹”，由马尔滕</a:t>
            </a:r>
            <a:r>
              <a:rPr lang="en-US" altLang="zh-CN" sz="3600" b="1" kern="1200" dirty="0">
                <a:solidFill>
                  <a:schemeClr val="bg1"/>
                </a:solidFill>
                <a:effectLst>
                  <a:glow rad="152400">
                    <a:schemeClr val="tx1"/>
                  </a:glow>
                </a:effectLst>
                <a:ea typeface="ＭＳ Ｐゴシック"/>
              </a:rPr>
              <a:t>·</a:t>
            </a:r>
            <a:r>
              <a:rPr lang="zh-CN" altLang="en-US" sz="3600" b="1" kern="1200" dirty="0">
                <a:solidFill>
                  <a:schemeClr val="bg1"/>
                </a:solidFill>
                <a:effectLst>
                  <a:glow rad="152400">
                    <a:schemeClr val="tx1"/>
                  </a:glow>
                </a:effectLst>
                <a:ea typeface="ＭＳ Ｐゴシック"/>
              </a:rPr>
              <a:t>范</a:t>
            </a:r>
            <a:r>
              <a:rPr lang="en-US" altLang="zh-CN" sz="3600" b="1" kern="1200" dirty="0">
                <a:solidFill>
                  <a:schemeClr val="bg1"/>
                </a:solidFill>
                <a:effectLst>
                  <a:glow rad="152400">
                    <a:schemeClr val="tx1"/>
                  </a:glow>
                </a:effectLst>
                <a:ea typeface="ＭＳ Ｐゴシック"/>
              </a:rPr>
              <a:t>·</a:t>
            </a:r>
            <a:r>
              <a:rPr lang="zh-CN" altLang="en-US" sz="3600" b="1" kern="1200" dirty="0">
                <a:solidFill>
                  <a:schemeClr val="bg1"/>
                </a:solidFill>
                <a:effectLst>
                  <a:glow rad="152400">
                    <a:schemeClr val="tx1"/>
                  </a:glow>
                </a:effectLst>
                <a:ea typeface="ＭＳ Ｐゴシック"/>
              </a:rPr>
              <a:t>赫姆斯克尔克绘制，</a:t>
            </a:r>
            <a:r>
              <a:rPr lang="en-US" altLang="zh-CN" sz="3600" b="1" kern="1200" dirty="0">
                <a:solidFill>
                  <a:schemeClr val="bg1"/>
                </a:solidFill>
                <a:effectLst>
                  <a:glow rad="152400">
                    <a:schemeClr val="tx1"/>
                  </a:glow>
                </a:effectLst>
                <a:ea typeface="ＭＳ Ｐゴシック"/>
              </a:rPr>
              <a:t>1550</a:t>
            </a:r>
            <a:r>
              <a:rPr lang="zh-CN" altLang="en-US" sz="3600" b="1" kern="1200" dirty="0">
                <a:solidFill>
                  <a:schemeClr val="bg1"/>
                </a:solidFill>
                <a:effectLst>
                  <a:glow rad="152400">
                    <a:schemeClr val="tx1"/>
                  </a:glow>
                </a:effectLst>
                <a:ea typeface="ＭＳ Ｐゴシック"/>
              </a:rPr>
              <a:t>年于斯特拉斯堡美术馆收藏”</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8329"/>
            <a:ext cx="2339752" cy="8536329"/>
          </a:xfrm>
          <a:prstGeom prst="rect">
            <a:avLst/>
          </a:prstGeom>
        </p:spPr>
      </p:pic>
    </p:spTree>
    <p:extLst>
      <p:ext uri="{BB962C8B-B14F-4D97-AF65-F5344CB8AC3E}">
        <p14:creationId xmlns:p14="http://schemas.microsoft.com/office/powerpoint/2010/main" val="2114274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a:ln>
                  <a:noFill/>
                </a:ln>
                <a:solidFill>
                  <a:prstClr val="white"/>
                </a:solidFill>
                <a:effectLst/>
                <a:uLnTx/>
                <a:uFillTx/>
                <a:latin typeface="Arial"/>
                <a:ea typeface="ＭＳ Ｐゴシック" charset="0"/>
                <a:cs typeface="Arial"/>
              </a:rPr>
              <a:t>士师记 </a:t>
            </a:r>
            <a:endParaRPr kumimoji="0" lang="en-US" sz="4800" b="1" i="0" u="none" strike="noStrike" kern="1200" cap="none" spc="0" normalizeH="0" baseline="0" noProof="0">
              <a:ln>
                <a:noFill/>
              </a:ln>
              <a:solidFill>
                <a:prstClr val="white"/>
              </a:solidFill>
              <a:effectLst/>
              <a:uLnTx/>
              <a:uFillTx/>
              <a:latin typeface="Arial"/>
              <a:ea typeface="ＭＳ Ｐゴシック" charset="0"/>
              <a:cs typeface="Arial"/>
            </a:endParaRP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37893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zh-CN" altLang="en-US" sz="3600" b="1" kern="1200" dirty="0">
                <a:solidFill>
                  <a:schemeClr val="bg1"/>
                </a:solidFill>
                <a:effectLst>
                  <a:glow rad="152400">
                    <a:schemeClr val="tx1"/>
                  </a:glow>
                </a:effectLst>
                <a:ea typeface="ＭＳ Ｐゴシック"/>
              </a:rPr>
              <a:t>神呼召基甸</a:t>
            </a:r>
          </a:p>
        </p:txBody>
      </p:sp>
    </p:spTree>
    <p:extLst>
      <p:ext uri="{BB962C8B-B14F-4D97-AF65-F5344CB8AC3E}">
        <p14:creationId xmlns:p14="http://schemas.microsoft.com/office/powerpoint/2010/main" val="2792460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463795" y="692150"/>
            <a:ext cx="8305800" cy="6096000"/>
            <a:chOff x="-3" y="-3"/>
            <a:chExt cx="3778" cy="6792"/>
          </a:xfrm>
        </p:grpSpPr>
        <p:grpSp>
          <p:nvGrpSpPr>
            <p:cNvPr id="155652" name="Group 3"/>
            <p:cNvGrpSpPr>
              <a:grpSpLocks/>
            </p:cNvGrpSpPr>
            <p:nvPr/>
          </p:nvGrpSpPr>
          <p:grpSpPr bwMode="auto">
            <a:xfrm>
              <a:off x="0" y="0"/>
              <a:ext cx="3772" cy="6789"/>
              <a:chOff x="0" y="0"/>
              <a:chExt cx="3772" cy="6789"/>
            </a:xfrm>
          </p:grpSpPr>
          <p:grpSp>
            <p:nvGrpSpPr>
              <p:cNvPr id="155654" name="Group 4"/>
              <p:cNvGrpSpPr>
                <a:grpSpLocks/>
              </p:cNvGrpSpPr>
              <p:nvPr/>
            </p:nvGrpSpPr>
            <p:grpSpPr bwMode="auto">
              <a:xfrm>
                <a:off x="0" y="0"/>
                <a:ext cx="3772" cy="748"/>
                <a:chOff x="0" y="0"/>
                <a:chExt cx="3772" cy="748"/>
              </a:xfrm>
            </p:grpSpPr>
            <p:sp>
              <p:nvSpPr>
                <p:cNvPr id="155688"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b="1">
                      <a:solidFill>
                        <a:srgbClr val="FFFF00"/>
                      </a:solidFill>
                      <a:latin typeface="Arial" charset="0"/>
                      <a:cs typeface="Courier New" charset="0"/>
                    </a:rPr>
                    <a:t> </a:t>
                  </a:r>
                  <a:r>
                    <a:rPr lang="zh-CN" altLang="en-US" b="1">
                      <a:solidFill>
                        <a:srgbClr val="FFFF00"/>
                      </a:solidFill>
                      <a:latin typeface="Arial" charset="0"/>
                      <a:cs typeface="Courier New" charset="0"/>
                    </a:rPr>
                    <a:t>基甸</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玛拿西支派</a:t>
                  </a:r>
                  <a:r>
                    <a:rPr lang="en-GB" altLang="ja-JP" b="1">
                      <a:solidFill>
                        <a:srgbClr val="FFFF00"/>
                      </a:solidFill>
                      <a:latin typeface="Arial" charset="0"/>
                      <a:cs typeface="Courier New" charset="0"/>
                    </a:rPr>
                    <a:t>)</a:t>
                  </a:r>
                </a:p>
                <a:p>
                  <a:pPr algn="ct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又称为“耶路</a:t>
                  </a:r>
                  <a:r>
                    <a:rPr lang="en-US" altLang="zh-CN" sz="1800" b="1">
                      <a:solidFill>
                        <a:srgbClr val="FFFF00"/>
                      </a:solidFill>
                      <a:latin typeface="Arial" charset="0"/>
                      <a:cs typeface="Courier New" charset="0"/>
                    </a:rPr>
                    <a:t>.</a:t>
                  </a:r>
                  <a:r>
                    <a:rPr lang="zh-CN" altLang="en-US" sz="1800" b="1">
                      <a:solidFill>
                        <a:srgbClr val="FFFF00"/>
                      </a:solidFill>
                      <a:latin typeface="Arial" charset="0"/>
                      <a:cs typeface="Courier New" charset="0"/>
                    </a:rPr>
                    <a:t>巴力”，伟大的巴立战士</a:t>
                  </a:r>
                  <a:r>
                    <a:rPr lang="en-GB" altLang="ja-JP" sz="1800" b="1">
                      <a:solidFill>
                        <a:srgbClr val="FFFF00"/>
                      </a:solidFill>
                      <a:latin typeface="Arial" charset="0"/>
                      <a:cs typeface="Courier New" charset="0"/>
                    </a:rPr>
                    <a:t>)</a:t>
                  </a:r>
                  <a:endParaRPr lang="en-GB" sz="1800" b="1">
                    <a:solidFill>
                      <a:srgbClr val="FFFF00"/>
                    </a:solidFill>
                    <a:latin typeface="Arial" charset="0"/>
                    <a:cs typeface="Arial" charset="0"/>
                  </a:endParaRPr>
                </a:p>
              </p:txBody>
            </p:sp>
            <p:sp>
              <p:nvSpPr>
                <p:cNvPr id="155689"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5" name="Group 7"/>
              <p:cNvGrpSpPr>
                <a:grpSpLocks/>
              </p:cNvGrpSpPr>
              <p:nvPr/>
            </p:nvGrpSpPr>
            <p:grpSpPr bwMode="auto">
              <a:xfrm>
                <a:off x="0" y="591"/>
                <a:ext cx="998" cy="790"/>
                <a:chOff x="0" y="591"/>
                <a:chExt cx="998" cy="790"/>
              </a:xfrm>
            </p:grpSpPr>
            <p:sp>
              <p:nvSpPr>
                <p:cNvPr id="155686" name="Rectangle 8"/>
                <p:cNvSpPr>
                  <a:spLocks noChangeArrowheads="1"/>
                </p:cNvSpPr>
                <p:nvPr/>
              </p:nvSpPr>
              <p:spPr bwMode="auto">
                <a:xfrm>
                  <a:off x="43" y="59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87"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6" name="Group 10"/>
              <p:cNvGrpSpPr>
                <a:grpSpLocks/>
              </p:cNvGrpSpPr>
              <p:nvPr/>
            </p:nvGrpSpPr>
            <p:grpSpPr bwMode="auto">
              <a:xfrm>
                <a:off x="998" y="591"/>
                <a:ext cx="2774" cy="790"/>
                <a:chOff x="998" y="591"/>
                <a:chExt cx="2774" cy="790"/>
              </a:xfrm>
            </p:grpSpPr>
            <p:sp>
              <p:nvSpPr>
                <p:cNvPr id="155684" name="Rectangle 11"/>
                <p:cNvSpPr>
                  <a:spLocks noChangeArrowheads="1"/>
                </p:cNvSpPr>
                <p:nvPr/>
              </p:nvSpPr>
              <p:spPr bwMode="auto">
                <a:xfrm>
                  <a:off x="1041" y="59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中北</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俄弗拉</a:t>
                  </a:r>
                  <a:r>
                    <a:rPr lang="en-GB" altLang="ja-JP" sz="1800" b="1">
                      <a:solidFill>
                        <a:srgbClr val="FFFF00"/>
                      </a:solidFill>
                      <a:latin typeface="Arial" charset="0"/>
                      <a:cs typeface="Courier New" charset="0"/>
                    </a:rPr>
                    <a:t>)</a:t>
                  </a:r>
                  <a:endParaRPr lang="en-GB" sz="1800" b="1">
                    <a:solidFill>
                      <a:srgbClr val="FFFF00"/>
                    </a:solidFill>
                    <a:latin typeface="Arial" charset="0"/>
                    <a:ea typeface="Courier New" charset="0"/>
                  </a:endParaRPr>
                </a:p>
              </p:txBody>
            </p:sp>
            <p:sp>
              <p:nvSpPr>
                <p:cNvPr id="155685"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7" name="Group 13"/>
              <p:cNvGrpSpPr>
                <a:grpSpLocks/>
              </p:cNvGrpSpPr>
              <p:nvPr/>
            </p:nvGrpSpPr>
            <p:grpSpPr bwMode="auto">
              <a:xfrm>
                <a:off x="0" y="1224"/>
                <a:ext cx="998" cy="790"/>
                <a:chOff x="0" y="1224"/>
                <a:chExt cx="998" cy="790"/>
              </a:xfrm>
            </p:grpSpPr>
            <p:sp>
              <p:nvSpPr>
                <p:cNvPr id="155682" name="Rectangle 14"/>
                <p:cNvSpPr>
                  <a:spLocks noChangeArrowheads="1"/>
                </p:cNvSpPr>
                <p:nvPr/>
              </p:nvSpPr>
              <p:spPr bwMode="auto">
                <a:xfrm>
                  <a:off x="43" y="122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83"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8" name="Group 16"/>
              <p:cNvGrpSpPr>
                <a:grpSpLocks/>
              </p:cNvGrpSpPr>
              <p:nvPr/>
            </p:nvGrpSpPr>
            <p:grpSpPr bwMode="auto">
              <a:xfrm>
                <a:off x="998" y="1224"/>
                <a:ext cx="2774" cy="790"/>
                <a:chOff x="998" y="1224"/>
                <a:chExt cx="2774" cy="790"/>
              </a:xfrm>
            </p:grpSpPr>
            <p:sp>
              <p:nvSpPr>
                <p:cNvPr id="155680" name="Rectangle 17"/>
                <p:cNvSpPr>
                  <a:spLocks noChangeArrowheads="1"/>
                </p:cNvSpPr>
                <p:nvPr/>
              </p:nvSpPr>
              <p:spPr bwMode="auto">
                <a:xfrm>
                  <a:off x="1041" y="122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a:t>
                  </a:r>
                  <a:r>
                    <a:rPr lang="en-GB" altLang="ja-JP" sz="1800" b="1">
                      <a:solidFill>
                        <a:srgbClr val="FFFF00"/>
                      </a:solidFill>
                      <a:latin typeface="Arial" charset="0"/>
                      <a:cs typeface="Courier New" charset="0"/>
                    </a:rPr>
                    <a:t>(6:1a)</a:t>
                  </a:r>
                  <a:endParaRPr lang="en-GB" sz="1800" b="1">
                    <a:solidFill>
                      <a:srgbClr val="FFFF00"/>
                    </a:solidFill>
                    <a:latin typeface="Arial" charset="0"/>
                    <a:cs typeface="Courier New" charset="0"/>
                  </a:endParaRPr>
                </a:p>
              </p:txBody>
            </p:sp>
            <p:sp>
              <p:nvSpPr>
                <p:cNvPr id="155681"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9" name="Group 19"/>
              <p:cNvGrpSpPr>
                <a:grpSpLocks/>
              </p:cNvGrpSpPr>
              <p:nvPr/>
            </p:nvGrpSpPr>
            <p:grpSpPr bwMode="auto">
              <a:xfrm>
                <a:off x="0" y="1865"/>
                <a:ext cx="998" cy="1012"/>
                <a:chOff x="0" y="1865"/>
                <a:chExt cx="998" cy="1012"/>
              </a:xfrm>
            </p:grpSpPr>
            <p:sp>
              <p:nvSpPr>
                <p:cNvPr id="155678" name="Rectangle 20"/>
                <p:cNvSpPr>
                  <a:spLocks noChangeArrowheads="1"/>
                </p:cNvSpPr>
                <p:nvPr/>
              </p:nvSpPr>
              <p:spPr bwMode="auto">
                <a:xfrm>
                  <a:off x="43" y="1865"/>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79"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0" name="Group 22"/>
              <p:cNvGrpSpPr>
                <a:grpSpLocks/>
              </p:cNvGrpSpPr>
              <p:nvPr/>
            </p:nvGrpSpPr>
            <p:grpSpPr bwMode="auto">
              <a:xfrm>
                <a:off x="998" y="2014"/>
                <a:ext cx="2774" cy="863"/>
                <a:chOff x="998" y="2014"/>
                <a:chExt cx="2774" cy="863"/>
              </a:xfrm>
            </p:grpSpPr>
            <p:sp>
              <p:nvSpPr>
                <p:cNvPr id="155676" name="Rectangle 23"/>
                <p:cNvSpPr>
                  <a:spLocks noChangeArrowheads="1"/>
                </p:cNvSpPr>
                <p:nvPr/>
              </p:nvSpPr>
              <p:spPr bwMode="auto">
                <a:xfrm>
                  <a:off x="1041" y="2014"/>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米甸人</a:t>
                  </a:r>
                  <a:r>
                    <a:rPr lang="en-GB" altLang="ja-JP" sz="1800" b="1">
                      <a:solidFill>
                        <a:srgbClr val="FFFF00"/>
                      </a:solidFill>
                      <a:latin typeface="Arial" charset="0"/>
                      <a:cs typeface="Courier New" charset="0"/>
                    </a:rPr>
                    <a:t> (6:1), </a:t>
                  </a:r>
                  <a:r>
                    <a:rPr lang="zh-CN" altLang="en-US" sz="1800" b="1">
                      <a:solidFill>
                        <a:srgbClr val="FFFF00"/>
                      </a:solidFill>
                      <a:latin typeface="Arial" charset="0"/>
                      <a:cs typeface="Courier New" charset="0"/>
                    </a:rPr>
                    <a:t>亚玛力人和其他东方人</a:t>
                  </a:r>
                  <a:r>
                    <a:rPr lang="en-GB" altLang="ja-JP" sz="1800" b="1">
                      <a:solidFill>
                        <a:srgbClr val="FFFF00"/>
                      </a:solidFill>
                      <a:latin typeface="Arial" charset="0"/>
                      <a:cs typeface="Courier New" charset="0"/>
                    </a:rPr>
                    <a:t> (6:3b) </a:t>
                  </a:r>
                </a:p>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为期</a:t>
                  </a:r>
                  <a:r>
                    <a:rPr lang="en-US" altLang="zh-CN" sz="1800" b="1">
                      <a:solidFill>
                        <a:srgbClr val="FFFF00"/>
                      </a:solidFill>
                      <a:latin typeface="Arial" charset="0"/>
                      <a:cs typeface="Courier New" charset="0"/>
                    </a:rPr>
                    <a:t>7 </a:t>
                  </a:r>
                  <a:r>
                    <a:rPr lang="zh-CN" altLang="en-US" sz="1800" b="1">
                      <a:solidFill>
                        <a:srgbClr val="FFFF00"/>
                      </a:solidFill>
                      <a:latin typeface="Arial" charset="0"/>
                      <a:cs typeface="Courier New" charset="0"/>
                    </a:rPr>
                    <a:t>年</a:t>
                  </a:r>
                  <a:r>
                    <a:rPr lang="en-GB" altLang="ja-JP" sz="1800" b="1">
                      <a:solidFill>
                        <a:srgbClr val="FFFF00"/>
                      </a:solidFill>
                      <a:latin typeface="Arial" charset="0"/>
                      <a:cs typeface="Courier New" charset="0"/>
                    </a:rPr>
                    <a:t>(6:1)</a:t>
                  </a:r>
                  <a:endParaRPr lang="en-GB" altLang="ja-JP" sz="1800" b="1">
                    <a:solidFill>
                      <a:srgbClr val="FFFF00"/>
                    </a:solidFill>
                    <a:latin typeface="Arial" charset="0"/>
                    <a:ea typeface="Arial" charset="0"/>
                    <a:cs typeface="Arial" charset="0"/>
                  </a:endParaRPr>
                </a:p>
                <a:p>
                  <a:endParaRPr lang="en-GB" sz="1800" b="1">
                    <a:solidFill>
                      <a:srgbClr val="FFFF00"/>
                    </a:solidFill>
                    <a:latin typeface="Arial" charset="0"/>
                    <a:ea typeface="Arial" charset="0"/>
                    <a:cs typeface="Arial" charset="0"/>
                  </a:endParaRPr>
                </a:p>
              </p:txBody>
            </p:sp>
            <p:sp>
              <p:nvSpPr>
                <p:cNvPr id="155677"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1" name="Group 25"/>
              <p:cNvGrpSpPr>
                <a:grpSpLocks/>
              </p:cNvGrpSpPr>
              <p:nvPr/>
            </p:nvGrpSpPr>
            <p:grpSpPr bwMode="auto">
              <a:xfrm>
                <a:off x="0" y="2720"/>
                <a:ext cx="998" cy="790"/>
                <a:chOff x="0" y="2720"/>
                <a:chExt cx="998" cy="790"/>
              </a:xfrm>
            </p:grpSpPr>
            <p:sp>
              <p:nvSpPr>
                <p:cNvPr id="155674" name="Rectangle 26"/>
                <p:cNvSpPr>
                  <a:spLocks noChangeArrowheads="1"/>
                </p:cNvSpPr>
                <p:nvPr/>
              </p:nvSpPr>
              <p:spPr bwMode="auto">
                <a:xfrm>
                  <a:off x="43" y="272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75"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2" name="Group 28"/>
              <p:cNvGrpSpPr>
                <a:grpSpLocks/>
              </p:cNvGrpSpPr>
              <p:nvPr/>
            </p:nvGrpSpPr>
            <p:grpSpPr bwMode="auto">
              <a:xfrm>
                <a:off x="998" y="2720"/>
                <a:ext cx="2774" cy="790"/>
                <a:chOff x="998" y="2720"/>
                <a:chExt cx="2774" cy="790"/>
              </a:xfrm>
            </p:grpSpPr>
            <p:sp>
              <p:nvSpPr>
                <p:cNvPr id="155672" name="Rectangle 29"/>
                <p:cNvSpPr>
                  <a:spLocks noChangeArrowheads="1"/>
                </p:cNvSpPr>
                <p:nvPr/>
              </p:nvSpPr>
              <p:spPr bwMode="auto">
                <a:xfrm>
                  <a:off x="1041" y="272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向耶和华呼求 </a:t>
                  </a:r>
                  <a:r>
                    <a:rPr lang="en-GB" sz="1800" b="1">
                      <a:solidFill>
                        <a:srgbClr val="FFFF00"/>
                      </a:solidFill>
                      <a:latin typeface="Arial" charset="0"/>
                      <a:cs typeface="Courier New" charset="0"/>
                    </a:rPr>
                    <a:t>(6:6b)</a:t>
                  </a:r>
                  <a:endParaRPr lang="en-GB" sz="1800" b="1">
                    <a:solidFill>
                      <a:srgbClr val="FFFF00"/>
                    </a:solidFill>
                    <a:latin typeface="Arial" charset="0"/>
                    <a:ea typeface="Courier New" charset="0"/>
                  </a:endParaRPr>
                </a:p>
              </p:txBody>
            </p:sp>
            <p:sp>
              <p:nvSpPr>
                <p:cNvPr id="155673"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3" name="Group 31"/>
              <p:cNvGrpSpPr>
                <a:grpSpLocks/>
              </p:cNvGrpSpPr>
              <p:nvPr/>
            </p:nvGrpSpPr>
            <p:grpSpPr bwMode="auto">
              <a:xfrm>
                <a:off x="0" y="3353"/>
                <a:ext cx="998" cy="790"/>
                <a:chOff x="0" y="3353"/>
                <a:chExt cx="998" cy="790"/>
              </a:xfrm>
            </p:grpSpPr>
            <p:sp>
              <p:nvSpPr>
                <p:cNvPr id="155670" name="Rectangle 32"/>
                <p:cNvSpPr>
                  <a:spLocks noChangeArrowheads="1"/>
                </p:cNvSpPr>
                <p:nvPr/>
              </p:nvSpPr>
              <p:spPr bwMode="auto">
                <a:xfrm>
                  <a:off x="43" y="335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71"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4" name="Group 34"/>
              <p:cNvGrpSpPr>
                <a:grpSpLocks/>
              </p:cNvGrpSpPr>
              <p:nvPr/>
            </p:nvGrpSpPr>
            <p:grpSpPr bwMode="auto">
              <a:xfrm>
                <a:off x="998" y="3353"/>
                <a:ext cx="2774" cy="790"/>
                <a:chOff x="998" y="3353"/>
                <a:chExt cx="2774" cy="790"/>
              </a:xfrm>
            </p:grpSpPr>
            <p:sp>
              <p:nvSpPr>
                <p:cNvPr id="155668" name="Rectangle 35"/>
                <p:cNvSpPr>
                  <a:spLocks noChangeArrowheads="1"/>
                </p:cNvSpPr>
                <p:nvPr/>
              </p:nvSpPr>
              <p:spPr bwMode="auto">
                <a:xfrm>
                  <a:off x="1041" y="335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太平</a:t>
                  </a:r>
                  <a:r>
                    <a:rPr lang="en-US" altLang="zh-CN" sz="1800" b="1">
                      <a:solidFill>
                        <a:srgbClr val="FFFF00"/>
                      </a:solidFill>
                      <a:latin typeface="Arial" charset="0"/>
                      <a:cs typeface="Courier New" charset="0"/>
                    </a:rPr>
                    <a:t>40 </a:t>
                  </a:r>
                  <a:r>
                    <a:rPr lang="zh-CN" altLang="en-US" sz="1800" b="1">
                      <a:solidFill>
                        <a:srgbClr val="FFFF00"/>
                      </a:solidFill>
                      <a:latin typeface="Arial" charset="0"/>
                      <a:cs typeface="Courier New" charset="0"/>
                    </a:rPr>
                    <a:t>年</a:t>
                  </a:r>
                  <a:endParaRPr lang="en-GB" sz="1800" b="1">
                    <a:solidFill>
                      <a:srgbClr val="FFFF00"/>
                    </a:solidFill>
                    <a:latin typeface="Arial" charset="0"/>
                    <a:cs typeface="Courier New" charset="0"/>
                  </a:endParaRPr>
                </a:p>
              </p:txBody>
            </p:sp>
            <p:sp>
              <p:nvSpPr>
                <p:cNvPr id="155669"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5" name="Group 37"/>
              <p:cNvGrpSpPr>
                <a:grpSpLocks/>
              </p:cNvGrpSpPr>
              <p:nvPr/>
            </p:nvGrpSpPr>
            <p:grpSpPr bwMode="auto">
              <a:xfrm>
                <a:off x="0" y="4143"/>
                <a:ext cx="3772" cy="2646"/>
                <a:chOff x="0" y="4143"/>
                <a:chExt cx="3772" cy="2646"/>
              </a:xfrm>
            </p:grpSpPr>
            <p:sp>
              <p:nvSpPr>
                <p:cNvPr id="155666" name="Rectangle 38"/>
                <p:cNvSpPr>
                  <a:spLocks noChangeArrowheads="1"/>
                </p:cNvSpPr>
                <p:nvPr/>
              </p:nvSpPr>
              <p:spPr bwMode="auto">
                <a:xfrm>
                  <a:off x="43" y="4316"/>
                  <a:ext cx="3686"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r>
                    <a:rPr lang="en-GB" sz="1800" b="1">
                      <a:solidFill>
                        <a:srgbClr val="FFFF00"/>
                      </a:solidFill>
                      <a:latin typeface="Arial" charset="0"/>
                      <a:cs typeface="Courier New" charset="0"/>
                    </a:rPr>
                    <a:t>1.	</a:t>
                  </a:r>
                  <a:r>
                    <a:rPr lang="zh-CN" altLang="en-US" sz="1800" b="1">
                      <a:solidFill>
                        <a:srgbClr val="FFFF00"/>
                      </a:solidFill>
                      <a:latin typeface="Arial" charset="0"/>
                      <a:cs typeface="Courier New" charset="0"/>
                    </a:rPr>
                    <a:t>在士师记里，基甸的记载成为士师素质日渐恶化情况的一个转捩点。</a:t>
                  </a:r>
                  <a:endParaRPr lang="en-GB" altLang="ja-JP" sz="1800" b="1">
                    <a:solidFill>
                      <a:srgbClr val="FFFF00"/>
                    </a:solidFill>
                    <a:latin typeface="Arial" charset="0"/>
                    <a:cs typeface="Courier New" charset="0"/>
                  </a:endParaRPr>
                </a:p>
                <a:p>
                  <a:pPr marL="393700" indent="-393700" eaLnBrk="0" hangingPunct="0"/>
                  <a:r>
                    <a:rPr lang="en-GB" sz="1800" b="1">
                      <a:solidFill>
                        <a:srgbClr val="FFFF00"/>
                      </a:solidFill>
                      <a:latin typeface="Arial" charset="0"/>
                      <a:cs typeface="Courier New" charset="0"/>
                    </a:rPr>
                    <a:t>2.	</a:t>
                  </a:r>
                  <a:r>
                    <a:rPr lang="zh-CN" altLang="en-US" sz="1800" b="1">
                      <a:solidFill>
                        <a:srgbClr val="FFFF00"/>
                      </a:solidFill>
                      <a:latin typeface="Arial" charset="0"/>
                      <a:cs typeface="Courier New" charset="0"/>
                    </a:rPr>
                    <a:t>基甸是在羞愧中被神呼召的。</a:t>
                  </a:r>
                  <a:endParaRPr lang="en-GB" altLang="ja-JP" sz="1800" b="1">
                    <a:solidFill>
                      <a:srgbClr val="FFFF00"/>
                    </a:solidFill>
                    <a:latin typeface="Arial" charset="0"/>
                    <a:cs typeface="Courier New" charset="0"/>
                  </a:endParaRPr>
                </a:p>
                <a:p>
                  <a:pPr marL="393700" indent="-393700" eaLnBrk="0" hangingPunct="0">
                    <a:buFontTx/>
                    <a:buAutoNum type="arabicPeriod" startAt="3"/>
                  </a:pPr>
                  <a:r>
                    <a:rPr lang="zh-CN" altLang="en-US" sz="1800" b="1">
                      <a:solidFill>
                        <a:srgbClr val="FFFF00"/>
                      </a:solidFill>
                      <a:latin typeface="Arial" charset="0"/>
                      <a:cs typeface="Courier New" charset="0"/>
                    </a:rPr>
                    <a:t>基甸的顺服在毁掉巴立祭坛的事件中受到试验</a:t>
                  </a:r>
                  <a:r>
                    <a:rPr lang="en-GB" altLang="ja-JP" sz="1800" b="1">
                      <a:solidFill>
                        <a:srgbClr val="FFFF00"/>
                      </a:solidFill>
                      <a:latin typeface="Arial" charset="0"/>
                      <a:cs typeface="Courier New" charset="0"/>
                    </a:rPr>
                    <a:t> (6:25-26)</a:t>
                  </a:r>
                </a:p>
                <a:p>
                  <a:pPr marL="393700" indent="-393700" eaLnBrk="0" hangingPunct="0"/>
                  <a:r>
                    <a:rPr lang="en-GB" sz="1800" b="1">
                      <a:solidFill>
                        <a:srgbClr val="FFFF00"/>
                      </a:solidFill>
                      <a:latin typeface="Arial" charset="0"/>
                      <a:cs typeface="Courier New" charset="0"/>
                    </a:rPr>
                    <a:t>4.	</a:t>
                  </a:r>
                  <a:r>
                    <a:rPr lang="zh-CN" altLang="en-US" sz="1800" b="1">
                      <a:solidFill>
                        <a:srgbClr val="FFFF00"/>
                      </a:solidFill>
                      <a:latin typeface="Arial" charset="0"/>
                      <a:cs typeface="Courier New" charset="0"/>
                    </a:rPr>
                    <a:t>基甸被恩膏</a:t>
                  </a:r>
                  <a:r>
                    <a:rPr lang="en-GB" altLang="ja-JP" sz="1800" b="1">
                      <a:solidFill>
                        <a:srgbClr val="FFFF00"/>
                      </a:solidFill>
                      <a:latin typeface="Arial" charset="0"/>
                      <a:cs typeface="Courier New" charset="0"/>
                    </a:rPr>
                    <a:t>(6:34).</a:t>
                  </a:r>
                </a:p>
                <a:p>
                  <a:pPr marL="393700" indent="-393700" eaLnBrk="0" hangingPunct="0"/>
                  <a:r>
                    <a:rPr lang="en-GB" sz="1800" b="1">
                      <a:solidFill>
                        <a:srgbClr val="FFFF00"/>
                      </a:solidFill>
                      <a:latin typeface="Arial" charset="0"/>
                      <a:cs typeface="Courier New" charset="0"/>
                    </a:rPr>
                    <a:t>5.	</a:t>
                  </a:r>
                  <a:r>
                    <a:rPr lang="zh-CN" altLang="en-US" sz="1800" b="1">
                      <a:solidFill>
                        <a:srgbClr val="FFFF00"/>
                      </a:solidFill>
                      <a:latin typeface="Arial" charset="0"/>
                      <a:cs typeface="Courier New" charset="0"/>
                    </a:rPr>
                    <a:t>他要求了两个应证</a:t>
                  </a:r>
                  <a:r>
                    <a:rPr lang="en-US" altLang="zh-CN" sz="1800" b="1">
                      <a:solidFill>
                        <a:srgbClr val="FFFF00"/>
                      </a:solidFill>
                      <a:latin typeface="Arial" charset="0"/>
                      <a:cs typeface="Courier New" charset="0"/>
                    </a:rPr>
                    <a:t>– </a:t>
                  </a:r>
                  <a:r>
                    <a:rPr lang="zh-CN" altLang="en-US" sz="1800" b="1">
                      <a:solidFill>
                        <a:srgbClr val="FFFF00"/>
                      </a:solidFill>
                      <a:latin typeface="Arial" charset="0"/>
                      <a:cs typeface="Courier New" charset="0"/>
                    </a:rPr>
                    <a:t>这是不是信心的问题？</a:t>
                  </a:r>
                  <a:endParaRPr lang="en-GB" sz="1800" b="1">
                    <a:solidFill>
                      <a:srgbClr val="FFFF00"/>
                    </a:solidFill>
                    <a:latin typeface="Arial" charset="0"/>
                    <a:cs typeface="Arial" charset="0"/>
                  </a:endParaRPr>
                </a:p>
              </p:txBody>
            </p:sp>
            <p:sp>
              <p:nvSpPr>
                <p:cNvPr id="155667"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55653"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55651"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endParaRPr lang="en-US" sz="2800" b="1">
              <a:solidFill>
                <a:srgbClr val="FFFF00"/>
              </a:solidFill>
              <a:latin typeface="Arial" charset="0"/>
              <a:cs typeface="Arial" charset="0"/>
            </a:endParaRPr>
          </a:p>
        </p:txBody>
      </p:sp>
      <p:sp>
        <p:nvSpPr>
          <p:cNvPr id="42" name="Title 1"/>
          <p:cNvSpPr txBox="1">
            <a:spLocks/>
          </p:cNvSpPr>
          <p:nvPr/>
        </p:nvSpPr>
        <p:spPr bwMode="auto">
          <a:xfrm>
            <a:off x="684213" y="-26988"/>
            <a:ext cx="7772400" cy="71913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其甸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第一部分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827789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a:solidFill>
            <a:schemeClr val="tx1"/>
          </a:solidFill>
        </p:spPr>
        <p:txBody>
          <a:bodyPr/>
          <a:lstStyle/>
          <a:p>
            <a:pPr eaLnBrk="1" hangingPunct="1">
              <a:defRPr/>
            </a:pPr>
            <a:r>
              <a:rPr lang="zh-CN" altLang="en-US" sz="3200" b="1" kern="1200" dirty="0">
                <a:solidFill>
                  <a:srgbClr val="FFFFFF"/>
                </a:solidFill>
                <a:effectLst>
                  <a:glow rad="101600">
                    <a:schemeClr val="tx1">
                      <a:alpha val="99000"/>
                    </a:schemeClr>
                  </a:glow>
                </a:effectLst>
                <a:ea typeface="ＭＳ Ｐゴシック"/>
              </a:rPr>
              <a:t>基甸裁减军队（</a:t>
            </a:r>
            <a:r>
              <a:rPr lang="en-US" altLang="zh-CN" sz="3200" b="1" kern="1200" dirty="0">
                <a:solidFill>
                  <a:srgbClr val="FFFFFF"/>
                </a:solidFill>
                <a:effectLst>
                  <a:glow rad="101600">
                    <a:schemeClr val="tx1">
                      <a:alpha val="99000"/>
                    </a:schemeClr>
                  </a:glow>
                </a:effectLst>
                <a:ea typeface="ＭＳ Ｐゴシック"/>
              </a:rPr>
              <a:t>7</a:t>
            </a:r>
            <a:r>
              <a:rPr lang="zh-CN" altLang="en-US" sz="3200" b="1" kern="1200" dirty="0">
                <a:solidFill>
                  <a:srgbClr val="FFFFFF"/>
                </a:solidFill>
                <a:effectLst>
                  <a:glow rad="101600">
                    <a:schemeClr val="tx1">
                      <a:alpha val="99000"/>
                    </a:schemeClr>
                  </a:glow>
                </a:effectLst>
                <a:ea typeface="ＭＳ Ｐゴシック"/>
              </a:rPr>
              <a:t>：</a:t>
            </a:r>
            <a:r>
              <a:rPr lang="en-US" altLang="zh-CN" sz="3200" b="1" kern="1200" dirty="0">
                <a:solidFill>
                  <a:srgbClr val="FFFFFF"/>
                </a:solidFill>
                <a:effectLst>
                  <a:glow rad="101600">
                    <a:schemeClr val="tx1">
                      <a:alpha val="99000"/>
                    </a:schemeClr>
                  </a:glow>
                </a:effectLst>
                <a:ea typeface="ＭＳ Ｐゴシック"/>
              </a:rPr>
              <a:t>1-8</a:t>
            </a:r>
            <a:r>
              <a:rPr lang="en-US" sz="3200" b="1" kern="1200" dirty="0">
                <a:solidFill>
                  <a:srgbClr val="FFFFFF"/>
                </a:solidFill>
                <a:effectLst>
                  <a:glow rad="101600">
                    <a:schemeClr val="tx1">
                      <a:alpha val="99000"/>
                    </a:schemeClr>
                  </a:glow>
                </a:effectLst>
                <a:ea typeface="ＭＳ Ｐゴシック"/>
              </a:rPr>
              <a:t>a）</a:t>
            </a:r>
            <a:endParaRPr lang="en-US" sz="5400" dirty="0">
              <a:effectLst>
                <a:glow rad="101600">
                  <a:schemeClr val="tx1">
                    <a:alpha val="99000"/>
                  </a:schemeClr>
                </a:glow>
              </a:effectLst>
            </a:endParaRPr>
          </a:p>
        </p:txBody>
      </p:sp>
    </p:spTree>
    <p:extLst>
      <p:ext uri="{BB962C8B-B14F-4D97-AF65-F5344CB8AC3E}">
        <p14:creationId xmlns:p14="http://schemas.microsoft.com/office/powerpoint/2010/main" val="19113328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zh-CN" altLang="en-US" sz="3200" b="1" kern="1200" dirty="0">
                <a:solidFill>
                  <a:srgbClr val="FFFFFF"/>
                </a:solidFill>
                <a:effectLst>
                  <a:glow rad="101600">
                    <a:schemeClr val="tx1">
                      <a:alpha val="99000"/>
                    </a:schemeClr>
                  </a:glow>
                </a:effectLst>
                <a:ea typeface="ＭＳ Ｐゴシック"/>
              </a:rPr>
              <a:t>基甸击败米甸人 </a:t>
            </a:r>
            <a:r>
              <a:rPr lang="en-US" sz="3200" b="1" kern="1200" dirty="0">
                <a:solidFill>
                  <a:srgbClr val="FFFFFF"/>
                </a:solidFill>
                <a:effectLst>
                  <a:glow rad="101600">
                    <a:schemeClr val="tx1">
                      <a:alpha val="99000"/>
                    </a:schemeClr>
                  </a:glow>
                </a:effectLst>
                <a:ea typeface="ＭＳ Ｐゴシック"/>
              </a:rPr>
              <a:t> (7:17-21)</a:t>
            </a:r>
            <a:endParaRPr lang="en-US" sz="5400" dirty="0">
              <a:effectLst>
                <a:glow rad="101600">
                  <a:schemeClr val="tx1">
                    <a:alpha val="99000"/>
                  </a:schemeClr>
                </a:glow>
              </a:effectLst>
            </a:endParaRPr>
          </a:p>
        </p:txBody>
      </p:sp>
    </p:spTree>
    <p:extLst>
      <p:ext uri="{BB962C8B-B14F-4D97-AF65-F5344CB8AC3E}">
        <p14:creationId xmlns:p14="http://schemas.microsoft.com/office/powerpoint/2010/main" val="11971208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6141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zh-CN" altLang="en-US" sz="2800" b="1" dirty="0">
                  <a:solidFill>
                    <a:srgbClr val="FFFFFF"/>
                  </a:solidFill>
                  <a:effectLst>
                    <a:glow rad="139700">
                      <a:srgbClr val="000000"/>
                    </a:glow>
                  </a:effectLst>
                </a:rPr>
                <a:t>其甸</a:t>
              </a:r>
              <a:endParaRPr lang="en-US" sz="2800" b="1" dirty="0">
                <a:solidFill>
                  <a:srgbClr val="FFFFFF"/>
                </a:solidFill>
                <a:effectLst>
                  <a:glow rad="139700">
                    <a:srgbClr val="000000"/>
                  </a:glow>
                </a:effectLst>
              </a:endParaRPr>
            </a:p>
          </p:txBody>
        </p:sp>
      </p:grpSp>
      <p:sp>
        <p:nvSpPr>
          <p:cNvPr id="201731" name="Rectangle 3"/>
          <p:cNvSpPr>
            <a:spLocks noGrp="1" noChangeArrowheads="1"/>
          </p:cNvSpPr>
          <p:nvPr>
            <p:ph type="title" idx="4294967295"/>
          </p:nvPr>
        </p:nvSpPr>
        <p:spPr>
          <a:xfrm>
            <a:off x="3491880" y="0"/>
            <a:ext cx="5652120" cy="2101143"/>
          </a:xfrm>
        </p:spPr>
        <p:txBody>
          <a:bodyPr/>
          <a:lstStyle/>
          <a:p>
            <a:pPr>
              <a:defRPr/>
            </a:pPr>
            <a:r>
              <a:rPr lang="ru-RU" sz="2800" b="1" dirty="0">
                <a:solidFill>
                  <a:schemeClr val="tx1"/>
                </a:solidFill>
                <a:effectLst>
                  <a:glow rad="139700">
                    <a:schemeClr val="bg2"/>
                  </a:glow>
                </a:effectLst>
                <a:cs typeface="+mj-cs"/>
              </a:rPr>
              <a:t>“</a:t>
            </a:r>
            <a:r>
              <a:rPr lang="zh-CN" altLang="en-US" sz="2800" b="1" dirty="0">
                <a:solidFill>
                  <a:schemeClr val="tx1"/>
                </a:solidFill>
                <a:effectLst>
                  <a:glow rad="139700">
                    <a:schemeClr val="bg2"/>
                  </a:glow>
                </a:effectLst>
                <a:cs typeface="+mj-cs"/>
              </a:rPr>
              <a:t>以及欺压他们的人的棍，你都折断了，像在米甸的日子一样。</a:t>
            </a: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 </a:t>
            </a:r>
            <a:br>
              <a:rPr lang="en-US" sz="2800" b="1" dirty="0">
                <a:solidFill>
                  <a:schemeClr val="tx1"/>
                </a:solidFill>
                <a:effectLst>
                  <a:glow rad="139700">
                    <a:schemeClr val="bg2"/>
                  </a:glow>
                </a:effectLst>
                <a:cs typeface="+mj-cs"/>
              </a:rPr>
            </a:br>
            <a:r>
              <a:rPr lang="en-US" sz="2800" b="1" dirty="0">
                <a:solidFill>
                  <a:schemeClr val="tx1"/>
                </a:solidFill>
                <a:effectLst>
                  <a:glow rad="139700">
                    <a:schemeClr val="bg2"/>
                  </a:glow>
                </a:effectLst>
                <a:cs typeface="+mj-cs"/>
              </a:rPr>
              <a:t>(</a:t>
            </a:r>
            <a:r>
              <a:rPr lang="zh-CN" altLang="en-US" sz="2800" b="1" dirty="0">
                <a:solidFill>
                  <a:schemeClr val="tx1"/>
                </a:solidFill>
                <a:effectLst>
                  <a:glow rad="139700">
                    <a:schemeClr val="bg2"/>
                  </a:glow>
                </a:effectLst>
                <a:cs typeface="+mj-cs"/>
              </a:rPr>
              <a:t>塞 </a:t>
            </a:r>
            <a:r>
              <a:rPr lang="en-US" sz="2800" b="1" dirty="0">
                <a:solidFill>
                  <a:schemeClr val="tx1"/>
                </a:solidFill>
                <a:effectLst>
                  <a:glow rad="139700">
                    <a:schemeClr val="bg2"/>
                  </a:glow>
                </a:effectLst>
                <a:cs typeface="+mj-cs"/>
              </a:rPr>
              <a:t>9:4b </a:t>
            </a:r>
            <a:r>
              <a:rPr lang="en-US" altLang="zh-CN" sz="2800" b="1" dirty="0">
                <a:solidFill>
                  <a:schemeClr val="tx1"/>
                </a:solidFill>
                <a:effectLst>
                  <a:glow rad="139700">
                    <a:schemeClr val="bg2"/>
                  </a:glow>
                </a:effectLst>
                <a:cs typeface="+mj-cs"/>
              </a:rPr>
              <a:t>CNVS</a:t>
            </a:r>
            <a:r>
              <a:rPr lang="en-US" sz="2800" b="1" dirty="0">
                <a:solidFill>
                  <a:schemeClr val="tx1"/>
                </a:solidFill>
                <a:effectLst>
                  <a:glow rad="139700">
                    <a:schemeClr val="bg2"/>
                  </a:glow>
                </a:effectLst>
                <a:cs typeface="+mj-cs"/>
              </a:rPr>
              <a:t>)</a:t>
            </a:r>
          </a:p>
        </p:txBody>
      </p:sp>
    </p:spTree>
    <p:extLst>
      <p:ext uri="{BB962C8B-B14F-4D97-AF65-F5344CB8AC3E}">
        <p14:creationId xmlns:p14="http://schemas.microsoft.com/office/powerpoint/2010/main" val="27744958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p:cNvGrpSpPr>
          <p:nvPr/>
        </p:nvGrpSpPr>
        <p:grpSpPr bwMode="auto">
          <a:xfrm>
            <a:off x="457200" y="620713"/>
            <a:ext cx="8305800" cy="6096000"/>
            <a:chOff x="-3" y="-3"/>
            <a:chExt cx="3778" cy="6792"/>
          </a:xfrm>
        </p:grpSpPr>
        <p:grpSp>
          <p:nvGrpSpPr>
            <p:cNvPr id="157700" name="Group 3"/>
            <p:cNvGrpSpPr>
              <a:grpSpLocks/>
            </p:cNvGrpSpPr>
            <p:nvPr/>
          </p:nvGrpSpPr>
          <p:grpSpPr bwMode="auto">
            <a:xfrm>
              <a:off x="0" y="0"/>
              <a:ext cx="3772" cy="6789"/>
              <a:chOff x="0" y="0"/>
              <a:chExt cx="3772" cy="6789"/>
            </a:xfrm>
          </p:grpSpPr>
          <p:grpSp>
            <p:nvGrpSpPr>
              <p:cNvPr id="157702" name="Group 4"/>
              <p:cNvGrpSpPr>
                <a:grpSpLocks/>
              </p:cNvGrpSpPr>
              <p:nvPr/>
            </p:nvGrpSpPr>
            <p:grpSpPr bwMode="auto">
              <a:xfrm>
                <a:off x="0" y="0"/>
                <a:ext cx="3772" cy="748"/>
                <a:chOff x="0" y="0"/>
                <a:chExt cx="3772" cy="748"/>
              </a:xfrm>
            </p:grpSpPr>
            <p:sp>
              <p:nvSpPr>
                <p:cNvPr id="157736"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b="1">
                      <a:solidFill>
                        <a:srgbClr val="FFFF00"/>
                      </a:solidFill>
                      <a:latin typeface="Arial" charset="0"/>
                      <a:cs typeface="Courier New" charset="0"/>
                    </a:rPr>
                    <a:t> </a:t>
                  </a:r>
                  <a:r>
                    <a:rPr lang="zh-CN" altLang="en-US" b="1">
                      <a:solidFill>
                        <a:srgbClr val="FFFF00"/>
                      </a:solidFill>
                      <a:latin typeface="Arial" charset="0"/>
                      <a:cs typeface="Courier New" charset="0"/>
                    </a:rPr>
                    <a:t>基甸</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玛拿西支派</a:t>
                  </a:r>
                  <a:r>
                    <a:rPr lang="en-GB" altLang="ja-JP" b="1">
                      <a:solidFill>
                        <a:srgbClr val="FFFF00"/>
                      </a:solidFill>
                      <a:latin typeface="Arial" charset="0"/>
                      <a:cs typeface="Courier New" charset="0"/>
                    </a:rPr>
                    <a:t>)</a:t>
                  </a:r>
                </a:p>
                <a:p>
                  <a:pPr algn="ct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又称为“耶路</a:t>
                  </a:r>
                  <a:r>
                    <a:rPr lang="en-US" altLang="zh-CN" sz="1800" b="1">
                      <a:solidFill>
                        <a:srgbClr val="FFFF00"/>
                      </a:solidFill>
                      <a:latin typeface="Arial" charset="0"/>
                      <a:cs typeface="Courier New" charset="0"/>
                    </a:rPr>
                    <a:t>.</a:t>
                  </a:r>
                  <a:r>
                    <a:rPr lang="zh-CN" altLang="en-US" sz="1800" b="1">
                      <a:solidFill>
                        <a:srgbClr val="FFFF00"/>
                      </a:solidFill>
                      <a:latin typeface="Arial" charset="0"/>
                      <a:cs typeface="Courier New" charset="0"/>
                    </a:rPr>
                    <a:t>巴力”，伟大的巴立战士</a:t>
                  </a:r>
                  <a:r>
                    <a:rPr lang="en-GB" altLang="ja-JP" sz="1800" b="1">
                      <a:solidFill>
                        <a:srgbClr val="FFFF00"/>
                      </a:solidFill>
                      <a:latin typeface="Arial" charset="0"/>
                      <a:cs typeface="Courier New" charset="0"/>
                    </a:rPr>
                    <a:t>)</a:t>
                  </a:r>
                  <a:endParaRPr lang="en-GB" sz="1800" b="1">
                    <a:solidFill>
                      <a:srgbClr val="FFFF00"/>
                    </a:solidFill>
                    <a:latin typeface="Arial" charset="0"/>
                    <a:cs typeface="Arial" charset="0"/>
                  </a:endParaRPr>
                </a:p>
              </p:txBody>
            </p:sp>
            <p:sp>
              <p:nvSpPr>
                <p:cNvPr id="157737"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3" name="Group 7"/>
              <p:cNvGrpSpPr>
                <a:grpSpLocks/>
              </p:cNvGrpSpPr>
              <p:nvPr/>
            </p:nvGrpSpPr>
            <p:grpSpPr bwMode="auto">
              <a:xfrm>
                <a:off x="0" y="591"/>
                <a:ext cx="998" cy="790"/>
                <a:chOff x="0" y="591"/>
                <a:chExt cx="998" cy="790"/>
              </a:xfrm>
            </p:grpSpPr>
            <p:sp>
              <p:nvSpPr>
                <p:cNvPr id="157734" name="Rectangle 8"/>
                <p:cNvSpPr>
                  <a:spLocks noChangeArrowheads="1"/>
                </p:cNvSpPr>
                <p:nvPr/>
              </p:nvSpPr>
              <p:spPr bwMode="auto">
                <a:xfrm>
                  <a:off x="43" y="59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35"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4" name="Group 10"/>
              <p:cNvGrpSpPr>
                <a:grpSpLocks/>
              </p:cNvGrpSpPr>
              <p:nvPr/>
            </p:nvGrpSpPr>
            <p:grpSpPr bwMode="auto">
              <a:xfrm>
                <a:off x="998" y="591"/>
                <a:ext cx="2774" cy="790"/>
                <a:chOff x="998" y="591"/>
                <a:chExt cx="2774" cy="790"/>
              </a:xfrm>
            </p:grpSpPr>
            <p:sp>
              <p:nvSpPr>
                <p:cNvPr id="157732" name="Rectangle 11"/>
                <p:cNvSpPr>
                  <a:spLocks noChangeArrowheads="1"/>
                </p:cNvSpPr>
                <p:nvPr/>
              </p:nvSpPr>
              <p:spPr bwMode="auto">
                <a:xfrm>
                  <a:off x="1041" y="59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中北</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俄弗拉</a:t>
                  </a:r>
                  <a:r>
                    <a:rPr lang="en-GB" altLang="ja-JP" sz="1800" b="1">
                      <a:solidFill>
                        <a:srgbClr val="FFFF00"/>
                      </a:solidFill>
                      <a:latin typeface="Arial" charset="0"/>
                      <a:cs typeface="Courier New" charset="0"/>
                    </a:rPr>
                    <a:t>)</a:t>
                  </a:r>
                  <a:endParaRPr lang="en-GB" sz="1800" b="1">
                    <a:solidFill>
                      <a:srgbClr val="FFFF00"/>
                    </a:solidFill>
                    <a:latin typeface="Arial" charset="0"/>
                    <a:ea typeface="Courier New" charset="0"/>
                  </a:endParaRPr>
                </a:p>
              </p:txBody>
            </p:sp>
            <p:sp>
              <p:nvSpPr>
                <p:cNvPr id="157733"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5" name="Group 13"/>
              <p:cNvGrpSpPr>
                <a:grpSpLocks/>
              </p:cNvGrpSpPr>
              <p:nvPr/>
            </p:nvGrpSpPr>
            <p:grpSpPr bwMode="auto">
              <a:xfrm>
                <a:off x="0" y="1224"/>
                <a:ext cx="998" cy="790"/>
                <a:chOff x="0" y="1224"/>
                <a:chExt cx="998" cy="790"/>
              </a:xfrm>
            </p:grpSpPr>
            <p:sp>
              <p:nvSpPr>
                <p:cNvPr id="157730" name="Rectangle 14"/>
                <p:cNvSpPr>
                  <a:spLocks noChangeArrowheads="1"/>
                </p:cNvSpPr>
                <p:nvPr/>
              </p:nvSpPr>
              <p:spPr bwMode="auto">
                <a:xfrm>
                  <a:off x="43" y="122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r>
                    <a:rPr lang="en-GB" altLang="ja-JP"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31"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6" name="Group 16"/>
              <p:cNvGrpSpPr>
                <a:grpSpLocks/>
              </p:cNvGrpSpPr>
              <p:nvPr/>
            </p:nvGrpSpPr>
            <p:grpSpPr bwMode="auto">
              <a:xfrm>
                <a:off x="998" y="1224"/>
                <a:ext cx="2774" cy="790"/>
                <a:chOff x="998" y="1224"/>
                <a:chExt cx="2774" cy="790"/>
              </a:xfrm>
            </p:grpSpPr>
            <p:sp>
              <p:nvSpPr>
                <p:cNvPr id="157728" name="Rectangle 17"/>
                <p:cNvSpPr>
                  <a:spLocks noChangeArrowheads="1"/>
                </p:cNvSpPr>
                <p:nvPr/>
              </p:nvSpPr>
              <p:spPr bwMode="auto">
                <a:xfrm>
                  <a:off x="1041" y="122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a:t>
                  </a:r>
                  <a:r>
                    <a:rPr lang="en-GB" altLang="ja-JP" sz="1800" b="1">
                      <a:solidFill>
                        <a:srgbClr val="FFFF00"/>
                      </a:solidFill>
                      <a:latin typeface="Arial" charset="0"/>
                      <a:cs typeface="Courier New" charset="0"/>
                    </a:rPr>
                    <a:t>(6:1a)</a:t>
                  </a:r>
                  <a:endParaRPr lang="en-GB" sz="1800" b="1">
                    <a:solidFill>
                      <a:srgbClr val="FFFF00"/>
                    </a:solidFill>
                    <a:latin typeface="Arial" charset="0"/>
                    <a:cs typeface="Courier New" charset="0"/>
                  </a:endParaRPr>
                </a:p>
              </p:txBody>
            </p:sp>
            <p:sp>
              <p:nvSpPr>
                <p:cNvPr id="157729"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7" name="Group 19"/>
              <p:cNvGrpSpPr>
                <a:grpSpLocks/>
              </p:cNvGrpSpPr>
              <p:nvPr/>
            </p:nvGrpSpPr>
            <p:grpSpPr bwMode="auto">
              <a:xfrm>
                <a:off x="0" y="1865"/>
                <a:ext cx="998" cy="1012"/>
                <a:chOff x="0" y="1865"/>
                <a:chExt cx="998" cy="1012"/>
              </a:xfrm>
            </p:grpSpPr>
            <p:sp>
              <p:nvSpPr>
                <p:cNvPr id="157726" name="Rectangle 20"/>
                <p:cNvSpPr>
                  <a:spLocks noChangeArrowheads="1"/>
                </p:cNvSpPr>
                <p:nvPr/>
              </p:nvSpPr>
              <p:spPr bwMode="auto">
                <a:xfrm>
                  <a:off x="43" y="1865"/>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27"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8" name="Group 22"/>
              <p:cNvGrpSpPr>
                <a:grpSpLocks/>
              </p:cNvGrpSpPr>
              <p:nvPr/>
            </p:nvGrpSpPr>
            <p:grpSpPr bwMode="auto">
              <a:xfrm>
                <a:off x="998" y="2014"/>
                <a:ext cx="2774" cy="863"/>
                <a:chOff x="998" y="2014"/>
                <a:chExt cx="2774" cy="863"/>
              </a:xfrm>
            </p:grpSpPr>
            <p:sp>
              <p:nvSpPr>
                <p:cNvPr id="157724" name="Rectangle 23"/>
                <p:cNvSpPr>
                  <a:spLocks noChangeArrowheads="1"/>
                </p:cNvSpPr>
                <p:nvPr/>
              </p:nvSpPr>
              <p:spPr bwMode="auto">
                <a:xfrm>
                  <a:off x="1041" y="2014"/>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米甸人</a:t>
                  </a:r>
                  <a:r>
                    <a:rPr lang="en-GB" altLang="ja-JP" sz="1800" b="1">
                      <a:solidFill>
                        <a:srgbClr val="FFFF00"/>
                      </a:solidFill>
                      <a:latin typeface="Arial" charset="0"/>
                      <a:cs typeface="Courier New" charset="0"/>
                    </a:rPr>
                    <a:t> (6:1), </a:t>
                  </a:r>
                  <a:r>
                    <a:rPr lang="zh-CN" altLang="en-US" sz="1800" b="1">
                      <a:solidFill>
                        <a:srgbClr val="FFFF00"/>
                      </a:solidFill>
                      <a:latin typeface="Arial" charset="0"/>
                      <a:cs typeface="Courier New" charset="0"/>
                    </a:rPr>
                    <a:t>亚玛力人和其他东方人</a:t>
                  </a:r>
                  <a:r>
                    <a:rPr lang="en-GB" altLang="ja-JP" sz="1800" b="1">
                      <a:solidFill>
                        <a:srgbClr val="FFFF00"/>
                      </a:solidFill>
                      <a:latin typeface="Arial" charset="0"/>
                      <a:cs typeface="Courier New" charset="0"/>
                    </a:rPr>
                    <a:t> (6:3b) </a:t>
                  </a:r>
                </a:p>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为期</a:t>
                  </a:r>
                  <a:r>
                    <a:rPr lang="en-US" altLang="zh-CN" sz="1800" b="1">
                      <a:solidFill>
                        <a:srgbClr val="FFFF00"/>
                      </a:solidFill>
                      <a:latin typeface="Arial" charset="0"/>
                      <a:cs typeface="Courier New" charset="0"/>
                    </a:rPr>
                    <a:t>7 </a:t>
                  </a:r>
                  <a:r>
                    <a:rPr lang="zh-CN" altLang="en-US" sz="1800" b="1">
                      <a:solidFill>
                        <a:srgbClr val="FFFF00"/>
                      </a:solidFill>
                      <a:latin typeface="Arial" charset="0"/>
                      <a:cs typeface="Courier New" charset="0"/>
                    </a:rPr>
                    <a:t>年</a:t>
                  </a:r>
                  <a:r>
                    <a:rPr lang="en-GB" altLang="ja-JP" sz="1800" b="1">
                      <a:solidFill>
                        <a:srgbClr val="FFFF00"/>
                      </a:solidFill>
                      <a:latin typeface="Arial" charset="0"/>
                      <a:cs typeface="Courier New" charset="0"/>
                    </a:rPr>
                    <a:t>(6:1)</a:t>
                  </a:r>
                  <a:endParaRPr lang="en-GB" altLang="ja-JP" sz="1800" b="1">
                    <a:solidFill>
                      <a:srgbClr val="FFFF00"/>
                    </a:solidFill>
                    <a:latin typeface="Arial" charset="0"/>
                    <a:ea typeface="Arial" charset="0"/>
                    <a:cs typeface="Arial" charset="0"/>
                  </a:endParaRPr>
                </a:p>
                <a:p>
                  <a:endParaRPr lang="en-GB" sz="1800" b="1">
                    <a:solidFill>
                      <a:srgbClr val="FFFF00"/>
                    </a:solidFill>
                    <a:latin typeface="Arial" charset="0"/>
                    <a:ea typeface="Arial" charset="0"/>
                    <a:cs typeface="Arial" charset="0"/>
                  </a:endParaRPr>
                </a:p>
              </p:txBody>
            </p:sp>
            <p:sp>
              <p:nvSpPr>
                <p:cNvPr id="157725"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9" name="Group 25"/>
              <p:cNvGrpSpPr>
                <a:grpSpLocks/>
              </p:cNvGrpSpPr>
              <p:nvPr/>
            </p:nvGrpSpPr>
            <p:grpSpPr bwMode="auto">
              <a:xfrm>
                <a:off x="0" y="2720"/>
                <a:ext cx="998" cy="790"/>
                <a:chOff x="0" y="2720"/>
                <a:chExt cx="998" cy="790"/>
              </a:xfrm>
            </p:grpSpPr>
            <p:sp>
              <p:nvSpPr>
                <p:cNvPr id="157722" name="Rectangle 26"/>
                <p:cNvSpPr>
                  <a:spLocks noChangeArrowheads="1"/>
                </p:cNvSpPr>
                <p:nvPr/>
              </p:nvSpPr>
              <p:spPr bwMode="auto">
                <a:xfrm>
                  <a:off x="43" y="272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23"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0" name="Group 28"/>
              <p:cNvGrpSpPr>
                <a:grpSpLocks/>
              </p:cNvGrpSpPr>
              <p:nvPr/>
            </p:nvGrpSpPr>
            <p:grpSpPr bwMode="auto">
              <a:xfrm>
                <a:off x="998" y="2720"/>
                <a:ext cx="2774" cy="790"/>
                <a:chOff x="998" y="2720"/>
                <a:chExt cx="2774" cy="790"/>
              </a:xfrm>
            </p:grpSpPr>
            <p:sp>
              <p:nvSpPr>
                <p:cNvPr id="157720" name="Rectangle 29"/>
                <p:cNvSpPr>
                  <a:spLocks noChangeArrowheads="1"/>
                </p:cNvSpPr>
                <p:nvPr/>
              </p:nvSpPr>
              <p:spPr bwMode="auto">
                <a:xfrm>
                  <a:off x="1041" y="272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向耶和华呼求 </a:t>
                  </a:r>
                  <a:r>
                    <a:rPr lang="en-GB" sz="1800" b="1">
                      <a:solidFill>
                        <a:srgbClr val="FFFF00"/>
                      </a:solidFill>
                      <a:latin typeface="Arial" charset="0"/>
                      <a:cs typeface="Courier New" charset="0"/>
                    </a:rPr>
                    <a:t>(6:6b)</a:t>
                  </a:r>
                  <a:endParaRPr lang="en-GB" sz="1800" b="1">
                    <a:solidFill>
                      <a:srgbClr val="FFFF00"/>
                    </a:solidFill>
                    <a:latin typeface="Arial" charset="0"/>
                    <a:ea typeface="Courier New" charset="0"/>
                  </a:endParaRPr>
                </a:p>
              </p:txBody>
            </p:sp>
            <p:sp>
              <p:nvSpPr>
                <p:cNvPr id="157721"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1" name="Group 31"/>
              <p:cNvGrpSpPr>
                <a:grpSpLocks/>
              </p:cNvGrpSpPr>
              <p:nvPr/>
            </p:nvGrpSpPr>
            <p:grpSpPr bwMode="auto">
              <a:xfrm>
                <a:off x="0" y="3353"/>
                <a:ext cx="998" cy="790"/>
                <a:chOff x="0" y="3353"/>
                <a:chExt cx="998" cy="790"/>
              </a:xfrm>
            </p:grpSpPr>
            <p:sp>
              <p:nvSpPr>
                <p:cNvPr id="157718" name="Rectangle 32"/>
                <p:cNvSpPr>
                  <a:spLocks noChangeArrowheads="1"/>
                </p:cNvSpPr>
                <p:nvPr/>
              </p:nvSpPr>
              <p:spPr bwMode="auto">
                <a:xfrm>
                  <a:off x="43" y="335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19"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2" name="Group 34"/>
              <p:cNvGrpSpPr>
                <a:grpSpLocks/>
              </p:cNvGrpSpPr>
              <p:nvPr/>
            </p:nvGrpSpPr>
            <p:grpSpPr bwMode="auto">
              <a:xfrm>
                <a:off x="998" y="3353"/>
                <a:ext cx="2774" cy="790"/>
                <a:chOff x="998" y="3353"/>
                <a:chExt cx="2774" cy="790"/>
              </a:xfrm>
            </p:grpSpPr>
            <p:sp>
              <p:nvSpPr>
                <p:cNvPr id="157716" name="Rectangle 35"/>
                <p:cNvSpPr>
                  <a:spLocks noChangeArrowheads="1"/>
                </p:cNvSpPr>
                <p:nvPr/>
              </p:nvSpPr>
              <p:spPr bwMode="auto">
                <a:xfrm>
                  <a:off x="1041" y="335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太平</a:t>
                  </a:r>
                  <a:r>
                    <a:rPr lang="en-US" altLang="zh-CN" sz="1800" b="1">
                      <a:solidFill>
                        <a:srgbClr val="FFFF00"/>
                      </a:solidFill>
                      <a:latin typeface="Arial" charset="0"/>
                      <a:cs typeface="Courier New" charset="0"/>
                    </a:rPr>
                    <a:t>40 </a:t>
                  </a:r>
                  <a:r>
                    <a:rPr lang="zh-CN" altLang="en-US" sz="1800" b="1">
                      <a:solidFill>
                        <a:srgbClr val="FFFF00"/>
                      </a:solidFill>
                      <a:latin typeface="Arial" charset="0"/>
                      <a:cs typeface="Courier New" charset="0"/>
                    </a:rPr>
                    <a:t>年</a:t>
                  </a:r>
                  <a:endParaRPr lang="en-GB" sz="1800" b="1">
                    <a:solidFill>
                      <a:srgbClr val="FFFF00"/>
                    </a:solidFill>
                    <a:latin typeface="Arial" charset="0"/>
                    <a:cs typeface="Courier New" charset="0"/>
                  </a:endParaRPr>
                </a:p>
              </p:txBody>
            </p:sp>
            <p:sp>
              <p:nvSpPr>
                <p:cNvPr id="157717"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3" name="Group 37"/>
              <p:cNvGrpSpPr>
                <a:grpSpLocks/>
              </p:cNvGrpSpPr>
              <p:nvPr/>
            </p:nvGrpSpPr>
            <p:grpSpPr bwMode="auto">
              <a:xfrm>
                <a:off x="0" y="4143"/>
                <a:ext cx="3772" cy="2646"/>
                <a:chOff x="0" y="4143"/>
                <a:chExt cx="3772" cy="2646"/>
              </a:xfrm>
            </p:grpSpPr>
            <p:sp>
              <p:nvSpPr>
                <p:cNvPr id="157714" name="Rectangle 38"/>
                <p:cNvSpPr>
                  <a:spLocks noChangeArrowheads="1"/>
                </p:cNvSpPr>
                <p:nvPr/>
              </p:nvSpPr>
              <p:spPr bwMode="auto">
                <a:xfrm>
                  <a:off x="43" y="4316"/>
                  <a:ext cx="3686"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buFont typeface="Times New Roman" charset="0"/>
                    <a:buAutoNum type="arabicPeriod" startAt="6"/>
                  </a:pPr>
                  <a:r>
                    <a:rPr lang="zh-CN" altLang="en-US" sz="1800" b="1">
                      <a:solidFill>
                        <a:srgbClr val="FFFF00"/>
                      </a:solidFill>
                      <a:latin typeface="Arial" charset="0"/>
                      <a:cs typeface="Courier New" charset="0"/>
                    </a:rPr>
                    <a:t>耶和华将基甸的军队从</a:t>
                  </a:r>
                  <a:r>
                    <a:rPr lang="en-US" altLang="zh-CN" sz="1800" b="1">
                      <a:solidFill>
                        <a:srgbClr val="FFFF00"/>
                      </a:solidFill>
                      <a:latin typeface="Arial" charset="0"/>
                      <a:cs typeface="Courier New" charset="0"/>
                    </a:rPr>
                    <a:t>3</a:t>
                  </a:r>
                  <a:r>
                    <a:rPr lang="zh-CN" altLang="en-US" sz="1800" b="1">
                      <a:solidFill>
                        <a:srgbClr val="FFFF00"/>
                      </a:solidFill>
                      <a:latin typeface="Arial" charset="0"/>
                      <a:cs typeface="Courier New" charset="0"/>
                    </a:rPr>
                    <a:t>万</a:t>
                  </a:r>
                  <a:r>
                    <a:rPr lang="en-US" altLang="zh-CN" sz="1800" b="1">
                      <a:solidFill>
                        <a:srgbClr val="FFFF00"/>
                      </a:solidFill>
                      <a:latin typeface="Arial" charset="0"/>
                      <a:cs typeface="Courier New" charset="0"/>
                    </a:rPr>
                    <a:t>2</a:t>
                  </a:r>
                  <a:r>
                    <a:rPr lang="zh-CN" altLang="en-US" sz="1800" b="1">
                      <a:solidFill>
                        <a:srgbClr val="FFFF00"/>
                      </a:solidFill>
                      <a:latin typeface="Arial" charset="0"/>
                      <a:cs typeface="Courier New" charset="0"/>
                    </a:rPr>
                    <a:t>千人减至</a:t>
                  </a:r>
                  <a:r>
                    <a:rPr lang="en-US" altLang="zh-CN" sz="1800" b="1">
                      <a:solidFill>
                        <a:srgbClr val="FFFF00"/>
                      </a:solidFill>
                      <a:latin typeface="Arial" charset="0"/>
                      <a:cs typeface="Courier New" charset="0"/>
                    </a:rPr>
                    <a:t>3</a:t>
                  </a:r>
                  <a:r>
                    <a:rPr lang="zh-CN" altLang="en-US" sz="1800" b="1">
                      <a:solidFill>
                        <a:srgbClr val="FFFF00"/>
                      </a:solidFill>
                      <a:latin typeface="Arial" charset="0"/>
                      <a:cs typeface="Courier New" charset="0"/>
                    </a:rPr>
                    <a:t>百人后从敌方给了一个应证。</a:t>
                  </a:r>
                  <a:endParaRPr lang="en-GB" altLang="ja-JP" sz="1800" b="1">
                    <a:solidFill>
                      <a:srgbClr val="FFFF00"/>
                    </a:solidFill>
                    <a:latin typeface="Arial" charset="0"/>
                    <a:cs typeface="Courier New" charset="0"/>
                  </a:endParaRPr>
                </a:p>
                <a:p>
                  <a:pPr marL="365125" indent="-365125" eaLnBrk="0" hangingPunct="0">
                    <a:buFont typeface="Times New Roman" charset="0"/>
                    <a:buAutoNum type="arabicPeriod" startAt="6"/>
                  </a:pPr>
                  <a:r>
                    <a:rPr lang="zh-CN" altLang="en-US" sz="1800" b="1">
                      <a:solidFill>
                        <a:srgbClr val="FFFF00"/>
                      </a:solidFill>
                      <a:latin typeface="Arial" charset="0"/>
                      <a:cs typeface="Courier New" charset="0"/>
                    </a:rPr>
                    <a:t>参阅来</a:t>
                  </a:r>
                  <a:r>
                    <a:rPr lang="en-GB" altLang="ja-JP" sz="1800" b="1">
                      <a:solidFill>
                        <a:srgbClr val="FFFF00"/>
                      </a:solidFill>
                      <a:latin typeface="Arial" charset="0"/>
                      <a:cs typeface="Courier New" charset="0"/>
                    </a:rPr>
                    <a:t>11:32 “...</a:t>
                  </a:r>
                  <a:r>
                    <a:rPr lang="zh-CN" altLang="en-US" sz="1800" b="1">
                      <a:solidFill>
                        <a:srgbClr val="FFFF00"/>
                      </a:solidFill>
                      <a:latin typeface="Arial" charset="0"/>
                      <a:cs typeface="Courier New" charset="0"/>
                    </a:rPr>
                    <a:t>细说基甸，巴拉，参孙，俄弗他</a:t>
                  </a:r>
                  <a:r>
                    <a:rPr lang="en-US" altLang="zh-CN" sz="1800" b="1">
                      <a:solidFill>
                        <a:srgbClr val="FFFF00"/>
                      </a:solidFill>
                      <a:latin typeface="Arial" charset="0"/>
                      <a:cs typeface="Courier New" charset="0"/>
                    </a:rPr>
                    <a:t>.</a:t>
                  </a:r>
                  <a:r>
                    <a:rPr lang="en-GB" altLang="ja-JP" sz="1800" b="1">
                      <a:solidFill>
                        <a:srgbClr val="FFFF00"/>
                      </a:solidFill>
                      <a:latin typeface="Arial" charset="0"/>
                      <a:cs typeface="Courier New" charset="0"/>
                    </a:rPr>
                    <a:t>..</a:t>
                  </a:r>
                  <a:r>
                    <a:rPr lang="zh-CN" altLang="en-US" sz="1800" b="1">
                      <a:solidFill>
                        <a:srgbClr val="FFFF00"/>
                      </a:solidFill>
                      <a:latin typeface="Arial" charset="0"/>
                      <a:cs typeface="Courier New" charset="0"/>
                    </a:rPr>
                    <a:t>他们因为信制服了敌国</a:t>
                  </a:r>
                  <a:r>
                    <a:rPr lang="en-US" altLang="zh-CN" sz="1800" b="1">
                      <a:solidFill>
                        <a:srgbClr val="FFFF00"/>
                      </a:solidFill>
                      <a:latin typeface="Arial" charset="0"/>
                      <a:cs typeface="Courier New" charset="0"/>
                    </a:rPr>
                    <a:t>…”</a:t>
                  </a:r>
                  <a:r>
                    <a:rPr lang="zh-CN" altLang="en-US" sz="1800" b="1">
                      <a:solidFill>
                        <a:srgbClr val="FFFF00"/>
                      </a:solidFill>
                      <a:latin typeface="Arial" charset="0"/>
                      <a:cs typeface="Courier New" charset="0"/>
                    </a:rPr>
                    <a:t>此经文显示基甸虽然面对超乎常人极限的处境却仍然顺服于神的呼召。因此他是信心之英雄。</a:t>
                  </a:r>
                  <a:endParaRPr lang="en-GB" altLang="ja-JP" sz="1800" b="1">
                    <a:solidFill>
                      <a:srgbClr val="FFFF00"/>
                    </a:solidFill>
                    <a:latin typeface="Arial" charset="0"/>
                    <a:cs typeface="Courier New" charset="0"/>
                  </a:endParaRPr>
                </a:p>
                <a:p>
                  <a:pPr marL="365125" indent="-365125" eaLnBrk="0" hangingPunct="0">
                    <a:buFont typeface="Times New Roman" charset="0"/>
                    <a:buAutoNum type="arabicPeriod" startAt="6"/>
                  </a:pPr>
                  <a:r>
                    <a:rPr lang="zh-CN" altLang="en-US" sz="1800" b="1">
                      <a:solidFill>
                        <a:srgbClr val="FFFF00"/>
                      </a:solidFill>
                      <a:latin typeface="Arial" charset="0"/>
                      <a:cs typeface="Courier New" charset="0"/>
                    </a:rPr>
                    <a:t>他愚蠢地造了一个金盔甲让人膜拜。</a:t>
                  </a:r>
                  <a:endParaRPr lang="en-GB" altLang="ja-JP" sz="1800" b="1">
                    <a:solidFill>
                      <a:srgbClr val="FFFF00"/>
                    </a:solidFill>
                    <a:latin typeface="Arial" charset="0"/>
                    <a:cs typeface="Courier New" charset="0"/>
                  </a:endParaRPr>
                </a:p>
                <a:p>
                  <a:pPr marL="365125" indent="-365125" eaLnBrk="0" hangingPunct="0">
                    <a:buFont typeface="Times New Roman" charset="0"/>
                    <a:buAutoNum type="arabicPeriod" startAt="6"/>
                  </a:pPr>
                  <a:r>
                    <a:rPr lang="zh-CN" altLang="en-US" sz="1800" b="1">
                      <a:solidFill>
                        <a:srgbClr val="FFFF00"/>
                      </a:solidFill>
                      <a:latin typeface="Arial" charset="0"/>
                      <a:cs typeface="Courier New" charset="0"/>
                    </a:rPr>
                    <a:t>他妾房所生的儿子把他七十个儿子杀掉，唯独约坦存留下来。</a:t>
                  </a:r>
                  <a:endParaRPr lang="en-GB" sz="2000" b="1">
                    <a:solidFill>
                      <a:srgbClr val="FFFF00"/>
                    </a:solidFill>
                    <a:latin typeface="Arial" charset="0"/>
                    <a:cs typeface="Arial" charset="0"/>
                  </a:endParaRPr>
                </a:p>
              </p:txBody>
            </p:sp>
            <p:sp>
              <p:nvSpPr>
                <p:cNvPr id="157715"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57701"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57699"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endParaRPr lang="en-US" sz="2800" b="1">
              <a:solidFill>
                <a:srgbClr val="FFFF00"/>
              </a:solidFill>
              <a:latin typeface="Arial" charset="0"/>
              <a:cs typeface="Arial" charset="0"/>
            </a:endParaRPr>
          </a:p>
        </p:txBody>
      </p:sp>
      <p:sp>
        <p:nvSpPr>
          <p:cNvPr id="42" name="Title 1"/>
          <p:cNvSpPr txBox="1">
            <a:spLocks/>
          </p:cNvSpPr>
          <p:nvPr/>
        </p:nvSpPr>
        <p:spPr bwMode="auto">
          <a:xfrm>
            <a:off x="685800" y="-26988"/>
            <a:ext cx="7772400" cy="647701"/>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其甸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第二部分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36572296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亚比米勒在哪里做</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66256"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61" name="Text Box 23"/>
          <p:cNvSpPr txBox="1">
            <a:spLocks noChangeArrowheads="1"/>
          </p:cNvSpPr>
          <p:nvPr/>
        </p:nvSpPr>
        <p:spPr bwMode="auto">
          <a:xfrm>
            <a:off x="2267744" y="2708920"/>
            <a:ext cx="1422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9905544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作个坚定的人</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425723107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陀拉在哪里做士师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6830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63" name="Text Box 26"/>
          <p:cNvSpPr txBox="1">
            <a:spLocks noChangeArrowheads="1"/>
          </p:cNvSpPr>
          <p:nvPr/>
        </p:nvSpPr>
        <p:spPr bwMode="auto">
          <a:xfrm>
            <a:off x="2771800" y="285293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18232321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9863484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东部</a:t>
            </a:r>
            <a:endParaRPr lang="en-US" altLang="zh-CN" sz="1500">
              <a:solidFill>
                <a:srgbClr val="FFFF00"/>
              </a:solidFill>
            </a:endParaRPr>
          </a:p>
          <a:p>
            <a:pPr algn="ctr" eaLnBrk="1" hangingPunct="1"/>
            <a:r>
              <a:rPr lang="en-US" altLang="zh-CN" sz="1100">
                <a:solidFill>
                  <a:srgbClr val="FFFF00"/>
                </a:solidFill>
              </a:rPr>
              <a:t>  10</a:t>
            </a:r>
            <a:r>
              <a:rPr lang="zh-CN" altLang="en-US" sz="1100">
                <a:solidFill>
                  <a:srgbClr val="FFFF00"/>
                </a:solidFill>
              </a:rPr>
              <a:t>：</a:t>
            </a:r>
            <a:r>
              <a:rPr lang="en-US" altLang="zh-CN" sz="1100">
                <a:solidFill>
                  <a:srgbClr val="FFFF00"/>
                </a:solidFill>
              </a:rPr>
              <a:t>3- </a:t>
            </a:r>
          </a:p>
          <a:p>
            <a:pPr algn="ctr" eaLnBrk="1" hangingPunct="1"/>
            <a:r>
              <a:rPr lang="en-US" altLang="zh-CN" sz="1100">
                <a:solidFill>
                  <a:srgbClr val="FFFF00"/>
                </a:solidFill>
              </a:rPr>
              <a:t>12</a:t>
            </a:r>
            <a:r>
              <a:rPr lang="zh-CN" altLang="en-US" sz="1100">
                <a:solidFill>
                  <a:srgbClr val="FFFF00"/>
                </a:solidFill>
              </a:rPr>
              <a:t>：</a:t>
            </a:r>
            <a:r>
              <a:rPr lang="en-US" altLang="zh-CN" sz="1100">
                <a:solidFill>
                  <a:srgbClr val="FFFF00"/>
                </a:solidFill>
              </a:rPr>
              <a:t>7 </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fade">
                                      <p:cBhvr>
                                        <p:cTn id="104"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5"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6" restart="whenNotActive" fill="hold" evtFilter="cancelBubble" nodeType="interactiveSeq">
                <p:stCondLst>
                  <p:cond evt="onClick" delay="0">
                    <p:tgtEl>
                      <p:spTgt spid="84995"/>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2" presetClass="mediacall" presetSubtype="0" fill="hold" nodeType="clickEffect">
                                  <p:stCondLst>
                                    <p:cond delay="0"/>
                                  </p:stCondLst>
                                  <p:childTnLst>
                                    <p:cmd type="call" cmd="togglePause">
                                      <p:cBhvr>
                                        <p:cTn id="110"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睚珥在哪里做士师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altLang="zh-CN"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72400"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67" name="Text Box 32"/>
          <p:cNvSpPr txBox="1">
            <a:spLocks noChangeArrowheads="1"/>
          </p:cNvSpPr>
          <p:nvPr/>
        </p:nvSpPr>
        <p:spPr bwMode="auto">
          <a:xfrm>
            <a:off x="391171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2895243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耶弗他在哪里做士师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744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30" name="Line 9"/>
          <p:cNvSpPr>
            <a:spLocks noChangeShapeType="1"/>
          </p:cNvSpPr>
          <p:nvPr/>
        </p:nvSpPr>
        <p:spPr bwMode="auto">
          <a:xfrm rot="20524962" flipH="1" flipV="1">
            <a:off x="4359786" y="3308086"/>
            <a:ext cx="640449" cy="59387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67" name="Text Box 32"/>
          <p:cNvSpPr txBox="1">
            <a:spLocks noChangeArrowheads="1"/>
          </p:cNvSpPr>
          <p:nvPr/>
        </p:nvSpPr>
        <p:spPr bwMode="auto">
          <a:xfrm>
            <a:off x="3707904" y="3068960"/>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21" name="Text Box 32"/>
          <p:cNvSpPr txBox="1">
            <a:spLocks noChangeArrowheads="1"/>
          </p:cNvSpPr>
          <p:nvPr/>
        </p:nvSpPr>
        <p:spPr bwMode="auto">
          <a:xfrm>
            <a:off x="5004048" y="364502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亚扪人</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5364595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耶弗他的胜利</a:t>
            </a:r>
            <a:r>
              <a:rPr lang="en-US" sz="3600" b="1" dirty="0">
                <a:solidFill>
                  <a:srgbClr val="FFFFFF"/>
                </a:solidFill>
                <a:effectLst>
                  <a:glow rad="177800">
                    <a:schemeClr val="tx1"/>
                  </a:glow>
                </a:effectLst>
                <a:latin typeface="Arial" charset="0"/>
                <a:ea typeface="ＭＳ Ｐゴシック" charset="0"/>
              </a:rPr>
              <a:t> (10:17–12:6)</a:t>
            </a:r>
          </a:p>
        </p:txBody>
      </p:sp>
    </p:spTree>
    <p:extLst>
      <p:ext uri="{BB962C8B-B14F-4D97-AF65-F5344CB8AC3E}">
        <p14:creationId xmlns:p14="http://schemas.microsoft.com/office/powerpoint/2010/main" val="5906164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418721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eaLnBrk="1" hangingPunct="1">
              <a:lnSpc>
                <a:spcPct val="90000"/>
              </a:lnSpc>
              <a:buFont typeface="Symbol" charset="0"/>
              <a:buNone/>
            </a:pPr>
            <a:r>
              <a:rPr lang="zh-CN" altLang="en-US" sz="2600" b="1" dirty="0">
                <a:latin typeface="Arial" charset="0"/>
                <a:ea typeface="ＭＳ Ｐゴシック" charset="0"/>
                <a:cs typeface="ＭＳ Ｐゴシック" charset="0"/>
              </a:rPr>
              <a:t>赞同</a:t>
            </a:r>
            <a:endParaRPr lang="en-US" sz="2600" b="1" dirty="0">
              <a:latin typeface="Arial" charset="0"/>
              <a:ea typeface="ＭＳ Ｐゴシック" charset="0"/>
              <a:cs typeface="ＭＳ Ｐゴシック" charset="0"/>
            </a:endParaRPr>
          </a:p>
          <a:p>
            <a:pPr eaLnBrk="1" hangingPunct="1">
              <a:lnSpc>
                <a:spcPct val="90000"/>
              </a:lnSpc>
            </a:pPr>
            <a:r>
              <a:rPr lang="zh-CN" altLang="en-US" sz="2600" i="1" dirty="0">
                <a:latin typeface="Arial" charset="0"/>
                <a:ea typeface="ＭＳ Ｐゴシック" charset="0"/>
                <a:cs typeface="ＭＳ Ｐゴシック" charset="0"/>
              </a:rPr>
              <a:t>王上</a:t>
            </a:r>
            <a:r>
              <a:rPr lang="en-US" altLang="ja-JP" sz="2600" i="1" dirty="0">
                <a:latin typeface="Arial" charset="0"/>
                <a:ea typeface="ＭＳ Ｐゴシック" charset="0"/>
                <a:cs typeface="ＭＳ Ｐゴシック" charset="0"/>
              </a:rPr>
              <a:t>6:1    </a:t>
            </a:r>
          </a:p>
          <a:p>
            <a:pPr eaLnBrk="1" hangingPunct="1">
              <a:lnSpc>
                <a:spcPct val="90000"/>
              </a:lnSpc>
              <a:buNone/>
            </a:pPr>
            <a:r>
              <a:rPr lang="en-US" sz="2600" dirty="0">
                <a:latin typeface="Arial" charset="0"/>
                <a:ea typeface="ＭＳ Ｐゴシック" charset="0"/>
                <a:cs typeface="ＭＳ Ｐゴシック" charset="0"/>
              </a:rPr>
              <a:t>	</a:t>
            </a:r>
            <a:r>
              <a:rPr lang="zh-CN" altLang="en-US" sz="2600" dirty="0">
                <a:latin typeface="Arial" charset="0"/>
                <a:ea typeface="ＭＳ Ｐゴシック" charset="0"/>
                <a:cs typeface="ＭＳ Ｐゴシック" charset="0"/>
              </a:rPr>
              <a:t>从出埃及到所罗门间圣殿为期</a:t>
            </a:r>
            <a:r>
              <a:rPr lang="en-US" altLang="ja-JP" sz="2600" dirty="0">
                <a:solidFill>
                  <a:schemeClr val="accent1"/>
                </a:solidFill>
                <a:latin typeface="Arial" charset="0"/>
                <a:ea typeface="ＭＳ Ｐゴシック" charset="0"/>
                <a:cs typeface="ＭＳ Ｐゴシック" charset="0"/>
              </a:rPr>
              <a:t>480</a:t>
            </a:r>
            <a:r>
              <a:rPr lang="en-US" altLang="ja-JP" sz="2600" dirty="0">
                <a:latin typeface="Arial" charset="0"/>
                <a:ea typeface="ＭＳ Ｐゴシック" charset="0"/>
                <a:cs typeface="ＭＳ Ｐゴシック" charset="0"/>
              </a:rPr>
              <a:t> </a:t>
            </a:r>
            <a:r>
              <a:rPr lang="zh-CN" altLang="en-US" sz="2600" dirty="0">
                <a:latin typeface="Arial" charset="0"/>
                <a:ea typeface="ＭＳ Ｐゴシック" charset="0"/>
                <a:cs typeface="ＭＳ Ｐゴシック" charset="0"/>
              </a:rPr>
              <a:t>年</a:t>
            </a:r>
            <a:r>
              <a:rPr lang="en-US" altLang="ja-JP" sz="2600" dirty="0">
                <a:latin typeface="Arial" charset="0"/>
                <a:ea typeface="ＭＳ Ｐゴシック" charset="0"/>
                <a:cs typeface="ＭＳ Ｐゴシック" charset="0"/>
              </a:rPr>
              <a:t> (966)</a:t>
            </a:r>
          </a:p>
          <a:p>
            <a:pPr eaLnBrk="1" hangingPunct="1">
              <a:lnSpc>
                <a:spcPct val="90000"/>
              </a:lnSpc>
              <a:buFont typeface="Symbol" charset="0"/>
              <a:buNone/>
            </a:pPr>
            <a:endParaRPr lang="en-US" sz="2600" dirty="0">
              <a:latin typeface="Arial" charset="0"/>
              <a:ea typeface="ＭＳ Ｐゴシック" charset="0"/>
              <a:cs typeface="ＭＳ Ｐゴシック" charset="0"/>
            </a:endParaRPr>
          </a:p>
          <a:p>
            <a:pPr eaLnBrk="1" hangingPunct="1">
              <a:lnSpc>
                <a:spcPct val="90000"/>
              </a:lnSpc>
            </a:pPr>
            <a:r>
              <a:rPr lang="zh-CN" altLang="en-US" sz="2600" i="1" dirty="0">
                <a:latin typeface="Arial" charset="0"/>
                <a:ea typeface="ＭＳ Ｐゴシック" charset="0"/>
                <a:cs typeface="ＭＳ Ｐゴシック" charset="0"/>
              </a:rPr>
              <a:t>士</a:t>
            </a:r>
            <a:r>
              <a:rPr lang="en-US" altLang="zh-CN" sz="2600" i="1" dirty="0">
                <a:latin typeface="Arial" charset="0"/>
                <a:ea typeface="ＭＳ Ｐゴシック" charset="0"/>
                <a:cs typeface="ＭＳ Ｐゴシック" charset="0"/>
              </a:rPr>
              <a:t>11:26 </a:t>
            </a:r>
            <a:r>
              <a:rPr lang="zh-CN" altLang="en-US" sz="2600" i="1" dirty="0">
                <a:latin typeface="Arial" charset="0"/>
                <a:ea typeface="ＭＳ Ｐゴシック" charset="0"/>
                <a:cs typeface="ＭＳ Ｐゴシック" charset="0"/>
              </a:rPr>
              <a:t>－</a:t>
            </a:r>
            <a:r>
              <a:rPr lang="zh-CN" altLang="en-US" sz="2600" dirty="0">
                <a:latin typeface="Arial" charset="0"/>
                <a:ea typeface="ＭＳ Ｐゴシック" charset="0"/>
                <a:cs typeface="ＭＳ Ｐゴシック" charset="0"/>
              </a:rPr>
              <a:t>耶弗他计算自己的年代</a:t>
            </a:r>
            <a:r>
              <a:rPr lang="en-US" altLang="zh-CN" sz="2600" dirty="0">
                <a:latin typeface="Arial" charset="0"/>
                <a:ea typeface="ＭＳ Ｐゴシック" charset="0"/>
                <a:cs typeface="ＭＳ Ｐゴシック" charset="0"/>
              </a:rPr>
              <a:t>(c.1100)</a:t>
            </a:r>
            <a:r>
              <a:rPr lang="zh-CN" altLang="en-US" sz="2600" dirty="0">
                <a:latin typeface="Arial" charset="0"/>
                <a:ea typeface="ＭＳ Ｐゴシック" charset="0"/>
                <a:cs typeface="ＭＳ Ｐゴシック" charset="0"/>
              </a:rPr>
              <a:t>与讨伐的时期相隔</a:t>
            </a:r>
            <a:r>
              <a:rPr lang="en-US" altLang="zh-CN" sz="2600" dirty="0">
                <a:solidFill>
                  <a:schemeClr val="tx2">
                    <a:lumMod val="75000"/>
                  </a:schemeClr>
                </a:solidFill>
                <a:latin typeface="Arial" charset="0"/>
                <a:ea typeface="ＭＳ Ｐゴシック" charset="0"/>
                <a:cs typeface="ＭＳ Ｐゴシック" charset="0"/>
              </a:rPr>
              <a:t>300</a:t>
            </a:r>
            <a:r>
              <a:rPr lang="en-US" altLang="zh-CN" sz="2600" dirty="0">
                <a:latin typeface="Arial" charset="0"/>
                <a:ea typeface="ＭＳ Ｐゴシック" charset="0"/>
                <a:cs typeface="ＭＳ Ｐゴシック" charset="0"/>
              </a:rPr>
              <a:t> </a:t>
            </a:r>
            <a:r>
              <a:rPr lang="zh-CN" altLang="en-US" sz="2600" dirty="0">
                <a:latin typeface="Arial" charset="0"/>
                <a:ea typeface="ＭＳ Ｐゴシック" charset="0"/>
                <a:cs typeface="ＭＳ Ｐゴシック" charset="0"/>
              </a:rPr>
              <a:t>年</a:t>
            </a:r>
          </a:p>
        </p:txBody>
      </p:sp>
      <p:sp>
        <p:nvSpPr>
          <p:cNvPr id="400386" name="Rectangle 4"/>
          <p:cNvSpPr>
            <a:spLocks noGrp="1" noChangeArrowheads="1"/>
          </p:cNvSpPr>
          <p:nvPr>
            <p:ph type="title"/>
          </p:nvPr>
        </p:nvSpPr>
        <p:spPr>
          <a:xfrm>
            <a:off x="1219200" y="76200"/>
            <a:ext cx="7772400" cy="1206500"/>
          </a:xfrm>
          <a:noFill/>
        </p:spPr>
        <p:txBody>
          <a:bodyPr/>
          <a:lstStyle/>
          <a:p>
            <a:pPr algn="ctr" eaLnBrk="1" hangingPunct="1"/>
            <a:r>
              <a:rPr lang="zh-CN" altLang="en-US" b="1" dirty="0">
                <a:latin typeface="Arial" charset="0"/>
                <a:ea typeface="ＭＳ Ｐゴシック" charset="0"/>
                <a:cs typeface="ＭＳ Ｐゴシック" charset="0"/>
              </a:rPr>
              <a:t>耶弗他的资料显示早期出埃及 </a:t>
            </a:r>
            <a:r>
              <a:rPr lang="en-US" altLang="zh-CN" b="1" dirty="0">
                <a:latin typeface="Arial" charset="0"/>
                <a:ea typeface="ＭＳ Ｐゴシック" charset="0"/>
                <a:cs typeface="ＭＳ Ｐゴシック" charset="0"/>
              </a:rPr>
              <a:t>(1446)</a:t>
            </a:r>
            <a:endParaRPr lang="en-US" dirty="0">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200B5B"/>
                  </a:outerShdw>
                </a:effectLst>
                <a:cs typeface="Arial" charset="0"/>
              </a:rPr>
              <a:t>圣殿 </a:t>
            </a:r>
            <a:r>
              <a:rPr lang="en-US" sz="2800" b="1" dirty="0">
                <a:solidFill>
                  <a:srgbClr val="FFFFFF"/>
                </a:solidFill>
                <a:effectLst>
                  <a:outerShdw blurRad="38100" dist="38100" dir="2700000" algn="tl">
                    <a:srgbClr val="200B5B"/>
                  </a:outerShdw>
                </a:effectLst>
                <a:cs typeface="Arial" charset="0"/>
              </a:rPr>
              <a:t>= 	</a:t>
            </a:r>
            <a:r>
              <a:rPr lang="zh-CN" altLang="en-US" sz="2800" b="1" dirty="0">
                <a:solidFill>
                  <a:srgbClr val="FFFFFF"/>
                </a:solidFill>
                <a:effectLst>
                  <a:outerShdw blurRad="38100" dist="38100" dir="2700000" algn="tl">
                    <a:srgbClr val="200B5B"/>
                  </a:outerShdw>
                </a:effectLst>
                <a:cs typeface="Arial" charset="0"/>
              </a:rPr>
              <a:t>主前</a:t>
            </a:r>
            <a:r>
              <a:rPr lang="en-US" sz="2800" b="1" dirty="0">
                <a:solidFill>
                  <a:srgbClr val="FFFFFF"/>
                </a:solidFill>
                <a:effectLst>
                  <a:outerShdw blurRad="38100" dist="38100" dir="2700000" algn="tl">
                    <a:srgbClr val="200B5B"/>
                  </a:outerShdw>
                </a:effectLst>
                <a:cs typeface="Arial" charset="0"/>
              </a:rPr>
              <a:t>966</a:t>
            </a:r>
          </a:p>
        </p:txBody>
      </p:sp>
      <p:sp>
        <p:nvSpPr>
          <p:cNvPr id="6" name="Text Box 5"/>
          <p:cNvSpPr txBox="1">
            <a:spLocks noChangeArrowheads="1"/>
          </p:cNvSpPr>
          <p:nvPr/>
        </p:nvSpPr>
        <p:spPr bwMode="auto">
          <a:xfrm>
            <a:off x="5029200" y="1676400"/>
            <a:ext cx="36576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cs typeface="Arial" charset="0"/>
              </a:rPr>
              <a:t>出埃及</a:t>
            </a:r>
            <a:r>
              <a:rPr lang="en-US" sz="2800" b="1" dirty="0">
                <a:solidFill>
                  <a:srgbClr val="FFFFFF"/>
                </a:solidFill>
                <a:effectLst>
                  <a:outerShdw blurRad="38100" dist="38100" dir="2700000" algn="tl">
                    <a:srgbClr val="000000"/>
                  </a:outerShdw>
                </a:effectLst>
                <a:cs typeface="Arial" charset="0"/>
              </a:rPr>
              <a:t>	</a:t>
            </a:r>
            <a:r>
              <a:rPr lang="zh-CN" altLang="en-US" sz="2800" b="1" dirty="0">
                <a:solidFill>
                  <a:srgbClr val="FFFFFF"/>
                </a:solidFill>
                <a:effectLst>
                  <a:outerShdw blurRad="38100" dist="38100" dir="2700000" algn="tl">
                    <a:srgbClr val="000000"/>
                  </a:outerShdw>
                </a:effectLst>
                <a:cs typeface="Arial" charset="0"/>
              </a:rPr>
              <a:t>主前</a:t>
            </a:r>
            <a:r>
              <a:rPr lang="en-US" sz="2800" b="1" dirty="0">
                <a:solidFill>
                  <a:srgbClr val="FFFFFF"/>
                </a:solidFill>
                <a:effectLst>
                  <a:outerShdw blurRad="38100" dist="38100" dir="2700000" algn="tl">
                    <a:srgbClr val="000000"/>
                  </a:outerShdw>
                </a:effectLst>
                <a:cs typeface="Arial" charset="0"/>
              </a:rPr>
              <a:t>1446 </a:t>
            </a: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sz="2800" b="1" u="sng" dirty="0">
                <a:solidFill>
                  <a:srgbClr val="FFFFFF"/>
                </a:solidFill>
                <a:effectLst>
                  <a:outerShdw blurRad="38100" dist="38100" dir="2700000" algn="tl">
                    <a:srgbClr val="000000"/>
                  </a:outerShdw>
                </a:effectLst>
                <a:cs typeface="Arial" charset="0"/>
              </a:rPr>
              <a:t>+	480 </a:t>
            </a:r>
            <a:r>
              <a:rPr lang="zh-CN" altLang="en-US" sz="2800" b="1" u="sng" dirty="0">
                <a:solidFill>
                  <a:srgbClr val="FFFFFF"/>
                </a:solidFill>
                <a:effectLst>
                  <a:outerShdw blurRad="38100" dist="38100" dir="2700000" algn="tl">
                    <a:srgbClr val="000000"/>
                  </a:outerShdw>
                </a:effectLst>
                <a:cs typeface="Arial" charset="0"/>
              </a:rPr>
              <a:t>年</a:t>
            </a:r>
            <a:endParaRPr lang="en-US" sz="2800" b="1" u="sng" dirty="0">
              <a:solidFill>
                <a:srgbClr val="FFFFFF"/>
              </a:solidFill>
              <a:effectLst>
                <a:outerShdw blurRad="38100" dist="38100" dir="2700000" algn="tl">
                  <a:srgbClr val="000000"/>
                </a:outerShdw>
              </a:effectLst>
              <a:cs typeface="Arial"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200B5B"/>
                  </a:outerShdw>
                </a:effectLst>
                <a:cs typeface="Arial" charset="0"/>
              </a:rPr>
              <a:t>朝代开始 </a:t>
            </a:r>
            <a:r>
              <a:rPr lang="en-US" sz="2800" b="1" dirty="0">
                <a:solidFill>
                  <a:srgbClr val="FFFFFF"/>
                </a:solidFill>
                <a:effectLst>
                  <a:outerShdw blurRad="38100" dist="38100" dir="2700000" algn="tl">
                    <a:srgbClr val="200B5B"/>
                  </a:outerShdw>
                </a:effectLst>
                <a:cs typeface="Arial" charset="0"/>
              </a:rPr>
              <a:t>= 	970/71</a:t>
            </a: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sz="2800" b="1" u="sng" dirty="0">
                <a:solidFill>
                  <a:srgbClr val="FFFFFF"/>
                </a:solidFill>
                <a:effectLst>
                  <a:outerShdw blurRad="38100" dist="38100" dir="2700000" algn="tl">
                    <a:srgbClr val="000000"/>
                  </a:outerShdw>
                </a:effectLst>
                <a:cs typeface="Arial" charset="0"/>
              </a:rPr>
              <a:t>+	4 </a:t>
            </a:r>
            <a:r>
              <a:rPr lang="zh-CN" altLang="en-US" sz="2800" b="1" u="sng" dirty="0">
                <a:solidFill>
                  <a:srgbClr val="FFFFFF"/>
                </a:solidFill>
                <a:effectLst>
                  <a:outerShdw blurRad="38100" dist="38100" dir="2700000" algn="tl">
                    <a:srgbClr val="000000"/>
                  </a:outerShdw>
                </a:effectLst>
                <a:cs typeface="Arial" charset="0"/>
              </a:rPr>
              <a:t>年</a:t>
            </a:r>
            <a:endParaRPr lang="en-US" sz="2800" b="1" u="sng" dirty="0">
              <a:solidFill>
                <a:srgbClr val="FFFFFF"/>
              </a:solidFill>
              <a:effectLst>
                <a:outerShdw blurRad="38100" dist="38100" dir="2700000" algn="tl">
                  <a:srgbClr val="000000"/>
                </a:outerShdw>
              </a:effectLst>
              <a:cs typeface="Arial" charset="0"/>
            </a:endParaRPr>
          </a:p>
        </p:txBody>
      </p:sp>
      <p:sp>
        <p:nvSpPr>
          <p:cNvPr id="400392" name="TextBox 9"/>
          <p:cNvSpPr txBox="1">
            <a:spLocks noChangeArrowheads="1"/>
          </p:cNvSpPr>
          <p:nvPr/>
        </p:nvSpPr>
        <p:spPr bwMode="auto">
          <a:xfrm>
            <a:off x="8316913" y="57150"/>
            <a:ext cx="696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rPr>
              <a:t>109</a:t>
            </a:r>
          </a:p>
        </p:txBody>
      </p:sp>
    </p:spTree>
    <p:extLst>
      <p:ext uri="{BB962C8B-B14F-4D97-AF65-F5344CB8AC3E}">
        <p14:creationId xmlns:p14="http://schemas.microsoft.com/office/powerpoint/2010/main" val="3306923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P spid="7" grpId="0" autoUpdateAnimBg="0"/>
      <p:bldP spid="8" grpId="0" animBg="1" autoUpdateAnimBg="0"/>
      <p:bldP spid="9"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200B5B"/>
                  </a:outerShdw>
                </a:effectLst>
                <a:latin typeface="Arial" charset="0"/>
                <a:cs typeface="Arial" charset="0"/>
              </a:rPr>
              <a:t>讨伐</a:t>
            </a:r>
            <a:r>
              <a:rPr lang="en-US" sz="2800" b="1" dirty="0">
                <a:solidFill>
                  <a:srgbClr val="FFFFFF"/>
                </a:solidFill>
                <a:effectLst>
                  <a:outerShdw blurRad="38100" dist="38100" dir="2700000" algn="tl">
                    <a:srgbClr val="200B5B"/>
                  </a:outerShdw>
                </a:effectLst>
                <a:latin typeface="Arial" charset="0"/>
                <a:cs typeface="Arial" charset="0"/>
              </a:rPr>
              <a:t>=</a:t>
            </a:r>
          </a:p>
        </p:txBody>
      </p:sp>
      <p:sp>
        <p:nvSpPr>
          <p:cNvPr id="372739" name="Text Box 3"/>
          <p:cNvSpPr txBox="1">
            <a:spLocks noChangeArrowheads="1"/>
          </p:cNvSpPr>
          <p:nvPr/>
        </p:nvSpPr>
        <p:spPr bwMode="auto">
          <a:xfrm>
            <a:off x="4137248" y="42996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流本</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2740" name="Text Box 4"/>
          <p:cNvSpPr txBox="1">
            <a:spLocks noChangeArrowheads="1"/>
          </p:cNvSpPr>
          <p:nvPr/>
        </p:nvSpPr>
        <p:spPr bwMode="auto">
          <a:xfrm>
            <a:off x="3832448" y="330903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迦得</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2741" name="Text Box 5"/>
          <p:cNvSpPr txBox="1">
            <a:spLocks noChangeArrowheads="1"/>
          </p:cNvSpPr>
          <p:nvPr/>
        </p:nvSpPr>
        <p:spPr bwMode="auto">
          <a:xfrm rot="-4167749">
            <a:off x="2909317"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玛拿西</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耶弗他</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对战 </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亚扪人</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亚扪人</a:t>
            </a:r>
          </a:p>
        </p:txBody>
      </p:sp>
      <p:sp>
        <p:nvSpPr>
          <p:cNvPr id="9" name="Text Box 5"/>
          <p:cNvSpPr txBox="1">
            <a:spLocks noChangeArrowheads="1"/>
          </p:cNvSpPr>
          <p:nvPr/>
        </p:nvSpPr>
        <p:spPr bwMode="auto">
          <a:xfrm>
            <a:off x="3984848" y="2623236"/>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基列</a:t>
            </a: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耶弗他</a:t>
            </a:r>
            <a:r>
              <a:rPr lang="en-US" sz="2800" b="1" dirty="0">
                <a:solidFill>
                  <a:srgbClr val="FFFFFF"/>
                </a:solidFill>
                <a:effectLst>
                  <a:outerShdw blurRad="38100" dist="38100" dir="2700000" algn="tl">
                    <a:srgbClr val="000000"/>
                  </a:outerShdw>
                </a:effectLst>
                <a:latin typeface="Arial" charset="0"/>
                <a:cs typeface="Arial" charset="0"/>
              </a:rPr>
              <a:t>	</a:t>
            </a:r>
            <a:r>
              <a:rPr lang="zh-CN" altLang="en-US" sz="2800" b="1" dirty="0">
                <a:solidFill>
                  <a:srgbClr val="FFFFFF"/>
                </a:solidFill>
                <a:effectLst>
                  <a:outerShdw blurRad="38100" dist="38100" dir="2700000" algn="tl">
                    <a:srgbClr val="000000"/>
                  </a:outerShdw>
                </a:effectLst>
                <a:latin typeface="Arial" charset="0"/>
                <a:cs typeface="Arial" charset="0"/>
              </a:rPr>
              <a:t>主前</a:t>
            </a:r>
            <a:r>
              <a:rPr lang="en-US" sz="2800" b="1" dirty="0">
                <a:solidFill>
                  <a:srgbClr val="FFFFFF"/>
                </a:solidFill>
                <a:effectLst>
                  <a:outerShdw blurRad="38100" dist="38100" dir="2700000" algn="tl">
                    <a:srgbClr val="000000"/>
                  </a:outerShdw>
                </a:effectLst>
                <a:latin typeface="Arial" charset="0"/>
                <a:cs typeface="Arial" charset="0"/>
              </a:rPr>
              <a:t>1100 </a:t>
            </a: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300 yrs</a:t>
            </a:r>
          </a:p>
        </p:txBody>
      </p:sp>
      <p:sp>
        <p:nvSpPr>
          <p:cNvPr id="12" name="Text Box 5"/>
          <p:cNvSpPr txBox="1">
            <a:spLocks noChangeArrowheads="1"/>
          </p:cNvSpPr>
          <p:nvPr/>
        </p:nvSpPr>
        <p:spPr bwMode="auto">
          <a:xfrm>
            <a:off x="6804248" y="5486400"/>
            <a:ext cx="2111152"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主前</a:t>
            </a:r>
            <a:r>
              <a:rPr lang="en-US" sz="2800" b="1" dirty="0">
                <a:solidFill>
                  <a:srgbClr val="FFFFFF"/>
                </a:solidFill>
                <a:effectLst>
                  <a:outerShdw blurRad="38100" dist="38100" dir="2700000" algn="tl">
                    <a:srgbClr val="000000"/>
                  </a:outerShdw>
                </a:effectLst>
                <a:latin typeface="Arial" charset="0"/>
                <a:cs typeface="Arial" charset="0"/>
              </a:rPr>
              <a:t>1400</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outerShdw blurRad="38100" dist="38100" dir="2700000" algn="tl">
                    <a:srgbClr val="000000"/>
                  </a:outerShdw>
                </a:effectLst>
                <a:latin typeface="Arial" charset="0"/>
                <a:cs typeface="Arial" charset="0"/>
              </a:rPr>
              <a:t>70a, 70g</a:t>
            </a:r>
          </a:p>
        </p:txBody>
      </p:sp>
    </p:spTree>
    <p:extLst>
      <p:ext uri="{BB962C8B-B14F-4D97-AF65-F5344CB8AC3E}">
        <p14:creationId xmlns:p14="http://schemas.microsoft.com/office/powerpoint/2010/main" val="143413887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sz="half" idx="1"/>
          </p:nvPr>
        </p:nvSpPr>
        <p:spPr>
          <a:xfrm>
            <a:off x="1219200" y="1295400"/>
            <a:ext cx="3505200" cy="53340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赞同</a:t>
            </a:r>
            <a:endParaRPr lang="en-US" altLang="ja-JP" sz="2600" b="1">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王上</a:t>
            </a:r>
            <a:r>
              <a:rPr lang="en-US" altLang="ja-JP" sz="2600" i="1">
                <a:latin typeface="Arial" charset="0"/>
                <a:ea typeface="ＭＳ Ｐゴシック" charset="0"/>
                <a:cs typeface="ＭＳ Ｐゴシック" charset="0"/>
              </a:rPr>
              <a:t>6:1    </a:t>
            </a:r>
          </a:p>
          <a:p>
            <a:pPr eaLnBrk="1" hangingPunct="1">
              <a:lnSpc>
                <a:spcPct val="90000"/>
              </a:lnSpc>
              <a:buFont typeface="Symbol" charset="0"/>
              <a:buNone/>
            </a:pPr>
            <a:r>
              <a:rPr lang="en-US"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从出埃及到所罗门间圣殿为期</a:t>
            </a:r>
            <a:r>
              <a:rPr lang="en-US" altLang="ja-JP" sz="2600">
                <a:solidFill>
                  <a:schemeClr val="accent1"/>
                </a:solidFill>
                <a:latin typeface="Arial" charset="0"/>
                <a:ea typeface="ＭＳ Ｐゴシック" charset="0"/>
                <a:cs typeface="ＭＳ Ｐゴシック" charset="0"/>
              </a:rPr>
              <a:t>480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(966)</a:t>
            </a:r>
          </a:p>
          <a:p>
            <a:pPr eaLnBrk="1" hangingPunct="1">
              <a:lnSpc>
                <a:spcPct val="90000"/>
              </a:lnSpc>
              <a:buFont typeface="Symbol" charset="0"/>
              <a:buNone/>
            </a:pPr>
            <a:endParaRPr lang="en-US" sz="2600">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士</a:t>
            </a:r>
            <a:r>
              <a:rPr lang="en-US" altLang="ja-JP" sz="2600" i="1">
                <a:latin typeface="Arial" charset="0"/>
                <a:ea typeface="ＭＳ Ｐゴシック" charset="0"/>
                <a:cs typeface="ＭＳ Ｐゴシック" charset="0"/>
              </a:rPr>
              <a:t>11:26</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－耶弗他计算自己的年代</a:t>
            </a:r>
            <a:r>
              <a:rPr lang="en-US" altLang="ja-JP" sz="2600">
                <a:latin typeface="Arial" charset="0"/>
                <a:ea typeface="ＭＳ Ｐゴシック" charset="0"/>
                <a:cs typeface="ＭＳ Ｐゴシック" charset="0"/>
              </a:rPr>
              <a:t>(c.1100)</a:t>
            </a:r>
            <a:r>
              <a:rPr lang="zh-CN" altLang="en-US" sz="2600">
                <a:latin typeface="Arial" charset="0"/>
                <a:ea typeface="ＭＳ Ｐゴシック" charset="0"/>
                <a:cs typeface="ＭＳ Ｐゴシック" charset="0"/>
              </a:rPr>
              <a:t>与讨伐的时期相隔</a:t>
            </a:r>
            <a:r>
              <a:rPr lang="en-US" altLang="ja-JP" sz="2600">
                <a:solidFill>
                  <a:schemeClr val="accent1"/>
                </a:solidFill>
                <a:latin typeface="Arial" charset="0"/>
                <a:ea typeface="ＭＳ Ｐゴシック" charset="0"/>
                <a:cs typeface="ＭＳ Ｐゴシック" charset="0"/>
              </a:rPr>
              <a:t>300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endParaRPr lang="en-US" sz="2600">
              <a:latin typeface="Arial"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反对</a:t>
            </a:r>
            <a:endParaRPr lang="en-US" altLang="ja-JP" sz="2600" b="1">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a) 480</a:t>
            </a:r>
            <a:r>
              <a:rPr lang="zh-CN" altLang="en-US" sz="2600">
                <a:latin typeface="Arial" charset="0"/>
                <a:ea typeface="ＭＳ Ｐゴシック" charset="0"/>
                <a:cs typeface="ＭＳ Ｐゴシック" charset="0"/>
              </a:rPr>
              <a:t>年约穿越</a:t>
            </a:r>
            <a:r>
              <a:rPr lang="en-US" altLang="zh-CN" sz="2600">
                <a:latin typeface="Arial" charset="0"/>
                <a:ea typeface="ＭＳ Ｐゴシック" charset="0"/>
                <a:cs typeface="ＭＳ Ｐゴシック" charset="0"/>
              </a:rPr>
              <a:t>12</a:t>
            </a:r>
            <a:r>
              <a:rPr lang="zh-CN" altLang="en-US" sz="2600">
                <a:latin typeface="Arial" charset="0"/>
                <a:ea typeface="ＭＳ Ｐゴシック" charset="0"/>
                <a:cs typeface="ＭＳ Ｐゴシック" charset="0"/>
              </a:rPr>
              <a:t>代</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确实年数是</a:t>
            </a:r>
            <a:r>
              <a:rPr lang="en-US" altLang="zh-CN" sz="2600">
                <a:latin typeface="Arial" charset="0"/>
                <a:ea typeface="ＭＳ Ｐゴシック" charset="0"/>
                <a:cs typeface="ＭＳ Ｐゴシック" charset="0"/>
              </a:rPr>
              <a:t>1</a:t>
            </a:r>
            <a:r>
              <a:rPr lang="en-US" altLang="ja-JP" sz="2600">
                <a:latin typeface="Arial" charset="0"/>
                <a:ea typeface="ＭＳ Ｐゴシック" charset="0"/>
                <a:cs typeface="ＭＳ Ｐゴシック" charset="0"/>
              </a:rPr>
              <a:t>2 x 25</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 </a:t>
            </a:r>
            <a:r>
              <a:rPr lang="en-US" altLang="ja-JP" sz="2600">
                <a:solidFill>
                  <a:schemeClr val="accent1"/>
                </a:solidFill>
                <a:latin typeface="Arial" charset="0"/>
                <a:ea typeface="ＭＳ Ｐゴシック" charset="0"/>
                <a:cs typeface="ＭＳ Ｐゴシック" charset="0"/>
              </a:rPr>
              <a:t>300</a:t>
            </a:r>
            <a:r>
              <a:rPr lang="zh-CN" altLang="en-US" sz="2600">
                <a:solidFill>
                  <a:schemeClr val="accent1"/>
                </a:solidFill>
                <a:latin typeface="Arial" charset="0"/>
                <a:ea typeface="ＭＳ Ｐゴシック" charset="0"/>
                <a:cs typeface="ＭＳ Ｐゴシック" charset="0"/>
              </a:rPr>
              <a:t>年</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b)</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经文受</a:t>
            </a:r>
            <a:r>
              <a:rPr lang="en-US" altLang="ja-JP" sz="2600">
                <a:latin typeface="Arial" charset="0"/>
                <a:ea typeface="ＭＳ Ｐゴシック" charset="0"/>
                <a:cs typeface="ＭＳ Ｐゴシック" charset="0"/>
              </a:rPr>
              <a:t> </a:t>
            </a:r>
            <a:r>
              <a:rPr lang="zh-CN" altLang="en-US" sz="2600">
                <a:solidFill>
                  <a:schemeClr val="accent1"/>
                </a:solidFill>
                <a:latin typeface="Arial" charset="0"/>
                <a:ea typeface="ＭＳ Ｐゴシック" charset="0"/>
                <a:cs typeface="ＭＳ Ｐゴシック" charset="0"/>
              </a:rPr>
              <a:t>玷污</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c)</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史记出现</a:t>
            </a:r>
            <a:r>
              <a:rPr lang="zh-CN" altLang="en-US" sz="2600">
                <a:solidFill>
                  <a:schemeClr val="accent1"/>
                </a:solidFill>
                <a:latin typeface="Arial" charset="0"/>
                <a:ea typeface="ＭＳ Ｐゴシック" charset="0"/>
                <a:cs typeface="ＭＳ Ｐゴシック" charset="0"/>
              </a:rPr>
              <a:t>偏差</a:t>
            </a:r>
            <a:endParaRPr lang="en-US" altLang="ja-JP" sz="2600">
              <a:latin typeface="Arial" charset="0"/>
              <a:ea typeface="ＭＳ Ｐゴシック" charset="0"/>
              <a:cs typeface="ＭＳ Ｐゴシック" charset="0"/>
            </a:endParaRP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zh-CN" altLang="en-US" sz="2600">
                <a:latin typeface="Arial" charset="0"/>
                <a:ea typeface="ＭＳ Ｐゴシック" charset="0"/>
                <a:cs typeface="ＭＳ Ｐゴシック" charset="0"/>
              </a:rPr>
              <a:t>由于缺乏历史纪录，这只是一个</a:t>
            </a:r>
            <a:r>
              <a:rPr lang="zh-CN" altLang="en-US" sz="2600">
                <a:solidFill>
                  <a:schemeClr val="accent1"/>
                </a:solidFill>
                <a:latin typeface="Arial" charset="0"/>
                <a:ea typeface="ＭＳ Ｐゴシック" charset="0"/>
                <a:cs typeface="ＭＳ Ｐゴシック" charset="0"/>
              </a:rPr>
              <a:t>概论</a:t>
            </a:r>
            <a:r>
              <a:rPr lang="zh-CN" altLang="en-US" sz="2600">
                <a:latin typeface="Arial" charset="0"/>
                <a:ea typeface="ＭＳ Ｐゴシック" charset="0"/>
                <a:cs typeface="ＭＳ Ｐゴシック" charset="0"/>
              </a:rPr>
              <a:t>或者一个不正确的猜测</a:t>
            </a:r>
            <a:endParaRPr lang="en-US" sz="2600">
              <a:latin typeface="Arial" charset="0"/>
              <a:ea typeface="ＭＳ Ｐゴシック" charset="0"/>
              <a:cs typeface="ＭＳ Ｐゴシック" charset="0"/>
            </a:endParaRPr>
          </a:p>
        </p:txBody>
      </p:sp>
      <p:sp>
        <p:nvSpPr>
          <p:cNvPr id="175108" name="Rectangle 4"/>
          <p:cNvSpPr>
            <a:spLocks noGrp="1" noChangeArrowheads="1"/>
          </p:cNvSpPr>
          <p:nvPr>
            <p:ph type="title"/>
          </p:nvPr>
        </p:nvSpPr>
        <p:spPr>
          <a:xfrm>
            <a:off x="1219200" y="76200"/>
            <a:ext cx="7772400" cy="1206500"/>
          </a:xfrm>
          <a:noFill/>
        </p:spPr>
        <p:txBody>
          <a:bodyPr/>
          <a:lstStyle/>
          <a:p>
            <a:pPr algn="ctr" eaLnBrk="1" hangingPunct="1"/>
            <a:r>
              <a:rPr lang="zh-CN" altLang="en-US" b="1">
                <a:latin typeface="Arial" charset="0"/>
                <a:ea typeface="ＭＳ Ｐゴシック" charset="0"/>
                <a:cs typeface="ＭＳ Ｐゴシック" charset="0"/>
              </a:rPr>
              <a:t>早期的出埃及</a:t>
            </a:r>
            <a:r>
              <a:rPr lang="en-US" altLang="ja-JP" b="1">
                <a:latin typeface="Arial" charset="0"/>
                <a:ea typeface="ＭＳ Ｐゴシック" charset="0"/>
                <a:cs typeface="ＭＳ Ｐゴシック" charset="0"/>
              </a:rPr>
              <a:t>(1446)</a:t>
            </a:r>
            <a:endParaRPr lang="en-US">
              <a:latin typeface="Arial" charset="0"/>
              <a:ea typeface="ＭＳ Ｐゴシック" charset="0"/>
              <a:cs typeface="ＭＳ Ｐゴシック" charset="0"/>
            </a:endParaRPr>
          </a:p>
        </p:txBody>
      </p:sp>
      <p:sp>
        <p:nvSpPr>
          <p:cNvPr id="175109"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AEAEA"/>
                </a:solidFill>
                <a:latin typeface="Arial" charset="0"/>
              </a:rPr>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 N Poulson</a:t>
            </a:r>
            <a:r>
              <a:rPr lang="zh-CN" altLang="en-US" sz="5400" b="1" dirty="0">
                <a:effectLst>
                  <a:glow rad="127000">
                    <a:schemeClr val="tx1"/>
                  </a:glow>
                </a:effectLst>
                <a:latin typeface="Arial" charset="0"/>
                <a:ea typeface="ＭＳ Ｐゴシック" charset="0"/>
                <a:cs typeface="ＭＳ Ｐゴシック" charset="0"/>
              </a:rPr>
              <a:t>博士</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1925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—2017</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04880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zh-CN" altLang="en-US" sz="3200" b="1" dirty="0">
                <a:solidFill>
                  <a:srgbClr val="FFFFFF"/>
                </a:solidFill>
                <a:latin typeface="Arial" charset="0"/>
                <a:ea typeface="ＭＳ Ｐゴシック" charset="0"/>
              </a:rPr>
              <a:t>耶弗他的女儿迎接他（</a:t>
            </a:r>
            <a:r>
              <a:rPr lang="en-US" altLang="zh-CN" sz="3200" b="1" dirty="0">
                <a:solidFill>
                  <a:srgbClr val="FFFFFF"/>
                </a:solidFill>
                <a:latin typeface="Arial" charset="0"/>
                <a:ea typeface="ＭＳ Ｐゴシック" charset="0"/>
              </a:rPr>
              <a:t>11:34</a:t>
            </a:r>
            <a:r>
              <a:rPr lang="zh-CN" altLang="en-US" sz="3200" b="1" dirty="0">
                <a:solidFill>
                  <a:srgbClr val="FFFFFF"/>
                </a:solidFill>
                <a:latin typeface="Arial" charset="0"/>
                <a:ea typeface="ＭＳ Ｐゴシック" charset="0"/>
              </a:rPr>
              <a:t>）</a:t>
            </a:r>
            <a:endParaRPr lang="en-US" sz="3200" b="1" dirty="0">
              <a:solidFill>
                <a:srgbClr val="FFFFFF"/>
              </a:solidFill>
              <a:latin typeface="Arial" charset="0"/>
              <a:ea typeface="ＭＳ Ｐゴシック" charset="0"/>
            </a:endParaRP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99323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耶弗他真的杀了自己的女儿吗？</a:t>
            </a:r>
            <a:endParaRPr lang="en-US" sz="3600" b="1" dirty="0">
              <a:solidFill>
                <a:srgbClr val="FFFFFF"/>
              </a:solidFill>
              <a:effectLst>
                <a:glow rad="177800">
                  <a:schemeClr val="tx1"/>
                </a:glow>
              </a:effectLst>
              <a:latin typeface="Arial" charset="0"/>
              <a:ea typeface="ＭＳ Ｐゴシック" charset="0"/>
            </a:endParaRP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89392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zh-CN" altLang="en-US" sz="2800" b="1" dirty="0">
                <a:solidFill>
                  <a:srgbClr val="FFFFFF"/>
                </a:solidFill>
                <a:effectLst>
                  <a:glow rad="177800">
                    <a:schemeClr val="tx1"/>
                  </a:glow>
                </a:effectLst>
                <a:latin typeface="Arial" charset="0"/>
                <a:ea typeface="ＭＳ Ｐゴシック" charset="0"/>
              </a:rPr>
              <a:t>关于耶弗他的女儿的观点（士师记第</a:t>
            </a:r>
            <a:r>
              <a:rPr lang="en-US" altLang="zh-CN" sz="2800" b="1" dirty="0">
                <a:solidFill>
                  <a:srgbClr val="FFFFFF"/>
                </a:solidFill>
                <a:effectLst>
                  <a:glow rad="177800">
                    <a:schemeClr val="tx1"/>
                  </a:glow>
                </a:effectLst>
                <a:latin typeface="Arial" charset="0"/>
                <a:ea typeface="ＭＳ Ｐゴシック" charset="0"/>
              </a:rPr>
              <a:t>12</a:t>
            </a:r>
            <a:r>
              <a:rPr lang="zh-CN" altLang="en-US" sz="2800" b="1" dirty="0">
                <a:solidFill>
                  <a:srgbClr val="FFFFFF"/>
                </a:solidFill>
                <a:effectLst>
                  <a:glow rad="177800">
                    <a:schemeClr val="tx1"/>
                  </a:glow>
                </a:effectLst>
                <a:latin typeface="Arial" charset="0"/>
                <a:ea typeface="ＭＳ Ｐゴシック" charset="0"/>
              </a:rPr>
              <a:t>章）</a:t>
            </a:r>
            <a:endParaRPr lang="en-US" sz="2800" b="1" dirty="0">
              <a:solidFill>
                <a:srgbClr val="FFFFFF"/>
              </a:solidFill>
              <a:effectLst>
                <a:glow rad="177800">
                  <a:schemeClr val="tx1"/>
                </a:glow>
              </a:effectLst>
              <a:latin typeface="Arial" charset="0"/>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03241523"/>
              </p:ext>
            </p:extLst>
          </p:nvPr>
        </p:nvGraphicFramePr>
        <p:xfrm>
          <a:off x="0" y="762000"/>
          <a:ext cx="9144000" cy="56997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a:ln>
                            <a:noFill/>
                          </a:ln>
                          <a:solidFill>
                            <a:schemeClr val="bg1"/>
                          </a:solidFill>
                          <a:effectLst/>
                          <a:latin typeface="Arial"/>
                          <a:cs typeface="Arial"/>
                        </a:rPr>
                        <a:t>献身的</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a:ln>
                            <a:noFill/>
                          </a:ln>
                          <a:solidFill>
                            <a:schemeClr val="bg1"/>
                          </a:solidFill>
                          <a:effectLst/>
                          <a:latin typeface="Arial"/>
                          <a:cs typeface="Arial"/>
                        </a:rPr>
                        <a:t>献祭</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buAutoNum type="arabicPeriod"/>
                      </a:pPr>
                      <a:r>
                        <a:rPr lang="zh-CN" altLang="en-US" sz="2400" b="1" dirty="0">
                          <a:latin typeface="Arial"/>
                          <a:cs typeface="Arial"/>
                        </a:rPr>
                        <a:t>作为一名士师，耶弗他一定是敬畏上帝的，因此他不会违反上帝的律法。</a:t>
                      </a:r>
                    </a:p>
                  </a:txBody>
                  <a:tcPr marL="50800" marR="50800" marT="0" marB="0" horzOverflow="overflow"/>
                </a:tc>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1. </a:t>
                      </a:r>
                      <a:r>
                        <a:rPr lang="zh-CN" altLang="en-US" sz="2400" b="1" dirty="0">
                          <a:latin typeface="Arial"/>
                          <a:cs typeface="Arial"/>
                        </a:rPr>
                        <a:t>在这种情况下，简单的动物祭品的承诺几乎不会是一个令人信服的誓言。</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1828800">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2. </a:t>
                      </a:r>
                      <a:r>
                        <a:rPr lang="zh-CN" altLang="en-US" sz="2400" b="1" dirty="0">
                          <a:latin typeface="Arial"/>
                          <a:cs typeface="Arial"/>
                        </a:rPr>
                        <a:t>耶和华的灵降临在耶弗他身上；他在希伯来书</a:t>
                      </a:r>
                      <a:r>
                        <a:rPr lang="en-US" altLang="zh-CN" sz="2400" b="1" dirty="0">
                          <a:latin typeface="Arial"/>
                          <a:cs typeface="Arial"/>
                        </a:rPr>
                        <a:t>11</a:t>
                      </a:r>
                      <a:r>
                        <a:rPr lang="zh-CN" altLang="en-US" sz="2400" b="1" dirty="0">
                          <a:latin typeface="Arial"/>
                          <a:cs typeface="Arial"/>
                        </a:rPr>
                        <a:t>章中被提到，所以他不会违反律法。</a:t>
                      </a:r>
                      <a:endParaRPr lang="en-US" sz="2400" b="1" dirty="0">
                        <a:latin typeface="Arial"/>
                        <a:cs typeface="Arial"/>
                      </a:endParaRPr>
                    </a:p>
                  </a:txBody>
                  <a:tcPr marL="50800" marR="50800" marT="0" marB="0" horzOverflow="overflow"/>
                </a:tc>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2. </a:t>
                      </a:r>
                      <a:r>
                        <a:rPr lang="zh-CN" altLang="en-US" sz="2400" b="1" dirty="0">
                          <a:latin typeface="Arial"/>
                          <a:cs typeface="Arial"/>
                        </a:rPr>
                        <a:t>提到从房子里出来的东西暗示着有人类献祭的意图。</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2"/>
                  </a:ext>
                </a:extLst>
              </a:tr>
              <a:tr h="1463040">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3. </a:t>
                      </a:r>
                      <a:r>
                        <a:rPr lang="zh-CN" altLang="en-US" sz="2400" b="1" dirty="0">
                          <a:latin typeface="Arial"/>
                          <a:cs typeface="Arial"/>
                        </a:rPr>
                        <a:t>女儿为自己的童贞哀悼，并且士师记</a:t>
                      </a:r>
                      <a:r>
                        <a:rPr lang="en-US" altLang="zh-CN" sz="2400" b="1" dirty="0">
                          <a:latin typeface="Arial"/>
                          <a:cs typeface="Arial"/>
                        </a:rPr>
                        <a:t>11:39</a:t>
                      </a:r>
                      <a:r>
                        <a:rPr lang="zh-CN" altLang="en-US" sz="2400" b="1" dirty="0">
                          <a:latin typeface="Arial"/>
                          <a:cs typeface="Arial"/>
                        </a:rPr>
                        <a:t>提到“她没有与男子同房”。</a:t>
                      </a:r>
                      <a:endParaRPr lang="en-US" sz="2400" b="1" dirty="0">
                        <a:latin typeface="Arial"/>
                        <a:cs typeface="Arial"/>
                      </a:endParaRPr>
                    </a:p>
                  </a:txBody>
                  <a:tcPr marL="50800" marR="50800" marT="0" marB="0" horzOverflow="overflow"/>
                </a:tc>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3. </a:t>
                      </a:r>
                      <a:r>
                        <a:rPr lang="zh-CN" altLang="en-US" sz="2400" b="1" dirty="0">
                          <a:latin typeface="Arial"/>
                          <a:cs typeface="Arial"/>
                        </a:rPr>
                        <a:t>燔祭（</a:t>
                      </a:r>
                      <a:r>
                        <a:rPr lang="en-US" altLang="zh-CN" sz="2400" b="1" dirty="0">
                          <a:latin typeface="Arial"/>
                          <a:cs typeface="Arial"/>
                        </a:rPr>
                        <a:t>'</a:t>
                      </a:r>
                      <a:r>
                        <a:rPr lang="en-US" sz="2400" b="1" dirty="0" err="1">
                          <a:latin typeface="Arial"/>
                          <a:cs typeface="Arial"/>
                        </a:rPr>
                        <a:t>olah</a:t>
                      </a:r>
                      <a:r>
                        <a:rPr lang="en-US" sz="2400" b="1" dirty="0">
                          <a:latin typeface="Arial"/>
                          <a:cs typeface="Arial"/>
                        </a:rPr>
                        <a:t>）</a:t>
                      </a:r>
                      <a:r>
                        <a:rPr lang="zh-CN" altLang="en-US" sz="2400" b="1" dirty="0">
                          <a:latin typeface="Arial"/>
                          <a:cs typeface="Arial"/>
                        </a:rPr>
                        <a:t>在旧约的</a:t>
                      </a:r>
                      <a:r>
                        <a:rPr lang="en-US" altLang="zh-CN" sz="2400" b="1" dirty="0">
                          <a:latin typeface="Arial"/>
                          <a:cs typeface="Arial"/>
                        </a:rPr>
                        <a:t>286</a:t>
                      </a:r>
                      <a:r>
                        <a:rPr lang="zh-CN" altLang="en-US" sz="2400" b="1" dirty="0">
                          <a:latin typeface="Arial"/>
                          <a:cs typeface="Arial"/>
                        </a:rPr>
                        <a:t>次出现中都涉及死亡。</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3"/>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1600" dirty="0">
                <a:solidFill>
                  <a:schemeClr val="bg1"/>
                </a:solidFill>
              </a:rPr>
              <a:t>改编自约翰</a:t>
            </a:r>
            <a:r>
              <a:rPr lang="en-US" altLang="zh-CN" sz="1600" dirty="0">
                <a:solidFill>
                  <a:schemeClr val="bg1"/>
                </a:solidFill>
              </a:rPr>
              <a:t>·</a:t>
            </a:r>
            <a:r>
              <a:rPr lang="en-US" sz="1600" dirty="0">
                <a:solidFill>
                  <a:schemeClr val="bg1"/>
                </a:solidFill>
              </a:rPr>
              <a:t>H·</a:t>
            </a:r>
            <a:r>
              <a:rPr lang="zh-CN" altLang="en-US" sz="1600" dirty="0">
                <a:solidFill>
                  <a:schemeClr val="bg1"/>
                </a:solidFill>
              </a:rPr>
              <a:t>沃尔顿的</a:t>
            </a:r>
            <a:r>
              <a:rPr lang="en-US" altLang="zh-CN" sz="1600" dirty="0">
                <a:solidFill>
                  <a:schemeClr val="bg1"/>
                </a:solidFill>
              </a:rPr>
              <a:t>《</a:t>
            </a:r>
            <a:r>
              <a:rPr lang="zh-CN" altLang="en-US" sz="1600" dirty="0">
                <a:solidFill>
                  <a:schemeClr val="bg1"/>
                </a:solidFill>
              </a:rPr>
              <a:t> 旧约编年史与背景图表 </a:t>
            </a:r>
            <a:r>
              <a:rPr lang="en-US" altLang="zh-CN" sz="1600" dirty="0">
                <a:solidFill>
                  <a:schemeClr val="bg1"/>
                </a:solidFill>
              </a:rPr>
              <a:t>》</a:t>
            </a:r>
            <a:r>
              <a:rPr lang="zh-CN" altLang="en-US" sz="1600" dirty="0">
                <a:solidFill>
                  <a:schemeClr val="bg1"/>
                </a:solidFill>
              </a:rPr>
              <a:t>，第二版，第</a:t>
            </a:r>
            <a:r>
              <a:rPr lang="en-US" altLang="zh-CN" sz="1600" dirty="0">
                <a:solidFill>
                  <a:schemeClr val="bg1"/>
                </a:solidFill>
              </a:rPr>
              <a:t>104</a:t>
            </a:r>
            <a:r>
              <a:rPr lang="zh-CN" altLang="en-US" sz="1600" dirty="0">
                <a:solidFill>
                  <a:schemeClr val="bg1"/>
                </a:solidFill>
              </a:rPr>
              <a:t>页。</a:t>
            </a:r>
            <a:endParaRPr lang="en-US" sz="1600" b="1" dirty="0">
              <a:solidFill>
                <a:schemeClr val="bg1"/>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3287436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zh-CN" altLang="en-US" sz="2800" b="1" dirty="0">
                <a:solidFill>
                  <a:srgbClr val="FFFFFF"/>
                </a:solidFill>
                <a:effectLst>
                  <a:glow rad="177800">
                    <a:schemeClr val="tx1"/>
                  </a:glow>
                </a:effectLst>
                <a:latin typeface="Arial" charset="0"/>
                <a:ea typeface="ＭＳ Ｐゴシック" charset="0"/>
              </a:rPr>
              <a:t>关于耶弗他的女儿的观点（士师记第</a:t>
            </a:r>
            <a:r>
              <a:rPr lang="en-US" altLang="zh-CN" sz="2800" b="1" dirty="0">
                <a:solidFill>
                  <a:srgbClr val="FFFFFF"/>
                </a:solidFill>
                <a:effectLst>
                  <a:glow rad="177800">
                    <a:schemeClr val="tx1"/>
                  </a:glow>
                </a:effectLst>
                <a:latin typeface="Arial" charset="0"/>
                <a:ea typeface="ＭＳ Ｐゴシック" charset="0"/>
              </a:rPr>
              <a:t>12</a:t>
            </a:r>
            <a:r>
              <a:rPr lang="zh-CN" altLang="en-US" sz="2800" b="1" dirty="0">
                <a:solidFill>
                  <a:srgbClr val="FFFFFF"/>
                </a:solidFill>
                <a:effectLst>
                  <a:glow rad="177800">
                    <a:schemeClr val="tx1"/>
                  </a:glow>
                </a:effectLst>
                <a:latin typeface="Arial" charset="0"/>
                <a:ea typeface="ＭＳ Ｐゴシック" charset="0"/>
              </a:rPr>
              <a:t>章）</a:t>
            </a:r>
            <a:endParaRPr lang="en-US" sz="2800" b="1" dirty="0">
              <a:solidFill>
                <a:srgbClr val="FFFFFF"/>
              </a:solidFill>
              <a:effectLst>
                <a:glow rad="177800">
                  <a:schemeClr val="tx1"/>
                </a:glow>
              </a:effectLst>
              <a:latin typeface="Arial" charset="0"/>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83111154"/>
              </p:ext>
            </p:extLst>
          </p:nvPr>
        </p:nvGraphicFramePr>
        <p:xfrm>
          <a:off x="0" y="762000"/>
          <a:ext cx="9144000" cy="533400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a:ln>
                            <a:noFill/>
                          </a:ln>
                          <a:solidFill>
                            <a:schemeClr val="bg1"/>
                          </a:solidFill>
                          <a:effectLst/>
                          <a:latin typeface="Arial"/>
                          <a:cs typeface="Arial"/>
                        </a:rPr>
                        <a:t>献身的</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a:ln>
                            <a:noFill/>
                          </a:ln>
                          <a:solidFill>
                            <a:schemeClr val="bg1"/>
                          </a:solidFill>
                          <a:effectLst/>
                          <a:latin typeface="Arial"/>
                          <a:cs typeface="Arial"/>
                        </a:rPr>
                        <a:t>献祭</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4. </a:t>
                      </a:r>
                      <a:r>
                        <a:rPr lang="zh-CN" altLang="en-US" sz="2400" b="1" dirty="0">
                          <a:latin typeface="Arial"/>
                          <a:cs typeface="Arial"/>
                        </a:rPr>
                        <a:t>有女性在会幕中服侍的证据</a:t>
                      </a:r>
                      <a:r>
                        <a:rPr lang="en-US" altLang="zh-CN" sz="2400" b="1" dirty="0">
                          <a:latin typeface="Arial"/>
                          <a:cs typeface="Arial"/>
                        </a:rPr>
                        <a:t>——</a:t>
                      </a:r>
                      <a:r>
                        <a:rPr lang="zh-CN" altLang="en-US" sz="2400" b="1" dirty="0">
                          <a:latin typeface="Arial"/>
                          <a:cs typeface="Arial"/>
                        </a:rPr>
                        <a:t>出埃及记 </a:t>
                      </a:r>
                      <a:r>
                        <a:rPr lang="en-US" altLang="zh-CN" sz="2400" b="1" dirty="0">
                          <a:latin typeface="Arial"/>
                          <a:cs typeface="Arial"/>
                        </a:rPr>
                        <a:t>38:8</a:t>
                      </a:r>
                      <a:r>
                        <a:rPr lang="zh-CN" altLang="en-US" sz="2400" b="1" dirty="0">
                          <a:latin typeface="Arial"/>
                          <a:cs typeface="Arial"/>
                        </a:rPr>
                        <a:t>；撒母耳记上</a:t>
                      </a:r>
                      <a:endParaRPr lang="en-US" sz="2400" b="1" dirty="0">
                        <a:latin typeface="Arial"/>
                        <a:cs typeface="Arial"/>
                      </a:endParaRPr>
                    </a:p>
                  </a:txBody>
                  <a:tcPr marL="50800" marR="50800" marT="0" marB="0" horzOverflow="overflow"/>
                </a:tc>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4. </a:t>
                      </a:r>
                      <a:r>
                        <a:rPr lang="zh-CN" altLang="en-US" sz="2400" b="1" dirty="0">
                          <a:latin typeface="Arial"/>
                          <a:cs typeface="Arial"/>
                        </a:rPr>
                        <a:t>如果让女性进入会幕服侍是常见的做法，为什么还要特别表扬呢？</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926080">
                <a:tc>
                  <a:txBody>
                    <a:bodyPr/>
                    <a:lstStyle/>
                    <a:p>
                      <a:pPr marL="358775" indent="-358775"/>
                      <a:r>
                        <a:rPr lang="en-US" sz="2400" b="1" dirty="0">
                          <a:latin typeface="Arial"/>
                          <a:cs typeface="Arial"/>
                        </a:rPr>
                        <a:t>5. </a:t>
                      </a:r>
                      <a:r>
                        <a:rPr lang="zh-CN" altLang="en-US" sz="2400" b="1" dirty="0">
                          <a:latin typeface="Arial"/>
                          <a:cs typeface="Arial"/>
                        </a:rPr>
                        <a:t>活人献祭显然违反了上帝的律法，即使耶弗他想继续下去，舆论也不会允许。</a:t>
                      </a:r>
                      <a:endParaRPr lang="en-US" sz="2400" b="1" dirty="0">
                        <a:latin typeface="Arial"/>
                        <a:cs typeface="Arial"/>
                      </a:endParaRPr>
                    </a:p>
                  </a:txBody>
                  <a:tcPr marL="50800" marR="50800" marT="0" marB="0" horzOverflow="overflow"/>
                </a:tc>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5. </a:t>
                      </a:r>
                      <a:r>
                        <a:rPr lang="zh-CN" altLang="en-US" sz="2400" b="1" dirty="0">
                          <a:latin typeface="Arial"/>
                          <a:cs typeface="Arial"/>
                        </a:rPr>
                        <a:t>人祭被视为在战斗中的最后一搏（列王纪下 </a:t>
                      </a:r>
                      <a:r>
                        <a:rPr lang="en-US" altLang="zh-CN" sz="2400" b="1" dirty="0">
                          <a:latin typeface="Arial"/>
                          <a:cs typeface="Arial"/>
                        </a:rPr>
                        <a:t>3:27</a:t>
                      </a:r>
                      <a:r>
                        <a:rPr lang="zh-CN" altLang="en-US" sz="2400" b="1" dirty="0">
                          <a:latin typeface="Arial"/>
                          <a:cs typeface="Arial"/>
                        </a:rPr>
                        <a:t>）。</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1600" dirty="0">
                <a:solidFill>
                  <a:schemeClr val="bg1"/>
                </a:solidFill>
              </a:rPr>
              <a:t>改编自约翰</a:t>
            </a:r>
            <a:r>
              <a:rPr lang="en-US" altLang="zh-CN" sz="1600" dirty="0">
                <a:solidFill>
                  <a:schemeClr val="bg1"/>
                </a:solidFill>
              </a:rPr>
              <a:t>·</a:t>
            </a:r>
            <a:r>
              <a:rPr lang="en-US" sz="1600" dirty="0">
                <a:solidFill>
                  <a:schemeClr val="bg1"/>
                </a:solidFill>
              </a:rPr>
              <a:t>H·</a:t>
            </a:r>
            <a:r>
              <a:rPr lang="zh-CN" altLang="en-US" sz="1600" dirty="0">
                <a:solidFill>
                  <a:schemeClr val="bg1"/>
                </a:solidFill>
              </a:rPr>
              <a:t>沃尔顿的</a:t>
            </a:r>
            <a:r>
              <a:rPr lang="en-US" altLang="zh-CN" sz="1600" dirty="0">
                <a:solidFill>
                  <a:schemeClr val="bg1"/>
                </a:solidFill>
              </a:rPr>
              <a:t>《</a:t>
            </a:r>
            <a:r>
              <a:rPr lang="zh-CN" altLang="en-US" sz="1600" dirty="0">
                <a:solidFill>
                  <a:schemeClr val="bg1"/>
                </a:solidFill>
              </a:rPr>
              <a:t> 旧约编年史与背景图表 </a:t>
            </a:r>
            <a:r>
              <a:rPr lang="en-US" altLang="zh-CN" sz="1600" dirty="0">
                <a:solidFill>
                  <a:schemeClr val="bg1"/>
                </a:solidFill>
              </a:rPr>
              <a:t>》</a:t>
            </a:r>
            <a:r>
              <a:rPr lang="zh-CN" altLang="en-US" sz="1600" dirty="0">
                <a:solidFill>
                  <a:schemeClr val="bg1"/>
                </a:solidFill>
              </a:rPr>
              <a:t>，第二版，第</a:t>
            </a:r>
            <a:r>
              <a:rPr lang="en-US" altLang="zh-CN" sz="1600" dirty="0">
                <a:solidFill>
                  <a:schemeClr val="bg1"/>
                </a:solidFill>
              </a:rPr>
              <a:t>104</a:t>
            </a:r>
            <a:r>
              <a:rPr lang="zh-CN" altLang="en-US" sz="1600" dirty="0">
                <a:solidFill>
                  <a:schemeClr val="bg1"/>
                </a:solidFill>
              </a:rPr>
              <a:t>页。</a:t>
            </a:r>
            <a:endParaRPr lang="en-US" sz="1600" b="1" dirty="0">
              <a:solidFill>
                <a:schemeClr val="bg1"/>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5932479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zh-CN" altLang="en-US" sz="2800" b="1" dirty="0">
                <a:solidFill>
                  <a:srgbClr val="FFFFFF"/>
                </a:solidFill>
                <a:effectLst>
                  <a:glow rad="177800">
                    <a:schemeClr val="tx1"/>
                  </a:glow>
                </a:effectLst>
                <a:latin typeface="Arial" charset="0"/>
                <a:ea typeface="ＭＳ Ｐゴシック" charset="0"/>
              </a:rPr>
              <a:t>关于耶弗他的女儿的观点（士师记第</a:t>
            </a:r>
            <a:r>
              <a:rPr lang="en-US" altLang="zh-CN" sz="2800" b="1" dirty="0">
                <a:solidFill>
                  <a:srgbClr val="FFFFFF"/>
                </a:solidFill>
                <a:effectLst>
                  <a:glow rad="177800">
                    <a:schemeClr val="tx1"/>
                  </a:glow>
                </a:effectLst>
                <a:latin typeface="Arial" charset="0"/>
                <a:ea typeface="ＭＳ Ｐゴシック" charset="0"/>
              </a:rPr>
              <a:t>12</a:t>
            </a:r>
            <a:r>
              <a:rPr lang="zh-CN" altLang="en-US" sz="2800" b="1" dirty="0">
                <a:solidFill>
                  <a:srgbClr val="FFFFFF"/>
                </a:solidFill>
                <a:effectLst>
                  <a:glow rad="177800">
                    <a:schemeClr val="tx1"/>
                  </a:glow>
                </a:effectLst>
                <a:latin typeface="Arial" charset="0"/>
                <a:ea typeface="ＭＳ Ｐゴシック" charset="0"/>
              </a:rPr>
              <a:t>章）</a:t>
            </a:r>
            <a:endParaRPr lang="en-US" sz="2800" b="1" dirty="0">
              <a:solidFill>
                <a:srgbClr val="FFFFFF"/>
              </a:solidFill>
              <a:effectLst>
                <a:glow rad="177800">
                  <a:schemeClr val="tx1"/>
                </a:glow>
              </a:effectLst>
              <a:latin typeface="Arial" charset="0"/>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65946745"/>
              </p:ext>
            </p:extLst>
          </p:nvPr>
        </p:nvGraphicFramePr>
        <p:xfrm>
          <a:off x="0" y="762000"/>
          <a:ext cx="9144000" cy="49682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a:ln>
                            <a:noFill/>
                          </a:ln>
                          <a:solidFill>
                            <a:schemeClr val="bg1"/>
                          </a:solidFill>
                          <a:effectLst/>
                          <a:latin typeface="Arial"/>
                          <a:cs typeface="Arial"/>
                        </a:rPr>
                        <a:t>献身的</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a:ln>
                            <a:noFill/>
                          </a:ln>
                          <a:solidFill>
                            <a:schemeClr val="bg1"/>
                          </a:solidFill>
                          <a:effectLst/>
                          <a:latin typeface="Arial"/>
                          <a:cs typeface="Arial"/>
                        </a:rPr>
                        <a:t>献祭</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2194560">
                <a:tc>
                  <a:txBody>
                    <a:bodyPr/>
                    <a:lstStyle/>
                    <a:p>
                      <a:pPr marL="358775" indent="-358775">
                        <a:buNone/>
                      </a:pPr>
                      <a:r>
                        <a:rPr lang="en-US" sz="2400" b="1" dirty="0">
                          <a:latin typeface="Arial"/>
                          <a:cs typeface="Arial"/>
                        </a:rPr>
                        <a:t>6. </a:t>
                      </a:r>
                      <a:r>
                        <a:rPr lang="zh-CN" altLang="en-US" sz="2400" b="1" dirty="0">
                          <a:latin typeface="Arial"/>
                          <a:cs typeface="Arial"/>
                        </a:rPr>
                        <a:t>利未记 </a:t>
                      </a:r>
                      <a:r>
                        <a:rPr lang="en-US" altLang="zh-CN" sz="2400" b="1" dirty="0">
                          <a:latin typeface="Arial"/>
                          <a:cs typeface="Arial"/>
                        </a:rPr>
                        <a:t>27:1-8 </a:t>
                      </a:r>
                      <a:r>
                        <a:rPr lang="zh-CN" altLang="en-US" sz="2400" b="1" dirty="0">
                          <a:latin typeface="Arial"/>
                          <a:cs typeface="Arial"/>
                        </a:rPr>
                        <a:t>允许对许愿献祭的人进行赎回。</a:t>
                      </a: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6. </a:t>
                      </a:r>
                      <a:r>
                        <a:rPr lang="en-US" altLang="zh-CN" sz="2400" b="1" dirty="0">
                          <a:latin typeface="Arial"/>
                          <a:cs typeface="Arial"/>
                        </a:rPr>
                        <a:t>11:31 </a:t>
                      </a:r>
                      <a:r>
                        <a:rPr lang="zh-CN" altLang="en-US" sz="2400" b="1" dirty="0">
                          <a:latin typeface="Arial"/>
                          <a:cs typeface="Arial"/>
                        </a:rPr>
                        <a:t>中的连词是同位语：“必归耶和华，就是我要把它作为燔祭献上”</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194560">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7. </a:t>
                      </a:r>
                      <a:r>
                        <a:rPr lang="zh-CN" altLang="en-US" sz="2400" b="1" dirty="0">
                          <a:latin typeface="Arial"/>
                          <a:cs typeface="Arial"/>
                        </a:rPr>
                        <a:t>士师记 </a:t>
                      </a:r>
                      <a:r>
                        <a:rPr lang="en-US" altLang="zh-CN" sz="2400" b="1" dirty="0">
                          <a:latin typeface="Arial"/>
                          <a:cs typeface="Arial"/>
                        </a:rPr>
                        <a:t>11:31 </a:t>
                      </a:r>
                      <a:r>
                        <a:rPr lang="zh-CN" altLang="en-US" sz="2400" b="1" dirty="0">
                          <a:latin typeface="Arial"/>
                          <a:cs typeface="Arial"/>
                        </a:rPr>
                        <a:t>中的连词应翻译为“或者”，这表明耶弗他考虑了各种情况。</a:t>
                      </a:r>
                      <a:endParaRPr lang="en-US" sz="2400" b="1" dirty="0">
                        <a:latin typeface="Arial"/>
                        <a:cs typeface="Arial"/>
                      </a:endParaRPr>
                    </a:p>
                  </a:txBody>
                  <a:tcPr marL="50800" marR="50800" marT="0" marB="0" horzOverflow="overflow"/>
                </a:tc>
                <a:tc>
                  <a:txBody>
                    <a:bodyPr/>
                    <a:lstStyle/>
                    <a:p>
                      <a:pPr marL="358775" marR="0" indent="-358775" algn="l" defTabSz="4572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7. </a:t>
                      </a:r>
                      <a:r>
                        <a:rPr lang="zh-CN" altLang="en-US" sz="2400" b="1" dirty="0">
                          <a:latin typeface="Arial"/>
                          <a:cs typeface="Arial"/>
                        </a:rPr>
                        <a:t>几乎没有证据表明耶弗他的属灵状况或对律法的了解。</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319803"/>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1600" dirty="0">
                <a:solidFill>
                  <a:schemeClr val="bg1"/>
                </a:solidFill>
              </a:rPr>
              <a:t>改编自约翰</a:t>
            </a:r>
            <a:r>
              <a:rPr lang="en-US" altLang="zh-CN" sz="1600" dirty="0">
                <a:solidFill>
                  <a:schemeClr val="bg1"/>
                </a:solidFill>
              </a:rPr>
              <a:t>·</a:t>
            </a:r>
            <a:r>
              <a:rPr lang="en-US" sz="1600" dirty="0">
                <a:solidFill>
                  <a:schemeClr val="bg1"/>
                </a:solidFill>
              </a:rPr>
              <a:t>H·</a:t>
            </a:r>
            <a:r>
              <a:rPr lang="zh-CN" altLang="en-US" sz="1600" dirty="0">
                <a:solidFill>
                  <a:schemeClr val="bg1"/>
                </a:solidFill>
              </a:rPr>
              <a:t>沃尔顿的</a:t>
            </a:r>
            <a:r>
              <a:rPr lang="en-US" altLang="zh-CN" sz="1600" dirty="0">
                <a:solidFill>
                  <a:schemeClr val="bg1"/>
                </a:solidFill>
              </a:rPr>
              <a:t>《</a:t>
            </a:r>
            <a:r>
              <a:rPr lang="zh-CN" altLang="en-US" sz="1600" dirty="0">
                <a:solidFill>
                  <a:schemeClr val="bg1"/>
                </a:solidFill>
              </a:rPr>
              <a:t> 旧约编年史与背景图表 </a:t>
            </a:r>
            <a:r>
              <a:rPr lang="en-US" altLang="zh-CN" sz="1600" dirty="0">
                <a:solidFill>
                  <a:schemeClr val="bg1"/>
                </a:solidFill>
              </a:rPr>
              <a:t>》</a:t>
            </a:r>
            <a:r>
              <a:rPr lang="zh-CN" altLang="en-US" sz="1600" dirty="0">
                <a:solidFill>
                  <a:schemeClr val="bg1"/>
                </a:solidFill>
              </a:rPr>
              <a:t>，第二版，第</a:t>
            </a:r>
            <a:r>
              <a:rPr lang="en-US" altLang="zh-CN" sz="1600" dirty="0">
                <a:solidFill>
                  <a:schemeClr val="bg1"/>
                </a:solidFill>
              </a:rPr>
              <a:t>104</a:t>
            </a:r>
            <a:r>
              <a:rPr lang="zh-CN" altLang="en-US" sz="1600" dirty="0">
                <a:solidFill>
                  <a:schemeClr val="bg1"/>
                </a:solidFill>
              </a:rPr>
              <a:t>页。</a:t>
            </a:r>
            <a:endParaRPr lang="en-US" sz="1600" b="1" dirty="0">
              <a:solidFill>
                <a:schemeClr val="bg1"/>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8896547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oup 2"/>
          <p:cNvGrpSpPr>
            <a:grpSpLocks/>
          </p:cNvGrpSpPr>
          <p:nvPr/>
        </p:nvGrpSpPr>
        <p:grpSpPr bwMode="auto">
          <a:xfrm>
            <a:off x="513606" y="501454"/>
            <a:ext cx="8153400" cy="6356546"/>
            <a:chOff x="-3" y="0"/>
            <a:chExt cx="3778" cy="5962"/>
          </a:xfrm>
        </p:grpSpPr>
        <p:grpSp>
          <p:nvGrpSpPr>
            <p:cNvPr id="177156" name="Group 3"/>
            <p:cNvGrpSpPr>
              <a:grpSpLocks/>
            </p:cNvGrpSpPr>
            <p:nvPr/>
          </p:nvGrpSpPr>
          <p:grpSpPr bwMode="auto">
            <a:xfrm>
              <a:off x="0" y="0"/>
              <a:ext cx="3772" cy="5926"/>
              <a:chOff x="0" y="0"/>
              <a:chExt cx="3772" cy="5926"/>
            </a:xfrm>
          </p:grpSpPr>
          <p:grpSp>
            <p:nvGrpSpPr>
              <p:cNvPr id="177158" name="Group 4"/>
              <p:cNvGrpSpPr>
                <a:grpSpLocks/>
              </p:cNvGrpSpPr>
              <p:nvPr/>
            </p:nvGrpSpPr>
            <p:grpSpPr bwMode="auto">
              <a:xfrm>
                <a:off x="0" y="0"/>
                <a:ext cx="3772" cy="518"/>
                <a:chOff x="0" y="0"/>
                <a:chExt cx="3772" cy="518"/>
              </a:xfrm>
            </p:grpSpPr>
            <p:sp>
              <p:nvSpPr>
                <p:cNvPr id="177192"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b="1">
                      <a:solidFill>
                        <a:srgbClr val="FFFF00"/>
                      </a:solidFill>
                      <a:latin typeface="Arial" charset="0"/>
                      <a:cs typeface="Courier New" charset="0"/>
                    </a:rPr>
                    <a:t>耶弗他</a:t>
                  </a:r>
                  <a:r>
                    <a:rPr lang="en-GB" altLang="ja-JP" sz="1800" b="1">
                      <a:solidFill>
                        <a:srgbClr val="FFFF00"/>
                      </a:solidFill>
                      <a:latin typeface="Arial" charset="0"/>
                      <a:cs typeface="Courier New" charset="0"/>
                    </a:rPr>
                    <a:t> </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基列人</a:t>
                  </a:r>
                  <a:r>
                    <a:rPr lang="en-GB" altLang="ja-JP" b="1">
                      <a:solidFill>
                        <a:srgbClr val="FFFF00"/>
                      </a:solidFill>
                      <a:latin typeface="Arial" charset="0"/>
                      <a:cs typeface="Courier New" charset="0"/>
                    </a:rPr>
                    <a:t>)</a:t>
                  </a:r>
                </a:p>
                <a:p>
                  <a:pPr algn="ctr" eaLnBrk="0" hangingPunct="0"/>
                  <a:endParaRPr lang="en-GB" sz="1800" b="1">
                    <a:solidFill>
                      <a:srgbClr val="FFFF00"/>
                    </a:solidFill>
                    <a:latin typeface="Arial" charset="0"/>
                    <a:cs typeface="Arial" charset="0"/>
                  </a:endParaRPr>
                </a:p>
              </p:txBody>
            </p:sp>
            <p:sp>
              <p:nvSpPr>
                <p:cNvPr id="177193"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59" name="Group 7"/>
              <p:cNvGrpSpPr>
                <a:grpSpLocks/>
              </p:cNvGrpSpPr>
              <p:nvPr/>
            </p:nvGrpSpPr>
            <p:grpSpPr bwMode="auto">
              <a:xfrm>
                <a:off x="0" y="518"/>
                <a:ext cx="998" cy="633"/>
                <a:chOff x="0" y="518"/>
                <a:chExt cx="998" cy="633"/>
              </a:xfrm>
            </p:grpSpPr>
            <p:sp>
              <p:nvSpPr>
                <p:cNvPr id="177190"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91"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0" name="Group 10"/>
              <p:cNvGrpSpPr>
                <a:grpSpLocks/>
              </p:cNvGrpSpPr>
              <p:nvPr/>
            </p:nvGrpSpPr>
            <p:grpSpPr bwMode="auto">
              <a:xfrm>
                <a:off x="998" y="518"/>
                <a:ext cx="2774" cy="633"/>
                <a:chOff x="998" y="518"/>
                <a:chExt cx="2774" cy="633"/>
              </a:xfrm>
            </p:grpSpPr>
            <p:sp>
              <p:nvSpPr>
                <p:cNvPr id="177188"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东部</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撒分</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基列</a:t>
                  </a:r>
                  <a:r>
                    <a:rPr lang="en-GB" altLang="ja-JP"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89"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1" name="Group 13"/>
              <p:cNvGrpSpPr>
                <a:grpSpLocks/>
              </p:cNvGrpSpPr>
              <p:nvPr/>
            </p:nvGrpSpPr>
            <p:grpSpPr bwMode="auto">
              <a:xfrm>
                <a:off x="0" y="1151"/>
                <a:ext cx="998" cy="863"/>
                <a:chOff x="0" y="1151"/>
                <a:chExt cx="998" cy="863"/>
              </a:xfrm>
            </p:grpSpPr>
            <p:sp>
              <p:nvSpPr>
                <p:cNvPr id="177186"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87"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2" name="Group 16"/>
              <p:cNvGrpSpPr>
                <a:grpSpLocks/>
              </p:cNvGrpSpPr>
              <p:nvPr/>
            </p:nvGrpSpPr>
            <p:grpSpPr bwMode="auto">
              <a:xfrm>
                <a:off x="998" y="1151"/>
                <a:ext cx="2774" cy="863"/>
                <a:chOff x="998" y="1151"/>
                <a:chExt cx="2774" cy="863"/>
              </a:xfrm>
            </p:grpSpPr>
            <p:sp>
              <p:nvSpPr>
                <p:cNvPr id="177184"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 </a:t>
                  </a:r>
                  <a:r>
                    <a:rPr lang="en-GB" sz="1800" b="1">
                      <a:solidFill>
                        <a:srgbClr val="FFFF00"/>
                      </a:solidFill>
                      <a:latin typeface="Arial" charset="0"/>
                      <a:cs typeface="Courier New" charset="0"/>
                    </a:rPr>
                    <a:t>(10:6 )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侍奉多国的偶像</a:t>
                  </a:r>
                  <a:endParaRPr lang="en-GB" sz="1800" b="1">
                    <a:solidFill>
                      <a:srgbClr val="FFFF00"/>
                    </a:solidFill>
                    <a:latin typeface="Arial" charset="0"/>
                    <a:ea typeface="Courier New" charset="0"/>
                  </a:endParaRPr>
                </a:p>
              </p:txBody>
            </p:sp>
            <p:sp>
              <p:nvSpPr>
                <p:cNvPr id="177185"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3" name="Group 19"/>
              <p:cNvGrpSpPr>
                <a:grpSpLocks/>
              </p:cNvGrpSpPr>
              <p:nvPr/>
            </p:nvGrpSpPr>
            <p:grpSpPr bwMode="auto">
              <a:xfrm>
                <a:off x="0" y="2014"/>
                <a:ext cx="998" cy="748"/>
                <a:chOff x="0" y="2014"/>
                <a:chExt cx="998" cy="748"/>
              </a:xfrm>
            </p:grpSpPr>
            <p:sp>
              <p:nvSpPr>
                <p:cNvPr id="177182"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83"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4" name="Group 22"/>
              <p:cNvGrpSpPr>
                <a:grpSpLocks/>
              </p:cNvGrpSpPr>
              <p:nvPr/>
            </p:nvGrpSpPr>
            <p:grpSpPr bwMode="auto">
              <a:xfrm>
                <a:off x="998" y="1871"/>
                <a:ext cx="2774" cy="891"/>
                <a:chOff x="998" y="1871"/>
                <a:chExt cx="2774" cy="891"/>
              </a:xfrm>
            </p:grpSpPr>
            <p:sp>
              <p:nvSpPr>
                <p:cNvPr id="177180"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cs typeface="Courier New" charset="0"/>
                    </a:rPr>
                    <a:t> </a:t>
                  </a:r>
                </a:p>
                <a:p>
                  <a:pPr eaLnBrk="0" hangingPunct="0"/>
                  <a:r>
                    <a:rPr lang="en-GB" sz="1800" b="1" dirty="0">
                      <a:solidFill>
                        <a:srgbClr val="FFFF00"/>
                      </a:solidFill>
                      <a:latin typeface="Arial" charset="0"/>
                      <a:cs typeface="Courier New" charset="0"/>
                    </a:rPr>
                    <a:t>-</a:t>
                  </a:r>
                  <a:r>
                    <a:rPr lang="zh-CN" altLang="en-US" sz="1800" b="1" dirty="0">
                      <a:solidFill>
                        <a:srgbClr val="FFFF00"/>
                      </a:solidFill>
                      <a:latin typeface="Arial" charset="0"/>
                      <a:cs typeface="Courier New" charset="0"/>
                    </a:rPr>
                    <a:t>非利士和亚扪人</a:t>
                  </a:r>
                  <a:r>
                    <a:rPr lang="en-GB" altLang="ja-JP" sz="1800" b="1" dirty="0">
                      <a:solidFill>
                        <a:srgbClr val="FFFF00"/>
                      </a:solidFill>
                      <a:latin typeface="Arial" charset="0"/>
                      <a:cs typeface="Courier New" charset="0"/>
                    </a:rPr>
                    <a:t> (10:7)</a:t>
                  </a:r>
                </a:p>
                <a:p>
                  <a:pPr eaLnBrk="0" hangingPunct="0"/>
                  <a:r>
                    <a:rPr lang="en-GB" sz="1800" b="1" dirty="0">
                      <a:solidFill>
                        <a:srgbClr val="FFFF00"/>
                      </a:solidFill>
                      <a:latin typeface="Arial" charset="0"/>
                      <a:cs typeface="Courier New" charset="0"/>
                    </a:rPr>
                    <a:t>-</a:t>
                  </a:r>
                  <a:r>
                    <a:rPr lang="zh-CN" altLang="en-US" sz="1800" b="1" dirty="0">
                      <a:solidFill>
                        <a:srgbClr val="FFFF00"/>
                      </a:solidFill>
                      <a:latin typeface="Arial" charset="0"/>
                      <a:cs typeface="Courier New" charset="0"/>
                    </a:rPr>
                    <a:t>十八年</a:t>
                  </a:r>
                  <a:r>
                    <a:rPr lang="en-GB" altLang="ja-JP" sz="1800" b="1" dirty="0">
                      <a:solidFill>
                        <a:srgbClr val="FFFF00"/>
                      </a:solidFill>
                      <a:latin typeface="Arial" charset="0"/>
                      <a:cs typeface="Courier New" charset="0"/>
                    </a:rPr>
                    <a:t> (10:8)</a:t>
                  </a:r>
                  <a:endParaRPr lang="en-GB" sz="1800" b="1" dirty="0">
                    <a:solidFill>
                      <a:srgbClr val="FFFF00"/>
                    </a:solidFill>
                    <a:latin typeface="Arial" charset="0"/>
                    <a:ea typeface="Courier New" charset="0"/>
                  </a:endParaRPr>
                </a:p>
              </p:txBody>
            </p:sp>
            <p:sp>
              <p:nvSpPr>
                <p:cNvPr id="177181"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5" name="Group 25"/>
              <p:cNvGrpSpPr>
                <a:grpSpLocks/>
              </p:cNvGrpSpPr>
              <p:nvPr/>
            </p:nvGrpSpPr>
            <p:grpSpPr bwMode="auto">
              <a:xfrm>
                <a:off x="0" y="2762"/>
                <a:ext cx="998" cy="633"/>
                <a:chOff x="0" y="2762"/>
                <a:chExt cx="998" cy="633"/>
              </a:xfrm>
            </p:grpSpPr>
            <p:sp>
              <p:nvSpPr>
                <p:cNvPr id="177178"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79"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6" name="Group 28"/>
              <p:cNvGrpSpPr>
                <a:grpSpLocks/>
              </p:cNvGrpSpPr>
              <p:nvPr/>
            </p:nvGrpSpPr>
            <p:grpSpPr bwMode="auto">
              <a:xfrm>
                <a:off x="998" y="2762"/>
                <a:ext cx="2774" cy="633"/>
                <a:chOff x="998" y="2762"/>
                <a:chExt cx="2774" cy="633"/>
              </a:xfrm>
            </p:grpSpPr>
            <p:sp>
              <p:nvSpPr>
                <p:cNvPr id="177176"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向耶和华哀求</a:t>
                  </a:r>
                  <a:r>
                    <a:rPr lang="en-GB" altLang="ja-JP" sz="1800" b="1">
                      <a:solidFill>
                        <a:srgbClr val="FFFF00"/>
                      </a:solidFill>
                      <a:latin typeface="Arial" charset="0"/>
                      <a:cs typeface="Courier New" charset="0"/>
                    </a:rPr>
                    <a:t> (10:10)</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悔改并除掉外邦神</a:t>
                  </a:r>
                  <a:r>
                    <a:rPr lang="en-GB" altLang="ja-JP" sz="1800" b="1">
                      <a:solidFill>
                        <a:srgbClr val="FFFF00"/>
                      </a:solidFill>
                      <a:latin typeface="Arial" charset="0"/>
                      <a:cs typeface="Courier New" charset="0"/>
                    </a:rPr>
                    <a:t> (10:16)</a:t>
                  </a:r>
                  <a:endParaRPr lang="en-GB" sz="1800" b="1">
                    <a:solidFill>
                      <a:srgbClr val="FFFF00"/>
                    </a:solidFill>
                    <a:latin typeface="Arial" charset="0"/>
                    <a:cs typeface="Courier New" charset="0"/>
                  </a:endParaRPr>
                </a:p>
              </p:txBody>
            </p:sp>
            <p:sp>
              <p:nvSpPr>
                <p:cNvPr id="177177"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7" name="Group 31"/>
              <p:cNvGrpSpPr>
                <a:grpSpLocks/>
              </p:cNvGrpSpPr>
              <p:nvPr/>
            </p:nvGrpSpPr>
            <p:grpSpPr bwMode="auto">
              <a:xfrm>
                <a:off x="0" y="3395"/>
                <a:ext cx="998" cy="633"/>
                <a:chOff x="0" y="3395"/>
                <a:chExt cx="998" cy="633"/>
              </a:xfrm>
            </p:grpSpPr>
            <p:sp>
              <p:nvSpPr>
                <p:cNvPr id="177174"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75"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8" name="Group 34"/>
              <p:cNvGrpSpPr>
                <a:grpSpLocks/>
              </p:cNvGrpSpPr>
              <p:nvPr/>
            </p:nvGrpSpPr>
            <p:grpSpPr bwMode="auto">
              <a:xfrm>
                <a:off x="998" y="3395"/>
                <a:ext cx="2774" cy="633"/>
                <a:chOff x="998" y="3395"/>
                <a:chExt cx="2774" cy="633"/>
              </a:xfrm>
            </p:grpSpPr>
            <p:sp>
              <p:nvSpPr>
                <p:cNvPr id="177172"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六年 </a:t>
                  </a:r>
                  <a:r>
                    <a:rPr lang="en-GB" sz="1800" b="1">
                      <a:solidFill>
                        <a:srgbClr val="FFFF00"/>
                      </a:solidFill>
                      <a:latin typeface="Arial" charset="0"/>
                      <a:cs typeface="Courier New" charset="0"/>
                    </a:rPr>
                    <a:t>(12:7)</a:t>
                  </a:r>
                </a:p>
                <a:p>
                  <a:pPr eaLnBrk="0" hangingPunct="0"/>
                  <a:endParaRPr lang="en-GB" sz="1800" b="1">
                    <a:solidFill>
                      <a:srgbClr val="FFFF00"/>
                    </a:solidFill>
                    <a:latin typeface="Arial" charset="0"/>
                    <a:ea typeface="Courier New" charset="0"/>
                  </a:endParaRPr>
                </a:p>
              </p:txBody>
            </p:sp>
            <p:sp>
              <p:nvSpPr>
                <p:cNvPr id="177173"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9" name="Group 37"/>
              <p:cNvGrpSpPr>
                <a:grpSpLocks/>
              </p:cNvGrpSpPr>
              <p:nvPr/>
            </p:nvGrpSpPr>
            <p:grpSpPr bwMode="auto">
              <a:xfrm>
                <a:off x="0" y="4028"/>
                <a:ext cx="3772" cy="1898"/>
                <a:chOff x="0" y="4028"/>
                <a:chExt cx="3772" cy="1898"/>
              </a:xfrm>
            </p:grpSpPr>
            <p:sp>
              <p:nvSpPr>
                <p:cNvPr id="177170"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tabLst>
                      <a:tab pos="393700" algn="l"/>
                    </a:tabLst>
                  </a:pPr>
                  <a:endParaRPr lang="en-GB" sz="1800" b="1">
                    <a:solidFill>
                      <a:srgbClr val="FFFF00"/>
                    </a:solidFill>
                    <a:latin typeface="Arial" charset="0"/>
                    <a:cs typeface="Courier New" charset="0"/>
                  </a:endParaRPr>
                </a:p>
                <a:p>
                  <a:pPr marL="393700" indent="-393700">
                    <a:tabLst>
                      <a:tab pos="393700" algn="l"/>
                    </a:tabLst>
                  </a:pPr>
                  <a:r>
                    <a:rPr lang="en-GB" sz="1800" b="1">
                      <a:solidFill>
                        <a:srgbClr val="FFFF00"/>
                      </a:solidFill>
                      <a:latin typeface="Arial" charset="0"/>
                      <a:cs typeface="Courier New" charset="0"/>
                    </a:rPr>
                    <a:t>1. </a:t>
                  </a:r>
                  <a:r>
                    <a:rPr lang="zh-CN" altLang="en-US" sz="1800" b="1">
                      <a:solidFill>
                        <a:srgbClr val="FFFF00"/>
                      </a:solidFill>
                      <a:latin typeface="Arial" charset="0"/>
                      <a:cs typeface="Courier New" charset="0"/>
                    </a:rPr>
                    <a:t>耶和华的灵在耶弗他出征讨伐亚扪人时临到他的身上</a:t>
                  </a:r>
                  <a:r>
                    <a:rPr lang="en-GB" altLang="ja-JP" sz="1800" b="1">
                      <a:solidFill>
                        <a:srgbClr val="FFFF00"/>
                      </a:solidFill>
                      <a:latin typeface="Arial" charset="0"/>
                      <a:cs typeface="Courier New" charset="0"/>
                    </a:rPr>
                    <a:t> (11:29) </a:t>
                  </a:r>
                  <a:r>
                    <a:rPr lang="zh-CN" altLang="en-US" sz="1800" b="1">
                      <a:solidFill>
                        <a:srgbClr val="FFFF00"/>
                      </a:solidFill>
                      <a:latin typeface="Arial" charset="0"/>
                      <a:cs typeface="Courier New" charset="0"/>
                    </a:rPr>
                    <a:t>而耶和华让他得到胜利</a:t>
                  </a:r>
                  <a:r>
                    <a:rPr lang="en-GB" altLang="ja-JP" sz="1800" b="1">
                      <a:solidFill>
                        <a:srgbClr val="FFFF00"/>
                      </a:solidFill>
                      <a:latin typeface="Arial" charset="0"/>
                      <a:cs typeface="Courier New" charset="0"/>
                    </a:rPr>
                    <a:t>.</a:t>
                  </a:r>
                </a:p>
                <a:p>
                  <a:pPr marL="393700" indent="-393700" eaLnBrk="0" hangingPunct="0">
                    <a:tabLst>
                      <a:tab pos="393700" algn="l"/>
                    </a:tabLst>
                  </a:pPr>
                  <a:r>
                    <a:rPr lang="en-GB" sz="1800" b="1">
                      <a:solidFill>
                        <a:srgbClr val="FFFF00"/>
                      </a:solidFill>
                      <a:latin typeface="Arial" charset="0"/>
                      <a:cs typeface="Courier New" charset="0"/>
                    </a:rPr>
                    <a:t>2. </a:t>
                  </a:r>
                  <a:r>
                    <a:rPr lang="zh-CN" altLang="en-US" sz="1800" b="1">
                      <a:solidFill>
                        <a:srgbClr val="FFFF00"/>
                      </a:solidFill>
                      <a:latin typeface="Arial" charset="0"/>
                      <a:cs typeface="Courier New" charset="0"/>
                    </a:rPr>
                    <a:t>耶弗他发了一个不必要的誓言而经文里指向他女儿的牺牲</a:t>
                  </a:r>
                  <a:r>
                    <a:rPr lang="en-GB" altLang="ja-JP" sz="1800" b="1">
                      <a:solidFill>
                        <a:srgbClr val="FFFF00"/>
                      </a:solidFill>
                      <a:latin typeface="Arial" charset="0"/>
                      <a:cs typeface="Courier New" charset="0"/>
                    </a:rPr>
                    <a:t>He made an </a:t>
                  </a:r>
                  <a:r>
                    <a:rPr lang="zh-CN" altLang="en-US" sz="1800" b="1">
                      <a:solidFill>
                        <a:srgbClr val="FFFF00"/>
                      </a:solidFill>
                      <a:latin typeface="Arial" charset="0"/>
                      <a:cs typeface="Courier New" charset="0"/>
                    </a:rPr>
                    <a:t>为誓言的应验。</a:t>
                  </a:r>
                  <a:endParaRPr lang="en-US" altLang="zh-CN" sz="1800" b="1">
                    <a:solidFill>
                      <a:srgbClr val="FFFF00"/>
                    </a:solidFill>
                    <a:latin typeface="Arial" charset="0"/>
                    <a:cs typeface="Courier New" charset="0"/>
                  </a:endParaRPr>
                </a:p>
                <a:p>
                  <a:pPr marL="393700" indent="-393700" eaLnBrk="0" hangingPunct="0">
                    <a:tabLst>
                      <a:tab pos="393700" algn="l"/>
                    </a:tabLst>
                  </a:pPr>
                  <a:endParaRPr lang="en-GB" sz="2000" b="1">
                    <a:solidFill>
                      <a:srgbClr val="FFFF00"/>
                    </a:solidFill>
                    <a:latin typeface="Arial" charset="0"/>
                    <a:ea typeface="Courier New" charset="0"/>
                  </a:endParaRPr>
                </a:p>
              </p:txBody>
            </p:sp>
            <p:sp>
              <p:nvSpPr>
                <p:cNvPr id="177171"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77157" name="Rectangle 40"/>
            <p:cNvSpPr>
              <a:spLocks noChangeArrowheads="1"/>
            </p:cNvSpPr>
            <p:nvPr/>
          </p:nvSpPr>
          <p:spPr bwMode="auto">
            <a:xfrm>
              <a:off x="-3" y="30"/>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77155" name="Rectangle 41"/>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42" name="Title 1"/>
          <p:cNvSpPr txBox="1">
            <a:spLocks/>
          </p:cNvSpPr>
          <p:nvPr/>
        </p:nvSpPr>
        <p:spPr bwMode="auto">
          <a:xfrm>
            <a:off x="685800" y="-100013"/>
            <a:ext cx="7772400" cy="64928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耶弗他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第一部分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2" name="Group 2"/>
          <p:cNvGrpSpPr>
            <a:grpSpLocks/>
          </p:cNvGrpSpPr>
          <p:nvPr/>
        </p:nvGrpSpPr>
        <p:grpSpPr bwMode="auto">
          <a:xfrm>
            <a:off x="495300" y="612692"/>
            <a:ext cx="8153400" cy="6445038"/>
            <a:chOff x="-3" y="0"/>
            <a:chExt cx="3778" cy="6045"/>
          </a:xfrm>
        </p:grpSpPr>
        <p:grpSp>
          <p:nvGrpSpPr>
            <p:cNvPr id="179204" name="Group 3"/>
            <p:cNvGrpSpPr>
              <a:grpSpLocks/>
            </p:cNvGrpSpPr>
            <p:nvPr/>
          </p:nvGrpSpPr>
          <p:grpSpPr bwMode="auto">
            <a:xfrm>
              <a:off x="0" y="0"/>
              <a:ext cx="3772" cy="5926"/>
              <a:chOff x="0" y="0"/>
              <a:chExt cx="3772" cy="5926"/>
            </a:xfrm>
          </p:grpSpPr>
          <p:grpSp>
            <p:nvGrpSpPr>
              <p:cNvPr id="179206" name="Group 4"/>
              <p:cNvGrpSpPr>
                <a:grpSpLocks/>
              </p:cNvGrpSpPr>
              <p:nvPr/>
            </p:nvGrpSpPr>
            <p:grpSpPr bwMode="auto">
              <a:xfrm>
                <a:off x="0" y="0"/>
                <a:ext cx="3772" cy="518"/>
                <a:chOff x="0" y="0"/>
                <a:chExt cx="3772" cy="518"/>
              </a:xfrm>
            </p:grpSpPr>
            <p:sp>
              <p:nvSpPr>
                <p:cNvPr id="179240"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b="1">
                      <a:solidFill>
                        <a:srgbClr val="FFFF00"/>
                      </a:solidFill>
                      <a:latin typeface="Arial" charset="0"/>
                      <a:cs typeface="Courier New" charset="0"/>
                    </a:rPr>
                    <a:t>耶弗他</a:t>
                  </a:r>
                  <a:r>
                    <a:rPr lang="en-GB" altLang="ja-JP" sz="1800" b="1">
                      <a:solidFill>
                        <a:srgbClr val="FFFF00"/>
                      </a:solidFill>
                      <a:latin typeface="Arial" charset="0"/>
                      <a:cs typeface="Courier New" charset="0"/>
                    </a:rPr>
                    <a:t> </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基列人</a:t>
                  </a:r>
                  <a:r>
                    <a:rPr lang="en-GB" altLang="ja-JP" b="1">
                      <a:solidFill>
                        <a:srgbClr val="FFFF00"/>
                      </a:solidFill>
                      <a:latin typeface="Arial" charset="0"/>
                      <a:cs typeface="Courier New" charset="0"/>
                    </a:rPr>
                    <a:t>)</a:t>
                  </a:r>
                </a:p>
                <a:p>
                  <a:pPr algn="ctr" eaLnBrk="0" hangingPunct="0"/>
                  <a:endParaRPr lang="en-GB" sz="1800" b="1">
                    <a:solidFill>
                      <a:srgbClr val="FFFF00"/>
                    </a:solidFill>
                    <a:latin typeface="Arial" charset="0"/>
                    <a:cs typeface="Arial" charset="0"/>
                  </a:endParaRPr>
                </a:p>
              </p:txBody>
            </p:sp>
            <p:sp>
              <p:nvSpPr>
                <p:cNvPr id="179241"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07" name="Group 7"/>
              <p:cNvGrpSpPr>
                <a:grpSpLocks/>
              </p:cNvGrpSpPr>
              <p:nvPr/>
            </p:nvGrpSpPr>
            <p:grpSpPr bwMode="auto">
              <a:xfrm>
                <a:off x="0" y="518"/>
                <a:ext cx="998" cy="633"/>
                <a:chOff x="0" y="518"/>
                <a:chExt cx="998" cy="633"/>
              </a:xfrm>
            </p:grpSpPr>
            <p:sp>
              <p:nvSpPr>
                <p:cNvPr id="179238"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9"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08" name="Group 10"/>
              <p:cNvGrpSpPr>
                <a:grpSpLocks/>
              </p:cNvGrpSpPr>
              <p:nvPr/>
            </p:nvGrpSpPr>
            <p:grpSpPr bwMode="auto">
              <a:xfrm>
                <a:off x="998" y="518"/>
                <a:ext cx="2774" cy="633"/>
                <a:chOff x="998" y="518"/>
                <a:chExt cx="2774" cy="633"/>
              </a:xfrm>
            </p:grpSpPr>
            <p:sp>
              <p:nvSpPr>
                <p:cNvPr id="179236"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东部</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撒分</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基列</a:t>
                  </a:r>
                  <a:r>
                    <a:rPr lang="en-GB" altLang="ja-JP"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7"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09" name="Group 13"/>
              <p:cNvGrpSpPr>
                <a:grpSpLocks/>
              </p:cNvGrpSpPr>
              <p:nvPr/>
            </p:nvGrpSpPr>
            <p:grpSpPr bwMode="auto">
              <a:xfrm>
                <a:off x="0" y="1151"/>
                <a:ext cx="998" cy="863"/>
                <a:chOff x="0" y="1151"/>
                <a:chExt cx="998" cy="863"/>
              </a:xfrm>
            </p:grpSpPr>
            <p:sp>
              <p:nvSpPr>
                <p:cNvPr id="179234"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5"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0" name="Group 16"/>
              <p:cNvGrpSpPr>
                <a:grpSpLocks/>
              </p:cNvGrpSpPr>
              <p:nvPr/>
            </p:nvGrpSpPr>
            <p:grpSpPr bwMode="auto">
              <a:xfrm>
                <a:off x="998" y="1151"/>
                <a:ext cx="2774" cy="863"/>
                <a:chOff x="998" y="1151"/>
                <a:chExt cx="2774" cy="863"/>
              </a:xfrm>
            </p:grpSpPr>
            <p:sp>
              <p:nvSpPr>
                <p:cNvPr id="179232"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 </a:t>
                  </a:r>
                  <a:r>
                    <a:rPr lang="en-GB" sz="1800" b="1">
                      <a:solidFill>
                        <a:srgbClr val="FFFF00"/>
                      </a:solidFill>
                      <a:latin typeface="Arial" charset="0"/>
                      <a:cs typeface="Courier New" charset="0"/>
                    </a:rPr>
                    <a:t>(10:6 )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侍奉多国的偶像</a:t>
                  </a:r>
                  <a:endParaRPr lang="en-GB" sz="1800" b="1">
                    <a:solidFill>
                      <a:srgbClr val="FFFF00"/>
                    </a:solidFill>
                    <a:latin typeface="Arial" charset="0"/>
                    <a:ea typeface="Courier New" charset="0"/>
                  </a:endParaRPr>
                </a:p>
              </p:txBody>
            </p:sp>
            <p:sp>
              <p:nvSpPr>
                <p:cNvPr id="179233"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1" name="Group 19"/>
              <p:cNvGrpSpPr>
                <a:grpSpLocks/>
              </p:cNvGrpSpPr>
              <p:nvPr/>
            </p:nvGrpSpPr>
            <p:grpSpPr bwMode="auto">
              <a:xfrm>
                <a:off x="0" y="2014"/>
                <a:ext cx="998" cy="748"/>
                <a:chOff x="0" y="2014"/>
                <a:chExt cx="998" cy="748"/>
              </a:xfrm>
            </p:grpSpPr>
            <p:sp>
              <p:nvSpPr>
                <p:cNvPr id="179230"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1"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2" name="Group 22"/>
              <p:cNvGrpSpPr>
                <a:grpSpLocks/>
              </p:cNvGrpSpPr>
              <p:nvPr/>
            </p:nvGrpSpPr>
            <p:grpSpPr bwMode="auto">
              <a:xfrm>
                <a:off x="998" y="1871"/>
                <a:ext cx="2774" cy="891"/>
                <a:chOff x="998" y="1871"/>
                <a:chExt cx="2774" cy="891"/>
              </a:xfrm>
            </p:grpSpPr>
            <p:sp>
              <p:nvSpPr>
                <p:cNvPr id="179228"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非利士和亚扪人</a:t>
                  </a:r>
                  <a:r>
                    <a:rPr lang="en-GB" altLang="ja-JP" sz="1800" b="1">
                      <a:solidFill>
                        <a:srgbClr val="FFFF00"/>
                      </a:solidFill>
                      <a:latin typeface="Arial" charset="0"/>
                      <a:cs typeface="Courier New" charset="0"/>
                    </a:rPr>
                    <a:t> (10:7)</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十八年</a:t>
                  </a:r>
                  <a:r>
                    <a:rPr lang="en-GB" altLang="ja-JP" sz="1800" b="1">
                      <a:solidFill>
                        <a:srgbClr val="FFFF00"/>
                      </a:solidFill>
                      <a:latin typeface="Arial" charset="0"/>
                      <a:cs typeface="Courier New" charset="0"/>
                    </a:rPr>
                    <a:t> (10:8)</a:t>
                  </a:r>
                  <a:endParaRPr lang="en-GB" sz="1800" b="1">
                    <a:solidFill>
                      <a:srgbClr val="FFFF00"/>
                    </a:solidFill>
                    <a:latin typeface="Arial" charset="0"/>
                    <a:ea typeface="Courier New" charset="0"/>
                  </a:endParaRPr>
                </a:p>
              </p:txBody>
            </p:sp>
            <p:sp>
              <p:nvSpPr>
                <p:cNvPr id="179229"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3" name="Group 25"/>
              <p:cNvGrpSpPr>
                <a:grpSpLocks/>
              </p:cNvGrpSpPr>
              <p:nvPr/>
            </p:nvGrpSpPr>
            <p:grpSpPr bwMode="auto">
              <a:xfrm>
                <a:off x="0" y="2762"/>
                <a:ext cx="998" cy="633"/>
                <a:chOff x="0" y="2762"/>
                <a:chExt cx="998" cy="633"/>
              </a:xfrm>
            </p:grpSpPr>
            <p:sp>
              <p:nvSpPr>
                <p:cNvPr id="179226"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27"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4" name="Group 28"/>
              <p:cNvGrpSpPr>
                <a:grpSpLocks/>
              </p:cNvGrpSpPr>
              <p:nvPr/>
            </p:nvGrpSpPr>
            <p:grpSpPr bwMode="auto">
              <a:xfrm>
                <a:off x="998" y="2762"/>
                <a:ext cx="2774" cy="633"/>
                <a:chOff x="998" y="2762"/>
                <a:chExt cx="2774" cy="633"/>
              </a:xfrm>
            </p:grpSpPr>
            <p:sp>
              <p:nvSpPr>
                <p:cNvPr id="179224"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向耶和华哀求</a:t>
                  </a:r>
                  <a:r>
                    <a:rPr lang="en-GB" altLang="ja-JP" sz="1800" b="1">
                      <a:solidFill>
                        <a:srgbClr val="FFFF00"/>
                      </a:solidFill>
                      <a:latin typeface="Arial" charset="0"/>
                      <a:cs typeface="Courier New" charset="0"/>
                    </a:rPr>
                    <a:t> (10:10)</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悔改并除掉外邦神</a:t>
                  </a:r>
                  <a:r>
                    <a:rPr lang="en-GB" altLang="ja-JP" sz="1800" b="1">
                      <a:solidFill>
                        <a:srgbClr val="FFFF00"/>
                      </a:solidFill>
                      <a:latin typeface="Arial" charset="0"/>
                      <a:cs typeface="Courier New" charset="0"/>
                    </a:rPr>
                    <a:t> (10:16)</a:t>
                  </a:r>
                  <a:endParaRPr lang="en-GB" sz="1800" b="1">
                    <a:solidFill>
                      <a:srgbClr val="FFFF00"/>
                    </a:solidFill>
                    <a:latin typeface="Arial" charset="0"/>
                    <a:cs typeface="Courier New" charset="0"/>
                  </a:endParaRPr>
                </a:p>
              </p:txBody>
            </p:sp>
            <p:sp>
              <p:nvSpPr>
                <p:cNvPr id="179225"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5" name="Group 31"/>
              <p:cNvGrpSpPr>
                <a:grpSpLocks/>
              </p:cNvGrpSpPr>
              <p:nvPr/>
            </p:nvGrpSpPr>
            <p:grpSpPr bwMode="auto">
              <a:xfrm>
                <a:off x="0" y="3395"/>
                <a:ext cx="998" cy="633"/>
                <a:chOff x="0" y="3395"/>
                <a:chExt cx="998" cy="633"/>
              </a:xfrm>
            </p:grpSpPr>
            <p:sp>
              <p:nvSpPr>
                <p:cNvPr id="179222"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23"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6" name="Group 34"/>
              <p:cNvGrpSpPr>
                <a:grpSpLocks/>
              </p:cNvGrpSpPr>
              <p:nvPr/>
            </p:nvGrpSpPr>
            <p:grpSpPr bwMode="auto">
              <a:xfrm>
                <a:off x="998" y="3395"/>
                <a:ext cx="2774" cy="633"/>
                <a:chOff x="998" y="3395"/>
                <a:chExt cx="2774" cy="633"/>
              </a:xfrm>
            </p:grpSpPr>
            <p:sp>
              <p:nvSpPr>
                <p:cNvPr id="179220"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六年 </a:t>
                  </a:r>
                  <a:r>
                    <a:rPr lang="en-GB" sz="1800" b="1">
                      <a:solidFill>
                        <a:srgbClr val="FFFF00"/>
                      </a:solidFill>
                      <a:latin typeface="Arial" charset="0"/>
                      <a:cs typeface="Courier New" charset="0"/>
                    </a:rPr>
                    <a:t>(12:7)</a:t>
                  </a:r>
                </a:p>
                <a:p>
                  <a:pPr eaLnBrk="0" hangingPunct="0"/>
                  <a:endParaRPr lang="en-GB" sz="1800" b="1">
                    <a:solidFill>
                      <a:srgbClr val="FFFF00"/>
                    </a:solidFill>
                    <a:latin typeface="Arial" charset="0"/>
                    <a:ea typeface="Courier New" charset="0"/>
                  </a:endParaRPr>
                </a:p>
              </p:txBody>
            </p:sp>
            <p:sp>
              <p:nvSpPr>
                <p:cNvPr id="179221"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7" name="Group 37"/>
              <p:cNvGrpSpPr>
                <a:grpSpLocks/>
              </p:cNvGrpSpPr>
              <p:nvPr/>
            </p:nvGrpSpPr>
            <p:grpSpPr bwMode="auto">
              <a:xfrm>
                <a:off x="0" y="4028"/>
                <a:ext cx="3772" cy="1898"/>
                <a:chOff x="0" y="4028"/>
                <a:chExt cx="3772" cy="1898"/>
              </a:xfrm>
            </p:grpSpPr>
            <p:sp>
              <p:nvSpPr>
                <p:cNvPr id="179218"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4963" indent="-334963"/>
                  <a:r>
                    <a:rPr lang="en-GB" sz="1800" b="1" dirty="0">
                      <a:solidFill>
                        <a:srgbClr val="FFFF00"/>
                      </a:solidFill>
                      <a:latin typeface="Arial" charset="0"/>
                      <a:cs typeface="Courier New" charset="0"/>
                    </a:rPr>
                    <a:t>3</a:t>
                  </a:r>
                  <a:r>
                    <a:rPr lang="en-US" sz="1800" b="1" dirty="0">
                      <a:solidFill>
                        <a:srgbClr val="FFFF00"/>
                      </a:solidFill>
                      <a:latin typeface="Arial" charset="0"/>
                      <a:cs typeface="Courier New" charset="0"/>
                    </a:rPr>
                    <a:t>. </a:t>
                  </a:r>
                  <a:r>
                    <a:rPr lang="zh-CN" altLang="en-US" sz="1800" b="1" dirty="0">
                      <a:solidFill>
                        <a:srgbClr val="FFFF00"/>
                      </a:solidFill>
                      <a:latin typeface="Arial" charset="0"/>
                      <a:cs typeface="Courier New" charset="0"/>
                    </a:rPr>
                    <a:t>来</a:t>
                  </a:r>
                  <a:r>
                    <a:rPr lang="en-GB" altLang="ja-JP" sz="1800" b="1" dirty="0">
                      <a:solidFill>
                        <a:srgbClr val="FFFF00"/>
                      </a:solidFill>
                      <a:latin typeface="Arial" charset="0"/>
                      <a:cs typeface="Courier New" charset="0"/>
                    </a:rPr>
                    <a:t>11:32-33</a:t>
                  </a:r>
                  <a:r>
                    <a:rPr lang="zh-CN" altLang="en-US" sz="1800" b="1" dirty="0">
                      <a:solidFill>
                        <a:srgbClr val="FFFF00"/>
                      </a:solidFill>
                      <a:latin typeface="Arial" charset="0"/>
                      <a:cs typeface="Courier New" charset="0"/>
                    </a:rPr>
                    <a:t>正面地记录他的功绩，</a:t>
                  </a:r>
                  <a:r>
                    <a:rPr lang="en-GB" altLang="ja-JP" sz="1800" b="1" dirty="0">
                      <a:solidFill>
                        <a:srgbClr val="FFFF00"/>
                      </a:solidFill>
                      <a:latin typeface="Arial" charset="0"/>
                      <a:cs typeface="Courier New" charset="0"/>
                    </a:rPr>
                    <a:t> “...</a:t>
                  </a:r>
                  <a:r>
                    <a:rPr lang="zh-CN" altLang="en-US" sz="1800" b="1" dirty="0">
                      <a:solidFill>
                        <a:srgbClr val="FFFF00"/>
                      </a:solidFill>
                      <a:latin typeface="Arial" charset="0"/>
                      <a:cs typeface="Courier New" charset="0"/>
                    </a:rPr>
                    <a:t>述说基甸，巴拉，参孙， 耶弗他</a:t>
                  </a:r>
                  <a:r>
                    <a:rPr lang="en-GB" altLang="ja-JP" sz="1800" b="1" dirty="0">
                      <a:solidFill>
                        <a:srgbClr val="FFFF00"/>
                      </a:solidFill>
                      <a:latin typeface="Arial" charset="0"/>
                      <a:cs typeface="Courier New" charset="0"/>
                    </a:rPr>
                    <a:t> ...</a:t>
                  </a:r>
                  <a:r>
                    <a:rPr lang="zh-CN" altLang="en-US" sz="1800" b="1" dirty="0">
                      <a:solidFill>
                        <a:srgbClr val="FFFF00"/>
                      </a:solidFill>
                      <a:latin typeface="Arial" charset="0"/>
                      <a:cs typeface="Courier New" charset="0"/>
                    </a:rPr>
                    <a:t>他们接着信，就战胜了敌国</a:t>
                  </a:r>
                  <a:r>
                    <a:rPr lang="en-US" altLang="zh-CN" sz="1800" b="1" dirty="0">
                      <a:solidFill>
                        <a:srgbClr val="FFFF00"/>
                      </a:solidFill>
                      <a:latin typeface="Arial" charset="0"/>
                      <a:cs typeface="Courier New" charset="0"/>
                    </a:rPr>
                    <a:t>…”</a:t>
                  </a:r>
                  <a:r>
                    <a:rPr lang="en-GB" altLang="ja-JP" sz="1800" b="1" dirty="0">
                      <a:solidFill>
                        <a:srgbClr val="FFFF00"/>
                      </a:solidFill>
                      <a:latin typeface="Arial" charset="0"/>
                      <a:cs typeface="Courier New" charset="0"/>
                    </a:rPr>
                    <a:t> </a:t>
                  </a:r>
                </a:p>
                <a:p>
                  <a:pPr marL="334963" indent="-334963" eaLnBrk="0" hangingPunct="0"/>
                  <a:r>
                    <a:rPr lang="en-GB" sz="1800" b="1" dirty="0">
                      <a:solidFill>
                        <a:srgbClr val="FFFF00"/>
                      </a:solidFill>
                      <a:latin typeface="Arial" charset="0"/>
                      <a:cs typeface="Courier New" charset="0"/>
                    </a:rPr>
                    <a:t>4. </a:t>
                  </a:r>
                  <a:r>
                    <a:rPr lang="zh-CN" altLang="en-US" sz="1800" b="1" dirty="0">
                      <a:solidFill>
                        <a:srgbClr val="FFFF00"/>
                      </a:solidFill>
                      <a:latin typeface="Arial" charset="0"/>
                      <a:cs typeface="Courier New" charset="0"/>
                    </a:rPr>
                    <a:t>虽然不可行，但是他女儿最终的牺牲显明耶弗他是一个言出必行的人；虽然愚拙，但他对亚扪人的王所发的信息仍然提及 “耶和华，以色列的神。”</a:t>
                  </a:r>
                  <a:r>
                    <a:rPr lang="en-GB" sz="1800" b="1" dirty="0">
                      <a:solidFill>
                        <a:srgbClr val="FFFF00"/>
                      </a:solidFill>
                      <a:latin typeface="Arial" charset="0"/>
                      <a:cs typeface="Courier New" charset="0"/>
                    </a:rPr>
                    <a:t> (11:13-27).</a:t>
                  </a:r>
                </a:p>
                <a:p>
                  <a:pPr marL="334963" indent="-334963" eaLnBrk="0" hangingPunct="0"/>
                  <a:r>
                    <a:rPr lang="en-GB" sz="1800" b="1" dirty="0">
                      <a:solidFill>
                        <a:srgbClr val="FFFF00"/>
                      </a:solidFill>
                      <a:latin typeface="Arial" charset="0"/>
                      <a:cs typeface="Courier New" charset="0"/>
                    </a:rPr>
                    <a:t>5. </a:t>
                  </a:r>
                  <a:r>
                    <a:rPr lang="zh-CN" altLang="en-US" sz="1800" b="1" dirty="0">
                      <a:solidFill>
                        <a:srgbClr val="FFFF00"/>
                      </a:solidFill>
                      <a:latin typeface="Arial" charset="0"/>
                      <a:cs typeface="Courier New" charset="0"/>
                    </a:rPr>
                    <a:t>他的背景和事迹显示出他周遭列国对他行为的影响（例：独生女的牺牲）。</a:t>
                  </a:r>
                  <a:endParaRPr lang="en-GB" sz="2000" b="1" dirty="0">
                    <a:solidFill>
                      <a:srgbClr val="FFFF00"/>
                    </a:solidFill>
                    <a:latin typeface="Arial" charset="0"/>
                    <a:ea typeface="Courier New" charset="0"/>
                  </a:endParaRPr>
                </a:p>
              </p:txBody>
            </p:sp>
            <p:sp>
              <p:nvSpPr>
                <p:cNvPr id="179219"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79205" name="Rectangle 40"/>
            <p:cNvSpPr>
              <a:spLocks noChangeArrowheads="1"/>
            </p:cNvSpPr>
            <p:nvPr/>
          </p:nvSpPr>
          <p:spPr bwMode="auto">
            <a:xfrm>
              <a:off x="-3" y="113"/>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79203" name="Rectangle 41"/>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42" name="Title 1"/>
          <p:cNvSpPr txBox="1">
            <a:spLocks/>
          </p:cNvSpPr>
          <p:nvPr/>
        </p:nvSpPr>
        <p:spPr bwMode="auto">
          <a:xfrm>
            <a:off x="685800" y="44450"/>
            <a:ext cx="7772400" cy="5873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耶弗他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第二部分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576277222"/>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1"/>
          <p:cNvSpPr txBox="1">
            <a:spLocks noChangeArrowheads="1"/>
          </p:cNvSpPr>
          <p:nvPr/>
        </p:nvSpPr>
        <p:spPr bwMode="auto">
          <a:xfrm>
            <a:off x="5429250" y="4643438"/>
            <a:ext cx="928688"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北部</a:t>
            </a:r>
            <a:endParaRPr lang="en-US" altLang="zh-CN" sz="1500" dirty="0">
              <a:solidFill>
                <a:srgbClr val="FFFF00"/>
              </a:solidFill>
            </a:endParaRPr>
          </a:p>
          <a:p>
            <a:pPr algn="ctr" eaLnBrk="1" hangingPunct="1"/>
            <a:r>
              <a:rPr lang="en-US" altLang="zh-CN" sz="1100" dirty="0">
                <a:solidFill>
                  <a:srgbClr val="FFFF00"/>
                </a:solidFill>
              </a:rPr>
              <a:t>  12</a:t>
            </a:r>
            <a:r>
              <a:rPr lang="zh-CN" altLang="en-US" sz="1100" dirty="0">
                <a:solidFill>
                  <a:srgbClr val="FFFF00"/>
                </a:solidFill>
              </a:rPr>
              <a:t>：</a:t>
            </a:r>
            <a:r>
              <a:rPr lang="en-US" altLang="zh-CN" sz="1100" dirty="0">
                <a:solidFill>
                  <a:srgbClr val="FFFF00"/>
                </a:solidFill>
              </a:rPr>
              <a:t>8-15</a:t>
            </a:r>
          </a:p>
          <a:p>
            <a:pPr algn="ctr" eaLnBrk="1" hangingPunct="1"/>
            <a:endParaRPr lang="en-US" sz="1500" dirty="0">
              <a:solidFill>
                <a:srgbClr val="FFFF00"/>
              </a:solidFill>
            </a:endParaRPr>
          </a:p>
        </p:txBody>
      </p:sp>
      <p:sp>
        <p:nvSpPr>
          <p:cNvPr id="54"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东部</a:t>
            </a:r>
            <a:endParaRPr lang="en-US" altLang="zh-CN" sz="1500" dirty="0">
              <a:solidFill>
                <a:srgbClr val="FFFF00"/>
              </a:solidFill>
            </a:endParaRPr>
          </a:p>
          <a:p>
            <a:pPr algn="ctr" eaLnBrk="1" hangingPunct="1"/>
            <a:r>
              <a:rPr lang="en-US" altLang="zh-CN" sz="1100" dirty="0">
                <a:solidFill>
                  <a:srgbClr val="FFFF00"/>
                </a:solidFill>
              </a:rPr>
              <a:t>  10</a:t>
            </a:r>
            <a:r>
              <a:rPr lang="zh-CN" altLang="en-US" sz="1100" dirty="0">
                <a:solidFill>
                  <a:srgbClr val="FFFF00"/>
                </a:solidFill>
              </a:rPr>
              <a:t>：</a:t>
            </a:r>
            <a:r>
              <a:rPr lang="en-US" altLang="zh-CN" sz="1100" dirty="0">
                <a:solidFill>
                  <a:srgbClr val="FFFF00"/>
                </a:solidFill>
              </a:rPr>
              <a:t>3- </a:t>
            </a:r>
          </a:p>
          <a:p>
            <a:pPr algn="ctr" eaLnBrk="1" hangingPunct="1"/>
            <a:r>
              <a:rPr lang="en-US" altLang="zh-CN" sz="1100" dirty="0">
                <a:solidFill>
                  <a:srgbClr val="FFFF00"/>
                </a:solidFill>
              </a:rPr>
              <a:t>12</a:t>
            </a:r>
            <a:r>
              <a:rPr lang="zh-CN" altLang="en-US" sz="1100" dirty="0">
                <a:solidFill>
                  <a:srgbClr val="FFFF00"/>
                </a:solidFill>
              </a:rPr>
              <a:t>：</a:t>
            </a:r>
            <a:r>
              <a:rPr lang="en-US" altLang="zh-CN" sz="1100" dirty="0">
                <a:solidFill>
                  <a:srgbClr val="FFFF00"/>
                </a:solidFill>
              </a:rPr>
              <a:t>7 </a:t>
            </a:r>
          </a:p>
          <a:p>
            <a:pPr algn="ctr" eaLnBrk="1" hangingPunct="1"/>
            <a:endParaRPr lang="en-US" sz="1500" dirty="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04"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5" restart="whenNotActive" fill="hold" evtFilter="cancelBubble" nodeType="interactiveSeq">
                <p:stCondLst>
                  <p:cond evt="onClick" delay="0">
                    <p:tgtEl>
                      <p:spTgt spid="84995"/>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2" presetClass="mediacall" presetSubtype="0" fill="hold" nodeType="clickEffect">
                                  <p:stCondLst>
                                    <p:cond delay="0"/>
                                  </p:stCondLst>
                                  <p:childTnLst>
                                    <p:cmd type="call" cmd="togglePause">
                                      <p:cBhvr>
                                        <p:cTn id="109"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以比赞在哪里做士师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00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69" name="Text Box 35"/>
          <p:cNvSpPr txBox="1">
            <a:spLocks noChangeArrowheads="1"/>
          </p:cNvSpPr>
          <p:nvPr/>
        </p:nvSpPr>
        <p:spPr bwMode="auto">
          <a:xfrm>
            <a:off x="2771800" y="4077072"/>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4537317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464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以伦在哪里做士师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2096"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71" name="Text Box 38"/>
          <p:cNvSpPr txBox="1">
            <a:spLocks noChangeArrowheads="1"/>
          </p:cNvSpPr>
          <p:nvPr/>
        </p:nvSpPr>
        <p:spPr bwMode="auto">
          <a:xfrm>
            <a:off x="2771800" y="177281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5984085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押顿在哪里做士师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414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charset="0"/>
                <a:cs typeface="Arial" charset="0"/>
              </a:rPr>
              <a:t>180a</a:t>
            </a:r>
          </a:p>
        </p:txBody>
      </p:sp>
      <p:sp>
        <p:nvSpPr>
          <p:cNvPr id="33" name="Text Box 41"/>
          <p:cNvSpPr txBox="1">
            <a:spLocks noChangeArrowheads="1"/>
          </p:cNvSpPr>
          <p:nvPr/>
        </p:nvSpPr>
        <p:spPr bwMode="auto">
          <a:xfrm>
            <a:off x="2411760" y="285293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6988833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5832211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2555777" y="3538751"/>
            <a:ext cx="6058868"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“以色列人又行耶和华眼中看为恶的事</a:t>
            </a:r>
            <a:r>
              <a:rPr kumimoji="0" lang="en-US" altLang="zh-CN"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altLang="zh-CN" sz="3200" b="1" i="0" u="none" strike="noStrike" kern="1200" cap="none" spc="0" normalizeH="0" baseline="0" noProof="0" dirty="0">
                <a:ln>
                  <a:noFill/>
                </a:ln>
                <a:solidFill>
                  <a:srgbClr val="000000"/>
                </a:solidFill>
                <a:effectLst/>
                <a:uLnTx/>
                <a:uFillTx/>
                <a:latin typeface="Arial"/>
                <a:ea typeface="ＭＳ Ｐゴシック" charset="0"/>
                <a:cs typeface="Arial"/>
              </a:rPr>
              <a:t>13</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altLang="zh-CN" sz="3200" b="1" i="0" u="none" strike="noStrike" kern="1200" cap="none" spc="0" normalizeH="0" baseline="0" noProof="0" dirty="0">
                <a:ln>
                  <a:noFill/>
                </a:ln>
                <a:solidFill>
                  <a:srgbClr val="000000"/>
                </a:solidFill>
                <a:effectLst/>
                <a:uLnTx/>
                <a:uFillTx/>
                <a:latin typeface="Arial"/>
                <a:ea typeface="ＭＳ Ｐゴシック" charset="0"/>
                <a:cs typeface="Arial"/>
              </a:rPr>
              <a:t>1</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上）</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罪</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174</a:t>
            </a:r>
          </a:p>
        </p:txBody>
      </p:sp>
    </p:spTree>
    <p:extLst>
      <p:ext uri="{BB962C8B-B14F-4D97-AF65-F5344CB8AC3E}">
        <p14:creationId xmlns:p14="http://schemas.microsoft.com/office/powerpoint/2010/main" val="182986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1327675" y="3341800"/>
            <a:ext cx="7286969"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is-I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 耶和华将他们交在非利士人手中四十年。 </a:t>
            </a:r>
            <a:r>
              <a:rPr kumimoji="0" lang="ru-RU"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 (13:1b).</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罪</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奴役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174</a:t>
            </a:r>
          </a:p>
        </p:txBody>
      </p:sp>
    </p:spTree>
    <p:extLst>
      <p:ext uri="{BB962C8B-B14F-4D97-AF65-F5344CB8AC3E}">
        <p14:creationId xmlns:p14="http://schemas.microsoft.com/office/powerpoint/2010/main" val="2011976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err="1">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罪</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奴役</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代求</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174</a:t>
            </a:r>
          </a:p>
        </p:txBody>
      </p:sp>
      <p:sp>
        <p:nvSpPr>
          <p:cNvPr id="2" name="Rounded Rectangular Callout 1"/>
          <p:cNvSpPr/>
          <p:nvPr/>
        </p:nvSpPr>
        <p:spPr>
          <a:xfrm>
            <a:off x="179512" y="4797152"/>
            <a:ext cx="8208912" cy="1907643"/>
          </a:xfrm>
          <a:prstGeom prst="wedgeRoundRectCallout">
            <a:avLst>
              <a:gd name="adj1" fmla="val 41676"/>
              <a:gd name="adj2" fmla="val -7596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323528" y="4941168"/>
            <a:ext cx="777686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没有祈求： 没有提到这个民族呼求耶和华拯救他们脱离敌人。</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4569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耶和华对摩西说： </a:t>
            </a:r>
            <a:br>
              <a:rPr lang="en-US" altLang="zh-CN"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你要告诉以色列人，对他们说：‘无论男女，如果许了特别的愿，就是拿细耳人的愿，就要离俗归耶和华。 </a:t>
            </a: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他要戒除淡酒和浓酒；淡酒作的醋和浓酒作的醋，他都不可喝；不可喝任何葡萄汁，也不可吃鲜葡萄或干葡萄。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6:1-3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82507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在他离俗的日子，葡萄树上出产的，无论是葡萄核或是葡萄皮，都不可吃。</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6:4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17783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在他许愿离俗的日子，不可用剃刀剃头；他要圣洁，直到他离俗归耶和华的日子满了，他要由他的头发长长。</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6</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在他离俗归耶和华的日子，不可走近死人。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6:5-6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818454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err="1">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罪</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奴役</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代求</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174</a:t>
            </a:r>
          </a:p>
        </p:txBody>
      </p:sp>
      <p:sp>
        <p:nvSpPr>
          <p:cNvPr id="2" name="Rounded Rectangular Callout 1"/>
          <p:cNvSpPr/>
          <p:nvPr/>
        </p:nvSpPr>
        <p:spPr>
          <a:xfrm>
            <a:off x="68361" y="2133600"/>
            <a:ext cx="5241926" cy="2603028"/>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93097" y="2514742"/>
            <a:ext cx="5148828" cy="206210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参孙将以色列西南部从非利士人手中解救出来，这是上帝对以色列的仁慈供应（</a:t>
            </a:r>
            <a:r>
              <a:rPr kumimoji="0" lang="en-US" altLang="zh-CN" sz="3200" b="1" i="0" u="none" strike="noStrike" kern="1200" cap="none" spc="0" normalizeH="0" baseline="0" noProof="0" dirty="0">
                <a:ln>
                  <a:noFill/>
                </a:ln>
                <a:solidFill>
                  <a:srgbClr val="000000"/>
                </a:solidFill>
                <a:effectLst/>
                <a:uLnTx/>
                <a:uFillTx/>
                <a:latin typeface="Arial"/>
                <a:ea typeface="ＭＳ Ｐゴシック" charset="0"/>
                <a:cs typeface="Arial"/>
              </a:rPr>
              <a:t>13</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altLang="zh-CN" sz="3200" b="1" i="0" u="none" strike="noStrike" kern="1200" cap="none" spc="0" normalizeH="0" baseline="0" noProof="0" dirty="0">
                <a:ln>
                  <a:noFill/>
                </a:ln>
                <a:solidFill>
                  <a:srgbClr val="000000"/>
                </a:solidFill>
                <a:effectLst/>
                <a:uLnTx/>
                <a:uFillTx/>
                <a:latin typeface="Arial"/>
                <a:ea typeface="ＭＳ Ｐゴシック" charset="0"/>
                <a:cs typeface="Arial"/>
              </a:rPr>
              <a:t>2-16</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altLang="zh-CN" sz="3200" b="1" i="0" u="none" strike="noStrike" kern="1200" cap="none" spc="0" normalizeH="0" baseline="0" noProof="0" dirty="0">
                <a:ln>
                  <a:noFill/>
                </a:ln>
                <a:solidFill>
                  <a:srgbClr val="000000"/>
                </a:solidFill>
                <a:effectLst/>
                <a:uLnTx/>
                <a:uFillTx/>
                <a:latin typeface="Arial"/>
                <a:ea typeface="ＭＳ Ｐゴシック" charset="0"/>
                <a:cs typeface="Arial"/>
              </a:rPr>
              <a:t>31</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救恩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044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318215692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参孙：黑暗中的“太阳”</a:t>
            </a:r>
            <a:endParaRPr lang="en-US" sz="3600" b="1" dirty="0">
              <a:solidFill>
                <a:srgbClr val="FFFFFF"/>
              </a:solidFill>
              <a:effectLst>
                <a:glow rad="177800">
                  <a:schemeClr val="tx1"/>
                </a:glow>
              </a:effectLst>
              <a:latin typeface="Arial" charset="0"/>
              <a:ea typeface="ＭＳ Ｐゴシック" charset="0"/>
            </a:endParaRP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r>
              <a:rPr kumimoji="0" lang="zh-CN" altLang="en-US"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参孙</a:t>
            </a:r>
            <a:r>
              <a:rPr kumimoji="0" lang="en-US" altLang="zh-CN"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a:t>
            </a:r>
            <a:r>
              <a:rPr kumimoji="0" lang="zh-CN" altLang="en-US"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的意思是“太阳”</a:t>
            </a:r>
            <a:endParaRPr kumimoji="0" lang="en-US" sz="6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2819868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东部</a:t>
            </a:r>
            <a:endParaRPr lang="en-US" altLang="zh-CN" sz="1500">
              <a:solidFill>
                <a:srgbClr val="FFFF00"/>
              </a:solidFill>
            </a:endParaRPr>
          </a:p>
          <a:p>
            <a:pPr algn="ctr" eaLnBrk="1" hangingPunct="1"/>
            <a:r>
              <a:rPr lang="en-US" altLang="zh-CN" sz="1100">
                <a:solidFill>
                  <a:srgbClr val="FFFF00"/>
                </a:solidFill>
              </a:rPr>
              <a:t>  10</a:t>
            </a:r>
            <a:r>
              <a:rPr lang="zh-CN" altLang="en-US" sz="1100">
                <a:solidFill>
                  <a:srgbClr val="FFFF00"/>
                </a:solidFill>
              </a:rPr>
              <a:t>：</a:t>
            </a:r>
            <a:r>
              <a:rPr lang="en-US" altLang="zh-CN" sz="1100">
                <a:solidFill>
                  <a:srgbClr val="FFFF00"/>
                </a:solidFill>
              </a:rPr>
              <a:t>3- </a:t>
            </a:r>
          </a:p>
          <a:p>
            <a:pPr algn="ctr" eaLnBrk="1" hangingPunct="1"/>
            <a:r>
              <a:rPr lang="en-US" altLang="zh-CN" sz="1100">
                <a:solidFill>
                  <a:srgbClr val="FFFF00"/>
                </a:solidFill>
              </a:rPr>
              <a:t>12</a:t>
            </a:r>
            <a:r>
              <a:rPr lang="zh-CN" altLang="en-US" sz="1100">
                <a:solidFill>
                  <a:srgbClr val="FFFF00"/>
                </a:solidFill>
              </a:rPr>
              <a:t>：</a:t>
            </a:r>
            <a:r>
              <a:rPr lang="en-US" altLang="zh-CN" sz="1100">
                <a:solidFill>
                  <a:srgbClr val="FFFF00"/>
                </a:solidFill>
              </a:rPr>
              <a:t>7 </a:t>
            </a:r>
          </a:p>
          <a:p>
            <a:pPr algn="ctr" eaLnBrk="1" hangingPunct="1"/>
            <a:endParaRPr lang="en-US" sz="1500">
              <a:solidFill>
                <a:srgbClr val="FFFF00"/>
              </a:solidFill>
            </a:endParaRPr>
          </a:p>
        </p:txBody>
      </p:sp>
      <p:sp>
        <p:nvSpPr>
          <p:cNvPr id="54" name="TextBox 51"/>
          <p:cNvSpPr txBox="1">
            <a:spLocks noChangeArrowheads="1"/>
          </p:cNvSpPr>
          <p:nvPr/>
        </p:nvSpPr>
        <p:spPr bwMode="auto">
          <a:xfrm>
            <a:off x="5429250" y="4643438"/>
            <a:ext cx="928688"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12</a:t>
            </a:r>
            <a:r>
              <a:rPr lang="zh-CN" altLang="en-US" sz="1100">
                <a:solidFill>
                  <a:srgbClr val="FFFF00"/>
                </a:solidFill>
              </a:rPr>
              <a:t>：</a:t>
            </a:r>
            <a:r>
              <a:rPr lang="en-US" altLang="zh-CN" sz="1100">
                <a:solidFill>
                  <a:srgbClr val="FFFF00"/>
                </a:solidFill>
              </a:rPr>
              <a:t>8-15</a:t>
            </a:r>
          </a:p>
          <a:p>
            <a:pPr algn="ctr" eaLnBrk="1" hangingPunct="1"/>
            <a:endParaRPr lang="en-US" sz="1500">
              <a:solidFill>
                <a:srgbClr val="FFFF00"/>
              </a:solidFill>
            </a:endParaRPr>
          </a:p>
        </p:txBody>
      </p:sp>
      <p:sp>
        <p:nvSpPr>
          <p:cNvPr id="55" name="TextBox 53"/>
          <p:cNvSpPr txBox="1">
            <a:spLocks noChangeArrowheads="1"/>
          </p:cNvSpPr>
          <p:nvPr/>
        </p:nvSpPr>
        <p:spPr bwMode="auto">
          <a:xfrm>
            <a:off x="6000750" y="4643438"/>
            <a:ext cx="1071563"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西部</a:t>
            </a:r>
            <a:endParaRPr lang="en-US" altLang="zh-CN" sz="1500">
              <a:solidFill>
                <a:srgbClr val="FFFF00"/>
              </a:solidFill>
            </a:endParaRPr>
          </a:p>
          <a:p>
            <a:pPr algn="ctr" eaLnBrk="1" hangingPunct="1"/>
            <a:r>
              <a:rPr lang="en-US" altLang="zh-CN" sz="1100">
                <a:solidFill>
                  <a:srgbClr val="FFFF00"/>
                </a:solidFill>
              </a:rPr>
              <a:t>  13</a:t>
            </a:r>
            <a:r>
              <a:rPr lang="zh-CN" altLang="en-US" sz="1100">
                <a:solidFill>
                  <a:srgbClr val="FFFF00"/>
                </a:solidFill>
              </a:rPr>
              <a:t>：</a:t>
            </a:r>
            <a:r>
              <a:rPr lang="en-US" altLang="zh-CN" sz="1100">
                <a:solidFill>
                  <a:srgbClr val="FFFF00"/>
                </a:solidFill>
              </a:rPr>
              <a:t>1- </a:t>
            </a:r>
          </a:p>
          <a:p>
            <a:pPr algn="ctr" eaLnBrk="1" hangingPunct="1"/>
            <a:r>
              <a:rPr lang="en-US" altLang="zh-CN" sz="1100">
                <a:solidFill>
                  <a:srgbClr val="FFFF00"/>
                </a:solidFill>
              </a:rPr>
              <a:t>16</a:t>
            </a:r>
            <a:r>
              <a:rPr lang="zh-CN" altLang="en-US" sz="1100">
                <a:solidFill>
                  <a:srgbClr val="FFFF00"/>
                </a:solidFill>
              </a:rPr>
              <a:t>：</a:t>
            </a:r>
            <a:r>
              <a:rPr lang="en-US" altLang="zh-CN" sz="1100">
                <a:solidFill>
                  <a:srgbClr val="FFFF00"/>
                </a:solidFill>
              </a:rPr>
              <a:t>31 </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04"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5" restart="whenNotActive" fill="hold" evtFilter="cancelBubble" nodeType="interactiveSeq">
                <p:stCondLst>
                  <p:cond evt="onClick" delay="0">
                    <p:tgtEl>
                      <p:spTgt spid="84995"/>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2" presetClass="mediacall" presetSubtype="0" fill="hold" nodeType="clickEffect">
                                  <p:stCondLst>
                                    <p:cond delay="0"/>
                                  </p:stCondLst>
                                  <p:childTnLst>
                                    <p:cmd type="call" cmd="togglePause">
                                      <p:cBhvr>
                                        <p:cTn id="109"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参孙在哪里做士师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35" name="Line 9"/>
          <p:cNvSpPr>
            <a:spLocks noChangeShapeType="1"/>
          </p:cNvSpPr>
          <p:nvPr/>
        </p:nvSpPr>
        <p:spPr bwMode="auto">
          <a:xfrm rot="20524962" flipV="1">
            <a:off x="2053341" y="4102142"/>
            <a:ext cx="646809" cy="996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74" name="Text Box 43"/>
          <p:cNvSpPr txBox="1">
            <a:spLocks noChangeArrowheads="1"/>
          </p:cNvSpPr>
          <p:nvPr/>
        </p:nvSpPr>
        <p:spPr bwMode="auto">
          <a:xfrm>
            <a:off x="2397199" y="371703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44848899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192771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参孙下到亭拿，在亭拿看见了一个女子，是一个非利士人的女儿。</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2 </a:t>
            </a:r>
            <a:r>
              <a:rPr lang="zh-CN" altLang="en-US" sz="2800" b="1" dirty="0">
                <a:effectLst>
                  <a:glow rad="127000">
                    <a:schemeClr val="tx1"/>
                  </a:glow>
                </a:effectLst>
                <a:latin typeface="Arial" charset="0"/>
                <a:ea typeface="ＭＳ Ｐゴシック" charset="0"/>
                <a:cs typeface="ＭＳ Ｐゴシック" charset="0"/>
              </a:rPr>
              <a:t>参孙上来告诉他的父母，说：“我在亭拿看见一个女子，是一个非利士人的女儿；现在请你们把她娶来给我作妻子。</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14:1-2 </a:t>
            </a:r>
            <a:r>
              <a:rPr lang="zh-CN" altLang="en-US" sz="2800" b="1" dirty="0">
                <a:effectLst>
                  <a:glow rad="127000">
                    <a:schemeClr val="tx1"/>
                  </a:glow>
                </a:effectLst>
                <a:latin typeface="Arial" charset="0"/>
                <a:ea typeface="ＭＳ Ｐゴシック" charset="0"/>
                <a:cs typeface="ＭＳ Ｐゴシック" charset="0"/>
              </a:rPr>
              <a:t>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63376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参孙跟他的父母下到亭拿去，到了亭拿的葡萄园；忽然见一只少壮狮子向他吼叫。 </a:t>
            </a:r>
            <a:r>
              <a:rPr lang="en-US" altLang="zh-CN" sz="2800" b="1" dirty="0">
                <a:effectLst>
                  <a:glow rad="127000">
                    <a:schemeClr val="tx1"/>
                  </a:glow>
                </a:effectLst>
                <a:latin typeface="Arial" charset="0"/>
                <a:ea typeface="ＭＳ Ｐゴシック" charset="0"/>
                <a:cs typeface="ＭＳ Ｐゴシック" charset="0"/>
              </a:rPr>
              <a:t>6 </a:t>
            </a:r>
            <a:r>
              <a:rPr lang="zh-CN" altLang="en-US" sz="2800" b="1" dirty="0">
                <a:effectLst>
                  <a:glow rad="127000">
                    <a:schemeClr val="tx1"/>
                  </a:glow>
                </a:effectLst>
                <a:latin typeface="Arial" charset="0"/>
                <a:ea typeface="ＭＳ Ｐゴシック" charset="0"/>
                <a:cs typeface="ＭＳ Ｐゴシック" charset="0"/>
              </a:rPr>
              <a:t>耶和华的灵大大感动参孙，他虽然手里没有武器，竟把狮子撕裂，像人撕裂山羊羔一样；他没有把他所作的这事告诉他的父母。</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14:5-6 </a:t>
            </a:r>
            <a:r>
              <a:rPr lang="zh-CN" altLang="en-US" sz="2800" b="1" dirty="0">
                <a:effectLst>
                  <a:glow rad="127000">
                    <a:schemeClr val="tx1"/>
                  </a:glow>
                </a:effectLst>
                <a:latin typeface="Arial" charset="0"/>
                <a:ea typeface="ＭＳ Ｐゴシック" charset="0"/>
                <a:cs typeface="ＭＳ Ｐゴシック" charset="0"/>
              </a:rPr>
              <a:t>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2182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7450613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zh-CN" altLang="en-US" sz="4000" b="1" dirty="0">
                <a:effectLst>
                  <a:glow rad="127000">
                    <a:schemeClr val="tx1"/>
                  </a:glow>
                </a:effectLst>
                <a:latin typeface="Arial" charset="0"/>
                <a:ea typeface="ＭＳ Ｐゴシック" charset="0"/>
                <a:cs typeface="ＭＳ Ｐゴシック" charset="0"/>
              </a:rPr>
              <a:t>参孙与三百只狐狸</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士师记</a:t>
            </a:r>
            <a:r>
              <a:rPr lang="en-US" sz="4000" b="1" dirty="0">
                <a:effectLst>
                  <a:glow rad="127000">
                    <a:schemeClr val="tx1"/>
                  </a:glow>
                </a:effectLst>
                <a:latin typeface="Arial" charset="0"/>
                <a:ea typeface="ＭＳ Ｐゴシック" charset="0"/>
                <a:cs typeface="ＭＳ Ｐゴシック" charset="0"/>
              </a:rPr>
              <a:t> 15)</a:t>
            </a:r>
          </a:p>
        </p:txBody>
      </p:sp>
    </p:spTree>
    <p:extLst>
      <p:ext uri="{BB962C8B-B14F-4D97-AF65-F5344CB8AC3E}">
        <p14:creationId xmlns:p14="http://schemas.microsoft.com/office/powerpoint/2010/main" val="22352860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参孙对他们说：“这次如果我加害非利士人，就可以不必负责了。” </a:t>
            </a:r>
            <a:r>
              <a:rPr lang="en-US" altLang="zh-CN" sz="3200" b="1" baseline="30000" dirty="0">
                <a:effectLst>
                  <a:glow rad="127000">
                    <a:schemeClr val="tx1"/>
                  </a:glow>
                </a:effectLst>
                <a:latin typeface="Arial" charset="0"/>
                <a:ea typeface="ＭＳ Ｐゴシック" charset="0"/>
                <a:cs typeface="ＭＳ Ｐゴシック" charset="0"/>
              </a:rPr>
              <a:t>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于是参孙去捉了三百只狐狸，又拿了火把来，把狐狸尾巴对尾巴缚在一起，又把一枝火把插在两条尾巴中间。</a:t>
            </a:r>
            <a:r>
              <a:rPr lang="zh-CN" altLang="en-US" sz="3200" b="1" baseline="30000"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5 </a:t>
            </a:r>
            <a:r>
              <a:rPr lang="zh-CN" altLang="en-US" sz="3200" b="1" dirty="0">
                <a:effectLst>
                  <a:glow rad="127000">
                    <a:schemeClr val="tx1"/>
                  </a:glow>
                </a:effectLst>
                <a:latin typeface="Arial" charset="0"/>
                <a:ea typeface="ＭＳ Ｐゴシック" charset="0"/>
                <a:cs typeface="ＭＳ Ｐゴシック" charset="0"/>
              </a:rPr>
              <a:t>他点着了火把，就放狐狸进入非利士人的禾田里，把堆积的禾捆，和未割的禾稼，以及橄榄园都烧了。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15:3-5</a:t>
            </a:r>
            <a:r>
              <a:rPr lang="zh-CN" altLang="en-US" sz="2800" b="1" dirty="0">
                <a:effectLst>
                  <a:glow rad="127000">
                    <a:schemeClr val="tx1"/>
                  </a:glow>
                </a:effectLst>
                <a:latin typeface="Arial" charset="0"/>
                <a:ea typeface="ＭＳ Ｐゴシック" charset="0"/>
                <a:cs typeface="ＭＳ Ｐゴシック" charset="0"/>
              </a:rPr>
              <a:t>　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28602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参孙的颚骨复仇（</a:t>
            </a:r>
            <a:r>
              <a:rPr lang="en-US" altLang="zh-CN" sz="3600" b="1" dirty="0">
                <a:solidFill>
                  <a:srgbClr val="FFFFFF"/>
                </a:solidFill>
                <a:effectLst>
                  <a:glow rad="177800">
                    <a:schemeClr val="tx1"/>
                  </a:glow>
                </a:effectLst>
                <a:latin typeface="Arial" charset="0"/>
                <a:ea typeface="ＭＳ Ｐゴシック" charset="0"/>
              </a:rPr>
              <a:t>15:15-16</a:t>
            </a:r>
            <a:r>
              <a:rPr lang="zh-CN" altLang="en-US" sz="3600" b="1" dirty="0">
                <a:solidFill>
                  <a:srgbClr val="FFFFFF"/>
                </a:solidFill>
                <a:effectLst>
                  <a:glow rad="177800">
                    <a:schemeClr val="tx1"/>
                  </a:glow>
                </a:effectLst>
                <a:latin typeface="Arial" charset="0"/>
                <a:ea typeface="ＭＳ Ｐゴシック" charset="0"/>
              </a:rPr>
              <a:t>）</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17913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117198154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95587" name="Group 3"/>
          <p:cNvGrpSpPr>
            <a:grpSpLocks/>
          </p:cNvGrpSpPr>
          <p:nvPr/>
        </p:nvGrpSpPr>
        <p:grpSpPr bwMode="auto">
          <a:xfrm>
            <a:off x="562054" y="461963"/>
            <a:ext cx="8077200" cy="6172200"/>
            <a:chOff x="-3" y="400"/>
            <a:chExt cx="3778" cy="6507"/>
          </a:xfrm>
        </p:grpSpPr>
        <p:grpSp>
          <p:nvGrpSpPr>
            <p:cNvPr id="195589" name="Group 4"/>
            <p:cNvGrpSpPr>
              <a:grpSpLocks/>
            </p:cNvGrpSpPr>
            <p:nvPr/>
          </p:nvGrpSpPr>
          <p:grpSpPr bwMode="auto">
            <a:xfrm>
              <a:off x="0" y="403"/>
              <a:ext cx="3772" cy="6501"/>
              <a:chOff x="0" y="403"/>
              <a:chExt cx="3772" cy="6501"/>
            </a:xfrm>
          </p:grpSpPr>
          <p:grpSp>
            <p:nvGrpSpPr>
              <p:cNvPr id="195591" name="Group 5"/>
              <p:cNvGrpSpPr>
                <a:grpSpLocks/>
              </p:cNvGrpSpPr>
              <p:nvPr/>
            </p:nvGrpSpPr>
            <p:grpSpPr bwMode="auto">
              <a:xfrm>
                <a:off x="0" y="403"/>
                <a:ext cx="3772" cy="518"/>
                <a:chOff x="0" y="403"/>
                <a:chExt cx="3772" cy="518"/>
              </a:xfrm>
            </p:grpSpPr>
            <p:sp>
              <p:nvSpPr>
                <p:cNvPr id="195625"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800" b="1">
                      <a:solidFill>
                        <a:srgbClr val="FFFF00"/>
                      </a:solidFill>
                      <a:latin typeface="Arial" charset="0"/>
                      <a:cs typeface="Courier New" charset="0"/>
                    </a:rPr>
                    <a:t>参孙</a:t>
                  </a:r>
                  <a:r>
                    <a:rPr lang="en-GB" altLang="ja-JP" sz="2800" b="1">
                      <a:solidFill>
                        <a:srgbClr val="FFFF00"/>
                      </a:solidFill>
                      <a:latin typeface="Arial" charset="0"/>
                      <a:cs typeface="Courier New" charset="0"/>
                    </a:rPr>
                    <a:t> </a:t>
                  </a:r>
                  <a:r>
                    <a:rPr lang="zh-CN" altLang="en-US" sz="2800" b="1">
                      <a:solidFill>
                        <a:srgbClr val="FFFF00"/>
                      </a:solidFill>
                      <a:latin typeface="Arial" charset="0"/>
                      <a:cs typeface="Courier New" charset="0"/>
                    </a:rPr>
                    <a:t>（但支派），出生为拿细耳人</a:t>
                  </a:r>
                  <a:endParaRPr lang="en-GB" sz="2800" b="1">
                    <a:solidFill>
                      <a:srgbClr val="FFFF00"/>
                    </a:solidFill>
                    <a:latin typeface="Arial" charset="0"/>
                    <a:cs typeface="Arial" charset="0"/>
                  </a:endParaRPr>
                </a:p>
              </p:txBody>
            </p:sp>
            <p:sp>
              <p:nvSpPr>
                <p:cNvPr id="195626"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2" name="Group 8"/>
              <p:cNvGrpSpPr>
                <a:grpSpLocks/>
              </p:cNvGrpSpPr>
              <p:nvPr/>
            </p:nvGrpSpPr>
            <p:grpSpPr bwMode="auto">
              <a:xfrm>
                <a:off x="0" y="802"/>
                <a:ext cx="998" cy="752"/>
                <a:chOff x="0" y="802"/>
                <a:chExt cx="998" cy="752"/>
              </a:xfrm>
            </p:grpSpPr>
            <p:sp>
              <p:nvSpPr>
                <p:cNvPr id="195623" name="Rectangle 9"/>
                <p:cNvSpPr>
                  <a:spLocks noChangeArrowheads="1"/>
                </p:cNvSpPr>
                <p:nvPr/>
              </p:nvSpPr>
              <p:spPr bwMode="auto">
                <a:xfrm>
                  <a:off x="43" y="80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24"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3" name="Group 11"/>
              <p:cNvGrpSpPr>
                <a:grpSpLocks/>
              </p:cNvGrpSpPr>
              <p:nvPr/>
            </p:nvGrpSpPr>
            <p:grpSpPr bwMode="auto">
              <a:xfrm>
                <a:off x="998" y="802"/>
                <a:ext cx="2774" cy="752"/>
                <a:chOff x="998" y="802"/>
                <a:chExt cx="2774" cy="752"/>
              </a:xfrm>
            </p:grpSpPr>
            <p:sp>
              <p:nvSpPr>
                <p:cNvPr id="195621" name="Rectangle 12"/>
                <p:cNvSpPr>
                  <a:spLocks noChangeArrowheads="1"/>
                </p:cNvSpPr>
                <p:nvPr/>
              </p:nvSpPr>
              <p:spPr bwMode="auto">
                <a:xfrm>
                  <a:off x="1041" y="80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西南部</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琐拉</a:t>
                  </a:r>
                  <a:r>
                    <a:rPr lang="en-GB" altLang="ja-JP" sz="2000" b="1">
                      <a:solidFill>
                        <a:srgbClr val="FFFF00"/>
                      </a:solidFill>
                      <a:latin typeface="Arial" charset="0"/>
                      <a:cs typeface="Courier New" charset="0"/>
                    </a:rPr>
                    <a:t>)</a:t>
                  </a:r>
                </a:p>
                <a:p>
                  <a:pPr eaLnBrk="0" hangingPunct="0"/>
                  <a:endParaRPr lang="en-GB" sz="2000" b="1">
                    <a:solidFill>
                      <a:srgbClr val="FFFF00"/>
                    </a:solidFill>
                    <a:latin typeface="Arial" charset="0"/>
                    <a:ea typeface="Courier New" charset="0"/>
                  </a:endParaRPr>
                </a:p>
              </p:txBody>
            </p:sp>
            <p:sp>
              <p:nvSpPr>
                <p:cNvPr id="195622"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4" name="Group 14"/>
              <p:cNvGrpSpPr>
                <a:grpSpLocks/>
              </p:cNvGrpSpPr>
              <p:nvPr/>
            </p:nvGrpSpPr>
            <p:grpSpPr bwMode="auto">
              <a:xfrm>
                <a:off x="0" y="1435"/>
                <a:ext cx="998" cy="752"/>
                <a:chOff x="0" y="1435"/>
                <a:chExt cx="998" cy="752"/>
              </a:xfrm>
            </p:grpSpPr>
            <p:sp>
              <p:nvSpPr>
                <p:cNvPr id="195619" name="Rectangle 15"/>
                <p:cNvSpPr>
                  <a:spLocks noChangeArrowheads="1"/>
                </p:cNvSpPr>
                <p:nvPr/>
              </p:nvSpPr>
              <p:spPr bwMode="auto">
                <a:xfrm>
                  <a:off x="43" y="143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20"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5" name="Group 17"/>
              <p:cNvGrpSpPr>
                <a:grpSpLocks/>
              </p:cNvGrpSpPr>
              <p:nvPr/>
            </p:nvGrpSpPr>
            <p:grpSpPr bwMode="auto">
              <a:xfrm>
                <a:off x="998" y="1435"/>
                <a:ext cx="2774" cy="752"/>
                <a:chOff x="998" y="1435"/>
                <a:chExt cx="2774" cy="752"/>
              </a:xfrm>
            </p:grpSpPr>
            <p:sp>
              <p:nvSpPr>
                <p:cNvPr id="195617" name="Rectangle 18"/>
                <p:cNvSpPr>
                  <a:spLocks noChangeArrowheads="1"/>
                </p:cNvSpPr>
                <p:nvPr/>
              </p:nvSpPr>
              <p:spPr bwMode="auto">
                <a:xfrm>
                  <a:off x="1041" y="143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行耶和华眼中看为恶的事</a:t>
                  </a:r>
                  <a:r>
                    <a:rPr lang="en-GB" altLang="ja-JP" sz="2000" b="1">
                      <a:solidFill>
                        <a:srgbClr val="FFFF00"/>
                      </a:solidFill>
                      <a:latin typeface="Arial" charset="0"/>
                      <a:cs typeface="Courier New" charset="0"/>
                    </a:rPr>
                    <a:t> (13:1)</a:t>
                  </a:r>
                </a:p>
                <a:p>
                  <a:pPr eaLnBrk="0" hangingPunct="0"/>
                  <a:endParaRPr lang="en-GB" sz="2000" b="1">
                    <a:solidFill>
                      <a:srgbClr val="FFFF00"/>
                    </a:solidFill>
                    <a:latin typeface="Arial" charset="0"/>
                    <a:ea typeface="Courier New" charset="0"/>
                  </a:endParaRPr>
                </a:p>
              </p:txBody>
            </p:sp>
            <p:sp>
              <p:nvSpPr>
                <p:cNvPr id="195618"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6" name="Group 20"/>
              <p:cNvGrpSpPr>
                <a:grpSpLocks/>
              </p:cNvGrpSpPr>
              <p:nvPr/>
            </p:nvGrpSpPr>
            <p:grpSpPr bwMode="auto">
              <a:xfrm>
                <a:off x="0" y="2068"/>
                <a:ext cx="998" cy="867"/>
                <a:chOff x="0" y="2068"/>
                <a:chExt cx="998" cy="867"/>
              </a:xfrm>
            </p:grpSpPr>
            <p:sp>
              <p:nvSpPr>
                <p:cNvPr id="195615" name="Rectangle 21"/>
                <p:cNvSpPr>
                  <a:spLocks noChangeArrowheads="1"/>
                </p:cNvSpPr>
                <p:nvPr/>
              </p:nvSpPr>
              <p:spPr bwMode="auto">
                <a:xfrm>
                  <a:off x="43" y="2068"/>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16"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7" name="Group 23"/>
              <p:cNvGrpSpPr>
                <a:grpSpLocks/>
              </p:cNvGrpSpPr>
              <p:nvPr/>
            </p:nvGrpSpPr>
            <p:grpSpPr bwMode="auto">
              <a:xfrm>
                <a:off x="998" y="2187"/>
                <a:ext cx="2774" cy="748"/>
                <a:chOff x="998" y="2187"/>
                <a:chExt cx="2774" cy="748"/>
              </a:xfrm>
            </p:grpSpPr>
            <p:sp>
              <p:nvSpPr>
                <p:cNvPr id="195613"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cs typeface="Courier New" charset="0"/>
                    </a:rPr>
                    <a:t>-</a:t>
                  </a:r>
                  <a:r>
                    <a:rPr lang="zh-CN" altLang="en-US" sz="2000" b="1" dirty="0">
                      <a:solidFill>
                        <a:srgbClr val="FFFF00"/>
                      </a:solidFill>
                      <a:latin typeface="Arial" charset="0"/>
                      <a:cs typeface="Courier New" charset="0"/>
                    </a:rPr>
                    <a:t>非利士人</a:t>
                  </a:r>
                  <a:r>
                    <a:rPr lang="en-GB" altLang="ja-JP" sz="2000" b="1" dirty="0">
                      <a:solidFill>
                        <a:srgbClr val="FFFF00"/>
                      </a:solidFill>
                      <a:latin typeface="Arial" charset="0"/>
                      <a:cs typeface="Courier New" charset="0"/>
                    </a:rPr>
                    <a:t> (13:1)</a:t>
                  </a:r>
                </a:p>
                <a:p>
                  <a:pPr eaLnBrk="0" hangingPunct="0"/>
                  <a:r>
                    <a:rPr lang="en-GB" sz="2000" b="1" dirty="0">
                      <a:solidFill>
                        <a:srgbClr val="FFFF00"/>
                      </a:solidFill>
                      <a:latin typeface="Arial" charset="0"/>
                      <a:cs typeface="Courier New" charset="0"/>
                    </a:rPr>
                    <a:t>-</a:t>
                  </a:r>
                  <a:r>
                    <a:rPr lang="zh-CN" altLang="en-US" sz="2000" b="1" dirty="0">
                      <a:solidFill>
                        <a:srgbClr val="FFFF00"/>
                      </a:solidFill>
                      <a:latin typeface="Arial" charset="0"/>
                      <a:cs typeface="Courier New" charset="0"/>
                    </a:rPr>
                    <a:t>四十年</a:t>
                  </a:r>
                  <a:endParaRPr lang="en-GB" altLang="ja-JP" sz="2000" b="1" dirty="0">
                    <a:solidFill>
                      <a:srgbClr val="FFFF00"/>
                    </a:solidFill>
                    <a:latin typeface="Arial" charset="0"/>
                    <a:cs typeface="Courier New" charset="0"/>
                  </a:endParaRPr>
                </a:p>
                <a:p>
                  <a:pPr eaLnBrk="0" hangingPunct="0"/>
                  <a:r>
                    <a:rPr lang="en-GB" sz="2000" b="1" dirty="0">
                      <a:solidFill>
                        <a:srgbClr val="FFFF00"/>
                      </a:solidFill>
                      <a:latin typeface="Arial" charset="0"/>
                      <a:cs typeface="Courier New" charset="0"/>
                    </a:rPr>
                    <a:t> </a:t>
                  </a:r>
                </a:p>
                <a:p>
                  <a:pPr eaLnBrk="0" hangingPunct="0"/>
                  <a:endParaRPr lang="en-GB" sz="2000" b="1" dirty="0">
                    <a:solidFill>
                      <a:srgbClr val="FFFF00"/>
                    </a:solidFill>
                    <a:latin typeface="Arial" charset="0"/>
                    <a:ea typeface="Courier New" charset="0"/>
                  </a:endParaRPr>
                </a:p>
              </p:txBody>
            </p:sp>
            <p:sp>
              <p:nvSpPr>
                <p:cNvPr id="195614"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8" name="Group 26"/>
              <p:cNvGrpSpPr>
                <a:grpSpLocks/>
              </p:cNvGrpSpPr>
              <p:nvPr/>
            </p:nvGrpSpPr>
            <p:grpSpPr bwMode="auto">
              <a:xfrm>
                <a:off x="0" y="2816"/>
                <a:ext cx="998" cy="752"/>
                <a:chOff x="0" y="2816"/>
                <a:chExt cx="998" cy="752"/>
              </a:xfrm>
            </p:grpSpPr>
            <p:sp>
              <p:nvSpPr>
                <p:cNvPr id="195611" name="Rectangle 27"/>
                <p:cNvSpPr>
                  <a:spLocks noChangeArrowheads="1"/>
                </p:cNvSpPr>
                <p:nvPr/>
              </p:nvSpPr>
              <p:spPr bwMode="auto">
                <a:xfrm>
                  <a:off x="43" y="281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12"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9" name="Group 29"/>
              <p:cNvGrpSpPr>
                <a:grpSpLocks/>
              </p:cNvGrpSpPr>
              <p:nvPr/>
            </p:nvGrpSpPr>
            <p:grpSpPr bwMode="auto">
              <a:xfrm>
                <a:off x="998" y="2816"/>
                <a:ext cx="2774" cy="752"/>
                <a:chOff x="998" y="2816"/>
                <a:chExt cx="2774" cy="752"/>
              </a:xfrm>
            </p:grpSpPr>
            <p:sp>
              <p:nvSpPr>
                <p:cNvPr id="195609" name="Rectangle 30"/>
                <p:cNvSpPr>
                  <a:spLocks noChangeArrowheads="1"/>
                </p:cNvSpPr>
                <p:nvPr/>
              </p:nvSpPr>
              <p:spPr bwMode="auto">
                <a:xfrm>
                  <a:off x="1041" y="281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2000" b="1">
                    <a:solidFill>
                      <a:srgbClr val="FFFF00"/>
                    </a:solidFill>
                    <a:latin typeface="Arial" charset="0"/>
                    <a:cs typeface="Courier New" charset="0"/>
                  </a:endParaRPr>
                </a:p>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cs typeface="Arial" charset="0"/>
                  </a:endParaRPr>
                </a:p>
              </p:txBody>
            </p:sp>
            <p:sp>
              <p:nvSpPr>
                <p:cNvPr id="195610"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600" name="Group 32"/>
              <p:cNvGrpSpPr>
                <a:grpSpLocks/>
              </p:cNvGrpSpPr>
              <p:nvPr/>
            </p:nvGrpSpPr>
            <p:grpSpPr bwMode="auto">
              <a:xfrm>
                <a:off x="0" y="3449"/>
                <a:ext cx="998" cy="867"/>
                <a:chOff x="0" y="3449"/>
                <a:chExt cx="998" cy="867"/>
              </a:xfrm>
            </p:grpSpPr>
            <p:sp>
              <p:nvSpPr>
                <p:cNvPr id="195607" name="Rectangle 33"/>
                <p:cNvSpPr>
                  <a:spLocks noChangeArrowheads="1"/>
                </p:cNvSpPr>
                <p:nvPr/>
              </p:nvSpPr>
              <p:spPr bwMode="auto">
                <a:xfrm>
                  <a:off x="43" y="3449"/>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08"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601" name="Group 35"/>
              <p:cNvGrpSpPr>
                <a:grpSpLocks/>
              </p:cNvGrpSpPr>
              <p:nvPr/>
            </p:nvGrpSpPr>
            <p:grpSpPr bwMode="auto">
              <a:xfrm>
                <a:off x="998" y="3568"/>
                <a:ext cx="2774" cy="748"/>
                <a:chOff x="998" y="3568"/>
                <a:chExt cx="2774" cy="748"/>
              </a:xfrm>
            </p:grpSpPr>
            <p:sp>
              <p:nvSpPr>
                <p:cNvPr id="195605"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他领导以色列二十年</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06"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602" name="Group 38"/>
              <p:cNvGrpSpPr>
                <a:grpSpLocks/>
              </p:cNvGrpSpPr>
              <p:nvPr/>
            </p:nvGrpSpPr>
            <p:grpSpPr bwMode="auto">
              <a:xfrm>
                <a:off x="0" y="4316"/>
                <a:ext cx="3772" cy="2588"/>
                <a:chOff x="0" y="4316"/>
                <a:chExt cx="3772" cy="2588"/>
              </a:xfrm>
            </p:grpSpPr>
            <p:sp>
              <p:nvSpPr>
                <p:cNvPr id="195603" name="Rectangle 39"/>
                <p:cNvSpPr>
                  <a:spLocks noChangeArrowheads="1"/>
                </p:cNvSpPr>
                <p:nvPr/>
              </p:nvSpPr>
              <p:spPr bwMode="auto">
                <a:xfrm>
                  <a:off x="43" y="4316"/>
                  <a:ext cx="3686"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1. </a:t>
                  </a:r>
                  <a:r>
                    <a:rPr lang="zh-CN" altLang="en-US" sz="2000" b="1">
                      <a:solidFill>
                        <a:srgbClr val="FFFF00"/>
                      </a:solidFill>
                      <a:latin typeface="Arial" charset="0"/>
                      <a:cs typeface="Courier New" charset="0"/>
                    </a:rPr>
                    <a:t>耶和华的灵在参孙里的记载： </a:t>
                  </a:r>
                  <a:r>
                    <a:rPr lang="en-US" altLang="zh-CN" sz="2000" b="1">
                      <a:solidFill>
                        <a:srgbClr val="FFFF00"/>
                      </a:solidFill>
                      <a:latin typeface="Arial" charset="0"/>
                      <a:cs typeface="Courier New" charset="0"/>
                    </a:rPr>
                    <a:t>1</a:t>
                  </a:r>
                  <a:r>
                    <a:rPr lang="en-GB" sz="2000" b="1">
                      <a:solidFill>
                        <a:srgbClr val="FFFF00"/>
                      </a:solidFill>
                      <a:latin typeface="Arial" charset="0"/>
                      <a:cs typeface="Courier New" charset="0"/>
                    </a:rPr>
                    <a:t>3:25 </a:t>
                  </a:r>
                  <a:r>
                    <a:rPr lang="zh-CN" altLang="en-US" sz="2000" b="1">
                      <a:solidFill>
                        <a:srgbClr val="FFFF00"/>
                      </a:solidFill>
                      <a:latin typeface="Arial" charset="0"/>
                      <a:cs typeface="Courier New" charset="0"/>
                    </a:rPr>
                    <a:t>，</a:t>
                  </a:r>
                  <a:r>
                    <a:rPr lang="en-GB" altLang="ja-JP" sz="2000" b="1">
                      <a:solidFill>
                        <a:srgbClr val="FFFF00"/>
                      </a:solidFill>
                      <a:latin typeface="Arial" charset="0"/>
                      <a:cs typeface="Courier New" charset="0"/>
                    </a:rPr>
                    <a:t>14:6</a:t>
                  </a:r>
                  <a:r>
                    <a:rPr lang="zh-CN" altLang="en-US" sz="2000" b="1">
                      <a:solidFill>
                        <a:srgbClr val="FFFF00"/>
                      </a:solidFill>
                      <a:latin typeface="Arial" charset="0"/>
                      <a:cs typeface="Courier New" charset="0"/>
                    </a:rPr>
                    <a:t>，</a:t>
                  </a:r>
                  <a:r>
                    <a:rPr lang="en-GB" altLang="ja-JP" sz="2000" b="1">
                      <a:solidFill>
                        <a:srgbClr val="FFFF00"/>
                      </a:solidFill>
                      <a:latin typeface="Arial" charset="0"/>
                      <a:cs typeface="Courier New" charset="0"/>
                    </a:rPr>
                    <a:t>14:19</a:t>
                  </a:r>
                  <a:r>
                    <a:rPr lang="zh-CN" altLang="en-US" sz="2000" b="1">
                      <a:solidFill>
                        <a:srgbClr val="FFFF00"/>
                      </a:solidFill>
                      <a:latin typeface="Arial" charset="0"/>
                      <a:cs typeface="Courier New" charset="0"/>
                    </a:rPr>
                    <a:t>，</a:t>
                  </a:r>
                  <a:r>
                    <a:rPr lang="en-GB" altLang="ja-JP" sz="2000" b="1">
                      <a:solidFill>
                        <a:srgbClr val="FFFF00"/>
                      </a:solidFill>
                      <a:latin typeface="Arial" charset="0"/>
                      <a:cs typeface="Courier New" charset="0"/>
                    </a:rPr>
                    <a:t>15:14.</a:t>
                  </a:r>
                </a:p>
                <a:p>
                  <a:pPr eaLnBrk="0" hangingPunct="0"/>
                  <a:r>
                    <a:rPr lang="en-GB" sz="2000" b="1">
                      <a:solidFill>
                        <a:srgbClr val="FFFF00"/>
                      </a:solidFill>
                      <a:latin typeface="Arial" charset="0"/>
                      <a:cs typeface="Courier New" charset="0"/>
                    </a:rPr>
                    <a:t>2. </a:t>
                  </a:r>
                  <a:r>
                    <a:rPr lang="zh-CN" altLang="en-US" sz="2000" b="1">
                      <a:solidFill>
                        <a:srgbClr val="FFFF00"/>
                      </a:solidFill>
                      <a:latin typeface="Arial" charset="0"/>
                      <a:cs typeface="Courier New" charset="0"/>
                    </a:rPr>
                    <a:t>参孙喜好女色</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尤其是非利士人</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这是他一生的败笔。</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3. </a:t>
                  </a:r>
                  <a:r>
                    <a:rPr lang="zh-CN" altLang="en-US" sz="2000" b="1">
                      <a:solidFill>
                        <a:srgbClr val="FFFF00"/>
                      </a:solidFill>
                      <a:latin typeface="Arial" charset="0"/>
                      <a:cs typeface="Courier New" charset="0"/>
                    </a:rPr>
                    <a:t>他的生活方式不是拿细耳人应有的方式</a:t>
                  </a:r>
                  <a:r>
                    <a:rPr lang="en-GB" altLang="ja-JP" sz="2000" b="1">
                      <a:solidFill>
                        <a:srgbClr val="FFFF00"/>
                      </a:solidFill>
                      <a:latin typeface="Arial" charset="0"/>
                      <a:cs typeface="Courier New" charset="0"/>
                    </a:rPr>
                    <a:t>:</a:t>
                  </a:r>
                </a:p>
                <a:p>
                  <a:pPr eaLnBrk="0" hangingPunct="0"/>
                  <a:r>
                    <a:rPr lang="en-GB" sz="2000" b="1">
                      <a:solidFill>
                        <a:srgbClr val="FFFF00"/>
                      </a:solidFill>
                      <a:latin typeface="Arial" charset="0"/>
                      <a:cs typeface="Courier New" charset="0"/>
                    </a:rPr>
                    <a:t>   -</a:t>
                  </a:r>
                  <a:r>
                    <a:rPr lang="zh-CN" altLang="en-US" sz="2000" b="1">
                      <a:solidFill>
                        <a:srgbClr val="FFFF00"/>
                      </a:solidFill>
                      <a:latin typeface="Arial" charset="0"/>
                      <a:cs typeface="Courier New" charset="0"/>
                    </a:rPr>
                    <a:t>接近狮子的尸体</a:t>
                  </a:r>
                  <a:r>
                    <a:rPr lang="en-GB" altLang="ja-JP" sz="2000" b="1">
                      <a:solidFill>
                        <a:srgbClr val="FFFF00"/>
                      </a:solidFill>
                      <a:latin typeface="Arial" charset="0"/>
                      <a:cs typeface="Courier New" charset="0"/>
                    </a:rPr>
                    <a:t>,</a:t>
                  </a:r>
                </a:p>
                <a:p>
                  <a:pPr eaLnBrk="0" hangingPunct="0"/>
                  <a:r>
                    <a:rPr lang="en-GB" sz="2000" b="1">
                      <a:solidFill>
                        <a:srgbClr val="FFFF00"/>
                      </a:solidFill>
                      <a:latin typeface="Arial" charset="0"/>
                      <a:cs typeface="Courier New" charset="0"/>
                    </a:rPr>
                    <a:t>   -</a:t>
                  </a:r>
                  <a:r>
                    <a:rPr lang="zh-CN" altLang="en-US" sz="2000" b="1">
                      <a:solidFill>
                        <a:srgbClr val="FFFF00"/>
                      </a:solidFill>
                      <a:latin typeface="Arial" charset="0"/>
                      <a:cs typeface="Courier New" charset="0"/>
                    </a:rPr>
                    <a:t>与外邦人通婚</a:t>
                  </a:r>
                  <a:r>
                    <a:rPr lang="en-GB" altLang="ja-JP" sz="2000" b="1">
                      <a:solidFill>
                        <a:srgbClr val="FFFF00"/>
                      </a:solidFill>
                      <a:latin typeface="Arial" charset="0"/>
                      <a:cs typeface="Courier New" charset="0"/>
                    </a:rPr>
                    <a:t>.</a:t>
                  </a:r>
                </a:p>
                <a:p>
                  <a:pPr eaLnBrk="0" hangingPunct="0"/>
                  <a:endParaRPr lang="en-GB" sz="2000" b="1">
                    <a:solidFill>
                      <a:srgbClr val="FFFF00"/>
                    </a:solidFill>
                    <a:latin typeface="Arial" charset="0"/>
                    <a:ea typeface="Courier New" charset="0"/>
                  </a:endParaRPr>
                </a:p>
              </p:txBody>
            </p:sp>
            <p:sp>
              <p:nvSpPr>
                <p:cNvPr id="195604"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95590"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95588" name="Rectangle 42"/>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43" name="Title 1"/>
          <p:cNvSpPr txBox="1">
            <a:spLocks/>
          </p:cNvSpPr>
          <p:nvPr/>
        </p:nvSpPr>
        <p:spPr bwMode="auto">
          <a:xfrm>
            <a:off x="685800" y="44450"/>
            <a:ext cx="7772400" cy="51593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参孙　－　第一部分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97635" name="Group 3"/>
          <p:cNvGrpSpPr>
            <a:grpSpLocks/>
          </p:cNvGrpSpPr>
          <p:nvPr/>
        </p:nvGrpSpPr>
        <p:grpSpPr bwMode="auto">
          <a:xfrm>
            <a:off x="631746" y="557398"/>
            <a:ext cx="8077200" cy="6172200"/>
            <a:chOff x="-3" y="400"/>
            <a:chExt cx="3778" cy="6507"/>
          </a:xfrm>
        </p:grpSpPr>
        <p:grpSp>
          <p:nvGrpSpPr>
            <p:cNvPr id="197637" name="Group 4"/>
            <p:cNvGrpSpPr>
              <a:grpSpLocks/>
            </p:cNvGrpSpPr>
            <p:nvPr/>
          </p:nvGrpSpPr>
          <p:grpSpPr bwMode="auto">
            <a:xfrm>
              <a:off x="0" y="403"/>
              <a:ext cx="3772" cy="6501"/>
              <a:chOff x="0" y="403"/>
              <a:chExt cx="3772" cy="6501"/>
            </a:xfrm>
          </p:grpSpPr>
          <p:grpSp>
            <p:nvGrpSpPr>
              <p:cNvPr id="197639" name="Group 5"/>
              <p:cNvGrpSpPr>
                <a:grpSpLocks/>
              </p:cNvGrpSpPr>
              <p:nvPr/>
            </p:nvGrpSpPr>
            <p:grpSpPr bwMode="auto">
              <a:xfrm>
                <a:off x="0" y="403"/>
                <a:ext cx="3772" cy="518"/>
                <a:chOff x="0" y="403"/>
                <a:chExt cx="3772" cy="518"/>
              </a:xfrm>
            </p:grpSpPr>
            <p:sp>
              <p:nvSpPr>
                <p:cNvPr id="197673"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800" b="1">
                      <a:solidFill>
                        <a:srgbClr val="FFFF00"/>
                      </a:solidFill>
                      <a:latin typeface="Arial" charset="0"/>
                      <a:cs typeface="Courier New" charset="0"/>
                    </a:rPr>
                    <a:t>参孙</a:t>
                  </a:r>
                  <a:r>
                    <a:rPr lang="en-GB" altLang="ja-JP" sz="2800" b="1">
                      <a:solidFill>
                        <a:srgbClr val="FFFF00"/>
                      </a:solidFill>
                      <a:latin typeface="Arial" charset="0"/>
                      <a:cs typeface="Courier New" charset="0"/>
                    </a:rPr>
                    <a:t> </a:t>
                  </a:r>
                  <a:r>
                    <a:rPr lang="zh-CN" altLang="en-US" sz="2800" b="1">
                      <a:solidFill>
                        <a:srgbClr val="FFFF00"/>
                      </a:solidFill>
                      <a:latin typeface="Arial" charset="0"/>
                      <a:cs typeface="Courier New" charset="0"/>
                    </a:rPr>
                    <a:t>（但支派），出生为拿细耳人</a:t>
                  </a:r>
                  <a:endParaRPr lang="en-GB" sz="2800" b="1">
                    <a:solidFill>
                      <a:srgbClr val="FFFF00"/>
                    </a:solidFill>
                    <a:latin typeface="Arial" charset="0"/>
                    <a:cs typeface="Arial" charset="0"/>
                  </a:endParaRPr>
                </a:p>
              </p:txBody>
            </p:sp>
            <p:sp>
              <p:nvSpPr>
                <p:cNvPr id="19767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0" name="Group 8"/>
              <p:cNvGrpSpPr>
                <a:grpSpLocks/>
              </p:cNvGrpSpPr>
              <p:nvPr/>
            </p:nvGrpSpPr>
            <p:grpSpPr bwMode="auto">
              <a:xfrm>
                <a:off x="0" y="802"/>
                <a:ext cx="998" cy="752"/>
                <a:chOff x="0" y="802"/>
                <a:chExt cx="998" cy="752"/>
              </a:xfrm>
            </p:grpSpPr>
            <p:sp>
              <p:nvSpPr>
                <p:cNvPr id="197671" name="Rectangle 9"/>
                <p:cNvSpPr>
                  <a:spLocks noChangeArrowheads="1"/>
                </p:cNvSpPr>
                <p:nvPr/>
              </p:nvSpPr>
              <p:spPr bwMode="auto">
                <a:xfrm>
                  <a:off x="43" y="80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7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1" name="Group 11"/>
              <p:cNvGrpSpPr>
                <a:grpSpLocks/>
              </p:cNvGrpSpPr>
              <p:nvPr/>
            </p:nvGrpSpPr>
            <p:grpSpPr bwMode="auto">
              <a:xfrm>
                <a:off x="998" y="802"/>
                <a:ext cx="2774" cy="752"/>
                <a:chOff x="998" y="802"/>
                <a:chExt cx="2774" cy="752"/>
              </a:xfrm>
            </p:grpSpPr>
            <p:sp>
              <p:nvSpPr>
                <p:cNvPr id="197669" name="Rectangle 12"/>
                <p:cNvSpPr>
                  <a:spLocks noChangeArrowheads="1"/>
                </p:cNvSpPr>
                <p:nvPr/>
              </p:nvSpPr>
              <p:spPr bwMode="auto">
                <a:xfrm>
                  <a:off x="1041" y="80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西南部</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琐拉</a:t>
                  </a:r>
                  <a:r>
                    <a:rPr lang="en-GB" altLang="ja-JP" sz="2000" b="1">
                      <a:solidFill>
                        <a:srgbClr val="FFFF00"/>
                      </a:solidFill>
                      <a:latin typeface="Arial" charset="0"/>
                      <a:cs typeface="Courier New" charset="0"/>
                    </a:rPr>
                    <a:t>)</a:t>
                  </a:r>
                </a:p>
                <a:p>
                  <a:pPr eaLnBrk="0" hangingPunct="0"/>
                  <a:endParaRPr lang="en-GB" sz="2000" b="1">
                    <a:solidFill>
                      <a:srgbClr val="FFFF00"/>
                    </a:solidFill>
                    <a:latin typeface="Arial" charset="0"/>
                    <a:ea typeface="Courier New" charset="0"/>
                  </a:endParaRPr>
                </a:p>
              </p:txBody>
            </p:sp>
            <p:sp>
              <p:nvSpPr>
                <p:cNvPr id="19767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2" name="Group 14"/>
              <p:cNvGrpSpPr>
                <a:grpSpLocks/>
              </p:cNvGrpSpPr>
              <p:nvPr/>
            </p:nvGrpSpPr>
            <p:grpSpPr bwMode="auto">
              <a:xfrm>
                <a:off x="0" y="1435"/>
                <a:ext cx="998" cy="752"/>
                <a:chOff x="0" y="1435"/>
                <a:chExt cx="998" cy="752"/>
              </a:xfrm>
            </p:grpSpPr>
            <p:sp>
              <p:nvSpPr>
                <p:cNvPr id="197667" name="Rectangle 15"/>
                <p:cNvSpPr>
                  <a:spLocks noChangeArrowheads="1"/>
                </p:cNvSpPr>
                <p:nvPr/>
              </p:nvSpPr>
              <p:spPr bwMode="auto">
                <a:xfrm>
                  <a:off x="43" y="143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3" name="Group 17"/>
              <p:cNvGrpSpPr>
                <a:grpSpLocks/>
              </p:cNvGrpSpPr>
              <p:nvPr/>
            </p:nvGrpSpPr>
            <p:grpSpPr bwMode="auto">
              <a:xfrm>
                <a:off x="998" y="1435"/>
                <a:ext cx="2774" cy="752"/>
                <a:chOff x="998" y="1435"/>
                <a:chExt cx="2774" cy="752"/>
              </a:xfrm>
            </p:grpSpPr>
            <p:sp>
              <p:nvSpPr>
                <p:cNvPr id="197665" name="Rectangle 18"/>
                <p:cNvSpPr>
                  <a:spLocks noChangeArrowheads="1"/>
                </p:cNvSpPr>
                <p:nvPr/>
              </p:nvSpPr>
              <p:spPr bwMode="auto">
                <a:xfrm>
                  <a:off x="1041" y="143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行耶和华眼中看为恶的事</a:t>
                  </a:r>
                  <a:r>
                    <a:rPr lang="en-GB" altLang="ja-JP" sz="2000" b="1">
                      <a:solidFill>
                        <a:srgbClr val="FFFF00"/>
                      </a:solidFill>
                      <a:latin typeface="Arial" charset="0"/>
                      <a:cs typeface="Courier New" charset="0"/>
                    </a:rPr>
                    <a:t> (13:1)</a:t>
                  </a:r>
                </a:p>
                <a:p>
                  <a:pPr eaLnBrk="0" hangingPunct="0"/>
                  <a:endParaRPr lang="en-GB" sz="2000" b="1">
                    <a:solidFill>
                      <a:srgbClr val="FFFF00"/>
                    </a:solidFill>
                    <a:latin typeface="Arial" charset="0"/>
                    <a:ea typeface="Courier New" charset="0"/>
                  </a:endParaRPr>
                </a:p>
              </p:txBody>
            </p:sp>
            <p:sp>
              <p:nvSpPr>
                <p:cNvPr id="19766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4" name="Group 20"/>
              <p:cNvGrpSpPr>
                <a:grpSpLocks/>
              </p:cNvGrpSpPr>
              <p:nvPr/>
            </p:nvGrpSpPr>
            <p:grpSpPr bwMode="auto">
              <a:xfrm>
                <a:off x="0" y="2068"/>
                <a:ext cx="998" cy="867"/>
                <a:chOff x="0" y="2068"/>
                <a:chExt cx="998" cy="867"/>
              </a:xfrm>
            </p:grpSpPr>
            <p:sp>
              <p:nvSpPr>
                <p:cNvPr id="197663" name="Rectangle 21"/>
                <p:cNvSpPr>
                  <a:spLocks noChangeArrowheads="1"/>
                </p:cNvSpPr>
                <p:nvPr/>
              </p:nvSpPr>
              <p:spPr bwMode="auto">
                <a:xfrm>
                  <a:off x="43" y="2068"/>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5" name="Group 23"/>
              <p:cNvGrpSpPr>
                <a:grpSpLocks/>
              </p:cNvGrpSpPr>
              <p:nvPr/>
            </p:nvGrpSpPr>
            <p:grpSpPr bwMode="auto">
              <a:xfrm>
                <a:off x="998" y="2187"/>
                <a:ext cx="2774" cy="748"/>
                <a:chOff x="998" y="2187"/>
                <a:chExt cx="2774" cy="748"/>
              </a:xfrm>
            </p:grpSpPr>
            <p:sp>
              <p:nvSpPr>
                <p:cNvPr id="197661"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非利士人</a:t>
                  </a:r>
                  <a:r>
                    <a:rPr lang="en-GB" altLang="ja-JP" sz="2000" b="1">
                      <a:solidFill>
                        <a:srgbClr val="FFFF00"/>
                      </a:solidFill>
                      <a:latin typeface="Arial" charset="0"/>
                      <a:cs typeface="Courier New" charset="0"/>
                    </a:rPr>
                    <a:t> (13:1)</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四十年</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6" name="Group 26"/>
              <p:cNvGrpSpPr>
                <a:grpSpLocks/>
              </p:cNvGrpSpPr>
              <p:nvPr/>
            </p:nvGrpSpPr>
            <p:grpSpPr bwMode="auto">
              <a:xfrm>
                <a:off x="0" y="2816"/>
                <a:ext cx="998" cy="752"/>
                <a:chOff x="0" y="2816"/>
                <a:chExt cx="998" cy="752"/>
              </a:xfrm>
            </p:grpSpPr>
            <p:sp>
              <p:nvSpPr>
                <p:cNvPr id="197659" name="Rectangle 27"/>
                <p:cNvSpPr>
                  <a:spLocks noChangeArrowheads="1"/>
                </p:cNvSpPr>
                <p:nvPr/>
              </p:nvSpPr>
              <p:spPr bwMode="auto">
                <a:xfrm>
                  <a:off x="43" y="281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7" name="Group 29"/>
              <p:cNvGrpSpPr>
                <a:grpSpLocks/>
              </p:cNvGrpSpPr>
              <p:nvPr/>
            </p:nvGrpSpPr>
            <p:grpSpPr bwMode="auto">
              <a:xfrm>
                <a:off x="998" y="2816"/>
                <a:ext cx="2774" cy="752"/>
                <a:chOff x="998" y="2816"/>
                <a:chExt cx="2774" cy="752"/>
              </a:xfrm>
            </p:grpSpPr>
            <p:sp>
              <p:nvSpPr>
                <p:cNvPr id="197657" name="Rectangle 30"/>
                <p:cNvSpPr>
                  <a:spLocks noChangeArrowheads="1"/>
                </p:cNvSpPr>
                <p:nvPr/>
              </p:nvSpPr>
              <p:spPr bwMode="auto">
                <a:xfrm>
                  <a:off x="1041" y="281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2000" b="1">
                    <a:solidFill>
                      <a:srgbClr val="FFFF00"/>
                    </a:solidFill>
                    <a:latin typeface="Arial" charset="0"/>
                    <a:cs typeface="Courier New" charset="0"/>
                  </a:endParaRPr>
                </a:p>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cs typeface="Arial" charset="0"/>
                  </a:endParaRPr>
                </a:p>
              </p:txBody>
            </p:sp>
            <p:sp>
              <p:nvSpPr>
                <p:cNvPr id="19765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8" name="Group 32"/>
              <p:cNvGrpSpPr>
                <a:grpSpLocks/>
              </p:cNvGrpSpPr>
              <p:nvPr/>
            </p:nvGrpSpPr>
            <p:grpSpPr bwMode="auto">
              <a:xfrm>
                <a:off x="0" y="3449"/>
                <a:ext cx="998" cy="867"/>
                <a:chOff x="0" y="3449"/>
                <a:chExt cx="998" cy="867"/>
              </a:xfrm>
            </p:grpSpPr>
            <p:sp>
              <p:nvSpPr>
                <p:cNvPr id="197655" name="Rectangle 33"/>
                <p:cNvSpPr>
                  <a:spLocks noChangeArrowheads="1"/>
                </p:cNvSpPr>
                <p:nvPr/>
              </p:nvSpPr>
              <p:spPr bwMode="auto">
                <a:xfrm>
                  <a:off x="43" y="3449"/>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5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9" name="Group 35"/>
              <p:cNvGrpSpPr>
                <a:grpSpLocks/>
              </p:cNvGrpSpPr>
              <p:nvPr/>
            </p:nvGrpSpPr>
            <p:grpSpPr bwMode="auto">
              <a:xfrm>
                <a:off x="998" y="3568"/>
                <a:ext cx="2774" cy="748"/>
                <a:chOff x="998" y="3568"/>
                <a:chExt cx="2774" cy="748"/>
              </a:xfrm>
            </p:grpSpPr>
            <p:sp>
              <p:nvSpPr>
                <p:cNvPr id="197653"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他领导以色列二十年</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5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50" name="Group 38"/>
              <p:cNvGrpSpPr>
                <a:grpSpLocks/>
              </p:cNvGrpSpPr>
              <p:nvPr/>
            </p:nvGrpSpPr>
            <p:grpSpPr bwMode="auto">
              <a:xfrm>
                <a:off x="0" y="4316"/>
                <a:ext cx="3772" cy="2588"/>
                <a:chOff x="0" y="4316"/>
                <a:chExt cx="3772" cy="2588"/>
              </a:xfrm>
            </p:grpSpPr>
            <p:sp>
              <p:nvSpPr>
                <p:cNvPr id="197651" name="Rectangle 39"/>
                <p:cNvSpPr>
                  <a:spLocks noChangeArrowheads="1"/>
                </p:cNvSpPr>
                <p:nvPr/>
              </p:nvSpPr>
              <p:spPr bwMode="auto">
                <a:xfrm>
                  <a:off x="43" y="4316"/>
                  <a:ext cx="3686" cy="2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eaLnBrk="0" hangingPunct="0"/>
                  <a:r>
                    <a:rPr lang="en-GB" sz="2000" b="1">
                      <a:solidFill>
                        <a:srgbClr val="FFFF00"/>
                      </a:solidFill>
                      <a:latin typeface="Arial" charset="0"/>
                      <a:cs typeface="Courier New" charset="0"/>
                    </a:rPr>
                    <a:t>4.	</a:t>
                  </a:r>
                  <a:r>
                    <a:rPr lang="zh-CN" altLang="en-US" sz="2000" b="1">
                      <a:solidFill>
                        <a:srgbClr val="FFFF00"/>
                      </a:solidFill>
                      <a:latin typeface="Arial" charset="0"/>
                      <a:cs typeface="Courier New" charset="0"/>
                    </a:rPr>
                    <a:t>揭露头发的秘密和把其剪掉使到他与神脱离关系，他的力量也因此离开他。祷告使到他力量的恢复显明他的力量的源头是神的同在而并非他的头发。</a:t>
                  </a:r>
                  <a:r>
                    <a:rPr lang="en-GB" altLang="ja-JP" sz="2000" b="1">
                      <a:solidFill>
                        <a:srgbClr val="FFFF00"/>
                      </a:solidFill>
                      <a:latin typeface="Arial" charset="0"/>
                      <a:cs typeface="Courier New" charset="0"/>
                    </a:rPr>
                    <a:t> </a:t>
                  </a:r>
                </a:p>
                <a:p>
                  <a:pPr marL="365125" indent="-365125" eaLnBrk="0" hangingPunct="0">
                    <a:buFontTx/>
                    <a:buAutoNum type="arabicPeriod" startAt="5"/>
                  </a:pPr>
                  <a:r>
                    <a:rPr lang="zh-CN" altLang="en-US" sz="2000" b="1">
                      <a:solidFill>
                        <a:srgbClr val="FFFF00"/>
                      </a:solidFill>
                      <a:latin typeface="Arial" charset="0"/>
                      <a:cs typeface="Courier New" charset="0"/>
                    </a:rPr>
                    <a:t>参孙的祷告</a:t>
                  </a:r>
                  <a:r>
                    <a:rPr lang="en-GB" altLang="ja-JP" sz="2000" b="1">
                      <a:solidFill>
                        <a:srgbClr val="FFFF00"/>
                      </a:solidFill>
                      <a:latin typeface="Arial" charset="0"/>
                      <a:cs typeface="Courier New" charset="0"/>
                    </a:rPr>
                    <a:t>: (1) 15:18 </a:t>
                  </a:r>
                  <a:r>
                    <a:rPr lang="zh-CN" altLang="en-US" sz="2000" b="1">
                      <a:solidFill>
                        <a:srgbClr val="FFFF00"/>
                      </a:solidFill>
                      <a:latin typeface="Arial" charset="0"/>
                      <a:cs typeface="Courier New" charset="0"/>
                    </a:rPr>
                    <a:t>因为自己口渴</a:t>
                  </a:r>
                  <a:r>
                    <a:rPr lang="en-GB" altLang="ja-JP" sz="2000" b="1">
                      <a:solidFill>
                        <a:srgbClr val="FFFF00"/>
                      </a:solidFill>
                      <a:latin typeface="Arial" charset="0"/>
                      <a:cs typeface="Courier New" charset="0"/>
                    </a:rPr>
                    <a:t> (2) 16:28 </a:t>
                  </a:r>
                  <a:r>
                    <a:rPr lang="zh-CN" altLang="en-US" sz="2000" b="1">
                      <a:solidFill>
                        <a:srgbClr val="FFFF00"/>
                      </a:solidFill>
                      <a:latin typeface="Arial" charset="0"/>
                      <a:cs typeface="Courier New" charset="0"/>
                    </a:rPr>
                    <a:t>向神求力量。</a:t>
                  </a:r>
                  <a:r>
                    <a:rPr lang="en-GB" altLang="ja-JP" sz="2000" b="1">
                      <a:solidFill>
                        <a:srgbClr val="FFFF00"/>
                      </a:solidFill>
                      <a:latin typeface="Arial" charset="0"/>
                      <a:cs typeface="Courier New" charset="0"/>
                    </a:rPr>
                    <a:t>  </a:t>
                  </a:r>
                </a:p>
                <a:p>
                  <a:pPr marL="365125" indent="-365125" eaLnBrk="0" hangingPunct="0"/>
                  <a:r>
                    <a:rPr lang="en-GB" sz="2000" b="1">
                      <a:solidFill>
                        <a:srgbClr val="FFFF00"/>
                      </a:solidFill>
                      <a:latin typeface="Arial" charset="0"/>
                      <a:cs typeface="Courier New" charset="0"/>
                    </a:rPr>
                    <a:t>6.  </a:t>
                  </a:r>
                  <a:r>
                    <a:rPr lang="zh-CN" altLang="en-US" sz="2000" b="1">
                      <a:solidFill>
                        <a:srgbClr val="FFFF00"/>
                      </a:solidFill>
                      <a:latin typeface="Arial" charset="0"/>
                      <a:cs typeface="Courier New" charset="0"/>
                    </a:rPr>
                    <a:t>他临死所杀的人数超过他生前所杀的 </a:t>
                  </a:r>
                  <a:r>
                    <a:rPr lang="en-GB" sz="2000" b="1">
                      <a:solidFill>
                        <a:srgbClr val="FFFF00"/>
                      </a:solidFill>
                      <a:latin typeface="Arial" charset="0"/>
                      <a:cs typeface="Courier New" charset="0"/>
                    </a:rPr>
                    <a:t>(16:30)</a:t>
                  </a:r>
                  <a:r>
                    <a:rPr lang="zh-CN" altLang="en-US" sz="2000" b="1">
                      <a:solidFill>
                        <a:srgbClr val="FFFF00"/>
                      </a:solidFill>
                      <a:latin typeface="Arial" charset="0"/>
                      <a:cs typeface="Courier New" charset="0"/>
                    </a:rPr>
                    <a:t>。</a:t>
                  </a:r>
                  <a:endParaRPr lang="en-GB" altLang="ja-JP" sz="2000" b="1">
                    <a:solidFill>
                      <a:srgbClr val="FFFF00"/>
                    </a:solidFill>
                    <a:latin typeface="Arial" charset="0"/>
                    <a:cs typeface="Courier New" charset="0"/>
                  </a:endParaRPr>
                </a:p>
                <a:p>
                  <a:pPr marL="365125" indent="-365125" eaLnBrk="0" hangingPunct="0">
                    <a:buFontTx/>
                    <a:buAutoNum type="arabicPeriod" startAt="7"/>
                  </a:pPr>
                  <a:r>
                    <a:rPr lang="zh-CN" altLang="en-US" sz="2000" b="1">
                      <a:solidFill>
                        <a:srgbClr val="FFFF00"/>
                      </a:solidFill>
                      <a:latin typeface="Arial" charset="0"/>
                      <a:cs typeface="Courier New" charset="0"/>
                    </a:rPr>
                    <a:t>来</a:t>
                  </a:r>
                  <a:r>
                    <a:rPr lang="en-GB" altLang="ja-JP" sz="2000" b="1">
                      <a:solidFill>
                        <a:srgbClr val="FFFF00"/>
                      </a:solidFill>
                      <a:latin typeface="Arial" charset="0"/>
                      <a:cs typeface="Courier New" charset="0"/>
                    </a:rPr>
                    <a:t>11:32-33 </a:t>
                  </a:r>
                  <a:r>
                    <a:rPr lang="zh-CN" altLang="en-US" sz="2000" b="1">
                      <a:solidFill>
                        <a:srgbClr val="FFFF00"/>
                      </a:solidFill>
                      <a:latin typeface="Arial" charset="0"/>
                      <a:cs typeface="Courier New" charset="0"/>
                    </a:rPr>
                    <a:t>显示参孙为信心的英雄。他克服了种种困难并信靠神。</a:t>
                  </a:r>
                  <a:endParaRPr lang="en-US" altLang="zh-CN" sz="2000" b="1">
                    <a:solidFill>
                      <a:srgbClr val="FFFF00"/>
                    </a:solidFill>
                    <a:latin typeface="Arial" charset="0"/>
                    <a:cs typeface="Courier New" charset="0"/>
                  </a:endParaRPr>
                </a:p>
                <a:p>
                  <a:pPr marL="365125" indent="-365125" eaLnBrk="0" hangingPunct="0"/>
                  <a:endParaRPr lang="en-GB" sz="2000" b="1">
                    <a:solidFill>
                      <a:srgbClr val="FFFF00"/>
                    </a:solidFill>
                    <a:latin typeface="Arial" charset="0"/>
                    <a:ea typeface="Courier New" charset="0"/>
                  </a:endParaRPr>
                </a:p>
              </p:txBody>
            </p:sp>
            <p:sp>
              <p:nvSpPr>
                <p:cNvPr id="19765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9763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97636" name="Rectangle 42"/>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43" name="Title 1"/>
          <p:cNvSpPr txBox="1">
            <a:spLocks/>
          </p:cNvSpPr>
          <p:nvPr/>
        </p:nvSpPr>
        <p:spPr bwMode="auto">
          <a:xfrm>
            <a:off x="685800" y="44450"/>
            <a:ext cx="7772400" cy="4429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参孙　－　第二部分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8037808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参孙睡到半夜，就在半夜起来，抓紧城门的门扇和两边门柱，把它们与门闩一起拔起来，放在自己的肩头上，扛到希伯仑对面的山顶去。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16:3</a:t>
            </a:r>
            <a:r>
              <a:rPr lang="zh-CN" altLang="en-US" sz="2800" b="1" dirty="0">
                <a:effectLst>
                  <a:glow rad="127000">
                    <a:schemeClr val="tx1"/>
                  </a:glow>
                </a:effectLst>
                <a:latin typeface="Arial" charset="0"/>
                <a:ea typeface="ＭＳ Ｐゴシック" charset="0"/>
                <a:cs typeface="ＭＳ Ｐゴシック" charset="0"/>
              </a:rPr>
              <a:t>　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686186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参孙与大利拉</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0254006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39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am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79203" name="Text Box 3"/>
          <p:cNvSpPr txBox="1">
            <a:spLocks noChangeArrowheads="1"/>
          </p:cNvSpPr>
          <p:nvPr/>
        </p:nvSpPr>
        <p:spPr bwMode="auto">
          <a:xfrm>
            <a:off x="3352800" y="152400"/>
            <a:ext cx="324802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800" b="1">
                <a:solidFill>
                  <a:srgbClr val="FFFF00"/>
                </a:solidFill>
                <a:latin typeface="Times New Roman" pitchFamily="18" charset="0"/>
                <a:ea typeface="SimSun" pitchFamily="2" charset="-122"/>
                <a:cs typeface="+mn-cs"/>
              </a:rPr>
              <a:t>参孙的故事</a:t>
            </a:r>
            <a:endParaRPr lang="en-US" altLang="en-US" sz="4800" b="1">
              <a:solidFill>
                <a:srgbClr val="FFFF00"/>
              </a:solidFill>
              <a:latin typeface="Times New Roman" pitchFamily="18" charset="0"/>
              <a:ea typeface="+mn-ea"/>
              <a:cs typeface="+mn-cs"/>
            </a:endParaRPr>
          </a:p>
        </p:txBody>
      </p:sp>
      <p:sp>
        <p:nvSpPr>
          <p:cNvPr id="179204"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头发？</a:t>
            </a:r>
          </a:p>
        </p:txBody>
      </p:sp>
      <p:sp>
        <p:nvSpPr>
          <p:cNvPr id="179205" name="Text Box 5"/>
          <p:cNvSpPr txBox="1">
            <a:spLocks noChangeArrowheads="1"/>
          </p:cNvSpPr>
          <p:nvPr/>
        </p:nvSpPr>
        <p:spPr bwMode="auto">
          <a:xfrm>
            <a:off x="4022725" y="1035050"/>
            <a:ext cx="38544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b="1" dirty="0">
                <a:solidFill>
                  <a:srgbClr val="FFFFFF"/>
                </a:solidFill>
                <a:effectLst>
                  <a:glow rad="304800">
                    <a:schemeClr val="tx1">
                      <a:alpha val="90000"/>
                    </a:schemeClr>
                  </a:glow>
                </a:effectLst>
                <a:latin typeface="Arial"/>
                <a:ea typeface="ＭＳ Ｐゴシック"/>
                <a:cs typeface="Arial"/>
              </a:rPr>
              <a:t>他的弱点是什么？</a:t>
            </a:r>
            <a:endParaRPr lang="en-US" altLang="en-US" sz="3600" b="1" dirty="0">
              <a:solidFill>
                <a:srgbClr val="FFFFFF"/>
              </a:solidFill>
              <a:effectLst>
                <a:glow rad="304800">
                  <a:schemeClr val="tx1">
                    <a:alpha val="90000"/>
                  </a:schemeClr>
                </a:glow>
              </a:effectLst>
              <a:latin typeface="Arial"/>
              <a:ea typeface="ＭＳ Ｐゴシック"/>
              <a:cs typeface="Arial"/>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她？</a:t>
            </a:r>
            <a:endParaRPr lang="en-US" altLang="en-US" sz="3200" b="1">
              <a:solidFill>
                <a:srgbClr val="000000"/>
              </a:solidFill>
              <a:latin typeface="Times New Roman" pitchFamily="18" charset="0"/>
              <a:ea typeface="+mn-ea"/>
              <a:cs typeface="+mn-cs"/>
            </a:endParaRPr>
          </a:p>
        </p:txBody>
      </p:sp>
      <p:sp>
        <p:nvSpPr>
          <p:cNvPr id="179207" name="Text Box 7"/>
          <p:cNvSpPr txBox="1">
            <a:spLocks noChangeArrowheads="1"/>
          </p:cNvSpPr>
          <p:nvPr/>
        </p:nvSpPr>
        <p:spPr bwMode="auto">
          <a:xfrm>
            <a:off x="2895600" y="4203700"/>
            <a:ext cx="6096000" cy="192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4000" b="1" i="1" dirty="0">
                <a:solidFill>
                  <a:srgbClr val="FFFFFF"/>
                </a:solidFill>
                <a:effectLst>
                  <a:glow rad="304800">
                    <a:srgbClr val="000000">
                      <a:alpha val="90000"/>
                    </a:srgbClr>
                  </a:glow>
                </a:effectLst>
                <a:latin typeface="Arial"/>
                <a:cs typeface="Arial"/>
              </a:rPr>
              <a:t>“</a:t>
            </a:r>
            <a:r>
              <a:rPr lang="zh-CN" altLang="en-US" sz="4000" b="1" i="1" dirty="0">
                <a:solidFill>
                  <a:srgbClr val="FFFFFF"/>
                </a:solidFill>
                <a:effectLst>
                  <a:glow rad="304800">
                    <a:srgbClr val="000000">
                      <a:alpha val="90000"/>
                    </a:srgbClr>
                  </a:glow>
                </a:effectLst>
                <a:latin typeface="Arial"/>
                <a:cs typeface="Arial"/>
              </a:rPr>
              <a:t>参孙</a:t>
            </a:r>
            <a:r>
              <a:rPr lang="en-US" altLang="zh-CN" sz="4000" b="1" i="1" dirty="0">
                <a:solidFill>
                  <a:srgbClr val="FFFFFF"/>
                </a:solidFill>
                <a:effectLst>
                  <a:glow rad="304800">
                    <a:srgbClr val="000000">
                      <a:alpha val="90000"/>
                    </a:srgbClr>
                  </a:glow>
                </a:effectLst>
                <a:latin typeface="Arial"/>
                <a:cs typeface="Arial"/>
              </a:rPr>
              <a:t>…</a:t>
            </a:r>
          </a:p>
          <a:p>
            <a:pPr algn="r"/>
            <a:r>
              <a:rPr lang="zh-CN" altLang="en-US" sz="4000" b="1" i="1" dirty="0">
                <a:solidFill>
                  <a:srgbClr val="FFFFFF"/>
                </a:solidFill>
                <a:effectLst>
                  <a:glow rad="304800">
                    <a:srgbClr val="000000">
                      <a:alpha val="90000"/>
                    </a:srgbClr>
                  </a:glow>
                </a:effectLst>
                <a:latin typeface="Arial"/>
                <a:cs typeface="Arial"/>
              </a:rPr>
              <a:t>一个有</a:t>
            </a:r>
            <a:r>
              <a:rPr lang="zh-CN" altLang="en-US" sz="4000" b="1" i="1" dirty="0">
                <a:solidFill>
                  <a:srgbClr val="FFB8FF"/>
                </a:solidFill>
                <a:effectLst>
                  <a:glow rad="304800">
                    <a:srgbClr val="000000">
                      <a:alpha val="90000"/>
                    </a:srgbClr>
                  </a:glow>
                </a:effectLst>
                <a:latin typeface="Arial"/>
                <a:cs typeface="Arial"/>
              </a:rPr>
              <a:t>女人为弱点</a:t>
            </a:r>
            <a:r>
              <a:rPr lang="zh-CN" altLang="en-US" sz="4000" b="1" i="1" dirty="0">
                <a:solidFill>
                  <a:srgbClr val="FFFFFF"/>
                </a:solidFill>
                <a:effectLst>
                  <a:glow rad="304800">
                    <a:srgbClr val="000000">
                      <a:alpha val="90000"/>
                    </a:srgbClr>
                  </a:glow>
                </a:effectLst>
                <a:latin typeface="Arial"/>
                <a:cs typeface="Arial"/>
              </a:rPr>
              <a:t>的</a:t>
            </a:r>
            <a:r>
              <a:rPr lang="zh-CN" altLang="en-US" sz="4000" b="1" i="1" dirty="0">
                <a:solidFill>
                  <a:srgbClr val="FFFF00"/>
                </a:solidFill>
                <a:effectLst>
                  <a:glow rad="304800">
                    <a:srgbClr val="000000">
                      <a:alpha val="90000"/>
                    </a:srgbClr>
                  </a:glow>
                </a:effectLst>
                <a:latin typeface="Arial"/>
                <a:cs typeface="Arial"/>
              </a:rPr>
              <a:t>男人</a:t>
            </a:r>
            <a:r>
              <a:rPr lang="zh-CN" altLang="en-US" sz="4000" b="1" i="1" dirty="0">
                <a:solidFill>
                  <a:srgbClr val="FFFFFF"/>
                </a:solidFill>
                <a:effectLst>
                  <a:glow rad="304800">
                    <a:srgbClr val="000000">
                      <a:alpha val="90000"/>
                    </a:srgbClr>
                  </a:glow>
                </a:effectLst>
                <a:latin typeface="Arial"/>
                <a:cs typeface="Arial"/>
              </a:rPr>
              <a:t>”</a:t>
            </a:r>
            <a:endParaRPr lang="en-US" altLang="en-US" sz="4000" b="1" i="1" dirty="0">
              <a:solidFill>
                <a:srgbClr val="FFFFFF"/>
              </a:solidFill>
              <a:effectLst>
                <a:glow rad="304800">
                  <a:srgbClr val="000000">
                    <a:alpha val="90000"/>
                  </a:srgbClr>
                </a:glow>
              </a:effectLst>
              <a:latin typeface="Arial"/>
              <a:cs typeface="Arial"/>
            </a:endParaRPr>
          </a:p>
          <a:p>
            <a:r>
              <a:rPr lang="en-US" altLang="en-US" sz="4000" b="1" i="1" dirty="0">
                <a:solidFill>
                  <a:srgbClr val="FFFFFF"/>
                </a:solidFill>
                <a:effectLst>
                  <a:glow rad="304800">
                    <a:srgbClr val="000000">
                      <a:alpha val="90000"/>
                    </a:srgbClr>
                  </a:glow>
                </a:effectLst>
                <a:latin typeface="Arial"/>
                <a:cs typeface="Arial"/>
              </a:rPr>
              <a:t>-</a:t>
            </a:r>
            <a:r>
              <a:rPr lang="zh-CN" altLang="en-US" sz="4000" b="1" i="1" dirty="0">
                <a:solidFill>
                  <a:srgbClr val="FFFFFF"/>
                </a:solidFill>
                <a:effectLst>
                  <a:glow rad="304800">
                    <a:srgbClr val="000000">
                      <a:alpha val="90000"/>
                    </a:srgbClr>
                  </a:glow>
                </a:effectLst>
                <a:latin typeface="Arial"/>
                <a:cs typeface="Arial"/>
              </a:rPr>
              <a:t>查尔斯 </a:t>
            </a:r>
            <a:r>
              <a:rPr lang="en-US" altLang="zh-CN" sz="4000" b="1" i="1" dirty="0">
                <a:solidFill>
                  <a:srgbClr val="FFFFFF"/>
                </a:solidFill>
                <a:effectLst>
                  <a:glow rad="304800">
                    <a:srgbClr val="000000">
                      <a:alpha val="90000"/>
                    </a:srgbClr>
                  </a:glow>
                </a:effectLst>
                <a:latin typeface="Arial"/>
                <a:cs typeface="Arial"/>
              </a:rPr>
              <a:t>(</a:t>
            </a:r>
            <a:r>
              <a:rPr lang="en-US" altLang="en-US" sz="4000" b="1" i="1" dirty="0">
                <a:solidFill>
                  <a:srgbClr val="FFFFFF"/>
                </a:solidFill>
                <a:effectLst>
                  <a:glow rad="304800">
                    <a:srgbClr val="000000">
                      <a:alpha val="90000"/>
                    </a:srgbClr>
                  </a:glow>
                </a:effectLst>
                <a:latin typeface="Arial"/>
                <a:cs typeface="Arial"/>
              </a:rPr>
              <a:t>Chuck</a:t>
            </a:r>
            <a:r>
              <a:rPr lang="en-US" altLang="zh-CN" sz="4000" b="1" i="1" dirty="0">
                <a:solidFill>
                  <a:srgbClr val="FFFFFF"/>
                </a:solidFill>
                <a:effectLst>
                  <a:glow rad="304800">
                    <a:srgbClr val="000000">
                      <a:alpha val="90000"/>
                    </a:srgbClr>
                  </a:glow>
                </a:effectLst>
                <a:latin typeface="Arial"/>
                <a:cs typeface="Arial"/>
              </a:rPr>
              <a:t> </a:t>
            </a:r>
            <a:r>
              <a:rPr lang="en-US" altLang="en-US" sz="4000" b="1" i="1" dirty="0">
                <a:solidFill>
                  <a:srgbClr val="FFFFFF"/>
                </a:solidFill>
                <a:effectLst>
                  <a:glow rad="304800">
                    <a:srgbClr val="000000">
                      <a:alpha val="90000"/>
                    </a:srgbClr>
                  </a:glow>
                </a:effectLst>
                <a:latin typeface="Arial"/>
                <a:cs typeface="Arial"/>
              </a:rPr>
              <a:t>Swindoll</a:t>
            </a:r>
            <a:r>
              <a:rPr lang="en-US" altLang="zh-CN" sz="4000" b="1" i="1" dirty="0">
                <a:solidFill>
                  <a:srgbClr val="FFFFFF"/>
                </a:solidFill>
                <a:effectLst>
                  <a:glow rad="304800">
                    <a:srgbClr val="000000">
                      <a:alpha val="90000"/>
                    </a:srgbClr>
                  </a:glow>
                </a:effectLst>
                <a:latin typeface="Arial"/>
                <a:cs typeface="Arial"/>
              </a:rPr>
              <a:t>)</a:t>
            </a:r>
            <a:endParaRPr lang="en-US" altLang="en-US" sz="4000" b="1" i="1" dirty="0">
              <a:solidFill>
                <a:srgbClr val="FFFFFF"/>
              </a:solidFill>
              <a:effectLst>
                <a:glow rad="304800">
                  <a:srgbClr val="000000">
                    <a:alpha val="90000"/>
                  </a:srgbClr>
                </a:glow>
              </a:effectLst>
              <a:latin typeface="Arial"/>
              <a:cs typeface="Arial"/>
            </a:endParaRPr>
          </a:p>
        </p:txBody>
      </p:sp>
      <p:sp>
        <p:nvSpPr>
          <p:cNvPr id="179208" name="AutoShape 8"/>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心？</a:t>
            </a:r>
          </a:p>
        </p:txBody>
      </p:sp>
    </p:spTree>
    <p:extLst>
      <p:ext uri="{BB962C8B-B14F-4D97-AF65-F5344CB8AC3E}">
        <p14:creationId xmlns:p14="http://schemas.microsoft.com/office/powerpoint/2010/main" val="2997862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7" grpId="0" autoUpdateAnimBg="0"/>
      <p:bldP spid="179208" grpId="0" animBg="1"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参孙的头发被剪</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0593814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err="1">
                <a:solidFill>
                  <a:srgbClr val="FFFFFF"/>
                </a:solidFill>
                <a:effectLst>
                  <a:glow rad="177800">
                    <a:schemeClr val="tx1"/>
                  </a:glow>
                </a:effectLst>
                <a:latin typeface="Arial" charset="0"/>
                <a:ea typeface="ＭＳ Ｐゴシック" charset="0"/>
              </a:rPr>
              <a:t>参孙的眼被挖</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846753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参孙逝世</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71661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231434977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err="1">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罪</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奴役</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代求</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救恩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静默</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174</a:t>
            </a:r>
          </a:p>
        </p:txBody>
      </p:sp>
      <p:sp>
        <p:nvSpPr>
          <p:cNvPr id="2" name="Rounded Rectangular Callout 1"/>
          <p:cNvSpPr/>
          <p:nvPr/>
        </p:nvSpPr>
        <p:spPr>
          <a:xfrm>
            <a:off x="107306" y="428474"/>
            <a:ext cx="8929388"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363724" y="994294"/>
            <a:ext cx="8568952"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3200" b="0" i="0" u="none" strike="noStrike" kern="1200" cap="none" spc="0" normalizeH="0" baseline="0" noProof="0" dirty="0">
                <a:ln>
                  <a:noFill/>
                </a:ln>
                <a:solidFill>
                  <a:srgbClr val="000000"/>
                </a:solidFill>
                <a:effectLst/>
                <a:uLnTx/>
                <a:uFillTx/>
                <a:latin typeface="Times New Roman" charset="0"/>
                <a:ea typeface="ＭＳ Ｐゴシック" charset="0"/>
              </a:rPr>
              <a:t>参孙治理以色列二十年”（士师记</a:t>
            </a:r>
            <a:r>
              <a:rPr kumimoji="0" lang="en-US" altLang="zh-CN" sz="3200" b="0" i="0" u="none" strike="noStrike" kern="1200" cap="none" spc="0" normalizeH="0" baseline="0" noProof="0" dirty="0">
                <a:ln>
                  <a:noFill/>
                </a:ln>
                <a:solidFill>
                  <a:srgbClr val="000000"/>
                </a:solidFill>
                <a:effectLst/>
                <a:uLnTx/>
                <a:uFillTx/>
                <a:latin typeface="Times New Roman" charset="0"/>
                <a:ea typeface="ＭＳ Ｐゴシック" charset="0"/>
              </a:rPr>
              <a:t>16:21</a:t>
            </a:r>
            <a:r>
              <a:rPr kumimoji="0" lang="zh-CN" altLang="en-US" sz="3200" b="0" i="0" u="none" strike="noStrike" kern="1200" cap="none" spc="0" normalizeH="0" baseline="0" noProof="0" dirty="0">
                <a:ln>
                  <a:noFill/>
                </a:ln>
                <a:solidFill>
                  <a:srgbClr val="000000"/>
                </a:solidFill>
                <a:effectLst/>
                <a:uLnTx/>
                <a:uFillTx/>
                <a:latin typeface="Times New Roman" charset="0"/>
                <a:ea typeface="ＭＳ Ｐゴシック" charset="0"/>
              </a:rPr>
              <a:t>），但并未提到这个国家在参孙统治的二十年后经历了和平。</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22373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当我们制定规则时，我们总是在兜圈子。</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432301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zh-CN" altLang="en-US" sz="6000" b="1" dirty="0">
                <a:solidFill>
                  <a:schemeClr val="tx1"/>
                </a:solidFill>
                <a:latin typeface="Arial" charset="0"/>
                <a:ea typeface="ＭＳ Ｐゴシック" charset="0"/>
              </a:rPr>
              <a:t>道德相对主义</a:t>
            </a:r>
            <a:endParaRPr lang="en-US" sz="6000" b="1" dirty="0">
              <a:solidFill>
                <a:schemeClr val="tx1"/>
              </a:solidFill>
              <a:latin typeface="Arial" charset="0"/>
              <a:ea typeface="ＭＳ Ｐゴシック" charset="0"/>
            </a:endParaRPr>
          </a:p>
        </p:txBody>
      </p:sp>
    </p:spTree>
    <p:extLst>
      <p:ext uri="{BB962C8B-B14F-4D97-AF65-F5344CB8AC3E}">
        <p14:creationId xmlns:p14="http://schemas.microsoft.com/office/powerpoint/2010/main" val="21680780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zh-CN" altLang="en-US" sz="6000" b="1" dirty="0">
                <a:solidFill>
                  <a:srgbClr val="000000"/>
                </a:solidFill>
                <a:effectLst/>
                <a:latin typeface="Driveby"/>
                <a:ea typeface="ＭＳ Ｐゴシック" charset="0"/>
                <a:cs typeface="Driveby"/>
              </a:rPr>
              <a:t>枪伤上</a:t>
            </a:r>
            <a:br>
              <a:rPr lang="en-US" altLang="zh-CN" sz="6000" b="1" dirty="0">
                <a:solidFill>
                  <a:srgbClr val="000000"/>
                </a:solidFill>
                <a:effectLst/>
                <a:latin typeface="Driveby"/>
                <a:ea typeface="ＭＳ Ｐゴシック" charset="0"/>
                <a:cs typeface="Driveby"/>
              </a:rPr>
            </a:br>
            <a:r>
              <a:rPr lang="zh-CN" altLang="en-US" sz="6000" b="1" dirty="0">
                <a:solidFill>
                  <a:srgbClr val="000000"/>
                </a:solidFill>
                <a:effectLst/>
                <a:latin typeface="Driveby"/>
                <a:ea typeface="ＭＳ Ｐゴシック" charset="0"/>
                <a:cs typeface="Driveby"/>
              </a:rPr>
              <a:t>的创可贴</a:t>
            </a:r>
            <a:endParaRPr lang="en-US" sz="6000" b="1" dirty="0">
              <a:solidFill>
                <a:srgbClr val="000000"/>
              </a:solidFill>
              <a:effectLst/>
              <a:latin typeface="Driveby"/>
              <a:ea typeface="ＭＳ Ｐゴシック" charset="0"/>
              <a:cs typeface="Driveby"/>
            </a:endParaRP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uLnTx/>
                <a:uFillTx/>
                <a:latin typeface="Arial"/>
                <a:ea typeface="ＭＳ Ｐゴシック" charset="0"/>
                <a:cs typeface="Arial"/>
              </a:rPr>
              <a:t>士师记的教训</a:t>
            </a:r>
            <a:endParaRPr kumimoji="0" lang="en-US" sz="4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6738935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4974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926525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324741983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84595818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以色列的宗教和道德失败表明他们需要一位正义的国王，而不是他们的相对主义 </a:t>
            </a:r>
            <a:r>
              <a:rPr lang="en-US" b="1" dirty="0">
                <a:effectLst>
                  <a:glow rad="127000">
                    <a:schemeClr val="tx1"/>
                  </a:glow>
                </a:effectLst>
                <a:latin typeface="Arial" charset="0"/>
                <a:ea typeface="ＭＳ Ｐゴシック" charset="0"/>
                <a:cs typeface="ＭＳ Ｐゴシック" charset="0"/>
              </a:rPr>
              <a:t>(</a:t>
            </a:r>
            <a:r>
              <a:rPr lang="zh-TW" altLang="en-US" b="1" dirty="0">
                <a:effectLst>
                  <a:glow rad="127000">
                    <a:schemeClr val="tx1"/>
                  </a:glow>
                </a:effectLst>
                <a:latin typeface="Arial" charset="0"/>
                <a:ea typeface="ＭＳ Ｐゴシック" charset="0"/>
                <a:cs typeface="ＭＳ Ｐゴシック" charset="0"/>
              </a:rPr>
              <a:t>士师记 </a:t>
            </a:r>
            <a:r>
              <a:rPr lang="en-US"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105026874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让神作王</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不是相对主义、偶像崇拜或罪的循环</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3338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G05029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1"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2" name="TextBox 3"/>
          <p:cNvSpPr txBox="1">
            <a:spLocks noChangeArrowheads="1"/>
          </p:cNvSpPr>
          <p:nvPr/>
        </p:nvSpPr>
        <p:spPr bwMode="auto">
          <a:xfrm rot="-5400000">
            <a:off x="52387" y="2447926"/>
            <a:ext cx="3643313"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ＭＳ Ｐゴシック" charset="0"/>
              </a:rPr>
              <a:t>对神的虔诚度</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4453" name="TextBox 5"/>
          <p:cNvSpPr txBox="1">
            <a:spLocks noChangeArrowheads="1"/>
          </p:cNvSpPr>
          <p:nvPr/>
        </p:nvSpPr>
        <p:spPr bwMode="auto">
          <a:xfrm>
            <a:off x="2286000" y="4572000"/>
            <a:ext cx="5715000" cy="7080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ＭＳ Ｐゴシック" charset="0"/>
              </a:rPr>
              <a:t>俄陀聂     以笏      巴拉       基甸      耶弗他    参孙  </a:t>
            </a:r>
            <a:r>
              <a:rPr kumimoji="0" lang="en-US" altLang="zh-CN" sz="2000" b="1" i="0" u="none" strike="noStrike" kern="1200" cap="none" spc="0" normalizeH="0" baseline="0" noProof="0">
                <a:ln>
                  <a:noFill/>
                </a:ln>
                <a:solidFill>
                  <a:srgbClr val="000000"/>
                </a:solidFill>
                <a:effectLst/>
                <a:uLnTx/>
                <a:uFillTx/>
                <a:latin typeface="Times New Roman"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ＭＳ Ｐゴシック" charset="0"/>
              </a:rPr>
              <a:t>时代         时代      时代       时代      时代</a:t>
            </a:r>
            <a:r>
              <a:rPr kumimoji="0" lang="en-US" altLang="zh-CN" sz="2000" b="1" i="0" u="none" strike="noStrike" kern="1200" cap="none" spc="0" normalizeH="0" baseline="0" noProof="0">
                <a:ln>
                  <a:noFill/>
                </a:ln>
                <a:solidFill>
                  <a:srgbClr val="000000"/>
                </a:solidFill>
                <a:effectLst/>
                <a:uLnTx/>
                <a:uFillTx/>
                <a:latin typeface="Times New Roman" charset="0"/>
                <a:ea typeface="ＭＳ Ｐゴシック" charset="0"/>
              </a:rPr>
              <a:t>         </a:t>
            </a:r>
            <a:r>
              <a:rPr kumimoji="0" lang="zh-CN" altLang="en-US" sz="2000" b="1" i="0" u="none" strike="noStrike" kern="1200" cap="none" spc="0" normalizeH="0" baseline="0" noProof="0">
                <a:ln>
                  <a:noFill/>
                </a:ln>
                <a:solidFill>
                  <a:srgbClr val="000000"/>
                </a:solidFill>
                <a:effectLst/>
                <a:uLnTx/>
                <a:uFillTx/>
                <a:latin typeface="Times New Roman" charset="0"/>
                <a:ea typeface="ＭＳ Ｐゴシック" charset="0"/>
              </a:rPr>
              <a:t>时代</a:t>
            </a:r>
            <a:endParaRPr kumimoji="0" lang="en-US" altLang="zh-CN" sz="20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Title 3"/>
          <p:cNvSpPr txBox="1">
            <a:spLocks/>
          </p:cNvSpPr>
          <p:nvPr/>
        </p:nvSpPr>
        <p:spPr bwMode="auto">
          <a:xfrm>
            <a:off x="11430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Arial" charset="0"/>
                <a:ea typeface="ＭＳ Ｐゴシック" charset="0"/>
              </a:rPr>
              <a:t>周期的循环式下降</a:t>
            </a:r>
            <a:endParaRPr kumimoji="0" lang="en-US" sz="3600" b="1" i="0" u="none" strike="noStrike" kern="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3260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58347649"/>
              </p:ext>
            </p:extLst>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zh-CN" altLang="en-US" dirty="0">
                <a:latin typeface="Arial" charset="0"/>
                <a:ea typeface="ＭＳ Ｐゴシック" charset="0"/>
              </a:rPr>
              <a:t>以色列的士师</a:t>
            </a:r>
            <a:endParaRPr kumimoji="0" lang="en-US" dirty="0">
              <a:latin typeface="Arial" charset="0"/>
              <a:ea typeface="ＭＳ Ｐゴシック" charset="0"/>
            </a:endParaRP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2x</a:t>
            </a:r>
          </a:p>
        </p:txBody>
      </p:sp>
    </p:spTree>
    <p:extLst>
      <p:ext uri="{BB962C8B-B14F-4D97-AF65-F5344CB8AC3E}">
        <p14:creationId xmlns:p14="http://schemas.microsoft.com/office/powerpoint/2010/main" val="47553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士师来</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自哪里</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p:txBody>
      </p:sp>
      <p:sp>
        <p:nvSpPr>
          <p:cNvPr id="51" name="Text Box 8"/>
          <p:cNvSpPr txBox="1">
            <a:spLocks noChangeArrowheads="1"/>
          </p:cNvSpPr>
          <p:nvPr/>
        </p:nvSpPr>
        <p:spPr bwMode="auto">
          <a:xfrm>
            <a:off x="2771800" y="364502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以忽</a:t>
            </a:r>
            <a:endParaRPr lang="en-US" b="1" dirty="0">
              <a:solidFill>
                <a:srgbClr val="FFFFFF"/>
              </a:solidFill>
              <a:effectLst>
                <a:glow rad="279400">
                  <a:srgbClr val="000000">
                    <a:alpha val="98000"/>
                  </a:srgbClr>
                </a:glow>
              </a:effectLst>
              <a:latin typeface="Arial" charset="0"/>
              <a:cs typeface="Arial" charset="0"/>
            </a:endParaRPr>
          </a:p>
        </p:txBody>
      </p:sp>
      <p:sp>
        <p:nvSpPr>
          <p:cNvPr id="56" name="Text Box 16"/>
          <p:cNvSpPr txBox="1">
            <a:spLocks noChangeArrowheads="1"/>
          </p:cNvSpPr>
          <p:nvPr/>
        </p:nvSpPr>
        <p:spPr bwMode="auto">
          <a:xfrm>
            <a:off x="2411760" y="328498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p>
        </p:txBody>
      </p:sp>
      <p:sp>
        <p:nvSpPr>
          <p:cNvPr id="57" name="Text Box 17"/>
          <p:cNvSpPr txBox="1">
            <a:spLocks noChangeArrowheads="1"/>
          </p:cNvSpPr>
          <p:nvPr/>
        </p:nvSpPr>
        <p:spPr bwMode="auto">
          <a:xfrm>
            <a:off x="3491880"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基甸</a:t>
            </a:r>
          </a:p>
        </p:txBody>
      </p:sp>
      <p:sp>
        <p:nvSpPr>
          <p:cNvPr id="61" name="Text Box 23"/>
          <p:cNvSpPr txBox="1">
            <a:spLocks noChangeArrowheads="1"/>
          </p:cNvSpPr>
          <p:nvPr/>
        </p:nvSpPr>
        <p:spPr bwMode="auto">
          <a:xfrm>
            <a:off x="2483768" y="2924944"/>
            <a:ext cx="1422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p>
        </p:txBody>
      </p:sp>
      <p:sp>
        <p:nvSpPr>
          <p:cNvPr id="63" name="Text Box 26"/>
          <p:cNvSpPr txBox="1">
            <a:spLocks noChangeArrowheads="1"/>
          </p:cNvSpPr>
          <p:nvPr/>
        </p:nvSpPr>
        <p:spPr bwMode="auto">
          <a:xfrm>
            <a:off x="2699792" y="234888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p>
        </p:txBody>
      </p:sp>
      <p:sp>
        <p:nvSpPr>
          <p:cNvPr id="65" name="Text Box 29"/>
          <p:cNvSpPr txBox="1">
            <a:spLocks noChangeArrowheads="1"/>
          </p:cNvSpPr>
          <p:nvPr/>
        </p:nvSpPr>
        <p:spPr bwMode="auto">
          <a:xfrm>
            <a:off x="4211960" y="198884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p>
        </p:txBody>
      </p:sp>
      <p:sp>
        <p:nvSpPr>
          <p:cNvPr id="67" name="Text Box 32"/>
          <p:cNvSpPr txBox="1">
            <a:spLocks noChangeArrowheads="1"/>
          </p:cNvSpPr>
          <p:nvPr/>
        </p:nvSpPr>
        <p:spPr bwMode="auto">
          <a:xfrm>
            <a:off x="3945037" y="266206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69" name="Text Box 35"/>
          <p:cNvSpPr txBox="1">
            <a:spLocks noChangeArrowheads="1"/>
          </p:cNvSpPr>
          <p:nvPr/>
        </p:nvSpPr>
        <p:spPr bwMode="auto">
          <a:xfrm>
            <a:off x="2699792" y="4437112"/>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p>
        </p:txBody>
      </p:sp>
      <p:sp>
        <p:nvSpPr>
          <p:cNvPr id="71" name="Text Box 38"/>
          <p:cNvSpPr txBox="1">
            <a:spLocks noChangeArrowheads="1"/>
          </p:cNvSpPr>
          <p:nvPr/>
        </p:nvSpPr>
        <p:spPr bwMode="auto">
          <a:xfrm>
            <a:off x="2555776"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p>
        </p:txBody>
      </p:sp>
      <p:sp>
        <p:nvSpPr>
          <p:cNvPr id="73" name="Text Box 41"/>
          <p:cNvSpPr txBox="1">
            <a:spLocks noChangeArrowheads="1"/>
          </p:cNvSpPr>
          <p:nvPr/>
        </p:nvSpPr>
        <p:spPr bwMode="auto">
          <a:xfrm>
            <a:off x="2627784" y="2636912"/>
            <a:ext cx="80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74" name="Text Box 43"/>
          <p:cNvSpPr txBox="1">
            <a:spLocks noChangeArrowheads="1"/>
          </p:cNvSpPr>
          <p:nvPr/>
        </p:nvSpPr>
        <p:spPr bwMode="auto">
          <a:xfrm>
            <a:off x="1763688" y="407707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p>
        </p:txBody>
      </p:sp>
      <p:sp>
        <p:nvSpPr>
          <p:cNvPr id="53" name="Text Box 11"/>
          <p:cNvSpPr txBox="1">
            <a:spLocks noChangeArrowheads="1"/>
          </p:cNvSpPr>
          <p:nvPr/>
        </p:nvSpPr>
        <p:spPr bwMode="auto">
          <a:xfrm>
            <a:off x="2627784" y="112474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p>
        </p:txBody>
      </p:sp>
    </p:spTree>
    <p:extLst>
      <p:ext uri="{BB962C8B-B14F-4D97-AF65-F5344CB8AC3E}">
        <p14:creationId xmlns:p14="http://schemas.microsoft.com/office/powerpoint/2010/main" val="389355555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0079426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属灵悖逆</a:t>
            </a:r>
            <a:endParaRPr lang="en-US" altLang="zh-CN" sz="1600" dirty="0">
              <a:solidFill>
                <a:srgbClr val="FFFF00"/>
              </a:solidFill>
            </a:endParaRPr>
          </a:p>
          <a:p>
            <a:pPr algn="ctr" eaLnBrk="1" hangingPunct="1"/>
            <a:r>
              <a:rPr lang="en-US" sz="1600" dirty="0">
                <a:solidFill>
                  <a:srgbClr val="FFFF00"/>
                </a:solidFill>
              </a:rPr>
              <a:t>2</a:t>
            </a:r>
            <a:r>
              <a:rPr lang="zh-CN" altLang="en-US" sz="1600" dirty="0">
                <a:solidFill>
                  <a:srgbClr val="FFFF00"/>
                </a:solidFill>
              </a:rPr>
              <a:t>：</a:t>
            </a:r>
            <a:r>
              <a:rPr lang="en-US" altLang="zh-CN" sz="1600" dirty="0">
                <a:solidFill>
                  <a:srgbClr val="FFFF00"/>
                </a:solidFill>
              </a:rPr>
              <a:t>1-5</a:t>
            </a:r>
            <a:endParaRPr lang="en-US" sz="1600" dirty="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序言</a:t>
            </a:r>
            <a:endParaRPr lang="en-US" altLang="zh-CN" sz="1500" dirty="0">
              <a:solidFill>
                <a:srgbClr val="FFFF00"/>
              </a:solidFill>
            </a:endParaRPr>
          </a:p>
          <a:p>
            <a:pPr algn="ctr" eaLnBrk="1" hangingPunct="1"/>
            <a:r>
              <a:rPr lang="en-US" altLang="zh-CN" sz="1200" dirty="0">
                <a:solidFill>
                  <a:srgbClr val="FFFF00"/>
                </a:solidFill>
              </a:rPr>
              <a:t>2</a:t>
            </a:r>
            <a:r>
              <a:rPr lang="zh-CN" altLang="en-US" sz="1200" dirty="0">
                <a:solidFill>
                  <a:srgbClr val="FFFF00"/>
                </a:solidFill>
              </a:rPr>
              <a:t>：</a:t>
            </a:r>
            <a:r>
              <a:rPr lang="en-US" altLang="zh-CN" sz="1200" dirty="0">
                <a:solidFill>
                  <a:srgbClr val="FFFF00"/>
                </a:solidFill>
              </a:rPr>
              <a:t>6- 3</a:t>
            </a:r>
            <a:r>
              <a:rPr lang="zh-CN" altLang="en-US" sz="1200" dirty="0">
                <a:solidFill>
                  <a:srgbClr val="FFFF00"/>
                </a:solidFill>
              </a:rPr>
              <a:t>：</a:t>
            </a:r>
            <a:r>
              <a:rPr lang="en-US" altLang="zh-CN" sz="1200" dirty="0">
                <a:solidFill>
                  <a:srgbClr val="FFFF00"/>
                </a:solidFill>
              </a:rPr>
              <a:t>6</a:t>
            </a:r>
          </a:p>
          <a:p>
            <a:pPr algn="ctr" eaLnBrk="1" hangingPunct="1"/>
            <a:endParaRPr lang="en-US" sz="1500" dirty="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南部</a:t>
            </a:r>
            <a:endParaRPr lang="en-US" altLang="zh-CN" sz="1500" dirty="0">
              <a:solidFill>
                <a:srgbClr val="FFFF00"/>
              </a:solidFill>
            </a:endParaRPr>
          </a:p>
          <a:p>
            <a:pPr algn="ctr" eaLnBrk="1" hangingPunct="1"/>
            <a:r>
              <a:rPr lang="en-US" altLang="zh-CN" sz="1100" dirty="0">
                <a:solidFill>
                  <a:srgbClr val="FFFF00"/>
                </a:solidFill>
              </a:rPr>
              <a:t>3</a:t>
            </a:r>
            <a:r>
              <a:rPr lang="zh-CN" altLang="en-US" sz="1100" dirty="0">
                <a:solidFill>
                  <a:srgbClr val="FFFF00"/>
                </a:solidFill>
              </a:rPr>
              <a:t>：</a:t>
            </a:r>
            <a:r>
              <a:rPr lang="en-US" altLang="zh-CN" sz="1100" dirty="0">
                <a:solidFill>
                  <a:srgbClr val="FFFF00"/>
                </a:solidFill>
              </a:rPr>
              <a:t>5- 3</a:t>
            </a:r>
            <a:r>
              <a:rPr lang="zh-CN" altLang="en-US" sz="1100" dirty="0">
                <a:solidFill>
                  <a:srgbClr val="FFFF00"/>
                </a:solidFill>
              </a:rPr>
              <a:t>：</a:t>
            </a:r>
            <a:r>
              <a:rPr lang="en-US" altLang="zh-CN" sz="1100" dirty="0">
                <a:solidFill>
                  <a:srgbClr val="FFFF00"/>
                </a:solidFill>
              </a:rPr>
              <a:t>31</a:t>
            </a:r>
          </a:p>
          <a:p>
            <a:pPr algn="ctr" eaLnBrk="1" hangingPunct="1"/>
            <a:endParaRPr lang="en-US" sz="1500" dirty="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东部</a:t>
            </a:r>
            <a:endParaRPr lang="en-US" altLang="zh-CN" sz="1500">
              <a:solidFill>
                <a:srgbClr val="FFFF00"/>
              </a:solidFill>
            </a:endParaRPr>
          </a:p>
          <a:p>
            <a:pPr algn="ctr" eaLnBrk="1" hangingPunct="1"/>
            <a:r>
              <a:rPr lang="en-US" altLang="zh-CN" sz="1100">
                <a:solidFill>
                  <a:srgbClr val="FFFF00"/>
                </a:solidFill>
              </a:rPr>
              <a:t>  10</a:t>
            </a:r>
            <a:r>
              <a:rPr lang="zh-CN" altLang="en-US" sz="1100">
                <a:solidFill>
                  <a:srgbClr val="FFFF00"/>
                </a:solidFill>
              </a:rPr>
              <a:t>：</a:t>
            </a:r>
            <a:r>
              <a:rPr lang="en-US" altLang="zh-CN" sz="1100">
                <a:solidFill>
                  <a:srgbClr val="FFFF00"/>
                </a:solidFill>
              </a:rPr>
              <a:t>3- </a:t>
            </a:r>
          </a:p>
          <a:p>
            <a:pPr algn="ctr" eaLnBrk="1" hangingPunct="1"/>
            <a:r>
              <a:rPr lang="en-US" altLang="zh-CN" sz="1100">
                <a:solidFill>
                  <a:srgbClr val="FFFF00"/>
                </a:solidFill>
              </a:rPr>
              <a:t>12</a:t>
            </a:r>
            <a:r>
              <a:rPr lang="zh-CN" altLang="en-US" sz="1100">
                <a:solidFill>
                  <a:srgbClr val="FFFF00"/>
                </a:solidFill>
              </a:rPr>
              <a:t>：</a:t>
            </a:r>
            <a:r>
              <a:rPr lang="en-US" altLang="zh-CN" sz="1100">
                <a:solidFill>
                  <a:srgbClr val="FFFF00"/>
                </a:solidFill>
              </a:rPr>
              <a:t>7 </a:t>
            </a:r>
          </a:p>
          <a:p>
            <a:pPr algn="ctr" eaLnBrk="1" hangingPunct="1"/>
            <a:endParaRPr lang="en-US" sz="1500">
              <a:solidFill>
                <a:srgbClr val="FFFF00"/>
              </a:solidFill>
            </a:endParaRPr>
          </a:p>
        </p:txBody>
      </p:sp>
      <p:sp>
        <p:nvSpPr>
          <p:cNvPr id="54" name="TextBox 51"/>
          <p:cNvSpPr txBox="1">
            <a:spLocks noChangeArrowheads="1"/>
          </p:cNvSpPr>
          <p:nvPr/>
        </p:nvSpPr>
        <p:spPr bwMode="auto">
          <a:xfrm>
            <a:off x="5429250" y="4643438"/>
            <a:ext cx="928688"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12</a:t>
            </a:r>
            <a:r>
              <a:rPr lang="zh-CN" altLang="en-US" sz="1100">
                <a:solidFill>
                  <a:srgbClr val="FFFF00"/>
                </a:solidFill>
              </a:rPr>
              <a:t>：</a:t>
            </a:r>
            <a:r>
              <a:rPr lang="en-US" altLang="zh-CN" sz="1100">
                <a:solidFill>
                  <a:srgbClr val="FFFF00"/>
                </a:solidFill>
              </a:rPr>
              <a:t>8-15</a:t>
            </a:r>
          </a:p>
          <a:p>
            <a:pPr algn="ctr" eaLnBrk="1" hangingPunct="1"/>
            <a:endParaRPr lang="en-US" sz="1500">
              <a:solidFill>
                <a:srgbClr val="FFFF00"/>
              </a:solidFill>
            </a:endParaRPr>
          </a:p>
        </p:txBody>
      </p:sp>
      <p:sp>
        <p:nvSpPr>
          <p:cNvPr id="55" name="TextBox 53"/>
          <p:cNvSpPr txBox="1">
            <a:spLocks noChangeArrowheads="1"/>
          </p:cNvSpPr>
          <p:nvPr/>
        </p:nvSpPr>
        <p:spPr bwMode="auto">
          <a:xfrm>
            <a:off x="6000750" y="4643438"/>
            <a:ext cx="1071563"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西部</a:t>
            </a:r>
            <a:endParaRPr lang="en-US" altLang="zh-CN" sz="1500">
              <a:solidFill>
                <a:srgbClr val="FFFF00"/>
              </a:solidFill>
            </a:endParaRPr>
          </a:p>
          <a:p>
            <a:pPr algn="ctr" eaLnBrk="1" hangingPunct="1"/>
            <a:r>
              <a:rPr lang="en-US" altLang="zh-CN" sz="1100">
                <a:solidFill>
                  <a:srgbClr val="FFFF00"/>
                </a:solidFill>
              </a:rPr>
              <a:t>  13</a:t>
            </a:r>
            <a:r>
              <a:rPr lang="zh-CN" altLang="en-US" sz="1100">
                <a:solidFill>
                  <a:srgbClr val="FFFF00"/>
                </a:solidFill>
              </a:rPr>
              <a:t>：</a:t>
            </a:r>
            <a:r>
              <a:rPr lang="en-US" altLang="zh-CN" sz="1100">
                <a:solidFill>
                  <a:srgbClr val="FFFF00"/>
                </a:solidFill>
              </a:rPr>
              <a:t>1- </a:t>
            </a:r>
          </a:p>
          <a:p>
            <a:pPr algn="ctr" eaLnBrk="1" hangingPunct="1"/>
            <a:r>
              <a:rPr lang="en-US" altLang="zh-CN" sz="1100">
                <a:solidFill>
                  <a:srgbClr val="FFFF00"/>
                </a:solidFill>
              </a:rPr>
              <a:t>16</a:t>
            </a:r>
            <a:r>
              <a:rPr lang="zh-CN" altLang="en-US" sz="1100">
                <a:solidFill>
                  <a:srgbClr val="FFFF00"/>
                </a:solidFill>
              </a:rPr>
              <a:t>：</a:t>
            </a:r>
            <a:r>
              <a:rPr lang="en-US" altLang="zh-CN" sz="1100">
                <a:solidFill>
                  <a:srgbClr val="FFFF00"/>
                </a:solidFill>
              </a:rPr>
              <a:t>31 </a:t>
            </a:r>
          </a:p>
          <a:p>
            <a:pPr algn="ctr" eaLnBrk="1" hangingPunct="1"/>
            <a:endParaRPr lang="en-US" sz="1500">
              <a:solidFill>
                <a:srgbClr val="FFFF00"/>
              </a:solidFill>
            </a:endParaRPr>
          </a:p>
        </p:txBody>
      </p:sp>
      <p:sp>
        <p:nvSpPr>
          <p:cNvPr id="56" name="TextBox 48"/>
          <p:cNvSpPr txBox="1">
            <a:spLocks noChangeArrowheads="1"/>
          </p:cNvSpPr>
          <p:nvPr/>
        </p:nvSpPr>
        <p:spPr bwMode="auto">
          <a:xfrm>
            <a:off x="6786563"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600" dirty="0">
                <a:solidFill>
                  <a:srgbClr val="FFFF00"/>
                </a:solidFill>
              </a:rPr>
              <a:t>宗教腐败</a:t>
            </a:r>
            <a:r>
              <a:rPr lang="en-US" altLang="zh-CN" sz="1600" dirty="0">
                <a:solidFill>
                  <a:srgbClr val="FFFF00"/>
                </a:solidFill>
              </a:rPr>
              <a:t>17-18</a:t>
            </a:r>
            <a:endParaRPr lang="en-US" sz="1600" dirty="0">
              <a:solidFill>
                <a:srgbClr val="FFFF00"/>
              </a:solidFill>
            </a:endParaRPr>
          </a:p>
        </p:txBody>
      </p:sp>
      <p:sp>
        <p:nvSpPr>
          <p:cNvPr id="57" name="TextBox 48"/>
          <p:cNvSpPr txBox="1">
            <a:spLocks noChangeArrowheads="1"/>
          </p:cNvSpPr>
          <p:nvPr/>
        </p:nvSpPr>
        <p:spPr bwMode="auto">
          <a:xfrm>
            <a:off x="77152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600" dirty="0">
                <a:solidFill>
                  <a:srgbClr val="FFFF00"/>
                </a:solidFill>
              </a:rPr>
              <a:t>道德腐败</a:t>
            </a:r>
            <a:r>
              <a:rPr lang="en-US" altLang="zh-CN" sz="1600" dirty="0">
                <a:solidFill>
                  <a:srgbClr val="FFFF00"/>
                </a:solidFill>
              </a:rPr>
              <a:t>19-21</a:t>
            </a:r>
            <a:endParaRPr lang="en-US" sz="1600" dirty="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G050295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1" name="Picture 3" descr="G010638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3657600" y="1066800"/>
            <a:ext cx="3505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u="sng">
                <a:solidFill>
                  <a:srgbClr val="FF0000"/>
                </a:solidFill>
                <a:cs typeface="Times New Roman" charset="0"/>
              </a:rPr>
              <a:t>宗教的失败</a:t>
            </a:r>
            <a:endParaRPr lang="en-US" b="1" u="sng">
              <a:cs typeface="Times New Roman" charset="0"/>
            </a:endParaRPr>
          </a:p>
        </p:txBody>
      </p:sp>
      <p:sp>
        <p:nvSpPr>
          <p:cNvPr id="165893" name="Text Box 5"/>
          <p:cNvSpPr txBox="1">
            <a:spLocks noChangeArrowheads="1"/>
          </p:cNvSpPr>
          <p:nvPr/>
        </p:nvSpPr>
        <p:spPr bwMode="auto">
          <a:xfrm>
            <a:off x="3581400" y="2286000"/>
            <a:ext cx="4953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u="sng" dirty="0">
                <a:solidFill>
                  <a:srgbClr val="FF0000"/>
                </a:solidFill>
                <a:cs typeface="Times New Roman" charset="0"/>
              </a:rPr>
              <a:t>弥迦信仰的背弃</a:t>
            </a:r>
            <a:r>
              <a:rPr lang="en-US" altLang="ja-JP" b="1" u="sng" dirty="0">
                <a:solidFill>
                  <a:srgbClr val="FF0000"/>
                </a:solidFill>
                <a:cs typeface="Times New Roman" charset="0"/>
              </a:rPr>
              <a:t>(17</a:t>
            </a:r>
            <a:r>
              <a:rPr lang="zh-CN" altLang="en-US" b="1" u="sng" dirty="0">
                <a:solidFill>
                  <a:srgbClr val="FF0000"/>
                </a:solidFill>
                <a:cs typeface="Times New Roman" charset="0"/>
              </a:rPr>
              <a:t>章</a:t>
            </a:r>
            <a:r>
              <a:rPr lang="en-US" altLang="ja-JP" b="1" u="sng" dirty="0">
                <a:solidFill>
                  <a:srgbClr val="FF0000"/>
                </a:solidFill>
                <a:cs typeface="Times New Roman" charset="0"/>
              </a:rPr>
              <a:t>)</a:t>
            </a:r>
            <a:endParaRPr lang="en-US" altLang="ja-JP" b="1" dirty="0">
              <a:solidFill>
                <a:srgbClr val="FF0000"/>
              </a:solidFill>
              <a:cs typeface="Times New Roman" charset="0"/>
            </a:endParaRPr>
          </a:p>
          <a:p>
            <a:r>
              <a:rPr lang="en-US" b="1" dirty="0">
                <a:solidFill>
                  <a:srgbClr val="FF0000"/>
                </a:solidFill>
                <a:cs typeface="Times New Roman" charset="0"/>
              </a:rPr>
              <a:t>  - </a:t>
            </a:r>
            <a:r>
              <a:rPr lang="zh-CN" altLang="en-US" b="1" dirty="0">
                <a:solidFill>
                  <a:srgbClr val="FF0000"/>
                </a:solidFill>
                <a:cs typeface="Times New Roman" charset="0"/>
              </a:rPr>
              <a:t>拜偶像</a:t>
            </a:r>
            <a:endParaRPr lang="en-US" altLang="ja-JP" b="1" dirty="0">
              <a:solidFill>
                <a:srgbClr val="FF0000"/>
              </a:solidFill>
              <a:cs typeface="Times New Roman" charset="0"/>
            </a:endParaRPr>
          </a:p>
          <a:p>
            <a:r>
              <a:rPr lang="en-US" b="1" dirty="0">
                <a:solidFill>
                  <a:srgbClr val="FF0000"/>
                </a:solidFill>
                <a:cs typeface="Times New Roman" charset="0"/>
              </a:rPr>
              <a:t>  - </a:t>
            </a:r>
            <a:r>
              <a:rPr lang="zh-CN" altLang="en-US" b="1" dirty="0">
                <a:solidFill>
                  <a:srgbClr val="FF0000"/>
                </a:solidFill>
                <a:cs typeface="Times New Roman" charset="0"/>
              </a:rPr>
              <a:t>雇用拜偶像的利未人为祭师</a:t>
            </a:r>
            <a:endParaRPr lang="en-US" altLang="ja-JP" b="1" dirty="0">
              <a:solidFill>
                <a:srgbClr val="FF0000"/>
              </a:solidFill>
              <a:cs typeface="Times New Roman" charset="0"/>
            </a:endParaRPr>
          </a:p>
          <a:p>
            <a:r>
              <a:rPr lang="en-US" b="1" dirty="0">
                <a:solidFill>
                  <a:srgbClr val="FF0000"/>
                </a:solidFill>
                <a:cs typeface="Times New Roman" charset="0"/>
              </a:rPr>
              <a:t> </a:t>
            </a:r>
          </a:p>
          <a:p>
            <a:endParaRPr lang="en-US" b="1" dirty="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 calcmode="lin" valueType="num">
                                      <p:cBhvr>
                                        <p:cTn id="7" dur="500" fill="hold"/>
                                        <p:tgtEl>
                                          <p:spTgt spid="165892"/>
                                        </p:tgtEl>
                                        <p:attrNameLst>
                                          <p:attrName>ppt_w</p:attrName>
                                        </p:attrNameLst>
                                      </p:cBhvr>
                                      <p:tavLst>
                                        <p:tav tm="0">
                                          <p:val>
                                            <p:fltVal val="0"/>
                                          </p:val>
                                        </p:tav>
                                        <p:tav tm="100000">
                                          <p:val>
                                            <p:strVal val="#ppt_w"/>
                                          </p:val>
                                        </p:tav>
                                      </p:tavLst>
                                    </p:anim>
                                    <p:anim calcmode="lin" valueType="num">
                                      <p:cBhvr>
                                        <p:cTn id="8" dur="500" fill="hold"/>
                                        <p:tgtEl>
                                          <p:spTgt spid="16589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13" dur="500"/>
                                        <p:tgtEl>
                                          <p:spTgt spid="16589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8" dur="500"/>
                                        <p:tgtEl>
                                          <p:spTgt spid="16589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23"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utoUpdateAnimBg="0"/>
      <p:bldP spid="165893"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8912" r="31440"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雇用利未人异教徒祭司</a:t>
            </a:r>
            <a:r>
              <a:rPr lang="en-US" sz="2800" b="1" dirty="0">
                <a:effectLst>
                  <a:glow rad="127000">
                    <a:schemeClr val="tx1"/>
                  </a:glow>
                </a:effectLst>
                <a:latin typeface="Arial" charset="0"/>
                <a:ea typeface="ＭＳ Ｐゴシック" charset="0"/>
                <a:cs typeface="ＭＳ Ｐゴシック" charset="0"/>
              </a:rPr>
              <a:t>(</a:t>
            </a:r>
            <a:r>
              <a:rPr lang="zh-TW" altLang="en-US" sz="2800" b="1" dirty="0">
                <a:effectLst>
                  <a:glow rad="127000">
                    <a:schemeClr val="tx1"/>
                  </a:glow>
                </a:effectLst>
                <a:latin typeface="Arial" charset="0"/>
                <a:ea typeface="ＭＳ Ｐゴシック" charset="0"/>
                <a:cs typeface="ＭＳ Ｐゴシック" charset="0"/>
              </a:rPr>
              <a:t>士师记 </a:t>
            </a:r>
            <a:r>
              <a:rPr lang="en-US" sz="2800" b="1" dirty="0">
                <a:effectLst>
                  <a:glow rad="127000">
                    <a:schemeClr val="tx1"/>
                  </a:glow>
                </a:effectLst>
                <a:latin typeface="Arial" charset="0"/>
                <a:ea typeface="ＭＳ Ｐゴシック" charset="0"/>
                <a:cs typeface="ＭＳ Ｐゴシック" charset="0"/>
              </a:rPr>
              <a:t> 17)</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犹大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西面</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流便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迦得</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拿弗他利</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亚设</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便雅悯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西布伦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以萨迦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a:t>
            </a:r>
          </a:p>
        </p:txBody>
      </p:sp>
      <p:sp>
        <p:nvSpPr>
          <p:cNvPr id="21" name="Line 9"/>
          <p:cNvSpPr>
            <a:spLocks noChangeShapeType="1"/>
          </p:cNvSpPr>
          <p:nvPr/>
        </p:nvSpPr>
        <p:spPr bwMode="auto">
          <a:xfrm rot="20524962" flipH="1">
            <a:off x="4304000" y="4672682"/>
            <a:ext cx="251508" cy="789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Text Box 43"/>
          <p:cNvSpPr txBox="1">
            <a:spLocks noChangeArrowheads="1"/>
          </p:cNvSpPr>
          <p:nvPr/>
        </p:nvSpPr>
        <p:spPr bwMode="auto">
          <a:xfrm>
            <a:off x="1911244" y="5487615"/>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glow rad="279400">
                    <a:srgbClr val="000000">
                      <a:alpha val="98000"/>
                    </a:srgbClr>
                  </a:glow>
                </a:effectLst>
                <a:uLnTx/>
                <a:uFillTx/>
                <a:latin typeface="Arial" charset="0"/>
                <a:ea typeface="ＭＳ Ｐゴシック" charset="0"/>
                <a:cs typeface="Arial" charset="0"/>
              </a:rPr>
              <a:t>伯利恒</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grpSp>
        <p:nvGrpSpPr>
          <p:cNvPr id="23" name="Group 6"/>
          <p:cNvGrpSpPr>
            <a:grpSpLocks/>
          </p:cNvGrpSpPr>
          <p:nvPr/>
        </p:nvGrpSpPr>
        <p:grpSpPr bwMode="auto">
          <a:xfrm>
            <a:off x="4328337" y="5553626"/>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6" name="Group 22"/>
          <p:cNvGrpSpPr>
            <a:grpSpLocks/>
          </p:cNvGrpSpPr>
          <p:nvPr/>
        </p:nvGrpSpPr>
        <p:grpSpPr bwMode="auto">
          <a:xfrm>
            <a:off x="4328337" y="4363640"/>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以法莲</a:t>
            </a:r>
            <a:endPar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81157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6833981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G050295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1" name="Picture 3" descr="G010638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3657600" y="1066800"/>
            <a:ext cx="3505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u="sng">
                <a:solidFill>
                  <a:srgbClr val="FF0000"/>
                </a:solidFill>
                <a:cs typeface="Times New Roman" charset="0"/>
              </a:rPr>
              <a:t>宗教的失败</a:t>
            </a:r>
            <a:endParaRPr lang="en-US" b="1" u="sng">
              <a:solidFill>
                <a:srgbClr val="000000"/>
              </a:solidFill>
              <a:cs typeface="Times New Roman" charset="0"/>
            </a:endParaRPr>
          </a:p>
        </p:txBody>
      </p:sp>
      <p:sp>
        <p:nvSpPr>
          <p:cNvPr id="165893" name="Text Box 5"/>
          <p:cNvSpPr txBox="1">
            <a:spLocks noChangeArrowheads="1"/>
          </p:cNvSpPr>
          <p:nvPr/>
        </p:nvSpPr>
        <p:spPr bwMode="auto">
          <a:xfrm>
            <a:off x="3581400" y="2286000"/>
            <a:ext cx="49530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u="sng">
                <a:solidFill>
                  <a:srgbClr val="FF0000"/>
                </a:solidFill>
                <a:cs typeface="Times New Roman" charset="0"/>
              </a:rPr>
              <a:t>弥迦信仰的背弃</a:t>
            </a:r>
            <a:r>
              <a:rPr lang="en-US" altLang="ja-JP" b="1" u="sng">
                <a:solidFill>
                  <a:srgbClr val="FF0000"/>
                </a:solidFill>
                <a:cs typeface="Times New Roman" charset="0"/>
              </a:rPr>
              <a:t>(17</a:t>
            </a:r>
            <a:r>
              <a:rPr lang="zh-CN" altLang="en-US" b="1" u="sng">
                <a:solidFill>
                  <a:srgbClr val="FF0000"/>
                </a:solidFill>
                <a:cs typeface="Times New Roman" charset="0"/>
              </a:rPr>
              <a:t>章</a:t>
            </a:r>
            <a:r>
              <a:rPr lang="en-US" altLang="ja-JP" b="1" u="sng">
                <a:solidFill>
                  <a:srgbClr val="FF0000"/>
                </a:solidFill>
                <a:cs typeface="Times New Roman" charset="0"/>
              </a:rPr>
              <a:t>)</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拜偶像</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雇用拜偶像的利未人为祭师</a:t>
            </a:r>
            <a:endParaRPr lang="en-US" altLang="ja-JP" b="1">
              <a:solidFill>
                <a:srgbClr val="FF0000"/>
              </a:solidFill>
              <a:cs typeface="Times New Roman" charset="0"/>
            </a:endParaRPr>
          </a:p>
          <a:p>
            <a:r>
              <a:rPr lang="en-US" b="1">
                <a:solidFill>
                  <a:srgbClr val="FF0000"/>
                </a:solidFill>
                <a:cs typeface="Times New Roman" charset="0"/>
              </a:rPr>
              <a:t> </a:t>
            </a:r>
          </a:p>
          <a:p>
            <a:r>
              <a:rPr lang="en-US" b="1">
                <a:solidFill>
                  <a:srgbClr val="FF0000"/>
                </a:solidFill>
                <a:cs typeface="Times New Roman" charset="0"/>
              </a:rPr>
              <a:t> </a:t>
            </a:r>
            <a:r>
              <a:rPr lang="zh-CN" altLang="en-US" b="1" u="sng">
                <a:solidFill>
                  <a:srgbClr val="FF0000"/>
                </a:solidFill>
                <a:cs typeface="Times New Roman" charset="0"/>
              </a:rPr>
              <a:t>支派信仰的背弃</a:t>
            </a:r>
            <a:r>
              <a:rPr lang="en-US" altLang="ja-JP" b="1" u="sng">
                <a:solidFill>
                  <a:srgbClr val="FF0000"/>
                </a:solidFill>
                <a:cs typeface="Times New Roman" charset="0"/>
              </a:rPr>
              <a:t> (18</a:t>
            </a:r>
            <a:r>
              <a:rPr lang="zh-CN" altLang="en-US" b="1" u="sng">
                <a:solidFill>
                  <a:srgbClr val="FF0000"/>
                </a:solidFill>
                <a:cs typeface="Times New Roman" charset="0"/>
              </a:rPr>
              <a:t>章</a:t>
            </a:r>
            <a:r>
              <a:rPr lang="en-US" altLang="ja-JP" b="1" u="sng">
                <a:solidFill>
                  <a:srgbClr val="FF0000"/>
                </a:solidFill>
                <a:cs typeface="Times New Roman" charset="0"/>
              </a:rPr>
              <a:t>)</a:t>
            </a:r>
          </a:p>
          <a:p>
            <a:r>
              <a:rPr lang="en-US" b="1">
                <a:solidFill>
                  <a:srgbClr val="FF0000"/>
                </a:solidFill>
                <a:cs typeface="Times New Roman" charset="0"/>
              </a:rPr>
              <a:t>  - </a:t>
            </a:r>
            <a:r>
              <a:rPr lang="zh-CN" altLang="en-US" b="1">
                <a:solidFill>
                  <a:srgbClr val="FF0000"/>
                </a:solidFill>
                <a:cs typeface="Times New Roman" charset="0"/>
              </a:rPr>
              <a:t>利未人祝福旦支派自私，悖逆的迁移计划</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信仰的腐蚀</a:t>
            </a:r>
            <a:endParaRPr lang="en-US" b="1">
              <a:solidFill>
                <a:srgbClr val="000000"/>
              </a:solidFill>
              <a:cs typeface="Times New Roman" charset="0"/>
            </a:endParaRPr>
          </a:p>
        </p:txBody>
      </p:sp>
    </p:spTree>
    <p:extLst>
      <p:ext uri="{BB962C8B-B14F-4D97-AF65-F5344CB8AC3E}">
        <p14:creationId xmlns:p14="http://schemas.microsoft.com/office/powerpoint/2010/main" val="2195570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 calcmode="lin" valueType="num">
                                      <p:cBhvr>
                                        <p:cTn id="7" dur="500" fill="hold"/>
                                        <p:tgtEl>
                                          <p:spTgt spid="165892"/>
                                        </p:tgtEl>
                                        <p:attrNameLst>
                                          <p:attrName>ppt_w</p:attrName>
                                        </p:attrNameLst>
                                      </p:cBhvr>
                                      <p:tavLst>
                                        <p:tav tm="0">
                                          <p:val>
                                            <p:fltVal val="0"/>
                                          </p:val>
                                        </p:tav>
                                        <p:tav tm="100000">
                                          <p:val>
                                            <p:strVal val="#ppt_w"/>
                                          </p:val>
                                        </p:tav>
                                      </p:tavLst>
                                    </p:anim>
                                    <p:anim calcmode="lin" valueType="num">
                                      <p:cBhvr>
                                        <p:cTn id="8" dur="500" fill="hold"/>
                                        <p:tgtEl>
                                          <p:spTgt spid="16589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13" dur="500"/>
                                        <p:tgtEl>
                                          <p:spTgt spid="16589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8" dur="500"/>
                                        <p:tgtEl>
                                          <p:spTgt spid="16589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23" dur="500"/>
                                        <p:tgtEl>
                                          <p:spTgt spid="16589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5893">
                                            <p:txEl>
                                              <p:pRg st="4" end="4"/>
                                            </p:txEl>
                                          </p:spTgt>
                                        </p:tgtEl>
                                        <p:attrNameLst>
                                          <p:attrName>style.visibility</p:attrName>
                                        </p:attrNameLst>
                                      </p:cBhvr>
                                      <p:to>
                                        <p:strVal val="visible"/>
                                      </p:to>
                                    </p:set>
                                    <p:animEffect transition="in" filter="checkerboard(across)">
                                      <p:cBhvr>
                                        <p:cTn id="28" dur="500"/>
                                        <p:tgtEl>
                                          <p:spTgt spid="16589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33" dur="500"/>
                                        <p:tgtEl>
                                          <p:spTgt spid="165893">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38" dur="500"/>
                                        <p:tgtEl>
                                          <p:spTgt spid="165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utoUpdateAnimBg="0"/>
      <p:bldP spid="165893"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8912" r="31440"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犹大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西面</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流便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迦得</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拿弗他利</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亚设</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便雅悯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西布伦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以萨迦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a:t>
            </a:r>
          </a:p>
        </p:txBody>
      </p:sp>
      <p:grpSp>
        <p:nvGrpSpPr>
          <p:cNvPr id="26" name="Group 22"/>
          <p:cNvGrpSpPr>
            <a:grpSpLocks/>
          </p:cNvGrpSpPr>
          <p:nvPr/>
        </p:nvGrpSpPr>
        <p:grpSpPr bwMode="auto">
          <a:xfrm>
            <a:off x="4328337" y="4363640"/>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以法莲</a:t>
            </a:r>
            <a:endPar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 name="Line 9">
            <a:extLst>
              <a:ext uri="{FF2B5EF4-FFF2-40B4-BE49-F238E27FC236}">
                <a16:creationId xmlns:a16="http://schemas.microsoft.com/office/drawing/2014/main" id="{FA0F79AD-5D9E-3CFE-B6F1-B4135C0D117D}"/>
              </a:ext>
            </a:extLst>
          </p:cNvPr>
          <p:cNvSpPr>
            <a:spLocks noChangeShapeType="1"/>
          </p:cNvSpPr>
          <p:nvPr/>
        </p:nvSpPr>
        <p:spPr bwMode="auto">
          <a:xfrm rot="20524962" flipH="1">
            <a:off x="4101959" y="710659"/>
            <a:ext cx="2026316" cy="3204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 name="Text Box 43">
            <a:extLst>
              <a:ext uri="{FF2B5EF4-FFF2-40B4-BE49-F238E27FC236}">
                <a16:creationId xmlns:a16="http://schemas.microsoft.com/office/drawing/2014/main" id="{20C76269-D579-4FA7-04C7-824ADB55B266}"/>
              </a:ext>
            </a:extLst>
          </p:cNvPr>
          <p:cNvSpPr txBox="1">
            <a:spLocks noChangeArrowheads="1"/>
          </p:cNvSpPr>
          <p:nvPr/>
        </p:nvSpPr>
        <p:spPr bwMode="auto">
          <a:xfrm>
            <a:off x="5220072" y="0"/>
            <a:ext cx="4988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glow rad="279400">
                    <a:srgbClr val="000000">
                      <a:alpha val="98000"/>
                    </a:srgbClr>
                  </a:glow>
                </a:effectLst>
                <a:uLnTx/>
                <a:uFillTx/>
                <a:latin typeface="Arial" charset="0"/>
                <a:ea typeface="ＭＳ Ｐゴシック" charset="0"/>
                <a:cs typeface="Arial" charset="0"/>
              </a:rPr>
              <a:t>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4" name="Line 9">
            <a:extLst>
              <a:ext uri="{FF2B5EF4-FFF2-40B4-BE49-F238E27FC236}">
                <a16:creationId xmlns:a16="http://schemas.microsoft.com/office/drawing/2014/main" id="{C4780D0E-B255-ECA8-08E7-325B0EFD7B35}"/>
              </a:ext>
            </a:extLst>
          </p:cNvPr>
          <p:cNvSpPr>
            <a:spLocks noChangeShapeType="1"/>
          </p:cNvSpPr>
          <p:nvPr/>
        </p:nvSpPr>
        <p:spPr bwMode="auto">
          <a:xfrm rot="20524962" flipH="1" flipV="1">
            <a:off x="3775285" y="4610887"/>
            <a:ext cx="729464" cy="844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5" name="Text Box 43">
            <a:extLst>
              <a:ext uri="{FF2B5EF4-FFF2-40B4-BE49-F238E27FC236}">
                <a16:creationId xmlns:a16="http://schemas.microsoft.com/office/drawing/2014/main" id="{66C7F26B-04DE-0D8C-FA8B-18D19ADBC265}"/>
              </a:ext>
            </a:extLst>
          </p:cNvPr>
          <p:cNvSpPr txBox="1">
            <a:spLocks noChangeArrowheads="1"/>
          </p:cNvSpPr>
          <p:nvPr/>
        </p:nvSpPr>
        <p:spPr bwMode="auto">
          <a:xfrm>
            <a:off x="3131906" y="4407494"/>
            <a:ext cx="4988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glow rad="279400">
                    <a:srgbClr val="000000">
                      <a:alpha val="98000"/>
                    </a:srgbClr>
                  </a:glow>
                </a:effectLst>
                <a:uLnTx/>
                <a:uFillTx/>
                <a:latin typeface="Arial" charset="0"/>
                <a:ea typeface="ＭＳ Ｐゴシック" charset="0"/>
                <a:cs typeface="Arial" charset="0"/>
              </a:rPr>
              <a:t>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29" name="Rectangle 2">
            <a:extLst>
              <a:ext uri="{FF2B5EF4-FFF2-40B4-BE49-F238E27FC236}">
                <a16:creationId xmlns:a16="http://schemas.microsoft.com/office/drawing/2014/main" id="{3150732F-0203-E8EF-59A3-A521568CA710}"/>
              </a:ext>
            </a:extLst>
          </p:cNvPr>
          <p:cNvSpPr txBox="1">
            <a:spLocks noChangeArrowheads="1"/>
          </p:cNvSpPr>
          <p:nvPr/>
        </p:nvSpPr>
        <p:spPr bwMode="auto">
          <a:xfrm>
            <a:off x="-1" y="43012"/>
            <a:ext cx="2531016" cy="27215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kern="0">
                <a:effectLst>
                  <a:glow rad="127000">
                    <a:schemeClr val="tx1"/>
                  </a:glow>
                </a:effectLst>
                <a:latin typeface="Arial" charset="0"/>
                <a:ea typeface="ＭＳ Ｐゴシック" charset="0"/>
                <a:cs typeface="ＭＳ Ｐゴシック" charset="0"/>
              </a:rPr>
              <a:t>但支派的迁徙</a:t>
            </a:r>
            <a:br>
              <a:rPr lang="en-US" altLang="zh-CN" sz="2800" b="1" kern="0">
                <a:effectLst>
                  <a:glow rad="127000">
                    <a:schemeClr val="tx1"/>
                  </a:glow>
                </a:effectLst>
                <a:latin typeface="Arial" charset="0"/>
                <a:ea typeface="ＭＳ Ｐゴシック" charset="0"/>
                <a:cs typeface="ＭＳ Ｐゴシック" charset="0"/>
              </a:rPr>
            </a:br>
            <a:r>
              <a:rPr lang="en-US" sz="2800" b="1" kern="0">
                <a:effectLst>
                  <a:glow rad="127000">
                    <a:schemeClr val="tx1"/>
                  </a:glow>
                </a:effectLst>
                <a:latin typeface="Arial" charset="0"/>
                <a:ea typeface="ＭＳ Ｐゴシック" charset="0"/>
                <a:cs typeface="ＭＳ Ｐゴシック" charset="0"/>
              </a:rPr>
              <a:t>(</a:t>
            </a:r>
            <a:r>
              <a:rPr lang="zh-TW" altLang="en-US" sz="2800" b="1" kern="0">
                <a:effectLst>
                  <a:glow rad="127000">
                    <a:schemeClr val="tx1"/>
                  </a:glow>
                </a:effectLst>
                <a:latin typeface="Arial" charset="0"/>
                <a:ea typeface="ＭＳ Ｐゴシック" charset="0"/>
                <a:cs typeface="ＭＳ Ｐゴシック" charset="0"/>
              </a:rPr>
              <a:t>士师记 </a:t>
            </a:r>
            <a:r>
              <a:rPr lang="en-US" sz="2800" b="1" kern="0">
                <a:effectLst>
                  <a:glow rad="127000">
                    <a:schemeClr val="tx1"/>
                  </a:glow>
                </a:effectLst>
                <a:latin typeface="Arial" charset="0"/>
                <a:ea typeface="ＭＳ Ｐゴシック" charset="0"/>
                <a:cs typeface="ＭＳ Ｐゴシック" charset="0"/>
              </a:rPr>
              <a:t> 18)</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7704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500"/>
                            </p:stCondLst>
                            <p:childTnLst>
                              <p:par>
                                <p:cTn id="26" presetID="1" presetClass="exit"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zh-CN" altLang="en-US" sz="2800" b="1" dirty="0">
                <a:solidFill>
                  <a:schemeClr val="bg1"/>
                </a:solidFill>
                <a:latin typeface="Arial" charset="0"/>
                <a:ea typeface="ＭＳ Ｐゴシック" charset="0"/>
              </a:rPr>
              <a:t>讨论问题</a:t>
            </a:r>
            <a:r>
              <a:rPr lang="en-US" altLang="zh-CN" sz="2800" b="1" dirty="0">
                <a:solidFill>
                  <a:schemeClr val="bg1"/>
                </a:solidFill>
                <a:latin typeface="Arial" charset="0"/>
                <a:ea typeface="ＭＳ Ｐゴシック" charset="0"/>
              </a:rPr>
              <a:t>:</a:t>
            </a:r>
            <a:br>
              <a:rPr lang="en-US" altLang="zh-CN" sz="2800" b="1" dirty="0">
                <a:solidFill>
                  <a:schemeClr val="bg1"/>
                </a:solidFill>
                <a:latin typeface="Arial" charset="0"/>
                <a:ea typeface="ＭＳ Ｐゴシック" charset="0"/>
              </a:rPr>
            </a:br>
            <a:r>
              <a:rPr lang="zh-CN" altLang="en-US" sz="4800" b="1" dirty="0">
                <a:solidFill>
                  <a:schemeClr val="bg1"/>
                </a:solidFill>
                <a:latin typeface="Arial" charset="0"/>
                <a:ea typeface="ＭＳ Ｐゴシック" charset="0"/>
              </a:rPr>
              <a:t>今日的世界与士师时代有什么相同之处？</a:t>
            </a:r>
            <a:endParaRPr lang="en-US" sz="6600" b="1" dirty="0">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zh-CN" altLang="en-US" sz="2800" b="1" u="sng" dirty="0">
                <a:solidFill>
                  <a:schemeClr val="bg1"/>
                </a:solidFill>
              </a:rPr>
              <a:t>相对性</a:t>
            </a:r>
            <a:r>
              <a:rPr lang="en-US" altLang="ja-JP" sz="2800" b="1" dirty="0">
                <a:solidFill>
                  <a:schemeClr val="bg1"/>
                </a:solidFill>
              </a:rPr>
              <a:t>: “</a:t>
            </a:r>
            <a:r>
              <a:rPr lang="zh-CN" altLang="en-US" sz="2800" b="1" dirty="0">
                <a:solidFill>
                  <a:schemeClr val="bg1"/>
                </a:solidFill>
              </a:rPr>
              <a:t>拯救鲸鱼</a:t>
            </a:r>
            <a:r>
              <a:rPr lang="en-US" altLang="ja-JP" sz="2800" b="1" dirty="0">
                <a:solidFill>
                  <a:schemeClr val="bg1"/>
                </a:solidFill>
              </a:rPr>
              <a:t>” </a:t>
            </a:r>
            <a:r>
              <a:rPr lang="zh-CN" altLang="en-US" sz="2800" b="1" dirty="0">
                <a:solidFill>
                  <a:schemeClr val="bg1"/>
                </a:solidFill>
              </a:rPr>
              <a:t>但是草菅人命</a:t>
            </a:r>
            <a:endParaRPr lang="en-US" altLang="ja-JP" sz="2800" b="1" dirty="0">
              <a:solidFill>
                <a:schemeClr val="bg1"/>
              </a:solidFill>
            </a:endParaRPr>
          </a:p>
          <a:p>
            <a:pPr marL="342900" indent="-342900">
              <a:spcBef>
                <a:spcPct val="20000"/>
              </a:spcBef>
              <a:buFontTx/>
              <a:buChar char="•"/>
            </a:pPr>
            <a:r>
              <a:rPr lang="zh-CN" altLang="en-US" sz="2800" b="1" u="sng" dirty="0">
                <a:solidFill>
                  <a:schemeClr val="bg1"/>
                </a:solidFill>
              </a:rPr>
              <a:t>世俗化</a:t>
            </a:r>
            <a:r>
              <a:rPr lang="en-US" altLang="ja-JP" sz="2800" b="1" dirty="0">
                <a:solidFill>
                  <a:schemeClr val="bg1"/>
                </a:solidFill>
              </a:rPr>
              <a:t>: “</a:t>
            </a:r>
            <a:r>
              <a:rPr lang="zh-CN" altLang="en-US" sz="2800" b="1" dirty="0">
                <a:solidFill>
                  <a:schemeClr val="bg1"/>
                </a:solidFill>
              </a:rPr>
              <a:t>我不让自己的宗教信仰影响我的政治观</a:t>
            </a:r>
            <a:r>
              <a:rPr lang="en-US" altLang="ja-JP" sz="2800" b="1" dirty="0">
                <a:solidFill>
                  <a:schemeClr val="bg1"/>
                </a:solidFill>
              </a:rPr>
              <a:t>”</a:t>
            </a:r>
          </a:p>
          <a:p>
            <a:pPr marL="342900" indent="-342900">
              <a:spcBef>
                <a:spcPct val="20000"/>
              </a:spcBef>
              <a:buFontTx/>
              <a:buChar char="•"/>
            </a:pPr>
            <a:r>
              <a:rPr lang="zh-CN" altLang="en-US" sz="2800" b="1" u="sng" dirty="0">
                <a:solidFill>
                  <a:schemeClr val="bg1"/>
                </a:solidFill>
              </a:rPr>
              <a:t>淫乱的理念</a:t>
            </a:r>
            <a:r>
              <a:rPr lang="en-US" altLang="ja-JP" sz="2800" b="1" dirty="0">
                <a:solidFill>
                  <a:schemeClr val="bg1"/>
                </a:solidFill>
              </a:rPr>
              <a:t>: “</a:t>
            </a:r>
            <a:r>
              <a:rPr lang="zh-CN" altLang="en-US" sz="2800" b="1" dirty="0">
                <a:solidFill>
                  <a:schemeClr val="bg1"/>
                </a:solidFill>
              </a:rPr>
              <a:t>一个领袖在房间里所做的事是他的事情，与我无关。”</a:t>
            </a:r>
            <a:endParaRPr lang="en-US" sz="2800" b="1" dirty="0">
              <a:solidFill>
                <a:schemeClr val="bg1"/>
              </a:solidFill>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162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82947" name="Rectangle 3"/>
          <p:cNvSpPr>
            <a:spLocks noChangeArrowheads="1"/>
          </p:cNvSpPr>
          <p:nvPr/>
        </p:nvSpPr>
        <p:spPr bwMode="auto">
          <a:xfrm>
            <a:off x="5940152" y="2708920"/>
            <a:ext cx="3028076"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defRPr/>
            </a:pP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以色列王国在耶罗波安统治下开始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列王纪上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12:25–14:20)</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lgn="ctr">
              <a:spcBef>
                <a:spcPct val="20000"/>
              </a:spcBef>
              <a:defRPr/>
            </a:pPr>
            <a:r>
              <a:rPr lang="zh-CN" altLang="en-US" sz="2800" b="1" dirty="0">
                <a:solidFill>
                  <a:srgbClr val="FFFFFF"/>
                </a:solidFill>
                <a:effectLst>
                  <a:glow rad="228600">
                    <a:srgbClr val="000000"/>
                  </a:glow>
                </a:effectLst>
                <a:latin typeface="Arial" charset="0"/>
                <a:cs typeface="Arial" charset="0"/>
              </a:rPr>
              <a:t>公元前 </a:t>
            </a:r>
            <a:r>
              <a:rPr lang="en-US" altLang="zh-CN" sz="2800" b="1" dirty="0">
                <a:solidFill>
                  <a:srgbClr val="FFFFFF"/>
                </a:solidFill>
                <a:effectLst>
                  <a:glow rad="228600">
                    <a:srgbClr val="000000"/>
                  </a:glow>
                </a:effectLst>
                <a:latin typeface="Arial" charset="0"/>
                <a:cs typeface="Arial" charset="0"/>
              </a:rPr>
              <a:t>1340 </a:t>
            </a:r>
            <a:r>
              <a:rPr lang="zh-CN" altLang="en-US" sz="2800" b="1" dirty="0">
                <a:solidFill>
                  <a:srgbClr val="FFFFFF"/>
                </a:solidFill>
                <a:effectLst>
                  <a:glow rad="228600">
                    <a:srgbClr val="000000"/>
                  </a:glow>
                </a:effectLst>
                <a:latin typeface="Arial" charset="0"/>
                <a:cs typeface="Arial" charset="0"/>
              </a:rPr>
              <a:t>年 约拿单（摩西的孙子）的祭坛</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p>
          <a:p>
            <a:pPr lvl="0" algn="ctr">
              <a:spcBef>
                <a:spcPct val="20000"/>
              </a:spcBef>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TW"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士师记 </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18:30)</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defRPr/>
            </a:pPr>
            <a:r>
              <a:rPr lang="zh-CN" altLang="en-US" sz="2800" b="1" dirty="0">
                <a:solidFill>
                  <a:srgbClr val="FFFFFF"/>
                </a:solidFill>
                <a:effectLst>
                  <a:glow rad="228600">
                    <a:srgbClr val="000000"/>
                  </a:glow>
                </a:effectLst>
                <a:latin typeface="Arial" charset="0"/>
                <a:cs typeface="Arial" charset="0"/>
              </a:rPr>
              <a:t>耶罗波安在公元前</a:t>
            </a:r>
            <a:r>
              <a:rPr lang="en-US" altLang="zh-CN" sz="2800" b="1" dirty="0">
                <a:solidFill>
                  <a:srgbClr val="FFFFFF"/>
                </a:solidFill>
                <a:effectLst>
                  <a:glow rad="228600">
                    <a:srgbClr val="000000"/>
                  </a:glow>
                </a:effectLst>
                <a:latin typeface="Arial" charset="0"/>
                <a:cs typeface="Arial" charset="0"/>
              </a:rPr>
              <a:t>931</a:t>
            </a:r>
            <a:r>
              <a:rPr lang="zh-CN" altLang="en-US" sz="2800" b="1" dirty="0">
                <a:solidFill>
                  <a:srgbClr val="FFFFFF"/>
                </a:solidFill>
                <a:effectLst>
                  <a:glow rad="228600">
                    <a:srgbClr val="000000"/>
                  </a:glow>
                </a:effectLst>
                <a:latin typeface="Arial" charset="0"/>
                <a:cs typeface="Arial" charset="0"/>
              </a:rPr>
              <a:t>年在同一座坛上立了他的金牛犊（列王纪上 </a:t>
            </a:r>
            <a:r>
              <a:rPr lang="en-US" altLang="zh-CN" sz="2800" b="1" dirty="0">
                <a:solidFill>
                  <a:srgbClr val="FFFFFF"/>
                </a:solidFill>
                <a:effectLst>
                  <a:glow rad="228600">
                    <a:srgbClr val="000000"/>
                  </a:glow>
                </a:effectLst>
                <a:latin typeface="Arial" charset="0"/>
                <a:cs typeface="Arial" charset="0"/>
              </a:rPr>
              <a:t>12:26-33</a:t>
            </a:r>
            <a:r>
              <a:rPr lang="zh-CN" altLang="en-US" sz="2800" b="1" dirty="0">
                <a:solidFill>
                  <a:srgbClr val="FFFFFF"/>
                </a:solidFill>
                <a:effectLst>
                  <a:glow rad="228600">
                    <a:srgbClr val="000000"/>
                  </a:glow>
                </a:effectLst>
                <a:latin typeface="Arial"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Tel Dan</a:t>
            </a:r>
          </a:p>
        </p:txBody>
      </p:sp>
    </p:spTree>
    <p:extLst>
      <p:ext uri="{BB962C8B-B14F-4D97-AF65-F5344CB8AC3E}">
        <p14:creationId xmlns:p14="http://schemas.microsoft.com/office/powerpoint/2010/main" val="2927883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5" grpId="0" animBg="1"/>
      <p:bldP spid="11" grpId="0" animBg="1"/>
      <p:bldP spid="7" grpId="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spcBef>
                <a:spcPct val="20000"/>
              </a:spcBef>
              <a:defRPr/>
            </a:pPr>
            <a:r>
              <a:rPr lang="zh-CN" altLang="en-US" sz="3200" b="1" dirty="0">
                <a:solidFill>
                  <a:srgbClr val="FFFFFF"/>
                </a:solidFill>
                <a:effectLst>
                  <a:glow rad="228600">
                    <a:srgbClr val="000000"/>
                  </a:glow>
                </a:effectLst>
                <a:latin typeface="Arial" charset="0"/>
                <a:cs typeface="Arial" charset="0"/>
              </a:rPr>
              <a:t>耶罗波安的祭坛裂成两半（列王纪上 </a:t>
            </a:r>
            <a:r>
              <a:rPr lang="en-US" altLang="zh-CN" sz="3200" b="1" dirty="0">
                <a:solidFill>
                  <a:srgbClr val="FFFFFF"/>
                </a:solidFill>
                <a:effectLst>
                  <a:glow rad="228600">
                    <a:srgbClr val="000000"/>
                  </a:glow>
                </a:effectLst>
                <a:latin typeface="Arial" charset="0"/>
                <a:cs typeface="Arial" charset="0"/>
              </a:rPr>
              <a:t>13:1-5, 31-32</a:t>
            </a:r>
            <a:r>
              <a:rPr lang="zh-CN" altLang="en-US" sz="3200" b="1" dirty="0">
                <a:solidFill>
                  <a:srgbClr val="FFFFFF"/>
                </a:solidFill>
                <a:effectLst>
                  <a:glow rad="228600">
                    <a:srgbClr val="000000"/>
                  </a:glow>
                </a:effectLst>
                <a:latin typeface="Arial"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Tel Dan</a:t>
            </a:r>
          </a:p>
        </p:txBody>
      </p:sp>
    </p:spTree>
    <p:extLst>
      <p:ext uri="{BB962C8B-B14F-4D97-AF65-F5344CB8AC3E}">
        <p14:creationId xmlns:p14="http://schemas.microsoft.com/office/powerpoint/2010/main" val="7635241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3999" cy="1002506"/>
          </a:xfrm>
        </p:spPr>
        <p:txBody>
          <a:bodyPr/>
          <a:lstStyle/>
          <a:p>
            <a:r>
              <a:rPr lang="zh-CN" altLang="en-US" sz="5400" b="1" dirty="0">
                <a:solidFill>
                  <a:srgbClr val="FFFFFF"/>
                </a:solidFill>
              </a:rPr>
              <a:t>因果关系</a:t>
            </a:r>
            <a:endParaRPr lang="en-US" sz="5400" b="1" dirty="0">
              <a:solidFill>
                <a:srgbClr val="FFFFFF"/>
              </a:solidFill>
            </a:endParaRPr>
          </a:p>
        </p:txBody>
      </p:sp>
      <p:sp>
        <p:nvSpPr>
          <p:cNvPr id="3" name="Right Arrow 2"/>
          <p:cNvSpPr/>
          <p:nvPr/>
        </p:nvSpPr>
        <p:spPr>
          <a:xfrm>
            <a:off x="755576" y="1052736"/>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uLnTx/>
                <a:uFillTx/>
                <a:latin typeface="Arial"/>
                <a:ea typeface="+mn-ea"/>
                <a:cs typeface="Arial"/>
              </a:rPr>
              <a:t>宗教失败</a:t>
            </a:r>
            <a:endParaRPr kumimoji="0" lang="en-US" sz="5400" b="1" i="0" u="none" strike="noStrike" kern="1200" cap="none" spc="0" normalizeH="0" baseline="0" noProof="0" dirty="0">
              <a:ln>
                <a:noFill/>
              </a:ln>
              <a:solidFill>
                <a:srgbClr val="FFFFFF"/>
              </a:solidFill>
              <a:effectLst/>
              <a:uLnTx/>
              <a:uFillTx/>
              <a:latin typeface="Arial"/>
              <a:ea typeface="+mn-ea"/>
              <a:cs typeface="Arial"/>
            </a:endParaRPr>
          </a:p>
        </p:txBody>
      </p:sp>
      <p:sp>
        <p:nvSpPr>
          <p:cNvPr id="4" name="Right Arrow 3"/>
          <p:cNvSpPr/>
          <p:nvPr/>
        </p:nvSpPr>
        <p:spPr>
          <a:xfrm>
            <a:off x="4355976" y="1052736"/>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uLnTx/>
                <a:uFillTx/>
                <a:latin typeface="Arial"/>
                <a:ea typeface="+mn-ea"/>
                <a:cs typeface="Arial"/>
              </a:rPr>
              <a:t>道德败坏</a:t>
            </a:r>
            <a:endParaRPr kumimoji="0" lang="en-US" sz="5400" b="1"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itle 1"/>
          <p:cNvSpPr txBox="1">
            <a:spLocks/>
          </p:cNvSpPr>
          <p:nvPr/>
        </p:nvSpPr>
        <p:spPr bwMode="auto">
          <a:xfrm>
            <a:off x="683567" y="5013176"/>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1200" cap="none" spc="0" normalizeH="0" baseline="0" noProof="0">
                <a:ln>
                  <a:noFill/>
                </a:ln>
                <a:solidFill>
                  <a:srgbClr val="FFFFFF"/>
                </a:solidFill>
                <a:effectLst/>
                <a:uLnTx/>
                <a:uFillTx/>
                <a:latin typeface="Arial"/>
                <a:ea typeface="ＭＳ Ｐゴシック" pitchFamily="-112" charset="-128"/>
                <a:cs typeface="Arial"/>
              </a:rPr>
              <a:t>17–18</a:t>
            </a:r>
          </a:p>
        </p:txBody>
      </p:sp>
      <p:sp>
        <p:nvSpPr>
          <p:cNvPr id="6" name="Title 1"/>
          <p:cNvSpPr txBox="1">
            <a:spLocks/>
          </p:cNvSpPr>
          <p:nvPr/>
        </p:nvSpPr>
        <p:spPr bwMode="auto">
          <a:xfrm>
            <a:off x="4283968" y="5013176"/>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1200" cap="none" spc="0" normalizeH="0" baseline="0" noProof="0">
                <a:ln>
                  <a:noFill/>
                </a:ln>
                <a:solidFill>
                  <a:srgbClr val="FFFFFF"/>
                </a:solidFill>
                <a:effectLst/>
                <a:uLnTx/>
                <a:uFillTx/>
                <a:latin typeface="Arial"/>
                <a:ea typeface="ＭＳ Ｐゴシック" pitchFamily="-112" charset="-128"/>
                <a:cs typeface="Arial"/>
              </a:rPr>
              <a:t>19–21</a:t>
            </a:r>
          </a:p>
        </p:txBody>
      </p:sp>
    </p:spTree>
    <p:extLst>
      <p:ext uri="{BB962C8B-B14F-4D97-AF65-F5344CB8AC3E}">
        <p14:creationId xmlns:p14="http://schemas.microsoft.com/office/powerpoint/2010/main" val="75773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710746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AE7A9D2-FC2E-7B4C-A452-EACCE8B36E5C}" type="slidenum">
              <a:rPr kumimoji="0" lang="en-SG" sz="1400" b="0" i="0" u="none" strike="noStrike" kern="1200" cap="none" spc="0" normalizeH="0" baseline="0" noProof="0" smtClean="0">
                <a:ln>
                  <a:noFill/>
                </a:ln>
                <a:solidFill>
                  <a:srgbClr val="000000"/>
                </a:solidFill>
                <a:effectLst/>
                <a:uLnTx/>
                <a:uFillTx/>
                <a:latin typeface="Times New Roman"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SG" sz="1400" b="0" i="0" u="none" strike="noStrike" kern="1200" cap="none" spc="0" normalizeH="0" baseline="0" noProof="0">
              <a:ln>
                <a:noFill/>
              </a:ln>
              <a:solidFill>
                <a:srgbClr val="000000"/>
              </a:solidFill>
              <a:effectLst/>
              <a:uLnTx/>
              <a:uFillTx/>
              <a:latin typeface="Times New Roman" charset="0"/>
            </a:endParaRPr>
          </a:p>
        </p:txBody>
      </p:sp>
      <p:pic>
        <p:nvPicPr>
          <p:cNvPr id="6" name="Picture 5" descr="Screen Shot 2019-09-16 at 7.24.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 y="-31198"/>
            <a:ext cx="9176912" cy="5692446"/>
          </a:xfrm>
          <a:prstGeom prst="rect">
            <a:avLst/>
          </a:prstGeom>
        </p:spPr>
      </p:pic>
      <p:sp>
        <p:nvSpPr>
          <p:cNvPr id="5" name="TextBox 4"/>
          <p:cNvSpPr txBox="1"/>
          <p:nvPr/>
        </p:nvSpPr>
        <p:spPr>
          <a:xfrm>
            <a:off x="-18822" y="5884597"/>
            <a:ext cx="9137037" cy="58477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妾被杀（士师记 </a:t>
            </a:r>
            <a:r>
              <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19-21</a:t>
            </a:r>
            <a:r>
              <a:rPr kumimoji="0" lang="zh-CN"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46281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3"/>
            <a:tile tx="0" ty="0" sx="100000" sy="100000" flip="none" algn="tl"/>
          </a:bli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mn-cs"/>
            </a:endParaRPr>
          </a:p>
        </p:txBody>
      </p:sp>
      <p:pic>
        <p:nvPicPr>
          <p:cNvPr id="4" name="Picture 3" descr="07JUD10 - The Most Outrageous Story in the Bib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mn-cs"/>
              </a:rPr>
              <a:t>圣经中最离谱的故事</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6" name="TextBox 5"/>
          <p:cNvSpPr txBox="1"/>
          <p:nvPr/>
        </p:nvSpPr>
        <p:spPr>
          <a:xfrm>
            <a:off x="0" y="2463125"/>
            <a:ext cx="91311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a:ea typeface="ＭＳ Ｐゴシック" charset="0"/>
                <a:cs typeface="+mn-cs"/>
              </a:rPr>
              <a:t>妾被杀并被切成十二块（士师记 </a:t>
            </a:r>
            <a:r>
              <a:rPr kumimoji="0" lang="en-US" altLang="zh-CN" sz="2400" b="1" i="0" u="none" strike="noStrike" kern="1200" cap="none" spc="0" normalizeH="0" baseline="0" noProof="0" dirty="0">
                <a:ln>
                  <a:noFill/>
                </a:ln>
                <a:solidFill>
                  <a:srgbClr val="000000"/>
                </a:solidFill>
                <a:effectLst/>
                <a:uLnTx/>
                <a:uFillTx/>
                <a:latin typeface="Arial"/>
                <a:ea typeface="ＭＳ Ｐゴシック" charset="0"/>
                <a:cs typeface="+mn-cs"/>
              </a:rPr>
              <a:t>19:1-30</a:t>
            </a:r>
            <a:r>
              <a:rPr kumimoji="0" lang="zh-CN" altLang="en-US" sz="2400" b="1" i="0" u="none" strike="noStrike" kern="1200" cap="none" spc="0" normalizeH="0" baseline="0" noProof="0" dirty="0">
                <a:ln>
                  <a:noFill/>
                </a:ln>
                <a:solidFill>
                  <a:srgbClr val="000000"/>
                </a:solidFill>
                <a:effectLst/>
                <a:uLnTx/>
                <a:uFillTx/>
                <a:latin typeface="Arial"/>
                <a:ea typeface="ＭＳ Ｐゴシック" charset="0"/>
                <a:cs typeface="+mn-cs"/>
              </a:rPr>
              <a:t>）</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Arial"/>
                <a:ea typeface="ＭＳ Ｐゴシック" charset="0"/>
                <a:cs typeface="+mn-cs"/>
              </a:rPr>
              <a:t>士师记 </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mn-cs"/>
              </a:rPr>
              <a:t>: </a:t>
            </a: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mn-cs"/>
              </a:rPr>
              <a:t>不忠的人</a:t>
            </a: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mn-cs"/>
              </a:rPr>
              <a:t>……</a:t>
            </a: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mn-cs"/>
              </a:rPr>
              <a:t>信实的神</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8" name="TextBox 7"/>
          <p:cNvSpPr txBox="1"/>
          <p:nvPr/>
        </p:nvSpPr>
        <p:spPr>
          <a:xfrm>
            <a:off x="4640959" y="3212976"/>
            <a:ext cx="4123007" cy="1938992"/>
          </a:xfrm>
          <a:prstGeom prst="rect">
            <a:avLst/>
          </a:prstGeom>
          <a:blipFill rotWithShape="1">
            <a:blip r:embed="rId3"/>
            <a:tile tx="0" ty="0" sx="100000" sy="100000" flip="none" algn="tl"/>
          </a:bli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0000"/>
                </a:solidFill>
                <a:effectLst/>
                <a:uLnTx/>
                <a:uFillTx/>
                <a:latin typeface="Arial"/>
                <a:ea typeface="ＭＳ Ｐゴシック" charset="0"/>
                <a:cs typeface="+mn-cs"/>
              </a:rPr>
              <a:t>“</a:t>
            </a:r>
            <a:r>
              <a:rPr kumimoji="0" lang="zh-CN" altLang="en-US" sz="2400" b="0" i="0" u="none" strike="noStrike" kern="1200" cap="none" spc="0" normalizeH="0" baseline="0" noProof="0" dirty="0">
                <a:ln>
                  <a:noFill/>
                </a:ln>
                <a:solidFill>
                  <a:srgbClr val="000000"/>
                </a:solidFill>
                <a:effectLst/>
                <a:uLnTx/>
                <a:uFillTx/>
                <a:latin typeface="Times New Roman" charset="0"/>
                <a:ea typeface="ＭＳ Ｐゴシック" charset="0"/>
              </a:rPr>
              <a:t>当时以色列中没有王。有一个利未人住在以法莲山地的偏远地区。有一天，他带了一位女子回家，这女子是犹大伯利恒人，做他的妾。</a:t>
            </a:r>
            <a:r>
              <a:rPr kumimoji="0" lang="ru-RU" sz="2400" b="1" i="0" u="none" strike="noStrike" kern="1200" cap="none" spc="0" normalizeH="0" baseline="0" noProof="0" dirty="0">
                <a:ln>
                  <a:noFill/>
                </a:ln>
                <a:solidFill>
                  <a:srgbClr val="000000"/>
                </a:solidFill>
                <a:effectLst/>
                <a:uLnTx/>
                <a:uFillTx/>
                <a:latin typeface="Arial"/>
                <a:ea typeface="ＭＳ Ｐゴシック" charset="0"/>
                <a:cs typeface="+mn-cs"/>
              </a:rPr>
              <a:t>"</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2" name="Title 1"/>
          <p:cNvSpPr>
            <a:spLocks noGrp="1"/>
          </p:cNvSpPr>
          <p:nvPr>
            <p:ph type="ctrTitle"/>
          </p:nvPr>
        </p:nvSpPr>
        <p:spPr>
          <a:xfrm>
            <a:off x="418058" y="331383"/>
            <a:ext cx="8374249" cy="923330"/>
          </a:xfrm>
          <a:blipFill rotWithShape="1">
            <a:blip r:embed="rId3"/>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pple Chancery"/>
              </a:rPr>
              <a:t>*</a:t>
            </a:r>
            <a:r>
              <a:rPr lang="en-US" kern="1200" dirty="0">
                <a:solidFill>
                  <a:schemeClr val="tx1"/>
                </a:solidFill>
                <a:latin typeface="Apple Chancery"/>
                <a:cs typeface="Apple Chancery"/>
              </a:rPr>
              <a:t>***  </a:t>
            </a:r>
            <a:r>
              <a:rPr lang="zh-CN" altLang="en-US" sz="5400" b="1" kern="1200" dirty="0">
                <a:solidFill>
                  <a:schemeClr val="tx1"/>
                </a:solidFill>
                <a:latin typeface="Apple Chancery"/>
                <a:cs typeface="Apple Chancery"/>
              </a:rPr>
              <a:t>基比亚公报</a:t>
            </a:r>
            <a:r>
              <a:rPr lang="en-US" kern="1200" dirty="0">
                <a:solidFill>
                  <a:schemeClr val="tx1"/>
                </a:solidFill>
                <a:latin typeface="Apple Chancery"/>
                <a:ea typeface="+mn-ea"/>
                <a:cs typeface="Apple Chancery"/>
              </a:rPr>
              <a:t>****</a:t>
            </a:r>
          </a:p>
        </p:txBody>
      </p:sp>
    </p:spTree>
    <p:extLst>
      <p:ext uri="{BB962C8B-B14F-4D97-AF65-F5344CB8AC3E}">
        <p14:creationId xmlns:p14="http://schemas.microsoft.com/office/powerpoint/2010/main" val="16824879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15060" r="37587"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利未人和他的妾</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TW" altLang="en-US" sz="2800" b="1" dirty="0">
                <a:effectLst>
                  <a:glow rad="127000">
                    <a:schemeClr val="tx1"/>
                  </a:glow>
                </a:effectLst>
                <a:latin typeface="Arial" charset="0"/>
                <a:ea typeface="ＭＳ Ｐゴシック" charset="0"/>
                <a:cs typeface="ＭＳ Ｐゴシック" charset="0"/>
              </a:rPr>
              <a:t>士师记 </a:t>
            </a:r>
            <a:r>
              <a:rPr lang="en-US" sz="2800" b="1" dirty="0">
                <a:effectLst>
                  <a:glow rad="127000">
                    <a:schemeClr val="tx1"/>
                  </a:glow>
                </a:effectLst>
                <a:latin typeface="Arial" charset="0"/>
                <a:ea typeface="ＭＳ Ｐゴシック" charset="0"/>
                <a:cs typeface="ＭＳ Ｐゴシック" charset="0"/>
              </a:rPr>
              <a:t> 19)</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犹大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西面</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流便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迦得</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kumimoji="0" lang="zh-CN" alt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拿弗他利 </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亚设</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便雅悯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西布伦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以萨迦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a:t>
            </a:r>
          </a:p>
        </p:txBody>
      </p:sp>
      <p:sp>
        <p:nvSpPr>
          <p:cNvPr id="21" name="Line 9"/>
          <p:cNvSpPr>
            <a:spLocks noChangeShapeType="1"/>
          </p:cNvSpPr>
          <p:nvPr/>
        </p:nvSpPr>
        <p:spPr bwMode="auto">
          <a:xfrm rot="20524962" flipH="1">
            <a:off x="4282983" y="4895690"/>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Text Box 43"/>
          <p:cNvSpPr txBox="1">
            <a:spLocks noChangeArrowheads="1"/>
          </p:cNvSpPr>
          <p:nvPr/>
        </p:nvSpPr>
        <p:spPr bwMode="auto">
          <a:xfrm>
            <a:off x="2021798" y="5589240"/>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glow rad="279400">
                    <a:srgbClr val="000000">
                      <a:alpha val="98000"/>
                    </a:srgbClr>
                  </a:glow>
                </a:effectLst>
                <a:uLnTx/>
                <a:uFillTx/>
                <a:latin typeface="Arial" charset="0"/>
                <a:ea typeface="ＭＳ Ｐゴシック" charset="0"/>
                <a:cs typeface="Arial" charset="0"/>
              </a:rPr>
              <a:t>伯利恒</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grpSp>
        <p:nvGrpSpPr>
          <p:cNvPr id="23" name="Group 6"/>
          <p:cNvGrpSpPr>
            <a:grpSpLocks/>
          </p:cNvGrpSpPr>
          <p:nvPr/>
        </p:nvGrpSpPr>
        <p:grpSpPr bwMode="auto">
          <a:xfrm>
            <a:off x="4401585" y="5769650"/>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以法莲</a:t>
            </a:r>
            <a:endPar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glow rad="279400">
                    <a:srgbClr val="000000">
                      <a:alpha val="98000"/>
                    </a:srgbClr>
                  </a:glow>
                </a:effectLst>
                <a:uLnTx/>
                <a:uFillTx/>
                <a:latin typeface="Arial" charset="0"/>
                <a:ea typeface="ＭＳ Ｐゴシック" charset="0"/>
                <a:cs typeface="Arial" charset="0"/>
              </a:rPr>
              <a:t>基比亚</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31" name="Line 9"/>
          <p:cNvSpPr>
            <a:spLocks noChangeShapeType="1"/>
          </p:cNvSpPr>
          <p:nvPr/>
        </p:nvSpPr>
        <p:spPr bwMode="auto">
          <a:xfrm rot="20524962" flipH="1">
            <a:off x="4643023" y="4895689"/>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0" name="Line 9"/>
          <p:cNvSpPr>
            <a:spLocks noChangeShapeType="1"/>
          </p:cNvSpPr>
          <p:nvPr/>
        </p:nvSpPr>
        <p:spPr bwMode="auto">
          <a:xfrm rot="9724962" flipH="1">
            <a:off x="4473953" y="5169721"/>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1379014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44450"/>
            <a:ext cx="7772400" cy="863600"/>
          </a:xfrm>
        </p:spPr>
        <p:txBody>
          <a:bodyPr/>
          <a:lstStyle/>
          <a:p>
            <a:pPr eaLnBrk="1" hangingPunct="1">
              <a:defRPr/>
            </a:pPr>
            <a:r>
              <a:rPr lang="zh-CN" altLang="en-US" sz="3600" b="1" u="sng" kern="1200" dirty="0">
                <a:solidFill>
                  <a:srgbClr val="2D2DB9"/>
                </a:solidFill>
                <a:ea typeface="ＭＳ Ｐゴシック"/>
              </a:rPr>
              <a:t>道德败坏 </a:t>
            </a:r>
            <a:r>
              <a:rPr lang="en-US" sz="3600" b="1" u="sng" kern="1200" dirty="0">
                <a:solidFill>
                  <a:srgbClr val="2D2DB9"/>
                </a:solidFill>
                <a:ea typeface="ＭＳ Ｐゴシック"/>
              </a:rPr>
              <a:t>(19–21)</a:t>
            </a:r>
            <a:endParaRPr lang="en-US" sz="4800" dirty="0">
              <a:solidFill>
                <a:srgbClr val="2D2DB9"/>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Char char="-"/>
              <a:tabLst/>
              <a:defRPr/>
            </a:pP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基比亚的便雅悯人强奸并杀害了利未人的妾（</a:t>
            </a: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19</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pic>
        <p:nvPicPr>
          <p:cNvPr id="6" name="Picture 2">
            <a:extLst>
              <a:ext uri="{FF2B5EF4-FFF2-40B4-BE49-F238E27FC236}">
                <a16:creationId xmlns:a16="http://schemas.microsoft.com/office/drawing/2014/main" id="{2757B79B-41BE-48F4-AA74-0F510D59F1A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1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15060" r="37587"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妾身的尸身被分切，分寄全以色列。（士师记 </a:t>
            </a:r>
            <a:r>
              <a:rPr lang="en-US" altLang="zh-CN" sz="2800" b="1" dirty="0">
                <a:effectLst>
                  <a:glow rad="127000">
                    <a:schemeClr val="tx1"/>
                  </a:glow>
                </a:effectLst>
                <a:latin typeface="Arial" charset="0"/>
                <a:ea typeface="ＭＳ Ｐゴシック" charset="0"/>
                <a:cs typeface="ＭＳ Ｐゴシック" charset="0"/>
              </a:rPr>
              <a:t>19:29-30</a:t>
            </a:r>
            <a:r>
              <a:rPr lang="zh-CN" altLang="en-US"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犹大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西面</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US" sz="1800" b="1" dirty="0" err="1">
                <a:solidFill>
                  <a:srgbClr val="B3B3B3"/>
                </a:solidFill>
                <a:effectLst>
                  <a:glow rad="101600">
                    <a:srgbClr val="000000">
                      <a:alpha val="75000"/>
                    </a:srgbClr>
                  </a:glow>
                </a:effectLst>
                <a:latin typeface="Arial"/>
                <a:cs typeface="Arial"/>
              </a:rPr>
              <a:t>流便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迦得</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拿弗他利</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亚设</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a:t>
            </a: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US" sz="1800" b="1" dirty="0" err="1">
                <a:solidFill>
                  <a:srgbClr val="B3B3B3"/>
                </a:solidFill>
                <a:effectLst>
                  <a:glow rad="101600">
                    <a:srgbClr val="000000">
                      <a:alpha val="75000"/>
                    </a:srgbClr>
                  </a:glow>
                </a:effectLst>
                <a:latin typeface="Arial"/>
                <a:cs typeface="Arial"/>
              </a:rPr>
              <a:t>玛拿西</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西布伦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B3B3B3"/>
                </a:solidFill>
                <a:effectLst>
                  <a:glow rad="101600">
                    <a:srgbClr val="000000">
                      <a:alpha val="75000"/>
                    </a:srgbClr>
                  </a:glow>
                </a:effectLst>
                <a:uLnTx/>
                <a:uFillTx/>
                <a:latin typeface="Arial"/>
                <a:ea typeface="ＭＳ Ｐゴシック" charset="0"/>
                <a:cs typeface="Arial"/>
              </a:rPr>
              <a:t>以萨迦</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以法莲</a:t>
            </a:r>
            <a:endPar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US" sz="1800" b="1" dirty="0" err="1">
                <a:solidFill>
                  <a:srgbClr val="B3B3B3"/>
                </a:solidFill>
                <a:effectLst>
                  <a:glow rad="101600">
                    <a:srgbClr val="000000">
                      <a:alpha val="75000"/>
                    </a:srgbClr>
                  </a:glow>
                </a:effectLst>
                <a:latin typeface="Arial"/>
                <a:cs typeface="Arial"/>
              </a:rPr>
              <a:t>便雅悯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glow rad="279400">
                    <a:srgbClr val="000000">
                      <a:alpha val="98000"/>
                    </a:srgbClr>
                  </a:glow>
                </a:effectLst>
                <a:uLnTx/>
                <a:uFillTx/>
                <a:latin typeface="Arial" charset="0"/>
                <a:ea typeface="ＭＳ Ｐゴシック" charset="0"/>
                <a:cs typeface="Arial" charset="0"/>
              </a:rPr>
              <a:t>基比亚</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76318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450884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失败</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6443407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1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其他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11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个部落的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400,000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名战士消灭了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26,100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名便雅悯人，其中包括妇女和儿童（</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20</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zh-CN" altLang="en-US" sz="3600" b="1" u="sng" kern="1200" dirty="0">
                <a:solidFill>
                  <a:srgbClr val="2D2DB9"/>
                </a:solidFill>
                <a:ea typeface="ＭＳ Ｐゴシック"/>
              </a:rPr>
              <a:t>道德败坏 </a:t>
            </a:r>
            <a:r>
              <a:rPr lang="en-US" sz="3600" b="1" u="sng" kern="1200" dirty="0">
                <a:solidFill>
                  <a:srgbClr val="2D2DB9"/>
                </a:solidFill>
                <a:ea typeface="ＭＳ Ｐゴシック"/>
              </a:rPr>
              <a:t>(19–21)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Char char="-"/>
              <a:tabLst/>
              <a:defRPr/>
            </a:pP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基比亚的便雅悯人强奸并杀害了利未人的妾（</a:t>
            </a: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19</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3354370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5766" y="328623"/>
            <a:ext cx="5436097" cy="1513780"/>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便雅悯支派险遭毁灭</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但</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犹大</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西缅</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流本</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迦得</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玛拿西</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以法莲</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玛拿西</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拿弗他利</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亚设</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西布伦</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以萨迦</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民数记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26 </a:t>
            </a: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人口</a:t>
            </a:r>
            <a:endPar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便雅悯</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利未</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23,000</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Spread Throughout Israel</a:t>
            </a: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20</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Tree>
    <p:extLst>
      <p:ext uri="{BB962C8B-B14F-4D97-AF65-F5344CB8AC3E}">
        <p14:creationId xmlns:p14="http://schemas.microsoft.com/office/powerpoint/2010/main" val="3944434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0480277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其他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11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个部落的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400,000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名战士消灭了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26,100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名便雅悯人，其中包括妇女和儿童（</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20</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zh-CN" altLang="en-US" sz="3600" b="1" u="sng" kern="1200" dirty="0">
                <a:solidFill>
                  <a:srgbClr val="2D2DB9"/>
                </a:solidFill>
                <a:ea typeface="ＭＳ Ｐゴシック"/>
              </a:rPr>
              <a:t>道德败坏 </a:t>
            </a:r>
            <a:r>
              <a:rPr lang="en-US" sz="3600" b="1" u="sng" kern="1200" dirty="0">
                <a:solidFill>
                  <a:srgbClr val="2D2DB9"/>
                </a:solidFill>
                <a:ea typeface="ＭＳ Ｐゴシック"/>
              </a:rPr>
              <a:t>(19–21)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Char char="-"/>
              <a:tabLst/>
              <a:defRPr/>
            </a:pP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基比亚的便雅悯人强奸并杀害了利未人的妾（</a:t>
            </a: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19</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3" name="Text Box 6">
            <a:extLst>
              <a:ext uri="{FF2B5EF4-FFF2-40B4-BE49-F238E27FC236}">
                <a16:creationId xmlns:a16="http://schemas.microsoft.com/office/drawing/2014/main" id="{B7D601ED-5506-2F9E-DF95-CF17711CCEEF}"/>
              </a:ext>
            </a:extLst>
          </p:cNvPr>
          <p:cNvSpPr txBox="1">
            <a:spLocks noChangeArrowheads="1"/>
          </p:cNvSpPr>
          <p:nvPr/>
        </p:nvSpPr>
        <p:spPr bwMode="auto">
          <a:xfrm>
            <a:off x="3518627" y="3668140"/>
            <a:ext cx="504031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便雅悯人杀死了基列雅比的所有人，除了</a:t>
            </a: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400</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名处女外，并在示罗又掳走了</a:t>
            </a: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200</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名处女作为妻子，给剩下的</a:t>
            </a: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600</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个便雅悯人，以保留他们的后代。</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1099673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381000" y="4114800"/>
            <a:ext cx="8001000" cy="2586038"/>
          </a:xfrm>
          <a:prstGeom prst="rect">
            <a:avLst/>
          </a:prstGeom>
          <a:noFill/>
          <a:ln w="9525">
            <a:noFill/>
            <a:miter lim="800000"/>
            <a:headEnd/>
            <a:tailEnd/>
          </a:ln>
          <a:effectLst>
            <a:outerShdw blurRad="63500" dist="107763" dir="2700000" algn="ctr" rotWithShape="0">
              <a:srgbClr val="000406">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5400" b="1" i="1">
                <a:solidFill>
                  <a:schemeClr val="bg1"/>
                </a:solidFill>
                <a:latin typeface="Garamond" charset="0"/>
                <a:ea typeface="SimSun" charset="0"/>
                <a:cs typeface="SimSun" charset="0"/>
              </a:rPr>
              <a:t>那时，以色列中没有王，各人任意而行。</a:t>
            </a:r>
            <a:endParaRPr lang="en-US" altLang="zh-CN" sz="5400" b="1" i="1">
              <a:solidFill>
                <a:schemeClr val="bg1"/>
              </a:solidFill>
              <a:latin typeface="Garamond" charset="0"/>
              <a:ea typeface="SimSun" charset="0"/>
              <a:cs typeface="SimSun" charset="0"/>
            </a:endParaRPr>
          </a:p>
          <a:p>
            <a:pPr algn="ctr" eaLnBrk="1" hangingPunct="1"/>
            <a:r>
              <a:rPr lang="en-GB" sz="5400" b="1" i="1">
                <a:solidFill>
                  <a:schemeClr val="bg1"/>
                </a:solidFill>
                <a:latin typeface="Garamond" charset="0"/>
                <a:ea typeface="SimSun" charset="0"/>
                <a:cs typeface="SimSun" charset="0"/>
              </a:rPr>
              <a:t> ( </a:t>
            </a:r>
            <a:r>
              <a:rPr lang="zh-CN" altLang="en-US" sz="5400" b="1" i="1">
                <a:solidFill>
                  <a:schemeClr val="bg1"/>
                </a:solidFill>
                <a:latin typeface="Garamond" charset="0"/>
                <a:ea typeface="SimSun" charset="0"/>
                <a:cs typeface="SimSun" charset="0"/>
              </a:rPr>
              <a:t>士</a:t>
            </a:r>
            <a:r>
              <a:rPr lang="en-GB" altLang="ja-JP" sz="5400" b="1" i="1">
                <a:solidFill>
                  <a:schemeClr val="bg1"/>
                </a:solidFill>
                <a:latin typeface="Garamond" charset="0"/>
                <a:ea typeface="SimSun" charset="0"/>
                <a:cs typeface="SimSun" charset="0"/>
              </a:rPr>
              <a:t>21:25)</a:t>
            </a:r>
            <a:r>
              <a:rPr lang="en-AU" altLang="ja-JP" sz="5400" b="1">
                <a:solidFill>
                  <a:schemeClr val="bg1"/>
                </a:solidFill>
                <a:latin typeface="Rockwell" charset="0"/>
              </a:rPr>
              <a:t> </a:t>
            </a:r>
            <a:endParaRPr lang="en-AU" sz="5400" b="1">
              <a:solidFill>
                <a:schemeClr val="bg1"/>
              </a:solidFill>
              <a:latin typeface="Rockwell" charset="0"/>
            </a:endParaRPr>
          </a:p>
        </p:txBody>
      </p:sp>
      <p:sp>
        <p:nvSpPr>
          <p:cNvPr id="4" name="Title 1"/>
          <p:cNvSpPr txBox="1">
            <a:spLocks/>
          </p:cNvSpPr>
          <p:nvPr/>
        </p:nvSpPr>
        <p:spPr bwMode="auto">
          <a:xfrm>
            <a:off x="0" y="0"/>
            <a:ext cx="9144000" cy="620713"/>
          </a:xfrm>
          <a:prstGeom prst="rect">
            <a:avLst/>
          </a:prstGeom>
          <a:solidFill>
            <a:srgbClr val="050A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pPr algn="ctr"/>
            <a:r>
              <a:rPr lang="zh-CN" altLang="en-US" sz="3600" b="1" kern="0" dirty="0">
                <a:solidFill>
                  <a:schemeClr val="bg1"/>
                </a:solidFill>
                <a:latin typeface="Arial" charset="0"/>
                <a:ea typeface="ＭＳ Ｐゴシック" charset="0"/>
                <a:cs typeface="Arial" charset="0"/>
              </a:rPr>
              <a:t>最后一节是关键节</a:t>
            </a:r>
            <a:endParaRPr lang="en-US" sz="3600" b="1" kern="0" dirty="0">
              <a:solidFill>
                <a:schemeClr val="bg1"/>
              </a:solidFill>
              <a:latin typeface="Arial" charset="0"/>
              <a:ea typeface="ＭＳ Ｐゴシック" charset="0"/>
              <a:cs typeface="Arial"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248479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dirty="0"/>
              <a:t>让智慧引导你，而不是随心所欲 任性地去崇拜另一个神</a:t>
            </a:r>
            <a:br>
              <a:rPr lang="en-US" altLang="zh-CN"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750762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3" name="Text Box 3"/>
          <p:cNvSpPr txBox="1">
            <a:spLocks noChangeArrowheads="1"/>
          </p:cNvSpPr>
          <p:nvPr/>
        </p:nvSpPr>
        <p:spPr bwMode="auto">
          <a:xfrm>
            <a:off x="228600" y="1295400"/>
            <a:ext cx="8915400" cy="3416320"/>
          </a:xfrm>
          <a:prstGeom prst="rect">
            <a:avLst/>
          </a:prstGeom>
          <a:noFill/>
          <a:ln w="9525">
            <a:noFill/>
            <a:miter lim="800000"/>
            <a:headEnd/>
            <a:tailEnd/>
          </a:ln>
          <a:effectLst>
            <a:outerShdw dist="35921" dir="2700000" algn="ctr" rotWithShape="0">
              <a:srgbClr val="000099">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GB" sz="3600" b="1" dirty="0">
                <a:solidFill>
                  <a:schemeClr val="bg1"/>
                </a:solidFill>
                <a:latin typeface="Rockwell" charset="0"/>
                <a:ea typeface="SimSun" charset="0"/>
                <a:cs typeface="SimSun" charset="0"/>
              </a:rPr>
              <a:t> </a:t>
            </a:r>
            <a:r>
              <a:rPr lang="zh-CN" altLang="en-US" sz="3600" b="1" dirty="0">
                <a:solidFill>
                  <a:schemeClr val="bg1"/>
                </a:solidFill>
                <a:latin typeface="Rockwell" charset="0"/>
                <a:ea typeface="SimSun" charset="0"/>
                <a:cs typeface="SimSun" charset="0"/>
              </a:rPr>
              <a:t>政治分化</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支派中的敌意</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社会动乱</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道德腐败</a:t>
            </a:r>
            <a:endParaRPr lang="en-US" altLang="zh-CN"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漠视法制</a:t>
            </a:r>
            <a:endParaRPr lang="en-US" altLang="zh-CN" sz="3600" b="1" dirty="0">
              <a:solidFill>
                <a:schemeClr val="bg1"/>
              </a:solidFill>
              <a:latin typeface="Rockwell" charset="0"/>
              <a:ea typeface="SimSun" charset="0"/>
              <a:cs typeface="SimSun" charset="0"/>
            </a:endParaRPr>
          </a:p>
          <a:p>
            <a:pPr algn="ctr" eaLnBrk="1" hangingPunct="1">
              <a:buFontTx/>
              <a:buChar char="•"/>
            </a:pPr>
            <a:endParaRPr lang="en-AU" sz="3600" dirty="0">
              <a:solidFill>
                <a:schemeClr val="bg1"/>
              </a:solidFill>
              <a:latin typeface="Rockwell" charset="0"/>
            </a:endParaRPr>
          </a:p>
        </p:txBody>
      </p:sp>
      <p:sp>
        <p:nvSpPr>
          <p:cNvPr id="4" name="Title 1"/>
          <p:cNvSpPr txBox="1">
            <a:spLocks/>
          </p:cNvSpPr>
          <p:nvPr/>
        </p:nvSpPr>
        <p:spPr bwMode="auto">
          <a:xfrm>
            <a:off x="-36513" y="0"/>
            <a:ext cx="7772401" cy="765175"/>
          </a:xfrm>
          <a:prstGeom prst="rect">
            <a:avLst/>
          </a:prstGeom>
          <a:solidFill>
            <a:srgbClr val="050A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r>
              <a:rPr lang="zh-CN" altLang="en-US" i="1" kern="0" dirty="0">
                <a:solidFill>
                  <a:srgbClr val="FFFFFF"/>
                </a:solidFill>
                <a:latin typeface="Tahoma" charset="0"/>
                <a:ea typeface="ＭＳ Ｐゴシック" charset="0"/>
                <a:cs typeface="ＭＳ Ｐゴシック" charset="0"/>
              </a:rPr>
              <a:t>背弃信仰所带来的恶果：</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偶像崇拜的定义</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300" normalizeH="0" baseline="0" noProof="0" dirty="0">
                <a:ln>
                  <a:noFill/>
                </a:ln>
                <a:solidFill>
                  <a:srgbClr val="000000"/>
                </a:solidFill>
                <a:effectLst>
                  <a:glow rad="254000">
                    <a:srgbClr val="FFFFFF"/>
                  </a:glow>
                </a:effectLst>
                <a:uLnTx/>
                <a:uFillTx/>
                <a:latin typeface="Arial Narrow"/>
                <a:ea typeface="ＭＳ Ｐゴシック" charset="0"/>
                <a:cs typeface="Arial Narrow"/>
              </a:rPr>
              <a:t>将好事做到极致</a:t>
            </a:r>
            <a:endParaRPr kumimoji="0" lang="en-US" sz="4000" b="1" i="0" u="none" strike="noStrike" kern="1200" cap="none" spc="-300" normalizeH="0" baseline="0" noProof="0" dirty="0">
              <a:ln>
                <a:noFill/>
              </a:ln>
              <a:solidFill>
                <a:srgbClr val="000000"/>
              </a:solidFill>
              <a:effectLst>
                <a:glow rad="254000">
                  <a:srgbClr val="FFFFFF"/>
                </a:glow>
              </a:effectLst>
              <a:uLnTx/>
              <a:uFillTx/>
              <a:latin typeface="Arial Narrow"/>
              <a:ea typeface="ＭＳ Ｐゴシック" charset="0"/>
              <a:cs typeface="Arial Narrow"/>
            </a:endParaRP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600" b="1" i="0" u="none" strike="noStrike" kern="1200" cap="none" spc="-300" normalizeH="0" baseline="0" noProof="0" dirty="0">
                <a:ln>
                  <a:noFill/>
                </a:ln>
                <a:solidFill>
                  <a:srgbClr val="800000"/>
                </a:solidFill>
                <a:effectLst>
                  <a:glow rad="127000">
                    <a:srgbClr val="FFFFFF"/>
                  </a:glow>
                </a:effectLst>
                <a:uLnTx/>
                <a:uFillTx/>
                <a:latin typeface="Arial Narrow"/>
                <a:ea typeface="ＭＳ Ｐゴシック" charset="0"/>
                <a:cs typeface="Arial Narrow"/>
              </a:rPr>
              <a:t>偶像崇拜</a:t>
            </a:r>
            <a:endParaRPr kumimoji="0" lang="en-US" sz="16600" b="1" i="0" u="none" strike="noStrike" kern="1200" cap="none" spc="-300" normalizeH="0" baseline="0" noProof="0" dirty="0">
              <a:ln>
                <a:noFill/>
              </a:ln>
              <a:solidFill>
                <a:srgbClr val="800000"/>
              </a:solidFill>
              <a:effectLst>
                <a:glow rad="127000">
                  <a:srgbClr val="FFFFFF"/>
                </a:glow>
              </a:effectLst>
              <a:uLnTx/>
              <a:uFillTx/>
              <a:latin typeface="Arial Narrow"/>
              <a:ea typeface="ＭＳ Ｐゴシック" charset="0"/>
              <a:cs typeface="Arial Narrow"/>
            </a:endParaRPr>
          </a:p>
        </p:txBody>
      </p:sp>
    </p:spTree>
    <p:extLst>
      <p:ext uri="{BB962C8B-B14F-4D97-AF65-F5344CB8AC3E}">
        <p14:creationId xmlns:p14="http://schemas.microsoft.com/office/powerpoint/2010/main" val="42339204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偶像崇拜的定义</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3657616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26" descr="OMSSO07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0" y="0"/>
            <a:ext cx="5151438" cy="701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r>
              <a:rPr kumimoji="1" lang="zh-CN" altLang="en-US" sz="4800" b="1">
                <a:solidFill>
                  <a:schemeClr val="bg1"/>
                </a:solidFill>
                <a:latin typeface="Times New Roman" charset="0"/>
                <a:ea typeface="SimSun" charset="0"/>
                <a:cs typeface="SimSun" charset="0"/>
              </a:rPr>
              <a:t>民的诞生</a:t>
            </a:r>
            <a:endParaRPr kumimoji="1" lang="zh-CN" altLang="en-US">
              <a:latin typeface="Times New Roman" charset="0"/>
              <a:ea typeface="SimSun" charset="0"/>
              <a:cs typeface="SimSun"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出埃及记</a:t>
            </a:r>
            <a:endParaRPr lang="zh-CN" altLang="en-US">
              <a:solidFill>
                <a:srgbClr val="000000"/>
              </a:solidFill>
              <a:latin typeface="Arial Rounded MT Bold" charset="0"/>
              <a:ea typeface="SimSun" charset="0"/>
              <a:cs typeface="SimSu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利未记</a:t>
            </a: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民书记</a:t>
            </a:r>
            <a:endParaRPr lang="zh-CN" altLang="en-US">
              <a:solidFill>
                <a:srgbClr val="000000"/>
              </a:solidFill>
              <a:latin typeface="Arial Rounded MT Bold" charset="0"/>
              <a:ea typeface="SimSun" charset="0"/>
              <a:cs typeface="SimSun"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检举</a:t>
            </a:r>
            <a:endParaRPr lang="zh-CN" altLang="en-US">
              <a:solidFill>
                <a:srgbClr val="000000"/>
              </a:solidFill>
              <a:latin typeface="Arial Rounded MT Bold" charset="0"/>
              <a:ea typeface="SimSun" charset="0"/>
              <a:cs typeface="SimSu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成圣</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预备</a:t>
            </a:r>
            <a:endParaRPr lang="zh-CN" altLang="en-US">
              <a:solidFill>
                <a:srgbClr val="000000"/>
              </a:solidFill>
              <a:latin typeface="Arial Rounded MT Bold" charset="0"/>
              <a:ea typeface="SimSun" charset="0"/>
              <a:cs typeface="SimSun"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救赎</a:t>
            </a:r>
            <a:endParaRPr lang="zh-CN" altLang="en-US">
              <a:solidFill>
                <a:srgbClr val="000000"/>
              </a:solidFill>
              <a:latin typeface="Arial Rounded MT Bold" charset="0"/>
              <a:ea typeface="SimSun" charset="0"/>
              <a:cs typeface="SimSu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训令</a:t>
            </a:r>
            <a:endParaRPr lang="zh-CN" altLang="en-US">
              <a:solidFill>
                <a:srgbClr val="000000"/>
              </a:solidFill>
              <a:latin typeface="Arial Rounded MT Bold" charset="0"/>
              <a:ea typeface="SimSun" charset="0"/>
              <a:cs typeface="SimSu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行走</a:t>
            </a:r>
            <a:endParaRPr lang="zh-CN" altLang="en-US">
              <a:solidFill>
                <a:srgbClr val="000000"/>
              </a:solidFill>
              <a:latin typeface="Arial Rounded MT Bold" charset="0"/>
              <a:ea typeface="SimSun" charset="0"/>
              <a:cs typeface="SimSu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约书亚记</a:t>
            </a:r>
            <a:endParaRPr lang="zh-CN" altLang="en-US">
              <a:solidFill>
                <a:srgbClr val="000000"/>
              </a:solidFill>
              <a:latin typeface="Arial Rounded MT Bold" charset="0"/>
              <a:ea typeface="SimSun" charset="0"/>
              <a:cs typeface="SimSu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占领</a:t>
            </a:r>
            <a:endParaRPr lang="zh-CN" altLang="en-US">
              <a:solidFill>
                <a:srgbClr val="000000"/>
              </a:solidFill>
              <a:latin typeface="Arial Rounded MT Bold" charset="0"/>
              <a:ea typeface="SimSun" charset="0"/>
              <a:cs typeface="SimSu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休息</a:t>
            </a:r>
            <a:endParaRPr lang="zh-CN" altLang="en-US">
              <a:solidFill>
                <a:srgbClr val="000000"/>
              </a:solidFill>
              <a:latin typeface="Arial Rounded MT Bold" charset="0"/>
              <a:ea typeface="SimSun" charset="0"/>
              <a:cs typeface="SimSun" charset="0"/>
            </a:endParaRPr>
          </a:p>
        </p:txBody>
      </p:sp>
      <p:sp>
        <p:nvSpPr>
          <p:cNvPr id="72720" name="WordArt 1042"/>
          <p:cNvSpPr>
            <a:spLocks noChangeArrowheads="1" noChangeShapeType="1" noTextEdit="1"/>
          </p:cNvSpPr>
          <p:nvPr/>
        </p:nvSpPr>
        <p:spPr bwMode="auto">
          <a:xfrm>
            <a:off x="0" y="2276475"/>
            <a:ext cx="1041400" cy="5588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zh-TW" altLang="en-US" sz="3600" b="1" kern="10">
                <a:ln w="9525">
                  <a:round/>
                  <a:headEnd/>
                  <a:tailEnd/>
                </a:ln>
                <a:gradFill rotWithShape="1">
                  <a:gsLst>
                    <a:gs pos="0">
                      <a:srgbClr val="FFE701"/>
                    </a:gs>
                    <a:gs pos="100000">
                      <a:srgbClr val="FE3E02"/>
                    </a:gs>
                  </a:gsLst>
                  <a:lin ang="5400000" scaled="1"/>
                </a:gradFill>
                <a:latin typeface="Impact"/>
                <a:ea typeface="Impact"/>
                <a:cs typeface="Impact"/>
              </a:rPr>
              <a:t>他们</a:t>
            </a:r>
            <a:endParaRPr lang="en-US" sz="3600" b="1"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2721" name="WordArt 1043"/>
          <p:cNvSpPr>
            <a:spLocks noChangeArrowheads="1" noChangeShapeType="1" noTextEdit="1"/>
          </p:cNvSpPr>
          <p:nvPr/>
        </p:nvSpPr>
        <p:spPr bwMode="auto">
          <a:xfrm>
            <a:off x="0" y="3716338"/>
            <a:ext cx="9906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zh-TW" altLang="en-US" sz="3600" b="1" kern="10">
                <a:ln w="9525">
                  <a:round/>
                  <a:headEnd/>
                  <a:tailEnd/>
                </a:ln>
                <a:gradFill rotWithShape="1">
                  <a:gsLst>
                    <a:gs pos="0">
                      <a:srgbClr val="FFE701"/>
                    </a:gs>
                    <a:gs pos="100000">
                      <a:srgbClr val="FE3E02"/>
                    </a:gs>
                  </a:gsLst>
                  <a:lin ang="5400000" scaled="1"/>
                </a:gradFill>
                <a:latin typeface="Impact"/>
                <a:ea typeface="Impact"/>
                <a:cs typeface="Impact"/>
              </a:rPr>
              <a:t>我们</a:t>
            </a:r>
            <a:endParaRPr lang="en-US" sz="3600" b="1"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偶像崇拜的定义</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136210647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54361193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让神作王</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不是相对主义、偶像崇拜或罪的循环</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34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351272523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6991166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27425168"/>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zh-CN" altLang="en-US" sz="2800" b="1" dirty="0">
                <a:solidFill>
                  <a:schemeClr val="bg1"/>
                </a:solidFill>
                <a:latin typeface="Arial" charset="0"/>
                <a:ea typeface="ＭＳ Ｐゴシック" charset="0"/>
              </a:rPr>
              <a:t>讨论问题</a:t>
            </a:r>
            <a:r>
              <a:rPr lang="en-US" altLang="zh-CN" sz="2800" b="1" dirty="0">
                <a:solidFill>
                  <a:schemeClr val="bg1"/>
                </a:solidFill>
                <a:latin typeface="Arial" charset="0"/>
                <a:ea typeface="ＭＳ Ｐゴシック" charset="0"/>
              </a:rPr>
              <a:t>:</a:t>
            </a:r>
            <a:br>
              <a:rPr lang="en-US" altLang="zh-CN" sz="2800" b="1" dirty="0">
                <a:solidFill>
                  <a:schemeClr val="bg1"/>
                </a:solidFill>
                <a:latin typeface="Arial" charset="0"/>
                <a:ea typeface="ＭＳ Ｐゴシック" charset="0"/>
              </a:rPr>
            </a:br>
            <a:r>
              <a:rPr lang="zh-CN" altLang="en-US" sz="4800" b="1" dirty="0">
                <a:solidFill>
                  <a:schemeClr val="bg1"/>
                </a:solidFill>
                <a:latin typeface="Arial" charset="0"/>
                <a:ea typeface="ＭＳ Ｐゴシック" charset="0"/>
              </a:rPr>
              <a:t>今日的世界与士师时代有什么相同之处？</a:t>
            </a:r>
            <a:endParaRPr lang="en-US" sz="6600" b="1" dirty="0">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zh-CN" altLang="en-US" sz="2800" b="1" u="sng" dirty="0">
                <a:solidFill>
                  <a:schemeClr val="bg1"/>
                </a:solidFill>
              </a:rPr>
              <a:t>相对性</a:t>
            </a:r>
            <a:r>
              <a:rPr lang="en-US" altLang="ja-JP" sz="2800" b="1" dirty="0">
                <a:solidFill>
                  <a:schemeClr val="bg1"/>
                </a:solidFill>
              </a:rPr>
              <a:t>: “</a:t>
            </a:r>
            <a:r>
              <a:rPr lang="zh-CN" altLang="en-US" sz="2800" b="1" dirty="0">
                <a:solidFill>
                  <a:schemeClr val="bg1"/>
                </a:solidFill>
              </a:rPr>
              <a:t>拯救鲸鱼</a:t>
            </a:r>
            <a:r>
              <a:rPr lang="en-US" altLang="ja-JP" sz="2800" b="1" dirty="0">
                <a:solidFill>
                  <a:schemeClr val="bg1"/>
                </a:solidFill>
              </a:rPr>
              <a:t>” </a:t>
            </a:r>
            <a:r>
              <a:rPr lang="zh-CN" altLang="en-US" sz="2800" b="1" dirty="0">
                <a:solidFill>
                  <a:schemeClr val="bg1"/>
                </a:solidFill>
              </a:rPr>
              <a:t>但是草菅人命</a:t>
            </a:r>
            <a:endParaRPr lang="en-US" altLang="ja-JP" sz="2800" b="1" dirty="0">
              <a:solidFill>
                <a:schemeClr val="bg1"/>
              </a:solidFill>
            </a:endParaRPr>
          </a:p>
          <a:p>
            <a:pPr marL="342900" indent="-342900">
              <a:spcBef>
                <a:spcPct val="20000"/>
              </a:spcBef>
              <a:buFontTx/>
              <a:buChar char="•"/>
            </a:pPr>
            <a:r>
              <a:rPr lang="zh-CN" altLang="en-US" sz="2800" b="1" u="sng" dirty="0">
                <a:solidFill>
                  <a:schemeClr val="bg1"/>
                </a:solidFill>
              </a:rPr>
              <a:t>世俗化</a:t>
            </a:r>
            <a:r>
              <a:rPr lang="en-US" altLang="ja-JP" sz="2800" b="1" dirty="0">
                <a:solidFill>
                  <a:schemeClr val="bg1"/>
                </a:solidFill>
              </a:rPr>
              <a:t>: “</a:t>
            </a:r>
            <a:r>
              <a:rPr lang="zh-CN" altLang="en-US" sz="2800" b="1" dirty="0">
                <a:solidFill>
                  <a:schemeClr val="bg1"/>
                </a:solidFill>
              </a:rPr>
              <a:t>我不让自己的宗教信仰影响我的政治观</a:t>
            </a:r>
            <a:r>
              <a:rPr lang="en-US" altLang="ja-JP" sz="2800" b="1" dirty="0">
                <a:solidFill>
                  <a:schemeClr val="bg1"/>
                </a:solidFill>
              </a:rPr>
              <a:t>”</a:t>
            </a:r>
          </a:p>
          <a:p>
            <a:pPr marL="342900" indent="-342900">
              <a:spcBef>
                <a:spcPct val="20000"/>
              </a:spcBef>
              <a:buFontTx/>
              <a:buChar char="•"/>
            </a:pPr>
            <a:r>
              <a:rPr lang="zh-CN" altLang="en-US" sz="2800" b="1" u="sng" dirty="0">
                <a:solidFill>
                  <a:schemeClr val="bg1"/>
                </a:solidFill>
              </a:rPr>
              <a:t>淫乱的理念</a:t>
            </a:r>
            <a:r>
              <a:rPr lang="en-US" altLang="ja-JP" sz="2800" b="1" dirty="0">
                <a:solidFill>
                  <a:schemeClr val="bg1"/>
                </a:solidFill>
              </a:rPr>
              <a:t>: “</a:t>
            </a:r>
            <a:r>
              <a:rPr lang="zh-CN" altLang="en-US" sz="2800" b="1" dirty="0">
                <a:solidFill>
                  <a:schemeClr val="bg1"/>
                </a:solidFill>
              </a:rPr>
              <a:t>一个领袖在房间里所做的事是他的事情，与我无关。”</a:t>
            </a:r>
            <a:endParaRPr lang="en-US" sz="2800" b="1" dirty="0">
              <a:solidFill>
                <a:schemeClr val="bg1"/>
              </a:solidFill>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89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“第二天早上，</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太阳升起，我向耶稣基督投降”</a:t>
            </a:r>
            <a:endParaRPr kumimoji="0" lang="en-SG" altLang="zh-CN" sz="3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（第</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225</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页）</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cs typeface="+mn-cs"/>
              </a:rPr>
              <a:t>这本小册子是空白的。</a:t>
            </a:r>
          </a:p>
        </p:txBody>
      </p:sp>
      <p:sp>
        <p:nvSpPr>
          <p:cNvPr id="3" name="TextBox 2"/>
          <p:cNvSpPr txBox="1"/>
          <p:nvPr/>
        </p:nvSpPr>
        <p:spPr>
          <a:xfrm>
            <a:off x="4932040" y="548680"/>
            <a:ext cx="1688802"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我们是无神论者。</a:t>
            </a:r>
          </a:p>
        </p:txBody>
      </p:sp>
    </p:spTree>
    <p:extLst>
      <p:ext uri="{BB962C8B-B14F-4D97-AF65-F5344CB8AC3E}">
        <p14:creationId xmlns:p14="http://schemas.microsoft.com/office/powerpoint/2010/main" val="5457557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j0177709"/>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627856" y="1808048"/>
            <a:ext cx="7888287" cy="4031873"/>
          </a:xfrm>
          <a:prstGeom prst="rect">
            <a:avLst/>
          </a:prstGeom>
          <a:noFill/>
          <a:ln w="9525">
            <a:noFill/>
            <a:miter lim="800000"/>
            <a:headEnd/>
            <a:tailEnd/>
          </a:ln>
          <a:effectLst>
            <a:outerShdw dist="35921" dir="2700000" algn="ctr" rotWithShape="0">
              <a:srgbClr val="050A00">
                <a:alpha val="74997"/>
              </a:srgbClr>
            </a:outerShdw>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zh-CN" altLang="en-US" sz="3200" b="1">
                <a:solidFill>
                  <a:schemeClr val="bg1"/>
                </a:solidFill>
                <a:latin typeface="Tahoma" charset="0"/>
              </a:rPr>
              <a:t>拒绝神的主权（不完全的顺服）将带来失败 </a:t>
            </a:r>
            <a:r>
              <a:rPr lang="en-US" altLang="zh-CN" sz="3200" b="1">
                <a:solidFill>
                  <a:schemeClr val="bg1"/>
                </a:solidFill>
                <a:latin typeface="Tahoma" charset="0"/>
              </a:rPr>
              <a:t>(1–2)</a:t>
            </a:r>
            <a:r>
              <a:rPr lang="zh-CN" altLang="en-US" sz="3200" b="1">
                <a:solidFill>
                  <a:schemeClr val="bg1"/>
                </a:solidFill>
                <a:latin typeface="Tahoma" charset="0"/>
              </a:rPr>
              <a:t>。</a:t>
            </a:r>
            <a:endParaRPr lang="en-GB" altLang="zh-CN" sz="3200" b="1">
              <a:solidFill>
                <a:schemeClr val="bg1"/>
              </a:solidFill>
              <a:latin typeface="Tahoma" charset="0"/>
            </a:endParaRPr>
          </a:p>
          <a:p>
            <a:pPr eaLnBrk="1" hangingPunct="1">
              <a:buFontTx/>
              <a:buChar char="•"/>
            </a:pPr>
            <a:endParaRPr lang="zh-CN" altLang="en-US" sz="3200" b="1">
              <a:solidFill>
                <a:schemeClr val="bg1"/>
              </a:solidFill>
              <a:latin typeface="Tahoma" charset="0"/>
            </a:endParaRPr>
          </a:p>
          <a:p>
            <a:pPr eaLnBrk="1" hangingPunct="1">
              <a:buFontTx/>
              <a:buChar char="•"/>
            </a:pPr>
            <a:r>
              <a:rPr lang="zh-CN" altLang="en-US" sz="3200" b="1">
                <a:solidFill>
                  <a:schemeClr val="bg1"/>
                </a:solidFill>
                <a:latin typeface="Tahoma" charset="0"/>
              </a:rPr>
              <a:t>放弃神绝对的标准而选择个人相对的标准将导致罪的循环 </a:t>
            </a:r>
            <a:r>
              <a:rPr lang="en-US" altLang="zh-CN" sz="3200" b="1">
                <a:solidFill>
                  <a:schemeClr val="bg1"/>
                </a:solidFill>
                <a:latin typeface="Tahoma" charset="0"/>
              </a:rPr>
              <a:t>(3–16)</a:t>
            </a:r>
            <a:r>
              <a:rPr lang="zh-CN" altLang="en-US" sz="3200" b="1">
                <a:solidFill>
                  <a:schemeClr val="bg1"/>
                </a:solidFill>
                <a:latin typeface="Tahoma" charset="0"/>
              </a:rPr>
              <a:t>。</a:t>
            </a:r>
            <a:endParaRPr lang="en-GB" altLang="zh-CN" sz="3200" b="1">
              <a:solidFill>
                <a:schemeClr val="bg1"/>
              </a:solidFill>
              <a:latin typeface="Tahoma" charset="0"/>
            </a:endParaRPr>
          </a:p>
          <a:p>
            <a:pPr eaLnBrk="1" hangingPunct="1">
              <a:buFontTx/>
              <a:buChar char="•"/>
            </a:pPr>
            <a:endParaRPr lang="zh-CN" altLang="en-US" sz="3200" b="1">
              <a:solidFill>
                <a:schemeClr val="bg1"/>
              </a:solidFill>
              <a:latin typeface="Tahoma" charset="0"/>
            </a:endParaRPr>
          </a:p>
          <a:p>
            <a:pPr eaLnBrk="1" hangingPunct="1">
              <a:buFontTx/>
              <a:buChar char="•"/>
            </a:pPr>
            <a:r>
              <a:rPr lang="zh-CN" altLang="en-US" sz="3200" b="1">
                <a:solidFill>
                  <a:schemeClr val="bg1"/>
                </a:solidFill>
                <a:latin typeface="Tahoma" charset="0"/>
              </a:rPr>
              <a:t>以个人的喜好取代神的智慧将引致拜偶像 </a:t>
            </a:r>
            <a:r>
              <a:rPr lang="en-US" altLang="zh-CN" sz="3200" b="1">
                <a:solidFill>
                  <a:schemeClr val="bg1"/>
                </a:solidFill>
                <a:latin typeface="Tahoma" charset="0"/>
              </a:rPr>
              <a:t>(17–21)</a:t>
            </a:r>
            <a:r>
              <a:rPr lang="zh-CN" altLang="en-US" sz="3200" b="1">
                <a:solidFill>
                  <a:schemeClr val="bg1"/>
                </a:solidFill>
                <a:latin typeface="Tahoma" charset="0"/>
              </a:rPr>
              <a:t>。</a:t>
            </a:r>
            <a:endParaRPr lang="zh-CN" altLang="en-US" sz="3200" b="1" dirty="0">
              <a:solidFill>
                <a:schemeClr val="bg1"/>
              </a:solidFill>
              <a:latin typeface="Tahoma" charset="0"/>
            </a:endParaRPr>
          </a:p>
        </p:txBody>
      </p:sp>
      <p:sp>
        <p:nvSpPr>
          <p:cNvPr id="7" name="TextBox 6"/>
          <p:cNvSpPr txBox="1"/>
          <p:nvPr/>
        </p:nvSpPr>
        <p:spPr>
          <a:xfrm>
            <a:off x="8305800" y="0"/>
            <a:ext cx="838200" cy="457200"/>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effectLst>
                  <a:outerShdw blurRad="38100" dist="38100" dir="2700000" algn="tl">
                    <a:srgbClr val="DDDDDD"/>
                  </a:outerShdw>
                </a:effectLst>
                <a:latin typeface="Arial" charset="0"/>
                <a:cs typeface="Arial" charset="0"/>
              </a:rPr>
              <a:t>172</a:t>
            </a:r>
          </a:p>
        </p:txBody>
      </p:sp>
      <p:sp>
        <p:nvSpPr>
          <p:cNvPr id="8" name="Title 1"/>
          <p:cNvSpPr txBox="1">
            <a:spLocks/>
          </p:cNvSpPr>
          <p:nvPr/>
        </p:nvSpPr>
        <p:spPr bwMode="auto">
          <a:xfrm>
            <a:off x="539750" y="115888"/>
            <a:ext cx="7707313" cy="965200"/>
          </a:xfrm>
          <a:prstGeom prst="rect">
            <a:avLst/>
          </a:prstGeom>
          <a:solidFill>
            <a:srgbClr val="050A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pPr algn="ctr">
              <a:defRPr/>
            </a:pPr>
            <a:r>
              <a:rPr lang="zh-CN" altLang="en-US" sz="6000" kern="0" dirty="0">
                <a:solidFill>
                  <a:srgbClr val="FFFFFF"/>
                </a:solidFill>
              </a:rPr>
              <a:t>应用</a:t>
            </a:r>
            <a:endParaRPr lang="en-US" sz="6000" kern="0" dirty="0">
              <a:solidFill>
                <a:srgbClr val="FFFFFF"/>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作个坚定的人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3588" imgH="3430588" progId="PowerPoint.Slide.8">
                  <p:embed/>
                </p:oleObj>
              </mc:Choice>
              <mc:Fallback>
                <p:oleObj name="Slide" r:id="rId3" imgW="4573588" imgH="3430588"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4" name="Text Box 2"/>
          <p:cNvSpPr txBox="1">
            <a:spLocks noChangeArrowheads="1"/>
          </p:cNvSpPr>
          <p:nvPr/>
        </p:nvSpPr>
        <p:spPr bwMode="auto">
          <a:xfrm>
            <a:off x="1447800" y="1143000"/>
            <a:ext cx="4459288"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200" b="1">
                <a:solidFill>
                  <a:srgbClr val="000099"/>
                </a:solidFill>
              </a:rPr>
              <a:t>士师的定义</a:t>
            </a:r>
            <a:r>
              <a:rPr lang="en-US" altLang="ja-JP" sz="4200" b="1">
                <a:solidFill>
                  <a:srgbClr val="000099"/>
                </a:solidFill>
              </a:rPr>
              <a:t> (</a:t>
            </a:r>
            <a:r>
              <a:rPr lang="zh-CN" altLang="en-US" sz="4200" b="1">
                <a:solidFill>
                  <a:srgbClr val="000099"/>
                </a:solidFill>
              </a:rPr>
              <a:t>沙法</a:t>
            </a:r>
            <a:r>
              <a:rPr lang="en-US" altLang="ja-JP" sz="4200" b="1">
                <a:solidFill>
                  <a:srgbClr val="000099"/>
                </a:solidFill>
              </a:rPr>
              <a:t>)</a:t>
            </a:r>
            <a:endParaRPr lang="en-US" sz="4200" b="1">
              <a:solidFill>
                <a:srgbClr val="000099"/>
              </a:solidFill>
            </a:endParaRPr>
          </a:p>
        </p:txBody>
      </p:sp>
      <p:sp>
        <p:nvSpPr>
          <p:cNvPr id="8196" name="Text Box 4"/>
          <p:cNvSpPr txBox="1">
            <a:spLocks noChangeArrowheads="1"/>
          </p:cNvSpPr>
          <p:nvPr/>
        </p:nvSpPr>
        <p:spPr bwMode="auto">
          <a:xfrm>
            <a:off x="1600200" y="2209800"/>
            <a:ext cx="6858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0000"/>
                </a:solidFill>
              </a:rPr>
              <a:t>- </a:t>
            </a:r>
            <a:r>
              <a:rPr lang="zh-CN" altLang="en-US" sz="4000" b="1">
                <a:solidFill>
                  <a:srgbClr val="FF0000"/>
                </a:solidFill>
              </a:rPr>
              <a:t>指那些负责“律法的颁布，判断及监管”的人</a:t>
            </a:r>
            <a:endParaRPr lang="en-US" sz="4000" b="1">
              <a:solidFill>
                <a:srgbClr val="FF0000"/>
              </a:solidFill>
            </a:endParaRPr>
          </a:p>
        </p:txBody>
      </p:sp>
      <p:sp>
        <p:nvSpPr>
          <p:cNvPr id="8202" name="Text Box 10"/>
          <p:cNvSpPr txBox="1">
            <a:spLocks noChangeArrowheads="1"/>
          </p:cNvSpPr>
          <p:nvPr/>
        </p:nvSpPr>
        <p:spPr bwMode="auto">
          <a:xfrm>
            <a:off x="1600200" y="3505200"/>
            <a:ext cx="6324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zh-CN" altLang="en-US" sz="4000" b="1">
                <a:solidFill>
                  <a:srgbClr val="FF0000"/>
                </a:solidFill>
              </a:rPr>
              <a:t>也适用于那些解放并带领人民的领导者。</a:t>
            </a:r>
            <a:endParaRPr lang="en-US" sz="4000" b="1">
              <a:solidFill>
                <a:srgbClr val="FF0000"/>
              </a:solidFill>
            </a:endParaRPr>
          </a:p>
        </p:txBody>
      </p:sp>
      <p:sp>
        <p:nvSpPr>
          <p:cNvPr id="74758" name="Text Box 11"/>
          <p:cNvSpPr txBox="1">
            <a:spLocks noChangeArrowheads="1"/>
          </p:cNvSpPr>
          <p:nvPr/>
        </p:nvSpPr>
        <p:spPr bwMode="auto">
          <a:xfrm>
            <a:off x="7680325" y="269875"/>
            <a:ext cx="6413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173</a:t>
            </a:r>
          </a:p>
          <a:p>
            <a:pPr eaLnBrk="1" hangingPunct="1"/>
            <a:endParaRPr lang="en-US"/>
          </a:p>
        </p:txBody>
      </p:sp>
      <p:sp>
        <p:nvSpPr>
          <p:cNvPr id="74759" name="Rectangle 12"/>
          <p:cNvSpPr>
            <a:spLocks noGrp="1" noChangeArrowheads="1"/>
          </p:cNvSpPr>
          <p:nvPr>
            <p:ph type="title" idx="4294967295"/>
          </p:nvPr>
        </p:nvSpPr>
        <p:spPr>
          <a:xfrm>
            <a:off x="533400" y="0"/>
            <a:ext cx="7772400" cy="1143000"/>
          </a:xfrm>
        </p:spPr>
        <p:txBody>
          <a:bodyPr/>
          <a:lstStyle/>
          <a:p>
            <a:pPr algn="l" eaLnBrk="1" hangingPunct="1"/>
            <a:r>
              <a:rPr lang="zh-CN" altLang="en-US" sz="4500" b="1">
                <a:latin typeface="Times New Roman" charset="0"/>
                <a:ea typeface="ＭＳ Ｐゴシック" charset="0"/>
                <a:cs typeface="ＭＳ Ｐゴシック" charset="0"/>
              </a:rPr>
              <a:t>士师是何等人物？</a:t>
            </a:r>
            <a:endParaRPr lang="en-US" sz="4500" b="1">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0-#ppt_w/2"/>
                                          </p:val>
                                        </p:tav>
                                        <p:tav tm="100000">
                                          <p:val>
                                            <p:strVal val="#ppt_x"/>
                                          </p:val>
                                        </p:tav>
                                      </p:tavLst>
                                    </p:anim>
                                    <p:anim calcmode="lin" valueType="num">
                                      <p:cBhvr additive="base">
                                        <p:cTn id="20"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P spid="820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70" y="34384"/>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en-US" sz="5400" b="1" dirty="0" err="1">
                <a:effectLst>
                  <a:glow rad="127000">
                    <a:schemeClr val="tx1"/>
                  </a:glow>
                </a:effectLst>
                <a:latin typeface="Arial" charset="0"/>
                <a:ea typeface="ＭＳ Ｐゴシック" charset="0"/>
                <a:cs typeface="ＭＳ Ｐゴシック" charset="0"/>
              </a:rPr>
              <a:t>想想看</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谁才是你人生的真正主宰？</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如何让上帝成为你真正的王？</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6806890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4482015" y="159026"/>
            <a:ext cx="184730" cy="584775"/>
          </a:xfrm>
          <a:prstGeom prst="rect">
            <a:avLst/>
          </a:prstGeom>
          <a:solidFill>
            <a:schemeClr val="bg2">
              <a:alpha val="74000"/>
            </a:schemeClr>
          </a:solidFill>
        </p:spPr>
        <p:txBody>
          <a:bodyPr wrap="non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endParaRPr>
          </a:p>
        </p:txBody>
      </p:sp>
      <p:sp>
        <p:nvSpPr>
          <p:cNvPr id="12" name="TextBox 11">
            <a:extLst>
              <a:ext uri="{FF2B5EF4-FFF2-40B4-BE49-F238E27FC236}">
                <a16:creationId xmlns:a16="http://schemas.microsoft.com/office/drawing/2014/main" id="{75272BD6-E44E-78E9-861C-183AAE898298}"/>
              </a:ext>
            </a:extLst>
          </p:cNvPr>
          <p:cNvSpPr txBox="1"/>
          <p:nvPr/>
        </p:nvSpPr>
        <p:spPr>
          <a:xfrm>
            <a:off x="1115616" y="451413"/>
            <a:ext cx="7416824" cy="440120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rPr>
              <a:t>所以，我亲爱的弟兄们，你们</a:t>
            </a:r>
            <a:endParaRPr kumimoji="0" lang="en-US" altLang="zh-CN"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rPr>
              <a:t>务要坚固，不可摇动，</a:t>
            </a:r>
            <a:endParaRPr kumimoji="0" lang="en-US" altLang="zh-CN" sz="48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rPr>
              <a:t>常常竭力多做主工，因为知道，你们的劳苦在主里面不是徒然的。</a:t>
            </a:r>
            <a:endParaRPr kumimoji="0" lang="en-US" altLang="zh-CN"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rPr>
              <a:t>哥林多前书</a:t>
            </a:r>
            <a:r>
              <a:rPr kumimoji="0" lang="en-US" altLang="zh-CN"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rPr>
              <a:t>15:58</a:t>
            </a:r>
            <a:endParaRPr kumimoji="0" lang="en-US" sz="3600" b="0" i="0" u="none" strike="noStrike" kern="1200" cap="none" spc="0" normalizeH="0" baseline="0" noProof="0" dirty="0">
              <a:ln>
                <a:noFill/>
              </a:ln>
              <a:solidFill>
                <a:srgbClr val="1F497D">
                  <a:lumMod val="75000"/>
                </a:srgbClr>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977329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06387671"/>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3588" imgH="3430588" progId="PowerPoint.Slide.8">
                  <p:embed/>
                </p:oleObj>
              </mc:Choice>
              <mc:Fallback>
                <p:oleObj name="Slide" r:id="rId3" imgW="4573588" imgH="3430588"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3252" name="Text Box 4"/>
          <p:cNvSpPr txBox="1">
            <a:spLocks noChangeArrowheads="1"/>
          </p:cNvSpPr>
          <p:nvPr/>
        </p:nvSpPr>
        <p:spPr bwMode="auto">
          <a:xfrm>
            <a:off x="1600200" y="2209800"/>
            <a:ext cx="6477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0000"/>
                </a:solidFill>
              </a:rPr>
              <a:t>- </a:t>
            </a:r>
            <a:r>
              <a:rPr lang="zh-CN" altLang="en-US" sz="4000">
                <a:solidFill>
                  <a:srgbClr val="FF0000"/>
                </a:solidFill>
              </a:rPr>
              <a:t>作者大概是撒母耳</a:t>
            </a:r>
            <a:endParaRPr lang="en-US" sz="4000">
              <a:solidFill>
                <a:srgbClr val="FF0000"/>
              </a:solidFill>
            </a:endParaRPr>
          </a:p>
        </p:txBody>
      </p:sp>
      <p:sp>
        <p:nvSpPr>
          <p:cNvPr id="53253" name="Text Box 5"/>
          <p:cNvSpPr txBox="1">
            <a:spLocks noChangeArrowheads="1"/>
          </p:cNvSpPr>
          <p:nvPr/>
        </p:nvSpPr>
        <p:spPr bwMode="auto">
          <a:xfrm>
            <a:off x="1600200" y="3505200"/>
            <a:ext cx="63246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a:solidFill>
                  <a:srgbClr val="FF0000"/>
                </a:solidFill>
              </a:rPr>
              <a:t> </a:t>
            </a:r>
            <a:r>
              <a:rPr lang="zh-CN" altLang="en-US" sz="4000">
                <a:solidFill>
                  <a:srgbClr val="FF0000"/>
                </a:solidFill>
              </a:rPr>
              <a:t>日期定为扫罗封王（主前</a:t>
            </a:r>
            <a:r>
              <a:rPr lang="en-US" altLang="zh-CN" sz="4000">
                <a:solidFill>
                  <a:srgbClr val="FF0000"/>
                </a:solidFill>
              </a:rPr>
              <a:t>1043</a:t>
            </a:r>
            <a:r>
              <a:rPr lang="zh-CN" altLang="en-US" sz="4000">
                <a:solidFill>
                  <a:srgbClr val="FF0000"/>
                </a:solidFill>
              </a:rPr>
              <a:t>年）和大卫征服耶路撒冷（主前</a:t>
            </a:r>
            <a:r>
              <a:rPr lang="en-US" altLang="zh-CN" sz="4000">
                <a:solidFill>
                  <a:srgbClr val="FF0000"/>
                </a:solidFill>
              </a:rPr>
              <a:t>1004</a:t>
            </a:r>
            <a:r>
              <a:rPr lang="zh-CN" altLang="en-US" sz="4000">
                <a:solidFill>
                  <a:srgbClr val="FF0000"/>
                </a:solidFill>
              </a:rPr>
              <a:t>年）之间。</a:t>
            </a:r>
            <a:endParaRPr lang="en-US" sz="4000">
              <a:solidFill>
                <a:srgbClr val="FF0000"/>
              </a:solidFill>
            </a:endParaRPr>
          </a:p>
        </p:txBody>
      </p:sp>
      <p:sp>
        <p:nvSpPr>
          <p:cNvPr id="76805" name="Text Box 6"/>
          <p:cNvSpPr txBox="1">
            <a:spLocks noChangeArrowheads="1"/>
          </p:cNvSpPr>
          <p:nvPr/>
        </p:nvSpPr>
        <p:spPr bwMode="auto">
          <a:xfrm>
            <a:off x="7680325" y="269875"/>
            <a:ext cx="6413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173</a:t>
            </a:r>
          </a:p>
          <a:p>
            <a:pPr eaLnBrk="1" hangingPunct="1"/>
            <a:endParaRPr lang="en-US"/>
          </a:p>
        </p:txBody>
      </p:sp>
      <p:sp>
        <p:nvSpPr>
          <p:cNvPr id="76806" name="Rectangle 7"/>
          <p:cNvSpPr>
            <a:spLocks noGrp="1" noChangeArrowheads="1"/>
          </p:cNvSpPr>
          <p:nvPr>
            <p:ph type="title" idx="4294967295"/>
          </p:nvPr>
        </p:nvSpPr>
        <p:spPr>
          <a:xfrm>
            <a:off x="928688" y="785813"/>
            <a:ext cx="7772400" cy="685800"/>
          </a:xfrm>
        </p:spPr>
        <p:txBody>
          <a:bodyPr/>
          <a:lstStyle/>
          <a:p>
            <a:pPr algn="l" eaLnBrk="1" hangingPunct="1"/>
            <a:r>
              <a:rPr lang="zh-CN" altLang="en-US" sz="4500" b="1">
                <a:solidFill>
                  <a:srgbClr val="000099"/>
                </a:solidFill>
                <a:latin typeface="Times New Roman" charset="0"/>
                <a:ea typeface="ＭＳ Ｐゴシック" charset="0"/>
                <a:cs typeface="ＭＳ Ｐゴシック" charset="0"/>
              </a:rPr>
              <a:t>作者和著作日期</a:t>
            </a:r>
            <a:endParaRPr lang="en-US" sz="450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additive="base">
                                        <p:cTn id="13" dur="500" fill="hold"/>
                                        <p:tgtEl>
                                          <p:spTgt spid="53253"/>
                                        </p:tgtEl>
                                        <p:attrNameLst>
                                          <p:attrName>ppt_x</p:attrName>
                                        </p:attrNameLst>
                                      </p:cBhvr>
                                      <p:tavLst>
                                        <p:tav tm="0">
                                          <p:val>
                                            <p:strVal val="#ppt_x"/>
                                          </p:val>
                                        </p:tav>
                                        <p:tav tm="100000">
                                          <p:val>
                                            <p:strVal val="#ppt_x"/>
                                          </p:val>
                                        </p:tav>
                                      </p:tavLst>
                                    </p:anim>
                                    <p:anim calcmode="lin" valueType="num">
                                      <p:cBhvr additive="base">
                                        <p:cTn id="14"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260350"/>
            <a:ext cx="7920038" cy="569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20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78850" name="Rectangle 6"/>
          <p:cNvSpPr>
            <a:spLocks noChangeArrowheads="1"/>
          </p:cNvSpPr>
          <p:nvPr/>
        </p:nvSpPr>
        <p:spPr bwMode="auto">
          <a:xfrm>
            <a:off x="762000" y="914400"/>
            <a:ext cx="7620000" cy="5257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50181" name="Text Box 5"/>
          <p:cNvSpPr txBox="1">
            <a:spLocks noChangeArrowheads="1"/>
          </p:cNvSpPr>
          <p:nvPr/>
        </p:nvSpPr>
        <p:spPr bwMode="auto">
          <a:xfrm>
            <a:off x="838200" y="990600"/>
            <a:ext cx="7391400" cy="446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sz="4000">
                <a:solidFill>
                  <a:schemeClr val="bg1"/>
                </a:solidFill>
              </a:rPr>
              <a:t>“</a:t>
            </a:r>
            <a:r>
              <a:rPr lang="zh-CN" altLang="en-US" sz="4000" dirty="0">
                <a:solidFill>
                  <a:schemeClr val="bg1"/>
                </a:solidFill>
              </a:rPr>
              <a:t>耶和华你的神领你进入要得为业之地，从你面前赶出许多国民</a:t>
            </a:r>
            <a:r>
              <a:rPr lang="en-US" altLang="zh-CN" sz="4000" dirty="0">
                <a:solidFill>
                  <a:schemeClr val="bg1"/>
                </a:solidFill>
              </a:rPr>
              <a:t>– </a:t>
            </a:r>
            <a:r>
              <a:rPr lang="zh-CN" altLang="en-US" sz="4000" dirty="0">
                <a:solidFill>
                  <a:schemeClr val="bg1"/>
                </a:solidFill>
              </a:rPr>
              <a:t>就是赫人，革迦撒人， 亚摩利人， 迦南人，比利洗人，希未人，耶布斯人，共七国的民， 都比你强大。耶和华你的神将他们交给你击杀， 那时</a:t>
            </a:r>
            <a:r>
              <a:rPr lang="zh-CN" altLang="en-US" sz="4400" b="1" u="sng" dirty="0">
                <a:solidFill>
                  <a:schemeClr val="bg1"/>
                </a:solidFill>
              </a:rPr>
              <a:t>你要把他们灭绝净尽</a:t>
            </a:r>
            <a:r>
              <a:rPr lang="en-US" altLang="zh-CN" sz="4400" b="1" u="sng" dirty="0">
                <a:solidFill>
                  <a:schemeClr val="bg1"/>
                </a:solidFill>
              </a:rPr>
              <a:t>. </a:t>
            </a:r>
            <a:endParaRPr lang="en-US" sz="4400" b="1" u="sng" dirty="0">
              <a:solidFill>
                <a:schemeClr val="bg1"/>
              </a:solidFill>
            </a:endParaRPr>
          </a:p>
        </p:txBody>
      </p:sp>
      <p:sp>
        <p:nvSpPr>
          <p:cNvPr id="78852" name="Rectangle 8"/>
          <p:cNvSpPr>
            <a:spLocks noGrp="1" noChangeArrowheads="1"/>
          </p:cNvSpPr>
          <p:nvPr>
            <p:ph type="title"/>
          </p:nvPr>
        </p:nvSpPr>
        <p:spPr>
          <a:xfrm>
            <a:off x="685800" y="0"/>
            <a:ext cx="7772400" cy="838200"/>
          </a:xfrm>
        </p:spPr>
        <p:txBody>
          <a:bodyPr/>
          <a:lstStyle/>
          <a:p>
            <a:pPr eaLnBrk="1" hangingPunct="1"/>
            <a:r>
              <a:rPr lang="zh-CN" altLang="en-US">
                <a:latin typeface="Times New Roman" charset="0"/>
                <a:ea typeface="ＭＳ Ｐゴシック" charset="0"/>
                <a:cs typeface="ＭＳ Ｐゴシック" charset="0"/>
              </a:rPr>
              <a:t>申命记</a:t>
            </a:r>
            <a:r>
              <a:rPr lang="en-US" altLang="ja-JP">
                <a:latin typeface="Times New Roman" charset="0"/>
                <a:ea typeface="ＭＳ Ｐゴシック" charset="0"/>
                <a:cs typeface="ＭＳ Ｐゴシック" charset="0"/>
              </a:rPr>
              <a:t>7:1-4</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80898" name="Rectangle 6"/>
          <p:cNvSpPr>
            <a:spLocks noChangeArrowheads="1"/>
          </p:cNvSpPr>
          <p:nvPr/>
        </p:nvSpPr>
        <p:spPr bwMode="auto">
          <a:xfrm>
            <a:off x="762000" y="914400"/>
            <a:ext cx="7620000" cy="5257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50181" name="Text Box 5"/>
          <p:cNvSpPr txBox="1">
            <a:spLocks noChangeArrowheads="1"/>
          </p:cNvSpPr>
          <p:nvPr/>
        </p:nvSpPr>
        <p:spPr bwMode="auto">
          <a:xfrm>
            <a:off x="838200" y="990600"/>
            <a:ext cx="7391400" cy="446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sz="4000">
                <a:solidFill>
                  <a:schemeClr val="bg1"/>
                </a:solidFill>
              </a:rPr>
              <a:t>“</a:t>
            </a:r>
            <a:r>
              <a:rPr lang="zh-CN" altLang="en-US" sz="4000" dirty="0">
                <a:solidFill>
                  <a:schemeClr val="bg1"/>
                </a:solidFill>
              </a:rPr>
              <a:t>不可与他们立约，也不可怜恤他们。不可与他们结亲。不可将你的女儿家他们的儿子，也不可叫你的儿子娶他们的女儿；因为他必使儿子转离不跟从主，去事奉别神，以致耶和华的怒气向你们发作，就</a:t>
            </a:r>
            <a:r>
              <a:rPr lang="zh-CN" altLang="en-US" sz="4400" b="1" u="sng" dirty="0">
                <a:solidFill>
                  <a:schemeClr val="bg1"/>
                </a:solidFill>
              </a:rPr>
              <a:t>速速地将你们灭绝。</a:t>
            </a:r>
            <a:r>
              <a:rPr lang="en-US" altLang="zh-CN" sz="4400" dirty="0">
                <a:solidFill>
                  <a:schemeClr val="bg1"/>
                </a:solidFill>
              </a:rPr>
              <a:t>”</a:t>
            </a:r>
            <a:endParaRPr lang="en-US" sz="4400" b="1" u="sng" dirty="0">
              <a:solidFill>
                <a:schemeClr val="bg1"/>
              </a:solidFill>
            </a:endParaRPr>
          </a:p>
        </p:txBody>
      </p:sp>
      <p:sp>
        <p:nvSpPr>
          <p:cNvPr id="80900" name="Rectangle 8"/>
          <p:cNvSpPr>
            <a:spLocks noGrp="1" noChangeArrowheads="1"/>
          </p:cNvSpPr>
          <p:nvPr>
            <p:ph type="title"/>
          </p:nvPr>
        </p:nvSpPr>
        <p:spPr>
          <a:xfrm>
            <a:off x="685800" y="0"/>
            <a:ext cx="7772400" cy="838200"/>
          </a:xfrm>
        </p:spPr>
        <p:txBody>
          <a:bodyPr/>
          <a:lstStyle/>
          <a:p>
            <a:pPr eaLnBrk="1" hangingPunct="1"/>
            <a:r>
              <a:rPr lang="zh-CN" altLang="en-US">
                <a:latin typeface="Times New Roman" charset="0"/>
                <a:ea typeface="ＭＳ Ｐゴシック" charset="0"/>
                <a:cs typeface="ＭＳ Ｐゴシック" charset="0"/>
              </a:rPr>
              <a:t>申命记</a:t>
            </a:r>
            <a:r>
              <a:rPr lang="en-US" altLang="ja-JP">
                <a:latin typeface="Times New Roman" charset="0"/>
                <a:ea typeface="ＭＳ Ｐゴシック" charset="0"/>
                <a:cs typeface="ＭＳ Ｐゴシック" charset="0"/>
              </a:rPr>
              <a:t>7:1-4</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3588" imgH="3430588" progId="PowerPoint.Slide.8">
                  <p:embed/>
                </p:oleObj>
              </mc:Choice>
              <mc:Fallback>
                <p:oleObj name="Slide" r:id="rId3" imgW="4573588" imgH="3430588"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2227" name="Text Box 3"/>
          <p:cNvSpPr txBox="1">
            <a:spLocks noChangeArrowheads="1"/>
          </p:cNvSpPr>
          <p:nvPr/>
        </p:nvSpPr>
        <p:spPr bwMode="auto">
          <a:xfrm>
            <a:off x="1447800" y="1339850"/>
            <a:ext cx="241458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000099"/>
                </a:solidFill>
              </a:rPr>
              <a:t>主体字眼</a:t>
            </a:r>
            <a:r>
              <a:rPr lang="en-US" altLang="ja-JP" sz="4000" b="1">
                <a:solidFill>
                  <a:srgbClr val="000099"/>
                </a:solidFill>
              </a:rPr>
              <a:t>:</a:t>
            </a:r>
            <a:endParaRPr lang="en-US" sz="4000" b="1">
              <a:solidFill>
                <a:srgbClr val="000099"/>
              </a:solidFill>
            </a:endParaRPr>
          </a:p>
        </p:txBody>
      </p:sp>
      <p:sp>
        <p:nvSpPr>
          <p:cNvPr id="52228" name="Text Box 4"/>
          <p:cNvSpPr txBox="1">
            <a:spLocks noChangeArrowheads="1"/>
          </p:cNvSpPr>
          <p:nvPr/>
        </p:nvSpPr>
        <p:spPr bwMode="auto">
          <a:xfrm>
            <a:off x="1447800" y="2406650"/>
            <a:ext cx="25003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000099"/>
                </a:solidFill>
              </a:rPr>
              <a:t>主题经文：</a:t>
            </a:r>
            <a:endParaRPr lang="en-US" sz="4000" b="1">
              <a:solidFill>
                <a:srgbClr val="000099"/>
              </a:solidFill>
            </a:endParaRPr>
          </a:p>
        </p:txBody>
      </p:sp>
      <p:sp>
        <p:nvSpPr>
          <p:cNvPr id="52229" name="Text Box 5"/>
          <p:cNvSpPr txBox="1">
            <a:spLocks noChangeArrowheads="1"/>
          </p:cNvSpPr>
          <p:nvPr/>
        </p:nvSpPr>
        <p:spPr bwMode="auto">
          <a:xfrm>
            <a:off x="1500188" y="4143375"/>
            <a:ext cx="6477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ja-JP" altLang="en-US" sz="4000" b="1">
                <a:solidFill>
                  <a:srgbClr val="FF0000"/>
                </a:solidFill>
              </a:rPr>
              <a:t>“</a:t>
            </a:r>
            <a:r>
              <a:rPr lang="zh-CN" altLang="en-US" sz="4000" b="1">
                <a:solidFill>
                  <a:srgbClr val="FF0000"/>
                </a:solidFill>
              </a:rPr>
              <a:t>那时，以色列中没有王， 个人任意而行。”</a:t>
            </a:r>
            <a:endParaRPr lang="en-US" sz="4000" b="1">
              <a:solidFill>
                <a:srgbClr val="FF0000"/>
              </a:solidFill>
            </a:endParaRPr>
          </a:p>
        </p:txBody>
      </p:sp>
      <p:sp>
        <p:nvSpPr>
          <p:cNvPr id="52230" name="Text Box 6"/>
          <p:cNvSpPr txBox="1">
            <a:spLocks noChangeArrowheads="1"/>
          </p:cNvSpPr>
          <p:nvPr/>
        </p:nvSpPr>
        <p:spPr bwMode="auto">
          <a:xfrm>
            <a:off x="4267200" y="1339850"/>
            <a:ext cx="12144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0000"/>
                </a:solidFill>
              </a:rPr>
              <a:t>失败</a:t>
            </a:r>
            <a:endParaRPr lang="en-US" sz="4000" b="1">
              <a:solidFill>
                <a:srgbClr val="FF0000"/>
              </a:solidFill>
            </a:endParaRPr>
          </a:p>
        </p:txBody>
      </p:sp>
      <p:sp>
        <p:nvSpPr>
          <p:cNvPr id="52231" name="Text Box 7"/>
          <p:cNvSpPr txBox="1">
            <a:spLocks noChangeArrowheads="1"/>
          </p:cNvSpPr>
          <p:nvPr/>
        </p:nvSpPr>
        <p:spPr bwMode="auto">
          <a:xfrm>
            <a:off x="4267200" y="2406650"/>
            <a:ext cx="31369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0000"/>
                </a:solidFill>
              </a:rPr>
              <a:t>士</a:t>
            </a:r>
            <a:r>
              <a:rPr lang="en-US" altLang="ja-JP" sz="4000" b="1">
                <a:solidFill>
                  <a:srgbClr val="FF0000"/>
                </a:solidFill>
              </a:rPr>
              <a:t>17:6; 21:25</a:t>
            </a:r>
            <a:endParaRPr lang="en-US" sz="4000" b="1">
              <a:solidFill>
                <a:srgbClr val="FF0000"/>
              </a:solidFill>
            </a:endParaRPr>
          </a:p>
        </p:txBody>
      </p:sp>
      <p:sp>
        <p:nvSpPr>
          <p:cNvPr id="82952" name="Text Box 9"/>
          <p:cNvSpPr txBox="1">
            <a:spLocks noChangeArrowheads="1"/>
          </p:cNvSpPr>
          <p:nvPr/>
        </p:nvSpPr>
        <p:spPr bwMode="auto">
          <a:xfrm>
            <a:off x="7832725" y="269875"/>
            <a:ext cx="6413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172</a:t>
            </a:r>
          </a:p>
          <a:p>
            <a:pPr eaLnBrk="1" hangingPunct="1"/>
            <a:endParaRPr lang="en-US"/>
          </a:p>
        </p:txBody>
      </p:sp>
      <p:sp>
        <p:nvSpPr>
          <p:cNvPr id="82953" name="Rectangle 10"/>
          <p:cNvSpPr>
            <a:spLocks noGrp="1" noChangeArrowheads="1"/>
          </p:cNvSpPr>
          <p:nvPr>
            <p:ph type="title" idx="4294967295"/>
          </p:nvPr>
        </p:nvSpPr>
        <p:spPr>
          <a:xfrm>
            <a:off x="457200" y="76200"/>
            <a:ext cx="2057400" cy="838200"/>
          </a:xfrm>
        </p:spPr>
        <p:txBody>
          <a:bodyPr/>
          <a:lstStyle/>
          <a:p>
            <a:pPr algn="l" eaLnBrk="1" hangingPunct="1"/>
            <a:r>
              <a:rPr lang="zh-CN" altLang="en-US" sz="4500" b="1">
                <a:latin typeface="Times New Roman" charset="0"/>
                <a:ea typeface="ＭＳ Ｐゴシック" charset="0"/>
                <a:cs typeface="ＭＳ Ｐゴシック" charset="0"/>
              </a:rPr>
              <a:t>主题</a:t>
            </a:r>
            <a:endParaRPr lang="en-US" sz="4500" b="1">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iterate type="lt">
                                    <p:tmPct val="100000"/>
                                  </p:iterate>
                                  <p:childTnLst>
                                    <p:set>
                                      <p:cBhvr>
                                        <p:cTn id="12" dur="1" fill="hold">
                                          <p:stCondLst>
                                            <p:cond delay="0"/>
                                          </p:stCondLst>
                                        </p:cTn>
                                        <p:tgtEl>
                                          <p:spTgt spid="52230"/>
                                        </p:tgtEl>
                                        <p:attrNameLst>
                                          <p:attrName>style.visibility</p:attrName>
                                        </p:attrNameLst>
                                      </p:cBhvr>
                                      <p:to>
                                        <p:strVal val="visible"/>
                                      </p:to>
                                    </p:set>
                                    <p:animEffect transition="in" filter="checkerboard(across)">
                                      <p:cBhvr>
                                        <p:cTn id="13" dur="75"/>
                                        <p:tgtEl>
                                          <p:spTgt spid="52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2228"/>
                                        </p:tgtEl>
                                        <p:attrNameLst>
                                          <p:attrName>style.visibility</p:attrName>
                                        </p:attrNameLst>
                                      </p:cBhvr>
                                      <p:to>
                                        <p:strVal val="visible"/>
                                      </p:to>
                                    </p:set>
                                    <p:anim calcmode="lin" valueType="num">
                                      <p:cBhvr>
                                        <p:cTn id="18" dur="500" fill="hold"/>
                                        <p:tgtEl>
                                          <p:spTgt spid="52228"/>
                                        </p:tgtEl>
                                        <p:attrNameLst>
                                          <p:attrName>ppt_w</p:attrName>
                                        </p:attrNameLst>
                                      </p:cBhvr>
                                      <p:tavLst>
                                        <p:tav tm="0">
                                          <p:val>
                                            <p:fltVal val="0"/>
                                          </p:val>
                                        </p:tav>
                                        <p:tav tm="100000">
                                          <p:val>
                                            <p:strVal val="#ppt_w"/>
                                          </p:val>
                                        </p:tav>
                                      </p:tavLst>
                                    </p:anim>
                                    <p:anim calcmode="lin" valueType="num">
                                      <p:cBhvr>
                                        <p:cTn id="19"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iterate type="lt">
                                    <p:tmPct val="100000"/>
                                  </p:iterate>
                                  <p:childTnLst>
                                    <p:set>
                                      <p:cBhvr>
                                        <p:cTn id="23" dur="1" fill="hold">
                                          <p:stCondLst>
                                            <p:cond delay="0"/>
                                          </p:stCondLst>
                                        </p:cTn>
                                        <p:tgtEl>
                                          <p:spTgt spid="52231"/>
                                        </p:tgtEl>
                                        <p:attrNameLst>
                                          <p:attrName>style.visibility</p:attrName>
                                        </p:attrNameLst>
                                      </p:cBhvr>
                                      <p:to>
                                        <p:strVal val="visible"/>
                                      </p:to>
                                    </p:set>
                                    <p:animEffect transition="in" filter="checkerboard(across)">
                                      <p:cBhvr>
                                        <p:cTn id="24" dur="75"/>
                                        <p:tgtEl>
                                          <p:spTgt spid="522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iterate type="wd">
                                    <p:tmPct val="100000"/>
                                  </p:iterate>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300" fill="hold"/>
                                        <p:tgtEl>
                                          <p:spTgt spid="52229"/>
                                        </p:tgtEl>
                                        <p:attrNameLst>
                                          <p:attrName>ppt_x</p:attrName>
                                        </p:attrNameLst>
                                      </p:cBhvr>
                                      <p:tavLst>
                                        <p:tav tm="0">
                                          <p:val>
                                            <p:strVal val="#ppt_x"/>
                                          </p:val>
                                        </p:tav>
                                        <p:tav tm="100000">
                                          <p:val>
                                            <p:strVal val="#ppt_x"/>
                                          </p:val>
                                        </p:tav>
                                      </p:tavLst>
                                    </p:anim>
                                    <p:anim calcmode="lin" valueType="num">
                                      <p:cBhvr additive="base">
                                        <p:cTn id="30" dur="3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utoUpdateAnimBg="0"/>
      <p:bldP spid="52229" grpId="0" autoUpdateAnimBg="0"/>
      <p:bldP spid="52230" grpId="0" autoUpdateAnimBg="0"/>
      <p:bldP spid="522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
            <a:ext cx="9144000" cy="549275"/>
          </a:xfrm>
        </p:spPr>
        <p:txBody>
          <a:bodyPr/>
          <a:lstStyle/>
          <a:p>
            <a:pPr eaLnBrk="1" hangingPunct="1">
              <a:defRPr/>
            </a:pPr>
            <a:r>
              <a:rPr lang="zh-CN" altLang="en-US" sz="3200" b="1" kern="1200" dirty="0">
                <a:solidFill>
                  <a:srgbClr val="FFFFFF"/>
                </a:solidFill>
                <a:effectLst>
                  <a:glow rad="101600">
                    <a:schemeClr val="tx1">
                      <a:alpha val="99000"/>
                    </a:schemeClr>
                  </a:glow>
                </a:effectLst>
                <a:ea typeface="ＭＳ Ｐゴシック"/>
              </a:rPr>
              <a:t>这件婚纱是什么颜色的？</a:t>
            </a:r>
          </a:p>
        </p:txBody>
      </p:sp>
      <p:pic>
        <p:nvPicPr>
          <p:cNvPr id="163842" name="Picture 3" descr="Wedding Dr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113" y="692150"/>
            <a:ext cx="2959100"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Wedding Dres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692150"/>
            <a:ext cx="3040062"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Wedding Dres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 y="692150"/>
            <a:ext cx="2973388"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791"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err="1">
                <a:solidFill>
                  <a:srgbClr val="FFFFFF"/>
                </a:solidFill>
                <a:effectLst>
                  <a:glow rad="101600">
                    <a:srgbClr val="000000">
                      <a:alpha val="99000"/>
                    </a:srgbClr>
                  </a:glow>
                </a:effectLst>
                <a:ea typeface="ＭＳ Ｐゴシック"/>
              </a:rPr>
              <a:t>白色</a:t>
            </a:r>
            <a:r>
              <a:rPr lang="en-US" altLang="zh-CN" sz="3200" b="1" dirty="0" err="1">
                <a:solidFill>
                  <a:srgbClr val="FFFFFF"/>
                </a:solidFill>
                <a:effectLst>
                  <a:glow rad="101600">
                    <a:srgbClr val="000000">
                      <a:alpha val="99000"/>
                    </a:srgbClr>
                  </a:glow>
                </a:effectLst>
                <a:ea typeface="ＭＳ Ｐゴシック"/>
              </a:rPr>
              <a:t>&amp;</a:t>
            </a:r>
            <a:r>
              <a:rPr lang="en-US" sz="3200" b="1" dirty="0" err="1">
                <a:solidFill>
                  <a:srgbClr val="FFFFFF"/>
                </a:solidFill>
                <a:effectLst>
                  <a:glow rad="101600">
                    <a:srgbClr val="000000">
                      <a:alpha val="99000"/>
                    </a:srgbClr>
                  </a:glow>
                </a:effectLst>
                <a:ea typeface="ＭＳ Ｐゴシック"/>
              </a:rPr>
              <a:t>金色</a:t>
            </a:r>
            <a:r>
              <a:rPr lang="en-US" sz="3200" b="1" dirty="0">
                <a:solidFill>
                  <a:srgbClr val="FFFFFF"/>
                </a:solidFill>
                <a:effectLst>
                  <a:glow rad="101600">
                    <a:srgbClr val="000000">
                      <a:alpha val="99000"/>
                    </a:srgbClr>
                  </a:glow>
                </a:effectLst>
                <a:ea typeface="ＭＳ Ｐゴシック"/>
              </a:rPr>
              <a:t>?</a:t>
            </a:r>
            <a:endParaRPr lang="en-US" sz="5400" dirty="0">
              <a:solidFill>
                <a:srgbClr val="000000"/>
              </a:solidFill>
              <a:effectLst>
                <a:glow rad="101600">
                  <a:srgbClr val="000000">
                    <a:alpha val="99000"/>
                  </a:srgbClr>
                </a:glow>
              </a:effectLst>
            </a:endParaRPr>
          </a:p>
        </p:txBody>
      </p:sp>
      <p:sp>
        <p:nvSpPr>
          <p:cNvPr id="8" name="Title 1"/>
          <p:cNvSpPr txBox="1">
            <a:spLocks/>
          </p:cNvSpPr>
          <p:nvPr/>
        </p:nvSpPr>
        <p:spPr bwMode="auto">
          <a:xfrm>
            <a:off x="3052875"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err="1">
                <a:solidFill>
                  <a:srgbClr val="FFFFFF"/>
                </a:solidFill>
                <a:effectLst>
                  <a:glow rad="101600">
                    <a:srgbClr val="000000">
                      <a:alpha val="99000"/>
                    </a:srgbClr>
                  </a:glow>
                </a:effectLst>
                <a:ea typeface="ＭＳ Ｐゴシック"/>
              </a:rPr>
              <a:t>还是</a:t>
            </a:r>
            <a:r>
              <a:rPr lang="en-US" sz="3200" b="1" dirty="0">
                <a:solidFill>
                  <a:srgbClr val="FFFFFF"/>
                </a:solidFill>
                <a:effectLst>
                  <a:glow rad="101600">
                    <a:srgbClr val="000000">
                      <a:alpha val="99000"/>
                    </a:srgbClr>
                  </a:glow>
                </a:effectLst>
                <a:ea typeface="ＭＳ Ｐゴシック"/>
              </a:rPr>
              <a:t>…</a:t>
            </a:r>
            <a:endParaRPr lang="en-US" sz="5400" dirty="0">
              <a:solidFill>
                <a:srgbClr val="000000"/>
              </a:solidFill>
              <a:effectLst>
                <a:glow rad="101600">
                  <a:srgbClr val="000000">
                    <a:alpha val="99000"/>
                  </a:srgbClr>
                </a:glow>
              </a:effectLst>
            </a:endParaRPr>
          </a:p>
        </p:txBody>
      </p:sp>
      <p:sp>
        <p:nvSpPr>
          <p:cNvPr id="9" name="Title 1"/>
          <p:cNvSpPr txBox="1">
            <a:spLocks/>
          </p:cNvSpPr>
          <p:nvPr/>
        </p:nvSpPr>
        <p:spPr bwMode="auto">
          <a:xfrm>
            <a:off x="6094959"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err="1">
                <a:solidFill>
                  <a:srgbClr val="FFFFFF"/>
                </a:solidFill>
                <a:effectLst>
                  <a:glow rad="101600">
                    <a:srgbClr val="000000">
                      <a:alpha val="99000"/>
                    </a:srgbClr>
                  </a:glow>
                </a:effectLst>
                <a:ea typeface="ＭＳ Ｐゴシック"/>
              </a:rPr>
              <a:t>蓝色</a:t>
            </a:r>
            <a:r>
              <a:rPr lang="en-US" sz="3200" b="1" dirty="0">
                <a:solidFill>
                  <a:srgbClr val="FFFFFF"/>
                </a:solidFill>
                <a:effectLst>
                  <a:glow rad="101600">
                    <a:srgbClr val="000000">
                      <a:alpha val="99000"/>
                    </a:srgbClr>
                  </a:glow>
                </a:effectLst>
                <a:ea typeface="ＭＳ Ｐゴシック"/>
              </a:rPr>
              <a:t> &amp; </a:t>
            </a:r>
            <a:r>
              <a:rPr lang="en-US" sz="3200" b="1" dirty="0" err="1">
                <a:solidFill>
                  <a:srgbClr val="FFFFFF"/>
                </a:solidFill>
                <a:effectLst>
                  <a:glow rad="101600">
                    <a:srgbClr val="000000">
                      <a:alpha val="99000"/>
                    </a:srgbClr>
                  </a:glow>
                </a:effectLst>
                <a:ea typeface="ＭＳ Ｐゴシック"/>
              </a:rPr>
              <a:t>黑色</a:t>
            </a:r>
            <a:r>
              <a:rPr lang="en-US" sz="3200" b="1" dirty="0">
                <a:solidFill>
                  <a:srgbClr val="FFFFFF"/>
                </a:solidFill>
                <a:effectLst>
                  <a:glow rad="101600">
                    <a:srgbClr val="000000">
                      <a:alpha val="99000"/>
                    </a:srgbClr>
                  </a:glow>
                </a:effectLst>
                <a:ea typeface="ＭＳ Ｐゴシック"/>
              </a:rPr>
              <a:t>?</a:t>
            </a:r>
            <a:endParaRPr lang="en-US" sz="5400" dirty="0">
              <a:solidFill>
                <a:srgbClr val="000000"/>
              </a:solidFill>
              <a:effectLst>
                <a:glow rad="101600">
                  <a:srgbClr val="000000">
                    <a:alpha val="99000"/>
                  </a:srgbClr>
                </a:glow>
              </a:effectLst>
            </a:endParaRPr>
          </a:p>
        </p:txBody>
      </p:sp>
      <p:sp>
        <p:nvSpPr>
          <p:cNvPr id="10" name="Title 1"/>
          <p:cNvSpPr txBox="1">
            <a:spLocks/>
          </p:cNvSpPr>
          <p:nvPr/>
        </p:nvSpPr>
        <p:spPr bwMode="auto">
          <a:xfrm>
            <a:off x="0" y="6093296"/>
            <a:ext cx="8773169"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zh-CN" altLang="en-US" sz="2000" b="1" dirty="0">
                <a:solidFill>
                  <a:srgbClr val="FFFFFF"/>
                </a:solidFill>
              </a:rPr>
              <a:t>原图在中间。左边是白平衡，好像裙子是白金色的。右边，白色平衡为蓝黑色</a:t>
            </a:r>
            <a:endParaRPr lang="en-US" sz="4000" b="1" dirty="0">
              <a:solidFill>
                <a:srgbClr val="FFFFFF"/>
              </a:solidFill>
              <a:effectLst>
                <a:glow rad="101600">
                  <a:srgbClr val="000000">
                    <a:alpha val="99000"/>
                  </a:srgbClr>
                </a:glow>
              </a:effectLst>
            </a:endParaRPr>
          </a:p>
        </p:txBody>
      </p:sp>
    </p:spTree>
    <p:extLst>
      <p:ext uri="{BB962C8B-B14F-4D97-AF65-F5344CB8AC3E}">
        <p14:creationId xmlns:p14="http://schemas.microsoft.com/office/powerpoint/2010/main" val="3987117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作个坚定的人</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6290972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274104"/>
            <a:ext cx="9144000" cy="3424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神权统治之下的失败 </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9165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 N Poulson</a:t>
            </a:r>
            <a:r>
              <a:rPr lang="zh-CN" altLang="en-US" sz="5400" b="1" dirty="0">
                <a:effectLst>
                  <a:glow rad="127000">
                    <a:schemeClr val="tx1"/>
                  </a:glow>
                </a:effectLst>
                <a:latin typeface="Arial" charset="0"/>
                <a:ea typeface="ＭＳ Ｐゴシック" charset="0"/>
                <a:cs typeface="ＭＳ Ｐゴシック" charset="0"/>
              </a:rPr>
              <a:t> 博士</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1953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 </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日抵达新加坡</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58275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 N Poulson</a:t>
            </a:r>
            <a:r>
              <a:rPr lang="zh-CN" altLang="en-US" sz="5400" b="1" dirty="0">
                <a:effectLst>
                  <a:glow rad="127000">
                    <a:schemeClr val="tx1"/>
                  </a:glow>
                </a:effectLst>
                <a:latin typeface="Arial" charset="0"/>
                <a:ea typeface="ＭＳ Ｐゴシック" charset="0"/>
                <a:cs typeface="ＭＳ Ｐゴシック" charset="0"/>
              </a:rPr>
              <a:t>博士</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1925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—2017</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05898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r>
              <a:rPr lang="zh-CN" altLang="en-US" sz="5400" b="1" dirty="0">
                <a:effectLst>
                  <a:glow rad="127000">
                    <a:schemeClr val="tx1"/>
                  </a:glow>
                </a:effectLst>
                <a:latin typeface="Arial" charset="0"/>
                <a:ea typeface="ＭＳ Ｐゴシック" charset="0"/>
                <a:cs typeface="ＭＳ Ｐゴシック" charset="0"/>
              </a:rPr>
              <a:t> 博士</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7121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2111212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坚定不移</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89533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你把信任放在哪里？</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你对上帝有坚定不移的信任吗？</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175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"Steadfast"</a:t>
            </a: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1 a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firmly fixed in place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hlinkClick r:id="rId4"/>
              </a:rPr>
              <a:t>immovable</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b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not subject to change the steadfast doctrine of original sin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—Ellen Glasgow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2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firm in belief, determination, or adherence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hlinkClick r:id="rId5"/>
              </a:rPr>
              <a:t>loyal</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 her followers have remained steadfast</a:t>
            </a:r>
          </a:p>
        </p:txBody>
      </p:sp>
      <p:sp>
        <p:nvSpPr>
          <p:cNvPr id="4" name="TextBox 3">
            <a:extLst>
              <a:ext uri="{FF2B5EF4-FFF2-40B4-BE49-F238E27FC236}">
                <a16:creationId xmlns:a16="http://schemas.microsoft.com/office/drawing/2014/main" id="{3567A953-EC6E-9D41-3410-E626C452463E}"/>
              </a:ext>
            </a:extLst>
          </p:cNvPr>
          <p:cNvSpPr txBox="1"/>
          <p:nvPr/>
        </p:nvSpPr>
        <p:spPr>
          <a:xfrm>
            <a:off x="5724128" y="630513"/>
            <a:ext cx="141577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rPr>
              <a:t>坚定不移</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 name="TextBox 4">
            <a:extLst>
              <a:ext uri="{FF2B5EF4-FFF2-40B4-BE49-F238E27FC236}">
                <a16:creationId xmlns:a16="http://schemas.microsoft.com/office/drawing/2014/main" id="{010BBEEF-440B-65A1-2528-4A0A0C811125}"/>
              </a:ext>
            </a:extLst>
          </p:cNvPr>
          <p:cNvSpPr txBox="1"/>
          <p:nvPr/>
        </p:nvSpPr>
        <p:spPr>
          <a:xfrm>
            <a:off x="5016242" y="1722691"/>
            <a:ext cx="26468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rPr>
              <a:t>坚定不移</a:t>
            </a:r>
            <a:r>
              <a:rPr kumimoji="0" lang="zh-CN" altLang="en-US" sz="2400" b="0" i="0" u="none" strike="noStrike" kern="1200" cap="none" spc="0" normalizeH="0" baseline="0" noProof="0" dirty="0">
                <a:ln>
                  <a:noFill/>
                </a:ln>
                <a:solidFill>
                  <a:srgbClr val="000000"/>
                </a:solidFill>
                <a:effectLst/>
                <a:uLnTx/>
                <a:uFillTx/>
                <a:latin typeface="Times New Roman" charset="0"/>
                <a:ea typeface="ＭＳ Ｐゴシック" charset="0"/>
              </a:rPr>
              <a:t>”的意义</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7" name="TextBox 6">
            <a:extLst>
              <a:ext uri="{FF2B5EF4-FFF2-40B4-BE49-F238E27FC236}">
                <a16:creationId xmlns:a16="http://schemas.microsoft.com/office/drawing/2014/main" id="{C72D6F1F-CFB7-5185-47B7-7553279CD1DD}"/>
              </a:ext>
            </a:extLst>
          </p:cNvPr>
          <p:cNvSpPr txBox="1"/>
          <p:nvPr/>
        </p:nvSpPr>
        <p:spPr>
          <a:xfrm>
            <a:off x="6150952" y="2420888"/>
            <a:ext cx="151216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rPr>
              <a:t>牢牢固定</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8" name="TextBox 7">
            <a:extLst>
              <a:ext uri="{FF2B5EF4-FFF2-40B4-BE49-F238E27FC236}">
                <a16:creationId xmlns:a16="http://schemas.microsoft.com/office/drawing/2014/main" id="{748539AB-C51B-3174-B4A9-51B6077D3869}"/>
              </a:ext>
            </a:extLst>
          </p:cNvPr>
          <p:cNvSpPr txBox="1"/>
          <p:nvPr/>
        </p:nvSpPr>
        <p:spPr>
          <a:xfrm>
            <a:off x="4877737" y="2907025"/>
            <a:ext cx="151216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Times New Roman" charset="0"/>
                <a:ea typeface="ＭＳ Ｐゴシック" charset="0"/>
              </a:rPr>
              <a:t>不可更改</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TextBox 8">
            <a:extLst>
              <a:ext uri="{FF2B5EF4-FFF2-40B4-BE49-F238E27FC236}">
                <a16:creationId xmlns:a16="http://schemas.microsoft.com/office/drawing/2014/main" id="{9C894445-7223-FC6A-E76D-48CD2EA01DAC}"/>
              </a:ext>
            </a:extLst>
          </p:cNvPr>
          <p:cNvSpPr txBox="1"/>
          <p:nvPr/>
        </p:nvSpPr>
        <p:spPr>
          <a:xfrm>
            <a:off x="1926192" y="3751976"/>
            <a:ext cx="646223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charset="0"/>
                <a:ea typeface="ＭＳ Ｐゴシック" charset="0"/>
              </a:rPr>
              <a:t>原罪的坚定教义</a:t>
            </a:r>
            <a:r>
              <a:rPr kumimoji="0" lang="en-US" altLang="zh-CN" sz="1800" b="0"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1800" b="0" i="0" u="none" strike="noStrike" kern="1200" cap="none" spc="0" normalizeH="0" baseline="0" noProof="0" dirty="0">
                <a:ln>
                  <a:noFill/>
                </a:ln>
                <a:solidFill>
                  <a:srgbClr val="000000"/>
                </a:solidFill>
                <a:effectLst/>
                <a:uLnTx/>
                <a:uFillTx/>
                <a:latin typeface="Times New Roman" charset="0"/>
                <a:ea typeface="ＭＳ Ｐゴシック" charset="0"/>
              </a:rPr>
              <a:t>埃伦</a:t>
            </a:r>
            <a:r>
              <a:rPr kumimoji="0" lang="en-US" altLang="zh-CN" sz="1800" b="0"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1800" b="0" i="0" u="none" strike="noStrike" kern="1200" cap="none" spc="0" normalizeH="0" baseline="0" noProof="0" dirty="0">
                <a:ln>
                  <a:noFill/>
                </a:ln>
                <a:solidFill>
                  <a:srgbClr val="000000"/>
                </a:solidFill>
                <a:effectLst/>
                <a:uLnTx/>
                <a:uFillTx/>
                <a:latin typeface="Times New Roman" charset="0"/>
                <a:ea typeface="ＭＳ Ｐゴシック" charset="0"/>
              </a:rPr>
              <a:t>格拉斯哥</a:t>
            </a:r>
            <a:endParaRPr kumimoji="0" lang="en-US" sz="1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0" name="TextBox 9">
            <a:extLst>
              <a:ext uri="{FF2B5EF4-FFF2-40B4-BE49-F238E27FC236}">
                <a16:creationId xmlns:a16="http://schemas.microsoft.com/office/drawing/2014/main" id="{A3122D47-AE3B-972B-812C-E4FCDC497813}"/>
              </a:ext>
            </a:extLst>
          </p:cNvPr>
          <p:cNvSpPr txBox="1"/>
          <p:nvPr/>
        </p:nvSpPr>
        <p:spPr>
          <a:xfrm>
            <a:off x="1475656" y="4913263"/>
            <a:ext cx="646223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charset="0"/>
                <a:ea typeface="ＭＳ Ｐゴシック" charset="0"/>
              </a:rPr>
              <a:t>坚定不移的信仰、决心或忠诚：她的追随者一直保持着忠诚。</a:t>
            </a:r>
            <a:endParaRPr kumimoji="0" lang="en-US" sz="1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16246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202007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New Bible Atlas</a:t>
            </a:r>
          </a:p>
        </p:txBody>
      </p:sp>
      <p:sp>
        <p:nvSpPr>
          <p:cNvPr id="180227" name="Rectangle 5"/>
          <p:cNvSpPr>
            <a:spLocks noGrp="1" noChangeArrowheads="1"/>
          </p:cNvSpPr>
          <p:nvPr>
            <p:ph type="title" idx="4294967295"/>
          </p:nvPr>
        </p:nvSpPr>
        <p:spPr>
          <a:xfrm>
            <a:off x="5364088" y="744781"/>
            <a:ext cx="2819400" cy="1938992"/>
          </a:xfrm>
          <a:noFill/>
        </p:spPr>
        <p:txBody>
          <a:bodyPr anchor="t">
            <a:spAutoFit/>
          </a:bodyPr>
          <a:lstStyle/>
          <a:p>
            <a:pPr eaLnBrk="1" hangingPunct="1"/>
            <a:r>
              <a:rPr lang="zh-CN" altLang="en-US" sz="4000" b="1" i="1" dirty="0">
                <a:solidFill>
                  <a:srgbClr val="FFFF00"/>
                </a:solidFill>
                <a:latin typeface="Arial" charset="0"/>
                <a:ea typeface="ＭＳ Ｐゴシック" charset="0"/>
              </a:rPr>
              <a:t>在约书亚统治下定居的土地</a:t>
            </a:r>
            <a:endParaRPr lang="en-US" sz="3200" b="1" i="1" dirty="0">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181</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2618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The Conquest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settlement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under Joshua</a:t>
            </a: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3136" t="4465" r="2815" b="13393"/>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zh-CN" altLang="en-US" b="1" dirty="0">
                <a:latin typeface="Arial" charset="0"/>
                <a:ea typeface="ＭＳ Ｐゴシック" charset="0"/>
              </a:rPr>
              <a:t>以色列占领地和</a:t>
            </a:r>
            <a:br>
              <a:rPr lang="zh-CN" altLang="en-US" b="1" dirty="0">
                <a:latin typeface="Arial" charset="0"/>
                <a:ea typeface="ＭＳ Ｐゴシック" charset="0"/>
              </a:rPr>
            </a:br>
            <a:r>
              <a:rPr lang="zh-CN" altLang="en-US" b="1" dirty="0">
                <a:latin typeface="Arial" charset="0"/>
                <a:ea typeface="ＭＳ Ｐゴシック" charset="0"/>
              </a:rPr>
              <a:t>土地的分配</a:t>
            </a:r>
            <a:endParaRPr lang="en-US" b="1" dirty="0">
              <a:latin typeface="Arial" charset="0"/>
              <a:ea typeface="ＭＳ Ｐゴシック" charset="0"/>
            </a:endParaRPr>
          </a:p>
        </p:txBody>
      </p:sp>
    </p:spTree>
    <p:extLst>
      <p:ext uri="{BB962C8B-B14F-4D97-AF65-F5344CB8AC3E}">
        <p14:creationId xmlns:p14="http://schemas.microsoft.com/office/powerpoint/2010/main" val="1860698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在那些日子，以色列中没有王，各人都行自己看为对的事。</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士师记</a:t>
            </a:r>
            <a:r>
              <a:rPr lang="en-US" sz="4000" b="1" dirty="0">
                <a:solidFill>
                  <a:srgbClr val="FFFFFF"/>
                </a:solidFill>
                <a:effectLst>
                  <a:glow rad="127000">
                    <a:srgbClr val="000000"/>
                  </a:glow>
                </a:effectLst>
                <a:latin typeface="Arial" charset="0"/>
                <a:ea typeface="ＭＳ Ｐゴシック" charset="0"/>
                <a:cs typeface="ＭＳ Ｐゴシック" charset="0"/>
              </a:rPr>
              <a:t> 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7122115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他们可使用的 “圣经</a:t>
            </a:r>
            <a:r>
              <a:rPr lang="en-US" altLang="zh-CN" b="1" dirty="0">
                <a:solidFill>
                  <a:srgbClr val="FFFFFF"/>
                </a:solidFill>
                <a:effectLst>
                  <a:glow rad="177800">
                    <a:schemeClr val="tx1"/>
                  </a:glow>
                </a:effectLst>
                <a:latin typeface="Arial" charset="0"/>
                <a:ea typeface="ＭＳ Ｐゴシック" charset="0"/>
              </a:rPr>
              <a:t>/</a:t>
            </a:r>
            <a:r>
              <a:rPr lang="zh-CN" altLang="en-US" b="1" dirty="0">
                <a:solidFill>
                  <a:srgbClr val="FFFFFF"/>
                </a:solidFill>
                <a:effectLst>
                  <a:glow rad="177800">
                    <a:schemeClr val="tx1"/>
                  </a:glow>
                </a:effectLst>
                <a:latin typeface="Arial" charset="0"/>
                <a:ea typeface="ＭＳ Ｐゴシック" charset="0"/>
              </a:rPr>
              <a:t>话语”</a:t>
            </a:r>
            <a:endParaRPr lang="en-US" b="1" dirty="0">
              <a:solidFill>
                <a:srgbClr val="FFFFFF"/>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摩西五经 </a:t>
            </a:r>
            <a:r>
              <a:rPr kumimoji="0" lang="en-US" altLang="zh-CN"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a:t>
            </a:r>
            <a: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约书亚记</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321236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逃城</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573453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ＭＳ Ｐゴシック" charset="0"/>
              </a:rPr>
              <a:t>神权统治之下的失败</a:t>
            </a:r>
            <a:endPar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900" b="1" i="0" u="none" strike="noStrike" kern="1200" cap="none" spc="0" normalizeH="0" baseline="0" noProof="0">
                <a:ln>
                  <a:noFill/>
                </a:ln>
                <a:solidFill>
                  <a:srgbClr val="FFFF00"/>
                </a:solidFill>
                <a:effectLst/>
                <a:uLnTx/>
                <a:uFillTx/>
                <a:latin typeface="Times New Roman" charset="0"/>
                <a:ea typeface="ＭＳ Ｐゴシック" charset="0"/>
              </a:rPr>
              <a:t>未完成的占领</a:t>
            </a:r>
            <a:endParaRPr kumimoji="0" lang="en-US" sz="19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900" b="1" i="0" u="none" strike="noStrike" kern="1200" cap="none" spc="0" normalizeH="0" baseline="0" noProof="0">
                <a:ln>
                  <a:noFill/>
                </a:ln>
                <a:solidFill>
                  <a:srgbClr val="FFFF00"/>
                </a:solidFill>
                <a:effectLst/>
                <a:uLnTx/>
                <a:uFillTx/>
                <a:latin typeface="Times New Roman" charset="0"/>
                <a:ea typeface="ＭＳ Ｐゴシック" charset="0"/>
              </a:rPr>
              <a:t>士师的拯救</a:t>
            </a:r>
            <a:endParaRPr kumimoji="0" lang="en-US" sz="19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900" b="1" i="0" u="none" strike="noStrike" kern="1200" cap="none" spc="0" normalizeH="0" baseline="0" noProof="0">
                <a:ln>
                  <a:noFill/>
                </a:ln>
                <a:solidFill>
                  <a:srgbClr val="FFFF00"/>
                </a:solidFill>
                <a:effectLst/>
                <a:uLnTx/>
                <a:uFillTx/>
                <a:latin typeface="Times New Roman" charset="0"/>
                <a:ea typeface="ＭＳ Ｐゴシック" charset="0"/>
              </a:rPr>
              <a:t>王国体制的需要</a:t>
            </a:r>
            <a:endParaRPr kumimoji="0" lang="en-US" sz="19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imes New Roman" charset="0"/>
                <a:ea typeface="ＭＳ Ｐゴシック" charset="0"/>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imes New Roman" charset="0"/>
                <a:ea typeface="ＭＳ Ｐゴシック" charset="0"/>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imes New Roman" charset="0"/>
                <a:ea typeface="ＭＳ Ｐゴシック" charset="0"/>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恶化</a:t>
            </a:r>
            <a:endPar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管教</a:t>
            </a:r>
            <a:endPar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败坏</a:t>
            </a:r>
            <a:endPar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循环的起因</a:t>
            </a:r>
            <a:endPar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循环的咒诅</a:t>
            </a:r>
            <a:endPar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循环的条件</a:t>
            </a: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a:ln>
                  <a:noFill/>
                </a:ln>
                <a:solidFill>
                  <a:srgbClr val="FFFF00"/>
                </a:solidFill>
                <a:effectLst/>
                <a:uLnTx/>
                <a:uFillTx/>
                <a:latin typeface="Times New Roman" charset="0"/>
                <a:ea typeface="ＭＳ Ｐゴシック" charset="0"/>
              </a:rPr>
              <a:t>与迦南人共处</a:t>
            </a:r>
            <a:endParaRPr kumimoji="0" lang="en-US" sz="23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与迦南人开战</a:t>
            </a: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a:ln>
                  <a:noFill/>
                </a:ln>
                <a:solidFill>
                  <a:srgbClr val="FFFF00"/>
                </a:solidFill>
                <a:effectLst/>
                <a:uLnTx/>
                <a:uFillTx/>
                <a:latin typeface="Times New Roman" charset="0"/>
                <a:ea typeface="ＭＳ Ｐゴシック" charset="0"/>
              </a:rPr>
              <a:t>生活似迦南人</a:t>
            </a:r>
            <a:endParaRPr kumimoji="0" lang="en-US" sz="23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迦南</a:t>
            </a:r>
            <a:endPar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rPr>
              <a:t>c. 341 </a:t>
            </a: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年</a:t>
            </a:r>
            <a:r>
              <a:rPr kumimoji="0" lang="en-US" altLang="ja-JP" sz="25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zh-CN" altLang="en-US" sz="2500" b="1" i="0" u="none" strike="noStrike" kern="1200" cap="none" spc="0" normalizeH="0" baseline="0" noProof="0">
                <a:ln>
                  <a:noFill/>
                </a:ln>
                <a:solidFill>
                  <a:srgbClr val="FFFF00"/>
                </a:solidFill>
                <a:effectLst/>
                <a:uLnTx/>
                <a:uFillTx/>
                <a:latin typeface="Times New Roman" charset="0"/>
                <a:ea typeface="ＭＳ Ｐゴシック" charset="0"/>
              </a:rPr>
              <a:t>主前</a:t>
            </a:r>
            <a:r>
              <a:rPr kumimoji="0" lang="en-US" altLang="ja-JP" sz="2500" b="1" i="0" u="none" strike="noStrike" kern="1200" cap="none" spc="0" normalizeH="0" baseline="0" noProof="0">
                <a:ln>
                  <a:noFill/>
                </a:ln>
                <a:solidFill>
                  <a:srgbClr val="FFFF00"/>
                </a:solidFill>
                <a:effectLst/>
                <a:uLnTx/>
                <a:uFillTx/>
                <a:latin typeface="Times New Roman" charset="0"/>
                <a:ea typeface="ＭＳ Ｐゴシック" charset="0"/>
              </a:rPr>
              <a:t>1390-1049 )</a:t>
            </a:r>
            <a:endParaRPr kumimoji="0" lang="en-US" sz="2500" b="1" i="0" u="none" strike="noStrike" kern="1200" cap="none" spc="0" normalizeH="0" baseline="0" noProof="0">
              <a:ln>
                <a:noFill/>
              </a:ln>
              <a:solidFill>
                <a:srgbClr val="FFFF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025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200333253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以色列未能完全占领迦南，因此需要士师记（</a:t>
            </a:r>
            <a:r>
              <a:rPr lang="en-US" altLang="zh-CN" b="1" dirty="0">
                <a:effectLst>
                  <a:glow rad="127000">
                    <a:schemeClr val="tx1"/>
                  </a:glow>
                </a:effectLst>
                <a:latin typeface="Arial" charset="0"/>
                <a:ea typeface="ＭＳ Ｐゴシック" charset="0"/>
                <a:cs typeface="ＭＳ Ｐゴシック" charset="0"/>
              </a:rPr>
              <a:t>1:1-2:5</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92599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8172400" y="620688"/>
            <a:ext cx="3048000" cy="1295400"/>
          </a:xfrm>
        </p:spPr>
        <p:txBody>
          <a:bodyPr/>
          <a:lstStyle/>
          <a:p>
            <a:pPr algn="r" eaLnBrk="1" hangingPunct="1"/>
            <a:r>
              <a:rPr lang="zh-TW" altLang="en-US">
                <a:latin typeface="Times New Roman" charset="0"/>
                <a:ea typeface="ＭＳ Ｐゴシック" charset="0"/>
                <a:cs typeface="ＭＳ Ｐゴシック" charset="0"/>
              </a:rPr>
              <a:t>士师记 </a:t>
            </a:r>
            <a:endParaRPr lang="en-US">
              <a:latin typeface="Times New Roman" charset="0"/>
              <a:ea typeface="ＭＳ Ｐゴシック" charset="0"/>
              <a:cs typeface="ＭＳ Ｐゴシック"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a:t>
            </a:r>
            <a:r>
              <a:rPr kumimoji="0" lang="zh-CN" alt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新加坡神学院</a:t>
            </a:r>
            <a:endPar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endPar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47460" name="WordArt 8"/>
          <p:cNvSpPr>
            <a:spLocks noChangeArrowheads="1" noChangeShapeType="1" noTextEdit="1"/>
          </p:cNvSpPr>
          <p:nvPr/>
        </p:nvSpPr>
        <p:spPr bwMode="auto">
          <a:xfrm>
            <a:off x="-180528" y="4005064"/>
            <a:ext cx="4464496" cy="2225824"/>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12700">
                  <a:solidFill>
                    <a:srgbClr val="B2B2B2"/>
                  </a:solidFill>
                  <a:round/>
                  <a:headEnd/>
                  <a:tailEnd/>
                </a:ln>
                <a:solidFill>
                  <a:srgbClr val="FF0000"/>
                </a:solidFill>
                <a:effectLst>
                  <a:outerShdw blurRad="63500" dist="38099" dir="2700000" sy="50000" rotWithShape="0">
                    <a:srgbClr val="875B0D">
                      <a:alpha val="74997"/>
                    </a:srgbClr>
                  </a:outerShdw>
                </a:effectLst>
                <a:uLnTx/>
                <a:uFillTx/>
                <a:latin typeface="Arial Black"/>
                <a:ea typeface="Arial Black"/>
                <a:cs typeface="Arial Black"/>
              </a:rPr>
              <a:t>士师记</a:t>
            </a:r>
            <a:endParaRPr kumimoji="0" lang="en-US" sz="3600" b="0" i="0" u="none" strike="noStrike" kern="10" cap="none" spc="0" normalizeH="0" baseline="0" noProof="0" dirty="0">
              <a:ln w="12700">
                <a:solidFill>
                  <a:srgbClr val="B2B2B2"/>
                </a:solidFill>
                <a:round/>
                <a:headEnd/>
                <a:tailEnd/>
              </a:ln>
              <a:solidFill>
                <a:srgbClr val="FF0000"/>
              </a:solidFill>
              <a:effectLst>
                <a:outerShdw blurRad="63500" dist="38099" dir="2700000" sy="50000" rotWithShape="0">
                  <a:srgbClr val="875B0D">
                    <a:alpha val="74997"/>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226131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a:ln>
                  <a:noFill/>
                </a:ln>
                <a:solidFill>
                  <a:prstClr val="white"/>
                </a:solidFill>
                <a:effectLst/>
                <a:uLnTx/>
                <a:uFillTx/>
                <a:latin typeface="Arial"/>
                <a:ea typeface="ＭＳ Ｐゴシック" charset="0"/>
                <a:cs typeface="Arial"/>
              </a:rPr>
              <a:t>士师记 </a:t>
            </a:r>
            <a:endParaRPr kumimoji="0" lang="en-US" sz="4800" b="1" i="0" u="none" strike="noStrike" kern="1200" cap="none" spc="0" normalizeH="0" baseline="0" noProof="0">
              <a:ln>
                <a:noFill/>
              </a:ln>
              <a:solidFill>
                <a:prstClr val="white"/>
              </a:solidFill>
              <a:effectLst/>
              <a:uLnTx/>
              <a:uFillTx/>
              <a:latin typeface="Arial"/>
              <a:ea typeface="ＭＳ Ｐゴシック" charset="0"/>
              <a:cs typeface="Arial"/>
            </a:endParaRP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65079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172442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7043"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4"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45"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46"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7047" name="Group 1028"/>
          <p:cNvGrpSpPr>
            <a:grpSpLocks/>
          </p:cNvGrpSpPr>
          <p:nvPr/>
        </p:nvGrpSpPr>
        <p:grpSpPr bwMode="auto">
          <a:xfrm>
            <a:off x="533400" y="533400"/>
            <a:ext cx="8153400" cy="5867400"/>
            <a:chOff x="336" y="336"/>
            <a:chExt cx="5136" cy="3696"/>
          </a:xfrm>
        </p:grpSpPr>
        <p:sp>
          <p:nvSpPr>
            <p:cNvPr id="8706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7048"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87049"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87050"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87051"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87052"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87053"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87054"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87055"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87056"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87057"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87058"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87059"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87060"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p>
        </p:txBody>
      </p:sp>
      <p:sp>
        <p:nvSpPr>
          <p:cNvPr id="87061"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p>
        </p:txBody>
      </p:sp>
      <p:sp>
        <p:nvSpPr>
          <p:cNvPr id="87062"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p>
        </p:txBody>
      </p:sp>
      <p:sp>
        <p:nvSpPr>
          <p:cNvPr id="87063"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p>
        </p:txBody>
      </p:sp>
      <p:sp>
        <p:nvSpPr>
          <p:cNvPr id="87064"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87065"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87066"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8706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军事违令</a:t>
            </a:r>
            <a:endParaRPr lang="en-US" altLang="zh-CN" sz="1600">
              <a:solidFill>
                <a:srgbClr val="FFFF00"/>
              </a:solidFill>
            </a:endParaRPr>
          </a:p>
          <a:p>
            <a:pPr algn="ctr" eaLnBrk="1" hangingPunct="1"/>
            <a:r>
              <a:rPr lang="en-US" sz="1600">
                <a:solidFill>
                  <a:srgbClr val="FFFF00"/>
                </a:solidFill>
              </a:rPr>
              <a:t>1</a:t>
            </a:r>
          </a:p>
        </p:txBody>
      </p:sp>
      <p:sp>
        <p:nvSpPr>
          <p:cNvPr id="87068" name="Oval 59"/>
          <p:cNvSpPr>
            <a:spLocks noChangeArrowheads="1"/>
          </p:cNvSpPr>
          <p:nvPr/>
        </p:nvSpPr>
        <p:spPr bwMode="auto">
          <a:xfrm>
            <a:off x="142875" y="4214813"/>
            <a:ext cx="1752600"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87043"/>
                </p:tgtEl>
              </p:cMediaNode>
            </p:video>
            <p:seq concurrent="1" nextAc="seek">
              <p:cTn id="3" restart="whenNotActive" fill="hold" evtFilter="cancelBubble" nodeType="interactiveSeq">
                <p:stCondLst>
                  <p:cond evt="onClick" delay="0">
                    <p:tgtEl>
                      <p:spTgt spid="87043"/>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87043"/>
                                        </p:tgtEl>
                                      </p:cBhvr>
                                    </p:cmd>
                                  </p:childTnLst>
                                </p:cTn>
                              </p:par>
                            </p:childTnLst>
                          </p:cTn>
                        </p:par>
                      </p:childTnLst>
                    </p:cTn>
                  </p:par>
                </p:childTnLst>
              </p:cTn>
              <p:nextCondLst>
                <p:cond evt="onClick" delay="0">
                  <p:tgtEl>
                    <p:spTgt spid="8704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TW" altLang="en-US" b="1" dirty="0">
                <a:solidFill>
                  <a:schemeClr val="bg1"/>
                </a:solidFill>
                <a:effectLst>
                  <a:glow rad="101600">
                    <a:schemeClr val="tx1">
                      <a:alpha val="99000"/>
                    </a:schemeClr>
                  </a:glow>
                </a:effectLst>
              </a:rPr>
              <a:t>士师记 </a:t>
            </a:r>
            <a:r>
              <a:rPr lang="en-US" b="1" dirty="0">
                <a:solidFill>
                  <a:schemeClr val="bg1"/>
                </a:solidFill>
                <a:effectLst>
                  <a:glow rad="101600">
                    <a:schemeClr val="tx1">
                      <a:alpha val="99000"/>
                    </a:schemeClr>
                  </a:glow>
                </a:effectLst>
              </a:rPr>
              <a:t> </a:t>
            </a:r>
            <a:r>
              <a:rPr lang="zh-CN" altLang="en-US" b="1" dirty="0">
                <a:solidFill>
                  <a:schemeClr val="bg1"/>
                </a:solidFill>
                <a:effectLst>
                  <a:glow rad="101600">
                    <a:schemeClr val="tx1">
                      <a:alpha val="99000"/>
                    </a:schemeClr>
                  </a:glow>
                </a:effectLst>
              </a:rPr>
              <a:t>国度声明</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以色列在实行神权治国中</a:t>
            </a:r>
            <a:r>
              <a:rPr lang="zh-CN" altLang="en-US" b="1" dirty="0">
                <a:solidFill>
                  <a:srgbClr val="FFFF00"/>
                </a:solidFill>
                <a:effectLst>
                  <a:glow rad="101600">
                    <a:prstClr val="black">
                      <a:alpha val="99000"/>
                    </a:prstClr>
                  </a:glow>
                </a:effectLst>
              </a:rPr>
              <a:t>失败</a:t>
            </a:r>
            <a:r>
              <a:rPr lang="zh-CN" altLang="en-US" b="1" dirty="0">
                <a:solidFill>
                  <a:prstClr val="white"/>
                </a:solidFill>
                <a:effectLst>
                  <a:glow rad="101600">
                    <a:prstClr val="black">
                      <a:alpha val="99000"/>
                    </a:prstClr>
                  </a:glow>
                </a:effectLst>
              </a:rPr>
              <a:t>，表明他们需要一位公义的君王在王国体制下来带领他们</a:t>
            </a:r>
            <a:r>
              <a:rPr lang="en-US" b="1" dirty="0">
                <a:solidFill>
                  <a:prstClr val="white"/>
                </a:solidFill>
                <a:effectLst>
                  <a:glow rad="101600">
                    <a:prstClr val="black">
                      <a:alpha val="99000"/>
                    </a:prstClr>
                  </a:glow>
                </a:effectLst>
              </a:rPr>
              <a:t>(21:25)</a:t>
            </a:r>
            <a:r>
              <a:rPr lang="zh-CN" altLang="en-US" b="1" dirty="0">
                <a:solidFill>
                  <a:prstClr val="white"/>
                </a:solidFill>
                <a:effectLst>
                  <a:glow rad="101600">
                    <a:prstClr val="black">
                      <a:alpha val="99000"/>
                    </a:prstClr>
                  </a:glow>
                </a:effectLst>
              </a:rPr>
              <a:t>。</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66244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但</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犹大</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西缅</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流本</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迦得</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玛拿西</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以法莲</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玛拿西</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拿弗他利</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亚设</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西布伦</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以萨迦</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民数记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26</a:t>
            </a:r>
            <a:b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13:1–19:48</a:t>
            </a:r>
            <a:endPar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便雅悯</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利未</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23,000</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传遍以色列</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420991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96083" y="118740"/>
            <a:ext cx="3503796" cy="1369763"/>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按部落划分的人口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628042" y="3501008"/>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但</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549224" y="4253026"/>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西缅</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流本</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迦得</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玛拿西</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355976" y="317290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以法莲</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788024" y="247320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玛拿西</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a:off x="5989440" y="76470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拿弗他利</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67692">
            <a:off x="5160933" y="36808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亚设</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799939" y="135570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西布伦</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267304"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以萨迦</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1:1-35</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便雅悯</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利未人</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Spread Throughout Israel</a:t>
            </a:r>
          </a:p>
        </p:txBody>
      </p:sp>
      <p:sp>
        <p:nvSpPr>
          <p:cNvPr id="2" name="Rectangle 1"/>
          <p:cNvSpPr/>
          <p:nvPr/>
        </p:nvSpPr>
        <p:spPr>
          <a:xfrm>
            <a:off x="4499992" y="4270449"/>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22" name="Rectangle 21"/>
          <p:cNvSpPr/>
          <p:nvPr/>
        </p:nvSpPr>
        <p:spPr>
          <a:xfrm>
            <a:off x="5896833" y="4603775"/>
            <a:ext cx="595035"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uLnTx/>
                <a:uFillTx/>
                <a:latin typeface="Times New Roman" charset="0"/>
                <a:ea typeface="ＭＳ Ｐゴシック" charset="0"/>
              </a:rPr>
              <a:t>A</a:t>
            </a:r>
          </a:p>
        </p:txBody>
      </p:sp>
      <p:sp>
        <p:nvSpPr>
          <p:cNvPr id="23" name="Rectangle 22"/>
          <p:cNvSpPr/>
          <p:nvPr/>
        </p:nvSpPr>
        <p:spPr>
          <a:xfrm>
            <a:off x="5752817" y="5395863"/>
            <a:ext cx="595035"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664D"/>
                </a:solidFill>
                <a:effectLst>
                  <a:outerShdw blurRad="41275" dist="20320" dir="1800000" algn="tl" rotWithShape="0">
                    <a:srgbClr val="000000">
                      <a:alpha val="40000"/>
                    </a:srgbClr>
                  </a:outerShdw>
                </a:effectLst>
                <a:uLnTx/>
                <a:uFillTx/>
                <a:latin typeface="Times New Roman" charset="0"/>
                <a:ea typeface="ＭＳ Ｐゴシック" charset="0"/>
              </a:rPr>
              <a:t>A</a:t>
            </a:r>
          </a:p>
        </p:txBody>
      </p:sp>
      <p:sp>
        <p:nvSpPr>
          <p:cNvPr id="24" name="Rectangle 23"/>
          <p:cNvSpPr/>
          <p:nvPr/>
        </p:nvSpPr>
        <p:spPr>
          <a:xfrm>
            <a:off x="5935811" y="3618310"/>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25" name="Rectangle 24"/>
          <p:cNvSpPr/>
          <p:nvPr/>
        </p:nvSpPr>
        <p:spPr>
          <a:xfrm>
            <a:off x="6397988" y="2204864"/>
            <a:ext cx="592154"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uLnTx/>
                <a:uFillTx/>
                <a:latin typeface="Times New Roman" charset="0"/>
                <a:ea typeface="ＭＳ Ｐゴシック" charset="0"/>
              </a:rPr>
              <a:t>D</a:t>
            </a:r>
          </a:p>
        </p:txBody>
      </p:sp>
      <p:sp>
        <p:nvSpPr>
          <p:cNvPr id="26" name="Rectangle 25"/>
          <p:cNvSpPr/>
          <p:nvPr/>
        </p:nvSpPr>
        <p:spPr>
          <a:xfrm>
            <a:off x="6209213" y="2996952"/>
            <a:ext cx="595035"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uLnTx/>
                <a:uFillTx/>
                <a:latin typeface="Times New Roman" charset="0"/>
                <a:ea typeface="ＭＳ Ｐゴシック" charset="0"/>
              </a:rPr>
              <a:t>A</a:t>
            </a:r>
          </a:p>
        </p:txBody>
      </p:sp>
      <p:sp>
        <p:nvSpPr>
          <p:cNvPr id="27" name="Rectangle 26"/>
          <p:cNvSpPr/>
          <p:nvPr/>
        </p:nvSpPr>
        <p:spPr>
          <a:xfrm>
            <a:off x="5796136" y="3019599"/>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28" name="Rectangle 27"/>
          <p:cNvSpPr/>
          <p:nvPr/>
        </p:nvSpPr>
        <p:spPr>
          <a:xfrm>
            <a:off x="5436096" y="1700808"/>
            <a:ext cx="592154"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uLnTx/>
                <a:uFillTx/>
                <a:latin typeface="Times New Roman" charset="0"/>
                <a:ea typeface="ＭＳ Ｐゴシック" charset="0"/>
              </a:rPr>
              <a:t>D</a:t>
            </a:r>
          </a:p>
        </p:txBody>
      </p:sp>
      <p:sp>
        <p:nvSpPr>
          <p:cNvPr id="29" name="Rectangle 28"/>
          <p:cNvSpPr/>
          <p:nvPr/>
        </p:nvSpPr>
        <p:spPr>
          <a:xfrm>
            <a:off x="5647779" y="692696"/>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30" name="Rectangle 29"/>
          <p:cNvSpPr/>
          <p:nvPr/>
        </p:nvSpPr>
        <p:spPr>
          <a:xfrm>
            <a:off x="6542004" y="1196752"/>
            <a:ext cx="592154"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uLnTx/>
                <a:uFillTx/>
                <a:latin typeface="Times New Roman" charset="0"/>
                <a:ea typeface="ＭＳ Ｐゴシック" charset="0"/>
              </a:rPr>
              <a:t>D</a:t>
            </a:r>
          </a:p>
        </p:txBody>
      </p:sp>
      <p:sp>
        <p:nvSpPr>
          <p:cNvPr id="31" name="Rectangle 30"/>
          <p:cNvSpPr/>
          <p:nvPr/>
        </p:nvSpPr>
        <p:spPr>
          <a:xfrm>
            <a:off x="4716016" y="3501008"/>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32" name="Rectangle 31"/>
          <p:cNvSpPr/>
          <p:nvPr/>
        </p:nvSpPr>
        <p:spPr>
          <a:xfrm>
            <a:off x="5287739" y="4603775"/>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Tree>
    <p:extLst>
      <p:ext uri="{BB962C8B-B14F-4D97-AF65-F5344CB8AC3E}">
        <p14:creationId xmlns:p14="http://schemas.microsoft.com/office/powerpoint/2010/main" val="1414056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strVal val="#ppt_w*0.70"/>
                                          </p:val>
                                        </p:tav>
                                        <p:tav tm="100000">
                                          <p:val>
                                            <p:strVal val="#ppt_w"/>
                                          </p:val>
                                        </p:tav>
                                      </p:tavLst>
                                    </p:anim>
                                    <p:anim calcmode="lin" valueType="num">
                                      <p:cBhvr>
                                        <p:cTn id="12" dur="1000" fill="hold"/>
                                        <p:tgtEl>
                                          <p:spTgt spid="22"/>
                                        </p:tgtEl>
                                        <p:attrNameLst>
                                          <p:attrName>ppt_h</p:attrName>
                                        </p:attrNameLst>
                                      </p:cBhvr>
                                      <p:tavLst>
                                        <p:tav tm="0">
                                          <p:val>
                                            <p:strVal val="#ppt_h"/>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strVal val="#ppt_w*0.70"/>
                                          </p:val>
                                        </p:tav>
                                        <p:tav tm="100000">
                                          <p:val>
                                            <p:strVal val="#ppt_w"/>
                                          </p:val>
                                        </p:tav>
                                      </p:tavLst>
                                    </p:anim>
                                    <p:anim calcmode="lin" valueType="num">
                                      <p:cBhvr>
                                        <p:cTn id="54" dur="1000" fill="hold"/>
                                        <p:tgtEl>
                                          <p:spTgt spid="26"/>
                                        </p:tgtEl>
                                        <p:attrNameLst>
                                          <p:attrName>ppt_h</p:attrName>
                                        </p:attrNameLst>
                                      </p:cBhvr>
                                      <p:tavLst>
                                        <p:tav tm="0">
                                          <p:val>
                                            <p:strVal val="#ppt_h"/>
                                          </p:val>
                                        </p:tav>
                                        <p:tav tm="100000">
                                          <p:val>
                                            <p:strVal val="#ppt_h"/>
                                          </p:val>
                                        </p:tav>
                                      </p:tavLst>
                                    </p:anim>
                                    <p:animEffect transition="in" filter="fade">
                                      <p:cBhvr>
                                        <p:cTn id="55" dur="1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strVal val="#ppt_w*0.70"/>
                                          </p:val>
                                        </p:tav>
                                        <p:tav tm="100000">
                                          <p:val>
                                            <p:strVal val="#ppt_w"/>
                                          </p:val>
                                        </p:tav>
                                      </p:tavLst>
                                    </p:anim>
                                    <p:anim calcmode="lin" valueType="num">
                                      <p:cBhvr>
                                        <p:cTn id="65" dur="1000" fill="hold"/>
                                        <p:tgtEl>
                                          <p:spTgt spid="25"/>
                                        </p:tgtEl>
                                        <p:attrNameLst>
                                          <p:attrName>ppt_h</p:attrName>
                                        </p:attrNameLst>
                                      </p:cBhvr>
                                      <p:tavLst>
                                        <p:tav tm="0">
                                          <p:val>
                                            <p:strVal val="#ppt_h"/>
                                          </p:val>
                                        </p:tav>
                                        <p:tav tm="100000">
                                          <p:val>
                                            <p:strVal val="#ppt_h"/>
                                          </p:val>
                                        </p:tav>
                                      </p:tavLst>
                                    </p:anim>
                                    <p:animEffect transition="in" filter="fade">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strVal val="#ppt_w*0.70"/>
                                          </p:val>
                                        </p:tav>
                                        <p:tav tm="100000">
                                          <p:val>
                                            <p:strVal val="#ppt_w"/>
                                          </p:val>
                                        </p:tav>
                                      </p:tavLst>
                                    </p:anim>
                                    <p:anim calcmode="lin" valueType="num">
                                      <p:cBhvr>
                                        <p:cTn id="99" dur="1000" fill="hold"/>
                                        <p:tgtEl>
                                          <p:spTgt spid="29"/>
                                        </p:tgtEl>
                                        <p:attrNameLst>
                                          <p:attrName>ppt_h</p:attrName>
                                        </p:attrNameLst>
                                      </p:cBhvr>
                                      <p:tavLst>
                                        <p:tav tm="0">
                                          <p:val>
                                            <p:strVal val="#ppt_h"/>
                                          </p:val>
                                        </p:tav>
                                        <p:tav tm="100000">
                                          <p:val>
                                            <p:strVal val="#ppt_h"/>
                                          </p:val>
                                        </p:tav>
                                      </p:tavLst>
                                    </p:anim>
                                    <p:animEffect transition="in" filter="fade">
                                      <p:cBhvr>
                                        <p:cTn id="100" dur="10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strVal val="#ppt_w*0.70"/>
                                          </p:val>
                                        </p:tav>
                                        <p:tav tm="100000">
                                          <p:val>
                                            <p:strVal val="#ppt_w"/>
                                          </p:val>
                                        </p:tav>
                                      </p:tavLst>
                                    </p:anim>
                                    <p:anim calcmode="lin" valueType="num">
                                      <p:cBhvr>
                                        <p:cTn id="123" dur="1000" fill="hold"/>
                                        <p:tgtEl>
                                          <p:spTgt spid="31"/>
                                        </p:tgtEl>
                                        <p:attrNameLst>
                                          <p:attrName>ppt_h</p:attrName>
                                        </p:attrNameLst>
                                      </p:cBhvr>
                                      <p:tavLst>
                                        <p:tav tm="0">
                                          <p:val>
                                            <p:strVal val="#ppt_h"/>
                                          </p:val>
                                        </p:tav>
                                        <p:tav tm="100000">
                                          <p:val>
                                            <p:strVal val="#ppt_h"/>
                                          </p:val>
                                        </p:tav>
                                      </p:tavLst>
                                    </p:anim>
                                    <p:animEffect transition="in" filter="fade">
                                      <p:cBhvr>
                                        <p:cTn id="124" dur="10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1000" fill="hold"/>
                                        <p:tgtEl>
                                          <p:spTgt spid="32"/>
                                        </p:tgtEl>
                                        <p:attrNameLst>
                                          <p:attrName>ppt_w</p:attrName>
                                        </p:attrNameLst>
                                      </p:cBhvr>
                                      <p:tavLst>
                                        <p:tav tm="0">
                                          <p:val>
                                            <p:strVal val="#ppt_w*0.70"/>
                                          </p:val>
                                        </p:tav>
                                        <p:tav tm="100000">
                                          <p:val>
                                            <p:strVal val="#ppt_w"/>
                                          </p:val>
                                        </p:tav>
                                      </p:tavLst>
                                    </p:anim>
                                    <p:anim calcmode="lin" valueType="num">
                                      <p:cBhvr>
                                        <p:cTn id="135" dur="1000" fill="hold"/>
                                        <p:tgtEl>
                                          <p:spTgt spid="32"/>
                                        </p:tgtEl>
                                        <p:attrNameLst>
                                          <p:attrName>ppt_h</p:attrName>
                                        </p:attrNameLst>
                                      </p:cBhvr>
                                      <p:tavLst>
                                        <p:tav tm="0">
                                          <p:val>
                                            <p:strVal val="#ppt_h"/>
                                          </p:val>
                                        </p:tav>
                                        <p:tav tm="100000">
                                          <p:val>
                                            <p:strVal val="#ppt_h"/>
                                          </p:val>
                                        </p:tav>
                                      </p:tavLst>
                                    </p:anim>
                                    <p:animEffect transition="in" filter="fade">
                                      <p:cBhvr>
                                        <p:cTn id="13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失败</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4666627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274104"/>
            <a:ext cx="9144000" cy="3424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神权统治之下的失败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士师记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78013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在那些日子，以色列中没有王，各人都行自己看为对的事。</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士师记</a:t>
            </a:r>
            <a:r>
              <a:rPr lang="en-US" sz="4000" b="1" dirty="0">
                <a:solidFill>
                  <a:srgbClr val="FFFFFF"/>
                </a:solidFill>
                <a:effectLst>
                  <a:glow rad="127000">
                    <a:srgbClr val="000000"/>
                  </a:glow>
                </a:effectLst>
                <a:latin typeface="Arial" charset="0"/>
                <a:ea typeface="ＭＳ Ｐゴシック" charset="0"/>
                <a:cs typeface="ＭＳ Ｐゴシック" charset="0"/>
              </a:rPr>
              <a:t> 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5830873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32461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rial" charset="0"/>
                <a:ea typeface="ＭＳ Ｐゴシック" charset="0"/>
                <a:cs typeface="Arial" charset="0"/>
              </a:rPr>
              <a:t>142</a:t>
            </a:r>
          </a:p>
        </p:txBody>
      </p:sp>
      <p:sp>
        <p:nvSpPr>
          <p:cNvPr id="4" name="TextBox 3"/>
          <p:cNvSpPr txBox="1"/>
          <p:nvPr/>
        </p:nvSpPr>
        <p:spPr>
          <a:xfrm>
            <a:off x="2882900" y="4787900"/>
            <a:ext cx="2317750" cy="523220"/>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希伯伦</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14" name="TextBox 13"/>
          <p:cNvSpPr txBox="1"/>
          <p:nvPr/>
        </p:nvSpPr>
        <p:spPr>
          <a:xfrm>
            <a:off x="2603500" y="2971800"/>
            <a:ext cx="2886075" cy="523220"/>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 typeface="Wingdings" charset="0"/>
              <a:buNone/>
              <a:tabLst/>
              <a:defRPr/>
            </a:pPr>
            <a:r>
              <a:rPr kumimoji="0" lang="zh-CN" alt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示剑 </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18" name="TextBox 17"/>
          <p:cNvSpPr txBox="1"/>
          <p:nvPr/>
        </p:nvSpPr>
        <p:spPr>
          <a:xfrm>
            <a:off x="4080624" y="629579"/>
            <a:ext cx="2052638" cy="523220"/>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 typeface="Wingdings" charset="0"/>
              <a:buNone/>
              <a:tabLst/>
              <a:defRPr/>
            </a:pPr>
            <a:r>
              <a:rPr kumimoji="0" lang="zh-CN" alt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基低斯</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22" name="TextBox 21"/>
          <p:cNvSpPr txBox="1"/>
          <p:nvPr/>
        </p:nvSpPr>
        <p:spPr>
          <a:xfrm>
            <a:off x="7253288" y="1454150"/>
            <a:ext cx="2093912" cy="52322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r>
              <a:rPr kumimoji="0" lang="zh-CN" alt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戈兰</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26" name="TextBox 25"/>
          <p:cNvSpPr txBox="1"/>
          <p:nvPr/>
        </p:nvSpPr>
        <p:spPr>
          <a:xfrm>
            <a:off x="7594600" y="2552700"/>
            <a:ext cx="18034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拉末</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比悉</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grpSp>
        <p:nvGrpSpPr>
          <p:cNvPr id="324619" name="Group 1"/>
          <p:cNvGrpSpPr>
            <a:grpSpLocks/>
          </p:cNvGrpSpPr>
          <p:nvPr/>
        </p:nvGrpSpPr>
        <p:grpSpPr bwMode="auto">
          <a:xfrm>
            <a:off x="5181600" y="588963"/>
            <a:ext cx="2466975" cy="4700587"/>
            <a:chOff x="5181597" y="588236"/>
            <a:chExt cx="2466308" cy="4701719"/>
          </a:xfrm>
        </p:grpSpPr>
        <p:grpSp>
          <p:nvGrpSpPr>
            <p:cNvPr id="324625" name="Group 6"/>
            <p:cNvGrpSpPr>
              <a:grpSpLocks/>
            </p:cNvGrpSpPr>
            <p:nvPr/>
          </p:nvGrpSpPr>
          <p:grpSpPr bwMode="auto">
            <a:xfrm>
              <a:off x="5181597" y="5071534"/>
              <a:ext cx="206026" cy="218421"/>
              <a:chOff x="6972297" y="5071534"/>
              <a:chExt cx="206026" cy="218421"/>
            </a:xfrm>
          </p:grpSpPr>
          <p:sp>
            <p:nvSpPr>
              <p:cNvPr id="32464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464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24626" name="Group 14"/>
            <p:cNvGrpSpPr>
              <a:grpSpLocks/>
            </p:cNvGrpSpPr>
            <p:nvPr/>
          </p:nvGrpSpPr>
          <p:grpSpPr bwMode="auto">
            <a:xfrm>
              <a:off x="5473697" y="3255434"/>
              <a:ext cx="206026" cy="218421"/>
              <a:chOff x="6972297" y="5071534"/>
              <a:chExt cx="206026" cy="218421"/>
            </a:xfrm>
          </p:grpSpPr>
          <p:sp>
            <p:nvSpPr>
              <p:cNvPr id="32463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464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24627" name="Group 18"/>
            <p:cNvGrpSpPr>
              <a:grpSpLocks/>
            </p:cNvGrpSpPr>
            <p:nvPr/>
          </p:nvGrpSpPr>
          <p:grpSpPr bwMode="auto">
            <a:xfrm>
              <a:off x="6158395" y="588236"/>
              <a:ext cx="206026" cy="231124"/>
              <a:chOff x="6972297" y="4233136"/>
              <a:chExt cx="206026" cy="231124"/>
            </a:xfrm>
          </p:grpSpPr>
          <p:sp>
            <p:nvSpPr>
              <p:cNvPr id="3246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46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24628" name="Group 22"/>
            <p:cNvGrpSpPr>
              <a:grpSpLocks/>
            </p:cNvGrpSpPr>
            <p:nvPr/>
          </p:nvGrpSpPr>
          <p:grpSpPr bwMode="auto">
            <a:xfrm>
              <a:off x="7100888" y="1738191"/>
              <a:ext cx="206026" cy="218421"/>
              <a:chOff x="6972297" y="5071534"/>
              <a:chExt cx="206026" cy="218421"/>
            </a:xfrm>
          </p:grpSpPr>
          <p:sp>
            <p:nvSpPr>
              <p:cNvPr id="3246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46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24629" name="Group 26"/>
            <p:cNvGrpSpPr>
              <a:grpSpLocks/>
            </p:cNvGrpSpPr>
            <p:nvPr/>
          </p:nvGrpSpPr>
          <p:grpSpPr bwMode="auto">
            <a:xfrm>
              <a:off x="7441879" y="2836334"/>
              <a:ext cx="206026" cy="218421"/>
              <a:chOff x="6972297" y="5071534"/>
              <a:chExt cx="206026" cy="218421"/>
            </a:xfrm>
          </p:grpSpPr>
          <p:sp>
            <p:nvSpPr>
              <p:cNvPr id="32463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463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24630" name="Group 30"/>
            <p:cNvGrpSpPr>
              <a:grpSpLocks/>
            </p:cNvGrpSpPr>
            <p:nvPr/>
          </p:nvGrpSpPr>
          <p:grpSpPr bwMode="auto">
            <a:xfrm>
              <a:off x="7100888" y="4036891"/>
              <a:ext cx="206026" cy="218421"/>
              <a:chOff x="6972297" y="5071534"/>
              <a:chExt cx="206026" cy="218421"/>
            </a:xfrm>
          </p:grpSpPr>
          <p:sp>
            <p:nvSpPr>
              <p:cNvPr id="32463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463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sp>
        <p:nvSpPr>
          <p:cNvPr id="32462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4621" name="Text Box 100"/>
          <p:cNvSpPr txBox="1">
            <a:spLocks noChangeArrowheads="1"/>
          </p:cNvSpPr>
          <p:nvPr/>
        </p:nvSpPr>
        <p:spPr bwMode="auto">
          <a:xfrm>
            <a:off x="6238875" y="5534561"/>
            <a:ext cx="2746375" cy="1323439"/>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91440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民数记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35; </a:t>
            </a:r>
          </a:p>
          <a:p>
            <a:pPr marL="0" marR="0" lvl="0" indent="-91440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约书亚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20:1-9</a:t>
            </a:r>
          </a:p>
        </p:txBody>
      </p:sp>
      <p:sp>
        <p:nvSpPr>
          <p:cNvPr id="324622" name="TextBox 8"/>
          <p:cNvSpPr txBox="1">
            <a:spLocks noChangeArrowheads="1"/>
          </p:cNvSpPr>
          <p:nvPr/>
        </p:nvSpPr>
        <p:spPr bwMode="auto">
          <a:xfrm>
            <a:off x="74303" y="152315"/>
            <a:ext cx="2291512"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30480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以色列生活在一种游牧文化中，家庭成员会对犯错的家人进行个人报复（血仇）。</a:t>
            </a:r>
          </a:p>
          <a:p>
            <a:pPr marL="0" marR="0" lvl="0" indent="30480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然而，这个国家还没有准备好通过客观的村庄议会（民法）进行法律程序。</a:t>
            </a:r>
          </a:p>
          <a:p>
            <a:pPr marL="0" marR="0" lvl="0" indent="30480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因此，上帝设立了一个中间步骤，即六个附近的城市，误杀人的人可以逃到那里。</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462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zh-CN" altLang="en-US" sz="3600" b="1" dirty="0">
                <a:solidFill>
                  <a:srgbClr val="FFFFFF"/>
                </a:solidFill>
                <a:latin typeface="Arial" charset="0"/>
                <a:ea typeface="SimSun" charset="0"/>
                <a:cs typeface="SimSun" charset="0"/>
              </a:rPr>
              <a:t>逃城</a:t>
            </a:r>
            <a:endParaRPr lang="en-US" sz="3600" b="1" dirty="0">
              <a:solidFill>
                <a:srgbClr val="FFFFFF"/>
              </a:solidFill>
              <a:latin typeface="Arial" charset="0"/>
              <a:ea typeface="SimSun" charset="0"/>
              <a:cs typeface="SimSun" charset="0"/>
            </a:endParaRPr>
          </a:p>
        </p:txBody>
      </p:sp>
      <p:sp>
        <p:nvSpPr>
          <p:cNvPr id="32462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04853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逃城</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约书亚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21</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452188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New Bible Atlas</a:t>
            </a:r>
          </a:p>
        </p:txBody>
      </p:sp>
      <p:sp>
        <p:nvSpPr>
          <p:cNvPr id="89092" name="Rectangle 5"/>
          <p:cNvSpPr>
            <a:spLocks noGrp="1" noChangeArrowheads="1"/>
          </p:cNvSpPr>
          <p:nvPr>
            <p:ph type="title" idx="4294967295"/>
          </p:nvPr>
        </p:nvSpPr>
        <p:spPr>
          <a:xfrm>
            <a:off x="4786313" y="609600"/>
            <a:ext cx="3929062" cy="4400550"/>
          </a:xfrm>
          <a:noFill/>
        </p:spPr>
        <p:txBody>
          <a:bodyPr anchor="t">
            <a:spAutoFit/>
          </a:bodyPr>
          <a:lstStyle/>
          <a:p>
            <a:pPr eaLnBrk="1" hangingPunct="1"/>
            <a:r>
              <a:rPr lang="zh-CN" altLang="en-US" sz="7000" b="1" i="1">
                <a:solidFill>
                  <a:srgbClr val="FFFF00"/>
                </a:solidFill>
                <a:latin typeface="Times New Roman" charset="0"/>
                <a:ea typeface="ＭＳ Ｐゴシック" charset="0"/>
                <a:cs typeface="ＭＳ Ｐゴシック" charset="0"/>
              </a:rPr>
              <a:t>土地在</a:t>
            </a:r>
            <a:br>
              <a:rPr lang="en-US" altLang="zh-CN" sz="7000" b="1" i="1">
                <a:solidFill>
                  <a:srgbClr val="FFFF00"/>
                </a:solidFill>
                <a:latin typeface="Times New Roman" charset="0"/>
                <a:ea typeface="ＭＳ Ｐゴシック" charset="0"/>
                <a:cs typeface="ＭＳ Ｐゴシック" charset="0"/>
              </a:rPr>
            </a:br>
            <a:r>
              <a:rPr lang="zh-CN" altLang="en-US" sz="7000" b="1" i="1">
                <a:solidFill>
                  <a:srgbClr val="FFFF00"/>
                </a:solidFill>
                <a:latin typeface="Times New Roman" charset="0"/>
                <a:ea typeface="ＭＳ Ｐゴシック" charset="0"/>
                <a:cs typeface="ＭＳ Ｐゴシック" charset="0"/>
              </a:rPr>
              <a:t>约书亚的领导下</a:t>
            </a:r>
            <a:br>
              <a:rPr lang="en-US" altLang="zh-CN" sz="7000" b="1" i="1">
                <a:solidFill>
                  <a:srgbClr val="FFFF00"/>
                </a:solidFill>
                <a:latin typeface="Times New Roman" charset="0"/>
                <a:ea typeface="ＭＳ Ｐゴシック" charset="0"/>
                <a:cs typeface="ＭＳ Ｐゴシック" charset="0"/>
              </a:rPr>
            </a:br>
            <a:r>
              <a:rPr lang="zh-CN" altLang="en-US" sz="7000" b="1" i="1">
                <a:solidFill>
                  <a:srgbClr val="FFFF00"/>
                </a:solidFill>
                <a:latin typeface="Times New Roman" charset="0"/>
                <a:ea typeface="ＭＳ Ｐゴシック" charset="0"/>
                <a:cs typeface="ＭＳ Ｐゴシック" charset="0"/>
              </a:rPr>
              <a:t>被征服</a:t>
            </a:r>
            <a:endParaRPr lang="en-US" sz="7000" b="1" i="1">
              <a:solidFill>
                <a:srgbClr val="FFFF00"/>
              </a:solidFill>
              <a:latin typeface="Times New Roman" charset="0"/>
              <a:ea typeface="ＭＳ Ｐゴシック" charset="0"/>
              <a:cs typeface="ＭＳ Ｐゴシック" charset="0"/>
            </a:endParaRPr>
          </a:p>
        </p:txBody>
      </p:sp>
      <p:sp>
        <p:nvSpPr>
          <p:cNvPr id="89093" name="Text Box 6"/>
          <p:cNvSpPr txBox="1">
            <a:spLocks noChangeArrowheads="1"/>
          </p:cNvSpPr>
          <p:nvPr/>
        </p:nvSpPr>
        <p:spPr bwMode="auto">
          <a:xfrm>
            <a:off x="8366125" y="128588"/>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181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solidFill>
                  <a:srgbClr val="FFFF00"/>
                </a:solidFill>
              </a:rPr>
              <a:t>The Conquest </a:t>
            </a:r>
          </a:p>
          <a:p>
            <a:pPr algn="ctr" eaLnBrk="1" hangingPunct="1"/>
            <a:r>
              <a:rPr lang="en-US" sz="3200" b="1" i="1">
                <a:solidFill>
                  <a:srgbClr val="FFFF00"/>
                </a:solidFill>
              </a:rPr>
              <a:t>and </a:t>
            </a:r>
          </a:p>
          <a:p>
            <a:pPr algn="ctr" eaLnBrk="1" hangingPunct="1"/>
            <a:r>
              <a:rPr lang="en-US" sz="3200" b="1" i="1">
                <a:solidFill>
                  <a:srgbClr val="FFFF00"/>
                </a:solidFill>
              </a:rPr>
              <a:t>settlement </a:t>
            </a:r>
          </a:p>
          <a:p>
            <a:pPr algn="ctr" eaLnBrk="1" hangingPunct="1"/>
            <a:r>
              <a:rPr lang="en-US" sz="3200" b="1" i="1">
                <a:solidFill>
                  <a:srgbClr val="FFFF00"/>
                </a:solidFill>
              </a:rPr>
              <a:t>under Joshua</a:t>
            </a:r>
            <a:endParaRPr lang="en-US" sz="3200" b="1">
              <a:solidFill>
                <a:srgbClr val="FFFF00"/>
              </a:solidFill>
            </a:endParaRPr>
          </a:p>
          <a:p>
            <a:pPr algn="ctr" eaLnBrk="1" hangingPunct="1"/>
            <a:endParaRPr lang="en-US" sz="3200" b="1">
              <a:solidFill>
                <a:srgbClr val="FFFF00"/>
              </a:solidFill>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3136" t="4465" r="2815" b="13393"/>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zh-CN" altLang="en-US" b="1" dirty="0">
                <a:latin typeface="Arial" charset="0"/>
                <a:ea typeface="ＭＳ Ｐゴシック" charset="0"/>
              </a:rPr>
              <a:t>以色列占领地和</a:t>
            </a:r>
            <a:br>
              <a:rPr lang="zh-CN" altLang="en-US" b="1" dirty="0">
                <a:latin typeface="Arial" charset="0"/>
                <a:ea typeface="ＭＳ Ｐゴシック" charset="0"/>
              </a:rPr>
            </a:br>
            <a:r>
              <a:rPr lang="zh-CN" altLang="en-US" b="1" dirty="0">
                <a:latin typeface="Arial" charset="0"/>
                <a:ea typeface="ＭＳ Ｐゴシック" charset="0"/>
              </a:rPr>
              <a:t>土地的分配</a:t>
            </a:r>
            <a:endParaRPr lang="en-US" b="1" dirty="0">
              <a:latin typeface="Arial" charset="0"/>
              <a:ea typeface="ＭＳ Ｐゴシック" charset="0"/>
            </a:endParaRPr>
          </a:p>
        </p:txBody>
      </p:sp>
    </p:spTree>
    <p:extLst>
      <p:ext uri="{BB962C8B-B14F-4D97-AF65-F5344CB8AC3E}">
        <p14:creationId xmlns:p14="http://schemas.microsoft.com/office/powerpoint/2010/main" val="1854720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7" descr="12 Conquest-low re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52400"/>
            <a:ext cx="45402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7" name="Title 3"/>
          <p:cNvSpPr>
            <a:spLocks noGrp="1"/>
          </p:cNvSpPr>
          <p:nvPr>
            <p:ph type="title" idx="4294967295"/>
          </p:nvPr>
        </p:nvSpPr>
        <p:spPr>
          <a:xfrm>
            <a:off x="0" y="5410200"/>
            <a:ext cx="4572000" cy="1143000"/>
          </a:xfrm>
        </p:spPr>
        <p:txBody>
          <a:bodyPr/>
          <a:lstStyle/>
          <a:p>
            <a:pPr eaLnBrk="1" hangingPunct="1"/>
            <a:r>
              <a:rPr lang="zh-CN" altLang="en-US" sz="4000">
                <a:latin typeface="Times New Roman" charset="0"/>
                <a:ea typeface="ＭＳ Ｐゴシック" charset="0"/>
                <a:cs typeface="ＭＳ Ｐゴシック" charset="0"/>
              </a:rPr>
              <a:t>主前</a:t>
            </a:r>
            <a:r>
              <a:rPr lang="en-US" altLang="ja-JP" sz="4000">
                <a:latin typeface="Times New Roman" charset="0"/>
                <a:ea typeface="ＭＳ Ｐゴシック" charset="0"/>
                <a:cs typeface="ＭＳ Ｐゴシック" charset="0"/>
              </a:rPr>
              <a:t>1400 </a:t>
            </a:r>
            <a:r>
              <a:rPr lang="zh-CN" altLang="en-US" sz="4000">
                <a:latin typeface="Times New Roman" charset="0"/>
                <a:ea typeface="ＭＳ Ｐゴシック" charset="0"/>
                <a:cs typeface="ＭＳ Ｐゴシック" charset="0"/>
              </a:rPr>
              <a:t>的以色列是今天的西岸地带</a:t>
            </a:r>
            <a:r>
              <a:rPr lang="en-US" altLang="ja-JP" sz="4000">
                <a:latin typeface="Times New Roman" charset="0"/>
                <a:ea typeface="ＭＳ Ｐゴシック" charset="0"/>
                <a:cs typeface="ＭＳ Ｐゴシック" charset="0"/>
              </a:rPr>
              <a:t>!</a:t>
            </a:r>
            <a:endParaRPr lang="en-US" sz="4000">
              <a:latin typeface="Times New Roman" charset="0"/>
              <a:ea typeface="ＭＳ Ｐゴシック" charset="0"/>
              <a:cs typeface="ＭＳ Ｐゴシック" charset="0"/>
            </a:endParaRPr>
          </a:p>
        </p:txBody>
      </p:sp>
      <p:pic>
        <p:nvPicPr>
          <p:cNvPr id="93188" name="Picture 4" descr="8 Modern Israel-low re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59300" y="152400"/>
            <a:ext cx="45847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9" name="Title 3"/>
          <p:cNvSpPr txBox="1">
            <a:spLocks/>
          </p:cNvSpPr>
          <p:nvPr/>
        </p:nvSpPr>
        <p:spPr bwMode="auto">
          <a:xfrm>
            <a:off x="4572000" y="3505200"/>
            <a:ext cx="4572000" cy="2514600"/>
          </a:xfrm>
          <a:prstGeom prst="rect">
            <a:avLst/>
          </a:prstGeom>
          <a:solidFill>
            <a:schemeClr val="bg1">
              <a:alpha val="4784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a:solidFill>
                  <a:schemeClr val="tx2"/>
                </a:solidFill>
              </a:rPr>
              <a:t>联合国发配给以色列的国土地段与圣经时代的地段差异甚大</a:t>
            </a:r>
            <a:r>
              <a:rPr lang="en-US" altLang="ja-JP" sz="4000">
                <a:solidFill>
                  <a:schemeClr val="tx2"/>
                </a:solidFill>
              </a:rPr>
              <a:t>!</a:t>
            </a:r>
            <a:endParaRPr lang="en-US" sz="4000">
              <a:solidFill>
                <a:schemeClr val="tx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1005575" y="2184729"/>
            <a:ext cx="7166825"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路得对拿俄米的忠诚使得到她们二人受益，</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得到上帝所供应的粮食、一个家、以及成为大卫和弥赛亚家谱的一部分。这显出乐于助人的必蒙上帝所赐的恩典。</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latin typeface="Arial"/>
                <a:cs typeface="Arial"/>
              </a:rPr>
              <a:t>士师记</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172</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67270596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7" descr="dt0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86313"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60"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1"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62"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3" name="Text Box 7"/>
          <p:cNvSpPr txBox="1">
            <a:spLocks noChangeArrowheads="1"/>
          </p:cNvSpPr>
          <p:nvPr/>
        </p:nvSpPr>
        <p:spPr bwMode="auto">
          <a:xfrm>
            <a:off x="5562600" y="5715000"/>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俄陀聂</a:t>
            </a:r>
            <a:endParaRPr lang="en-US"/>
          </a:p>
        </p:txBody>
      </p:sp>
      <p:sp>
        <p:nvSpPr>
          <p:cNvPr id="96264" name="Text Box 8"/>
          <p:cNvSpPr txBox="1">
            <a:spLocks noChangeArrowheads="1"/>
          </p:cNvSpPr>
          <p:nvPr/>
        </p:nvSpPr>
        <p:spPr bwMode="auto">
          <a:xfrm>
            <a:off x="7696200" y="42672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以笏</a:t>
            </a:r>
            <a:endParaRPr lang="en-US"/>
          </a:p>
        </p:txBody>
      </p:sp>
      <p:sp>
        <p:nvSpPr>
          <p:cNvPr id="96265"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6"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67" name="Text Box 11"/>
          <p:cNvSpPr txBox="1">
            <a:spLocks noChangeArrowheads="1"/>
          </p:cNvSpPr>
          <p:nvPr/>
        </p:nvSpPr>
        <p:spPr bwMode="auto">
          <a:xfrm>
            <a:off x="5486400" y="2286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珊迦</a:t>
            </a:r>
            <a:endParaRPr lang="en-US"/>
          </a:p>
        </p:txBody>
      </p:sp>
      <p:sp>
        <p:nvSpPr>
          <p:cNvPr id="96268"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9"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70"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1"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2" name="Text Box 16"/>
          <p:cNvSpPr txBox="1">
            <a:spLocks noChangeArrowheads="1"/>
          </p:cNvSpPr>
          <p:nvPr/>
        </p:nvSpPr>
        <p:spPr bwMode="auto">
          <a:xfrm>
            <a:off x="5486400" y="4572000"/>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底波拉</a:t>
            </a:r>
            <a:endParaRPr lang="en-US"/>
          </a:p>
        </p:txBody>
      </p:sp>
      <p:sp>
        <p:nvSpPr>
          <p:cNvPr id="96273" name="Text Box 17"/>
          <p:cNvSpPr txBox="1">
            <a:spLocks noChangeArrowheads="1"/>
          </p:cNvSpPr>
          <p:nvPr/>
        </p:nvSpPr>
        <p:spPr bwMode="auto">
          <a:xfrm>
            <a:off x="7620000" y="23622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巴拉</a:t>
            </a:r>
            <a:endParaRPr lang="en-US"/>
          </a:p>
        </p:txBody>
      </p:sp>
      <p:sp>
        <p:nvSpPr>
          <p:cNvPr id="96274"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75"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6" name="Text Box 20"/>
          <p:cNvSpPr txBox="1">
            <a:spLocks noChangeArrowheads="1"/>
          </p:cNvSpPr>
          <p:nvPr/>
        </p:nvSpPr>
        <p:spPr bwMode="auto">
          <a:xfrm>
            <a:off x="5472113" y="28194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基甸</a:t>
            </a:r>
            <a:endParaRPr lang="en-US"/>
          </a:p>
        </p:txBody>
      </p:sp>
      <p:sp>
        <p:nvSpPr>
          <p:cNvPr id="96277"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78"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9" name="Text Box 23"/>
          <p:cNvSpPr txBox="1">
            <a:spLocks noChangeArrowheads="1"/>
          </p:cNvSpPr>
          <p:nvPr/>
        </p:nvSpPr>
        <p:spPr bwMode="auto">
          <a:xfrm>
            <a:off x="5334000" y="3927475"/>
            <a:ext cx="1416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亚比米勒</a:t>
            </a:r>
            <a:endParaRPr lang="en-US"/>
          </a:p>
        </p:txBody>
      </p:sp>
      <p:sp>
        <p:nvSpPr>
          <p:cNvPr id="96280" name="Line 24"/>
          <p:cNvSpPr>
            <a:spLocks noChangeShapeType="1"/>
          </p:cNvSpPr>
          <p:nvPr/>
        </p:nvSpPr>
        <p:spPr bwMode="auto">
          <a:xfrm>
            <a:off x="2214563" y="3786188"/>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81"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82" name="Text Box 26"/>
          <p:cNvSpPr txBox="1">
            <a:spLocks noChangeArrowheads="1"/>
          </p:cNvSpPr>
          <p:nvPr/>
        </p:nvSpPr>
        <p:spPr bwMode="auto">
          <a:xfrm>
            <a:off x="7680325" y="35464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陀拉</a:t>
            </a:r>
            <a:endParaRPr lang="en-US" dirty="0"/>
          </a:p>
        </p:txBody>
      </p:sp>
      <p:sp>
        <p:nvSpPr>
          <p:cNvPr id="96283"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84"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85" name="Text Box 29"/>
          <p:cNvSpPr txBox="1">
            <a:spLocks noChangeArrowheads="1"/>
          </p:cNvSpPr>
          <p:nvPr/>
        </p:nvSpPr>
        <p:spPr bwMode="auto">
          <a:xfrm>
            <a:off x="7758113" y="18288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睚珥</a:t>
            </a:r>
            <a:endParaRPr lang="en-US" dirty="0"/>
          </a:p>
        </p:txBody>
      </p:sp>
      <p:sp>
        <p:nvSpPr>
          <p:cNvPr id="96286"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87" name="Rectangle 31"/>
          <p:cNvSpPr>
            <a:spLocks noChangeArrowheads="1"/>
          </p:cNvSpPr>
          <p:nvPr/>
        </p:nvSpPr>
        <p:spPr bwMode="auto">
          <a:xfrm>
            <a:off x="5181600" y="3357563"/>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88" name="Text Box 32"/>
          <p:cNvSpPr txBox="1">
            <a:spLocks noChangeArrowheads="1"/>
          </p:cNvSpPr>
          <p:nvPr/>
        </p:nvSpPr>
        <p:spPr bwMode="auto">
          <a:xfrm>
            <a:off x="5486400" y="3276600"/>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耶弗他</a:t>
            </a:r>
            <a:endParaRPr lang="en-US"/>
          </a:p>
        </p:txBody>
      </p:sp>
      <p:sp>
        <p:nvSpPr>
          <p:cNvPr id="96289"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90"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1" name="Text Box 35"/>
          <p:cNvSpPr txBox="1">
            <a:spLocks noChangeArrowheads="1"/>
          </p:cNvSpPr>
          <p:nvPr/>
        </p:nvSpPr>
        <p:spPr bwMode="auto">
          <a:xfrm>
            <a:off x="7680325" y="5146675"/>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以比赞</a:t>
            </a:r>
            <a:endParaRPr lang="en-US"/>
          </a:p>
        </p:txBody>
      </p:sp>
      <p:sp>
        <p:nvSpPr>
          <p:cNvPr id="96292"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93"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4" name="Text Box 38"/>
          <p:cNvSpPr txBox="1">
            <a:spLocks noChangeArrowheads="1"/>
          </p:cNvSpPr>
          <p:nvPr/>
        </p:nvSpPr>
        <p:spPr bwMode="auto">
          <a:xfrm>
            <a:off x="5641975" y="17176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以伦</a:t>
            </a:r>
            <a:endParaRPr lang="en-US" dirty="0"/>
          </a:p>
        </p:txBody>
      </p:sp>
      <p:sp>
        <p:nvSpPr>
          <p:cNvPr id="96295"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6"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97" name="Text Box 41"/>
          <p:cNvSpPr txBox="1">
            <a:spLocks noChangeArrowheads="1"/>
          </p:cNvSpPr>
          <p:nvPr/>
        </p:nvSpPr>
        <p:spPr bwMode="auto">
          <a:xfrm>
            <a:off x="7680325" y="57562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押顿</a:t>
            </a:r>
            <a:endParaRPr lang="en-US" dirty="0"/>
          </a:p>
        </p:txBody>
      </p:sp>
      <p:sp>
        <p:nvSpPr>
          <p:cNvPr id="96298"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9" name="Text Box 43"/>
          <p:cNvSpPr txBox="1">
            <a:spLocks noChangeArrowheads="1"/>
          </p:cNvSpPr>
          <p:nvPr/>
        </p:nvSpPr>
        <p:spPr bwMode="auto">
          <a:xfrm>
            <a:off x="7604125" y="11842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参孙</a:t>
            </a:r>
            <a:endParaRPr lang="en-US" dirty="0"/>
          </a:p>
        </p:txBody>
      </p:sp>
      <p:grpSp>
        <p:nvGrpSpPr>
          <p:cNvPr id="96300" name="Group 44"/>
          <p:cNvGrpSpPr>
            <a:grpSpLocks/>
          </p:cNvGrpSpPr>
          <p:nvPr/>
        </p:nvGrpSpPr>
        <p:grpSpPr bwMode="auto">
          <a:xfrm>
            <a:off x="1160463" y="1447800"/>
            <a:ext cx="6078537" cy="3305175"/>
            <a:chOff x="731" y="912"/>
            <a:chExt cx="3829" cy="2082"/>
          </a:xfrm>
        </p:grpSpPr>
        <p:sp>
          <p:nvSpPr>
            <p:cNvPr id="96305"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306"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96301" name="Text Box 47"/>
          <p:cNvSpPr txBox="1">
            <a:spLocks noChangeArrowheads="1"/>
          </p:cNvSpPr>
          <p:nvPr/>
        </p:nvSpPr>
        <p:spPr bwMode="auto">
          <a:xfrm>
            <a:off x="5029200" y="6521450"/>
            <a:ext cx="35147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i="1">
                <a:solidFill>
                  <a:srgbClr val="FFFF00"/>
                </a:solidFill>
              </a:rPr>
              <a:t>The Moody Atlas of Bible Lands</a:t>
            </a:r>
            <a:r>
              <a:rPr lang="en-US" sz="1600">
                <a:solidFill>
                  <a:srgbClr val="FFFF00"/>
                </a:solidFill>
              </a:rPr>
              <a:t>, map 34</a:t>
            </a:r>
          </a:p>
        </p:txBody>
      </p:sp>
      <p:sp>
        <p:nvSpPr>
          <p:cNvPr id="96302" name="Text Box 48"/>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New Bible Atlas</a:t>
            </a:r>
          </a:p>
        </p:txBody>
      </p:sp>
      <p:sp>
        <p:nvSpPr>
          <p:cNvPr id="96303" name="Rectangle 49"/>
          <p:cNvSpPr>
            <a:spLocks noGrp="1" noChangeArrowheads="1"/>
          </p:cNvSpPr>
          <p:nvPr>
            <p:ph type="title" idx="4294967295"/>
          </p:nvPr>
        </p:nvSpPr>
        <p:spPr>
          <a:xfrm>
            <a:off x="1600200" y="76200"/>
            <a:ext cx="3048000" cy="1143000"/>
          </a:xfrm>
        </p:spPr>
        <p:txBody>
          <a:bodyPr/>
          <a:lstStyle/>
          <a:p>
            <a:pPr eaLnBrk="1" hangingPunct="1"/>
            <a:r>
              <a:rPr lang="zh-CN" altLang="en-US" sz="3200" b="1">
                <a:latin typeface="Times New Roman" charset="0"/>
                <a:ea typeface="ＭＳ Ｐゴシック" charset="0"/>
                <a:cs typeface="ＭＳ Ｐゴシック" charset="0"/>
              </a:rPr>
              <a:t>士师的家乡</a:t>
            </a:r>
            <a:r>
              <a:rPr lang="en-US" altLang="ja-JP" sz="3200" b="1">
                <a:latin typeface="Times New Roman" charset="0"/>
                <a:ea typeface="ＭＳ Ｐゴシック" charset="0"/>
                <a:cs typeface="ＭＳ Ｐゴシック" charset="0"/>
              </a:rPr>
              <a:t> </a:t>
            </a:r>
            <a:endParaRPr lang="en-US" sz="3200" b="1">
              <a:latin typeface="Times New Roman" charset="0"/>
              <a:ea typeface="ＭＳ Ｐゴシック" charset="0"/>
              <a:cs typeface="ＭＳ Ｐゴシック" charset="0"/>
            </a:endParaRPr>
          </a:p>
        </p:txBody>
      </p:sp>
      <p:sp>
        <p:nvSpPr>
          <p:cNvPr id="50" name="TextBox 49"/>
          <p:cNvSpPr txBox="1"/>
          <p:nvPr/>
        </p:nvSpPr>
        <p:spPr>
          <a:xfrm>
            <a:off x="1785938" y="2000250"/>
            <a:ext cx="571500" cy="323850"/>
          </a:xfrm>
          <a:prstGeom prst="rect">
            <a:avLst/>
          </a:prstGeom>
          <a:solidFill>
            <a:schemeClr val="bg1">
              <a:lumMod val="95000"/>
            </a:schemeClr>
          </a:solidFill>
        </p:spPr>
        <p:txBody>
          <a:bodyPr>
            <a:spAutoFit/>
          </a:bodyPr>
          <a:lstStyle/>
          <a:p>
            <a:pPr>
              <a:defRPr/>
            </a:pPr>
            <a:endParaRPr lang="en-US" sz="1500">
              <a:ea typeface="ＭＳ Ｐゴシック" charset="-128"/>
              <a:cs typeface="ＭＳ Ｐゴシック"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714075596"/>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98307"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8"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8309"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10"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98311" name="Group 1028"/>
          <p:cNvGrpSpPr>
            <a:grpSpLocks/>
          </p:cNvGrpSpPr>
          <p:nvPr/>
        </p:nvGrpSpPr>
        <p:grpSpPr bwMode="auto">
          <a:xfrm>
            <a:off x="533400" y="533400"/>
            <a:ext cx="8153400" cy="5867400"/>
            <a:chOff x="336" y="336"/>
            <a:chExt cx="5136" cy="3696"/>
          </a:xfrm>
        </p:grpSpPr>
        <p:sp>
          <p:nvSpPr>
            <p:cNvPr id="98334"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5"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6"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7"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8"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9"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0"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1"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2"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3"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4"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5"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6"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7"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8"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9"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0"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1"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2"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3"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98312"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98313"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98314"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98315"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98316"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98317"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98318"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98319"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98320"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98321"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98322"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98323"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98324"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p>
        </p:txBody>
      </p:sp>
      <p:sp>
        <p:nvSpPr>
          <p:cNvPr id="98325"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p>
        </p:txBody>
      </p:sp>
      <p:sp>
        <p:nvSpPr>
          <p:cNvPr id="98326"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p>
        </p:txBody>
      </p:sp>
      <p:sp>
        <p:nvSpPr>
          <p:cNvPr id="98327"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p>
        </p:txBody>
      </p:sp>
      <p:sp>
        <p:nvSpPr>
          <p:cNvPr id="98328"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98329"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98330"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98331"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军事违令</a:t>
            </a:r>
            <a:endParaRPr lang="en-US" altLang="zh-CN" sz="1600">
              <a:solidFill>
                <a:srgbClr val="FFFF00"/>
              </a:solidFill>
            </a:endParaRPr>
          </a:p>
          <a:p>
            <a:pPr algn="ctr" eaLnBrk="1" hangingPunct="1"/>
            <a:r>
              <a:rPr lang="en-US" sz="1600">
                <a:solidFill>
                  <a:srgbClr val="FFFF00"/>
                </a:solidFill>
              </a:rPr>
              <a:t>1</a:t>
            </a:r>
            <a:r>
              <a:rPr lang="zh-CN" altLang="en-US" sz="1600">
                <a:solidFill>
                  <a:srgbClr val="FFFF00"/>
                </a:solidFill>
              </a:rPr>
              <a:t>章</a:t>
            </a:r>
            <a:endParaRPr lang="en-US" sz="1600">
              <a:solidFill>
                <a:srgbClr val="FFFF00"/>
              </a:solidFill>
            </a:endParaRPr>
          </a:p>
        </p:txBody>
      </p:sp>
      <p:sp>
        <p:nvSpPr>
          <p:cNvPr id="98332" name="Oval 59"/>
          <p:cNvSpPr>
            <a:spLocks noChangeArrowheads="1"/>
          </p:cNvSpPr>
          <p:nvPr/>
        </p:nvSpPr>
        <p:spPr bwMode="auto">
          <a:xfrm>
            <a:off x="1071563" y="4143375"/>
            <a:ext cx="1752600"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8333"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8307"/>
                </p:tgtEl>
              </p:cMediaNode>
            </p:video>
            <p:seq concurrent="1" nextAc="seek">
              <p:cTn id="3" restart="whenNotActive" fill="hold" evtFilter="cancelBubble" nodeType="interactiveSeq">
                <p:stCondLst>
                  <p:cond evt="onClick" delay="0">
                    <p:tgtEl>
                      <p:spTgt spid="98307"/>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98307"/>
                                        </p:tgtEl>
                                      </p:cBhvr>
                                    </p:cmd>
                                  </p:childTnLst>
                                </p:cTn>
                              </p:par>
                            </p:childTnLst>
                          </p:cTn>
                        </p:par>
                      </p:childTnLst>
                    </p:cTn>
                  </p:par>
                </p:childTnLst>
              </p:cTn>
              <p:nextCondLst>
                <p:cond evt="onClick" delay="0">
                  <p:tgtEl>
                    <p:spTgt spid="98307"/>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ba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430371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5" name="Picture 3" descr="DagonPri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2514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26981" name="Text Box 5"/>
          <p:cNvSpPr txBox="1">
            <a:spLocks noChangeArrowheads="1"/>
          </p:cNvSpPr>
          <p:nvPr/>
        </p:nvSpPr>
        <p:spPr bwMode="auto">
          <a:xfrm>
            <a:off x="990600" y="3962400"/>
            <a:ext cx="10080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巴力</a:t>
            </a:r>
            <a:endParaRPr lang="en-US" sz="3200" b="1">
              <a:solidFill>
                <a:srgbClr val="FFFF00"/>
              </a:solidFill>
            </a:endParaRPr>
          </a:p>
        </p:txBody>
      </p:sp>
      <p:sp>
        <p:nvSpPr>
          <p:cNvPr id="126982" name="Text Box 6"/>
          <p:cNvSpPr txBox="1">
            <a:spLocks noChangeArrowheads="1"/>
          </p:cNvSpPr>
          <p:nvPr/>
        </p:nvSpPr>
        <p:spPr bwMode="auto">
          <a:xfrm>
            <a:off x="5105400" y="2971800"/>
            <a:ext cx="10080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大衮</a:t>
            </a:r>
            <a:endParaRPr lang="en-US" sz="3200" b="1">
              <a:solidFill>
                <a:srgbClr val="FFFF00"/>
              </a:solidFill>
            </a:endParaRPr>
          </a:p>
        </p:txBody>
      </p:sp>
      <p:pic>
        <p:nvPicPr>
          <p:cNvPr id="100359" name="Picture 7" descr="filis~0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3581400"/>
            <a:ext cx="3124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8215313" y="1000125"/>
            <a:ext cx="5969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亚</a:t>
            </a:r>
            <a:endParaRPr lang="en-US" altLang="zh-CN" sz="3200" b="1">
              <a:solidFill>
                <a:srgbClr val="FFFF00"/>
              </a:solidFill>
            </a:endParaRPr>
          </a:p>
          <a:p>
            <a:pPr eaLnBrk="1" hangingPunct="1"/>
            <a:r>
              <a:rPr lang="zh-CN" altLang="en-US" sz="3200" b="1">
                <a:solidFill>
                  <a:srgbClr val="FFFF00"/>
                </a:solidFill>
              </a:rPr>
              <a:t>斯</a:t>
            </a:r>
            <a:endParaRPr lang="en-US" altLang="zh-CN" sz="3200" b="1">
              <a:solidFill>
                <a:srgbClr val="FFFF00"/>
              </a:solidFill>
            </a:endParaRPr>
          </a:p>
          <a:p>
            <a:pPr eaLnBrk="1" hangingPunct="1"/>
            <a:r>
              <a:rPr lang="zh-CN" altLang="en-US" sz="3200" b="1">
                <a:solidFill>
                  <a:srgbClr val="FFFF00"/>
                </a:solidFill>
              </a:rPr>
              <a:t>达</a:t>
            </a:r>
            <a:endParaRPr lang="en-US" altLang="zh-CN" sz="3200" b="1">
              <a:solidFill>
                <a:srgbClr val="FFFF00"/>
              </a:solidFill>
            </a:endParaRPr>
          </a:p>
          <a:p>
            <a:pPr eaLnBrk="1" hangingPunct="1"/>
            <a:r>
              <a:rPr lang="zh-CN" altLang="en-US" sz="3200" b="1">
                <a:solidFill>
                  <a:srgbClr val="FFFF00"/>
                </a:solidFill>
              </a:rPr>
              <a:t>洛</a:t>
            </a:r>
            <a:endParaRPr lang="en-US" altLang="zh-CN" sz="3200" b="1">
              <a:solidFill>
                <a:srgbClr val="FFFF00"/>
              </a:solidFill>
            </a:endParaRPr>
          </a:p>
          <a:p>
            <a:pPr eaLnBrk="1" hangingPunct="1"/>
            <a:r>
              <a:rPr lang="zh-CN" altLang="en-US" sz="3200" b="1">
                <a:solidFill>
                  <a:srgbClr val="FFFF00"/>
                </a:solidFill>
              </a:rPr>
              <a:t>夫</a:t>
            </a:r>
            <a:endParaRPr lang="en-US" sz="32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428625" y="285750"/>
            <a:ext cx="4710113" cy="622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Text Box 3"/>
          <p:cNvSpPr txBox="1">
            <a:spLocks noChangeArrowheads="1"/>
          </p:cNvSpPr>
          <p:nvPr/>
        </p:nvSpPr>
        <p:spPr bwMode="auto">
          <a:xfrm>
            <a:off x="5486400" y="457200"/>
            <a:ext cx="3352800"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5500" b="1">
                <a:solidFill>
                  <a:srgbClr val="FFFF00"/>
                </a:solidFill>
                <a:latin typeface="Arial" charset="0"/>
              </a:rPr>
              <a:t>以色列违背主约的后果是神兴起敌人击打他们。</a:t>
            </a:r>
            <a:endParaRPr lang="en-US" altLang="zh-CN" sz="5500" b="1">
              <a:solidFill>
                <a:srgbClr val="FFFF00"/>
              </a:solidFill>
              <a:latin typeface="Arial" charset="0"/>
            </a:endParaRPr>
          </a:p>
          <a:p>
            <a:pPr eaLnBrk="1" hangingPunct="1">
              <a:spcBef>
                <a:spcPct val="50000"/>
              </a:spcBef>
            </a:pPr>
            <a:endParaRPr lang="en-US" sz="2800">
              <a:solidFill>
                <a:srgbClr val="FFFF00"/>
              </a:solidFill>
              <a:latin typeface="Arial" charset="0"/>
            </a:endParaRPr>
          </a:p>
          <a:p>
            <a:pPr eaLnBrk="1" hangingPunct="1">
              <a:spcBef>
                <a:spcPct val="50000"/>
              </a:spcBef>
            </a:pPr>
            <a:endParaRPr lang="en-US">
              <a:solidFill>
                <a:srgbClr val="FFFF00"/>
              </a:solidFill>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dirty="0"/>
              <a:t>违背耶和华作为君王的旨意</a:t>
            </a:r>
            <a:br>
              <a:rPr lang="en-US" altLang="zh-CN" dirty="0"/>
            </a:br>
            <a:r>
              <a:rPr lang="zh-CN" altLang="en-US" dirty="0"/>
              <a:t>会带来麻烦</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196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715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rPr>
              <a:t>称同性恋者不能进天堂</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rPr>
              <a:t>命令对同性恋者处以绞刑、斩首、石刑和活活烧死</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rPr>
              <a:t>自由派要求对他进行审查</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rPr>
              <a:t>应邀在美国哥伦比亚大学演讲</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
        <p:nvSpPr>
          <p:cNvPr id="2" name="TextBox 1">
            <a:extLst>
              <a:ext uri="{FF2B5EF4-FFF2-40B4-BE49-F238E27FC236}">
                <a16:creationId xmlns:a16="http://schemas.microsoft.com/office/drawing/2014/main" id="{7C621568-329F-930D-CF9F-EEF6B949B89A}"/>
              </a:ext>
            </a:extLst>
          </p:cNvPr>
          <p:cNvSpPr txBox="1"/>
          <p:nvPr/>
        </p:nvSpPr>
        <p:spPr>
          <a:xfrm>
            <a:off x="179512" y="1536174"/>
            <a:ext cx="576064" cy="37856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srgbClr val="FFFFFF"/>
                </a:solidFill>
                <a:effectLst/>
                <a:uLnTx/>
                <a:uFillTx/>
                <a:latin typeface="Times New Roman" charset="0"/>
                <a:ea typeface="ＭＳ Ｐゴシック" charset="0"/>
              </a:rPr>
              <a:t>相对论主义</a:t>
            </a:r>
            <a:endParaRPr kumimoji="0" lang="en-US" sz="48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89055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因为绝对没有 绝对的事情</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Times"/>
                <a:ea typeface="ＭＳ Ｐゴシック" charset="0"/>
                <a:cs typeface="Times"/>
              </a:rPr>
              <a:t>相对主义</a:t>
            </a:r>
            <a:endParaRPr lang="en-US" sz="4800" b="1" dirty="0">
              <a:effectLst>
                <a:glow rad="127000">
                  <a:schemeClr val="tx1"/>
                </a:glow>
              </a:effectLst>
              <a:latin typeface="Times"/>
              <a:ea typeface="ＭＳ Ｐゴシック" charset="0"/>
              <a:cs typeface="Times"/>
            </a:endParaRPr>
          </a:p>
        </p:txBody>
      </p:sp>
    </p:spTree>
    <p:extLst>
      <p:ext uri="{BB962C8B-B14F-4D97-AF65-F5344CB8AC3E}">
        <p14:creationId xmlns:p14="http://schemas.microsoft.com/office/powerpoint/2010/main" val="275990605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561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以色列民重复地背弃摩西之约，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使他们在罪中每况愈下，但因为神对亚伯拉罕之约的信实使他们还不致灭亡。</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690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363426148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358286329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dirty="0"/>
              <a:t>士师们试图阻止以色列的罪恶循环，以表明神的绝对标准比以色列的相对标准更好（士师记</a:t>
            </a:r>
            <a:r>
              <a:rPr lang="en-US" altLang="zh-CN" dirty="0"/>
              <a:t>2:6-16:31</a:t>
            </a:r>
            <a:r>
              <a:rPr lang="zh-CN" altLang="en-US" dirty="0"/>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983695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士师记中的循环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罪</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奴役</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t>
            </a: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代求</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4  </a:t>
            </a: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救恩</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 </a:t>
            </a: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静默</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174</a:t>
            </a:r>
          </a:p>
        </p:txBody>
      </p:sp>
    </p:spTree>
    <p:extLst>
      <p:ext uri="{BB962C8B-B14F-4D97-AF65-F5344CB8AC3E}">
        <p14:creationId xmlns:p14="http://schemas.microsoft.com/office/powerpoint/2010/main" val="3631070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G05029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1"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2" name="TextBox 3"/>
          <p:cNvSpPr txBox="1">
            <a:spLocks noChangeArrowheads="1"/>
          </p:cNvSpPr>
          <p:nvPr/>
        </p:nvSpPr>
        <p:spPr bwMode="auto">
          <a:xfrm rot="-5400000">
            <a:off x="52387" y="2447926"/>
            <a:ext cx="3643313"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ＭＳ Ｐゴシック" charset="0"/>
              </a:rPr>
              <a:t>对神的虔诚度</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4453" name="TextBox 5"/>
          <p:cNvSpPr txBox="1">
            <a:spLocks noChangeArrowheads="1"/>
          </p:cNvSpPr>
          <p:nvPr/>
        </p:nvSpPr>
        <p:spPr bwMode="auto">
          <a:xfrm>
            <a:off x="2286000" y="4572000"/>
            <a:ext cx="5715000" cy="7080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ＭＳ Ｐゴシック" charset="0"/>
              </a:rPr>
              <a:t>俄陀聂     以笏      巴拉       基甸      耶弗他    参孙  </a:t>
            </a:r>
            <a:r>
              <a:rPr kumimoji="0" lang="en-US" altLang="zh-CN" sz="2000" b="1" i="0" u="none" strike="noStrike" kern="1200" cap="none" spc="0" normalizeH="0" baseline="0" noProof="0">
                <a:ln>
                  <a:noFill/>
                </a:ln>
                <a:solidFill>
                  <a:srgbClr val="000000"/>
                </a:solidFill>
                <a:effectLst/>
                <a:uLnTx/>
                <a:uFillTx/>
                <a:latin typeface="Times New Roman"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ＭＳ Ｐゴシック" charset="0"/>
              </a:rPr>
              <a:t>时代         时代      时代       时代      时代</a:t>
            </a:r>
            <a:r>
              <a:rPr kumimoji="0" lang="en-US" altLang="zh-CN" sz="2000" b="1" i="0" u="none" strike="noStrike" kern="1200" cap="none" spc="0" normalizeH="0" baseline="0" noProof="0">
                <a:ln>
                  <a:noFill/>
                </a:ln>
                <a:solidFill>
                  <a:srgbClr val="000000"/>
                </a:solidFill>
                <a:effectLst/>
                <a:uLnTx/>
                <a:uFillTx/>
                <a:latin typeface="Times New Roman" charset="0"/>
                <a:ea typeface="ＭＳ Ｐゴシック" charset="0"/>
              </a:rPr>
              <a:t>         </a:t>
            </a:r>
            <a:r>
              <a:rPr kumimoji="0" lang="zh-CN" altLang="en-US" sz="2000" b="1" i="0" u="none" strike="noStrike" kern="1200" cap="none" spc="0" normalizeH="0" baseline="0" noProof="0">
                <a:ln>
                  <a:noFill/>
                </a:ln>
                <a:solidFill>
                  <a:srgbClr val="000000"/>
                </a:solidFill>
                <a:effectLst/>
                <a:uLnTx/>
                <a:uFillTx/>
                <a:latin typeface="Times New Roman" charset="0"/>
                <a:ea typeface="ＭＳ Ｐゴシック" charset="0"/>
              </a:rPr>
              <a:t>时代</a:t>
            </a:r>
            <a:endParaRPr kumimoji="0" lang="en-US" altLang="zh-CN" sz="20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Title 3"/>
          <p:cNvSpPr txBox="1">
            <a:spLocks/>
          </p:cNvSpPr>
          <p:nvPr/>
        </p:nvSpPr>
        <p:spPr bwMode="auto">
          <a:xfrm>
            <a:off x="11430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Arial" charset="0"/>
                <a:ea typeface="ＭＳ Ｐゴシック" charset="0"/>
              </a:rPr>
              <a:t>周期的循环式下降</a:t>
            </a:r>
            <a:endParaRPr kumimoji="0" lang="en-US" sz="3600" b="1" i="0" u="none" strike="noStrike" kern="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4804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19200" y="0"/>
            <a:ext cx="7772400" cy="1206500"/>
          </a:xfrm>
        </p:spPr>
        <p:txBody>
          <a:bodyPr/>
          <a:lstStyle/>
          <a:p>
            <a:pPr eaLnBrk="1" hangingPunct="1"/>
            <a:r>
              <a:rPr lang="zh-CN" altLang="en-US" sz="5000" b="1">
                <a:latin typeface="Arial" charset="0"/>
                <a:ea typeface="ＭＳ Ｐゴシック" charset="0"/>
                <a:cs typeface="ＭＳ Ｐゴシック" charset="0"/>
              </a:rPr>
              <a:t>士师记的奥秘</a:t>
            </a:r>
            <a:endParaRPr lang="en-US" sz="5000" b="1">
              <a:latin typeface="Arial" charset="0"/>
              <a:ea typeface="ＭＳ Ｐゴシック" charset="0"/>
              <a:cs typeface="ＭＳ Ｐゴシック" charset="0"/>
            </a:endParaRPr>
          </a:p>
        </p:txBody>
      </p:sp>
      <p:sp>
        <p:nvSpPr>
          <p:cNvPr id="106499"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78533" name="Rectangle 5"/>
          <p:cNvSpPr>
            <a:spLocks noChangeArrowheads="1"/>
          </p:cNvSpPr>
          <p:nvPr/>
        </p:nvSpPr>
        <p:spPr bwMode="auto">
          <a:xfrm>
            <a:off x="1371600" y="12954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zh-CN" altLang="en-US" sz="3000" b="1">
                <a:latin typeface="Arial" charset="0"/>
                <a:cs typeface="Times New Roman" charset="0"/>
              </a:rPr>
              <a:t>我们设定士师时代是由</a:t>
            </a:r>
            <a:r>
              <a:rPr lang="zh-CN" altLang="en-US" sz="3000" b="1">
                <a:solidFill>
                  <a:schemeClr val="accent1"/>
                </a:solidFill>
                <a:latin typeface="Arial" charset="0"/>
                <a:cs typeface="Arial" charset="0"/>
              </a:rPr>
              <a:t>摩西</a:t>
            </a:r>
            <a:r>
              <a:rPr lang="en-US" altLang="ja-JP" sz="3000" b="1">
                <a:latin typeface="Arial" charset="0"/>
                <a:cs typeface="Arial" charset="0"/>
              </a:rPr>
              <a:t> </a:t>
            </a:r>
            <a:r>
              <a:rPr lang="zh-CN" altLang="en-US" sz="3000" b="1">
                <a:latin typeface="Arial" charset="0"/>
                <a:cs typeface="Arial" charset="0"/>
              </a:rPr>
              <a:t>的领导开始并以</a:t>
            </a:r>
            <a:r>
              <a:rPr lang="zh-CN" altLang="en-US" sz="3000" b="1">
                <a:solidFill>
                  <a:schemeClr val="accent1"/>
                </a:solidFill>
                <a:latin typeface="Arial" charset="0"/>
                <a:cs typeface="Arial" charset="0"/>
              </a:rPr>
              <a:t>扫罗</a:t>
            </a:r>
            <a:r>
              <a:rPr lang="zh-CN" altLang="en-US" sz="3000" b="1">
                <a:latin typeface="Arial" charset="0"/>
                <a:cs typeface="Arial" charset="0"/>
              </a:rPr>
              <a:t>封王结束</a:t>
            </a:r>
            <a:r>
              <a:rPr lang="en-US" altLang="ja-JP" sz="3000" b="1">
                <a:latin typeface="Arial" charset="0"/>
                <a:cs typeface="Times New Roman" charset="0"/>
              </a:rPr>
              <a:t> </a:t>
            </a:r>
            <a:endParaRPr lang="en-US" altLang="ja-JP" sz="3000" b="1">
              <a:latin typeface="Arial" charset="0"/>
              <a:cs typeface="Arial" charset="0"/>
            </a:endParaRPr>
          </a:p>
          <a:p>
            <a:pPr marL="742950" lvl="1" indent="-285750">
              <a:lnSpc>
                <a:spcPct val="90000"/>
              </a:lnSpc>
              <a:spcBef>
                <a:spcPct val="20000"/>
              </a:spcBef>
            </a:pPr>
            <a:r>
              <a:rPr lang="en-US" sz="3000" b="1">
                <a:solidFill>
                  <a:schemeClr val="accent1"/>
                </a:solidFill>
                <a:latin typeface="Arial" charset="0"/>
                <a:cs typeface="Arial" charset="0"/>
              </a:rPr>
              <a:t>-</a:t>
            </a:r>
            <a:r>
              <a:rPr lang="en-US" sz="2500" b="1">
                <a:solidFill>
                  <a:schemeClr val="accent1"/>
                </a:solidFill>
                <a:latin typeface="Arial" charset="0"/>
                <a:cs typeface="Arial" charset="0"/>
              </a:rPr>
              <a:t>480</a:t>
            </a:r>
            <a:r>
              <a:rPr lang="en-US" sz="2500" b="1">
                <a:latin typeface="Arial" charset="0"/>
                <a:cs typeface="Arial" charset="0"/>
              </a:rPr>
              <a:t> (</a:t>
            </a:r>
            <a:r>
              <a:rPr lang="zh-CN" altLang="en-US" sz="2500" b="1">
                <a:latin typeface="Arial" charset="0"/>
                <a:cs typeface="Arial" charset="0"/>
              </a:rPr>
              <a:t>从出埃及到所罗门王的圣殿； 王上</a:t>
            </a:r>
            <a:r>
              <a:rPr lang="en-US" altLang="zh-CN" sz="2500" b="1">
                <a:latin typeface="Arial" charset="0"/>
                <a:cs typeface="Arial" charset="0"/>
              </a:rPr>
              <a:t>6</a:t>
            </a:r>
            <a:r>
              <a:rPr lang="zh-CN" altLang="en-US" sz="2500" b="1">
                <a:latin typeface="Arial" charset="0"/>
                <a:cs typeface="Arial" charset="0"/>
              </a:rPr>
              <a:t>：</a:t>
            </a:r>
            <a:r>
              <a:rPr lang="en-US" altLang="zh-CN" sz="2500" b="1">
                <a:latin typeface="Arial" charset="0"/>
                <a:cs typeface="Arial" charset="0"/>
              </a:rPr>
              <a:t>1</a:t>
            </a:r>
            <a:r>
              <a:rPr lang="en-US" altLang="ja-JP" sz="2500" b="1">
                <a:latin typeface="Arial" charset="0"/>
                <a:cs typeface="Arial" charset="0"/>
              </a:rPr>
              <a:t>) </a:t>
            </a:r>
          </a:p>
          <a:p>
            <a:pPr marL="742950" lvl="1" indent="-285750">
              <a:lnSpc>
                <a:spcPct val="90000"/>
              </a:lnSpc>
              <a:spcBef>
                <a:spcPct val="20000"/>
              </a:spcBef>
            </a:pPr>
            <a:r>
              <a:rPr lang="en-US" sz="2500" b="1">
                <a:solidFill>
                  <a:schemeClr val="accent1"/>
                </a:solidFill>
                <a:latin typeface="Arial" charset="0"/>
                <a:cs typeface="Arial" charset="0"/>
              </a:rPr>
              <a:t>-  40</a:t>
            </a:r>
            <a:r>
              <a:rPr lang="en-US" sz="2500" b="1">
                <a:latin typeface="Arial" charset="0"/>
                <a:cs typeface="Arial" charset="0"/>
              </a:rPr>
              <a:t> (</a:t>
            </a:r>
            <a:r>
              <a:rPr lang="zh-CN" altLang="en-US" sz="2500" b="1">
                <a:latin typeface="Arial" charset="0"/>
                <a:cs typeface="Arial" charset="0"/>
              </a:rPr>
              <a:t>扫罗的统治；</a:t>
            </a:r>
            <a:r>
              <a:rPr lang="en-US" altLang="ja-JP" sz="2500" b="1">
                <a:latin typeface="Arial" charset="0"/>
                <a:cs typeface="Arial" charset="0"/>
              </a:rPr>
              <a:t> </a:t>
            </a:r>
            <a:r>
              <a:rPr lang="zh-CN" altLang="en-US" sz="2500" b="1">
                <a:latin typeface="Arial" charset="0"/>
                <a:cs typeface="Arial" charset="0"/>
              </a:rPr>
              <a:t>使</a:t>
            </a:r>
            <a:r>
              <a:rPr lang="en-US" altLang="ja-JP" sz="2500" b="1">
                <a:latin typeface="Arial" charset="0"/>
                <a:cs typeface="Arial" charset="0"/>
              </a:rPr>
              <a:t>13:11) </a:t>
            </a:r>
          </a:p>
          <a:p>
            <a:pPr marL="742950" lvl="1" indent="-285750">
              <a:lnSpc>
                <a:spcPct val="90000"/>
              </a:lnSpc>
              <a:spcBef>
                <a:spcPct val="20000"/>
              </a:spcBef>
              <a:buFontTx/>
              <a:buChar char="-"/>
            </a:pPr>
            <a:r>
              <a:rPr lang="en-US" sz="2500" b="1">
                <a:solidFill>
                  <a:schemeClr val="accent1"/>
                </a:solidFill>
                <a:latin typeface="Arial" charset="0"/>
                <a:cs typeface="Arial" charset="0"/>
              </a:rPr>
              <a:t>40</a:t>
            </a:r>
            <a:r>
              <a:rPr lang="en-US" sz="2500" b="1">
                <a:latin typeface="Arial" charset="0"/>
                <a:cs typeface="Arial" charset="0"/>
              </a:rPr>
              <a:t> (</a:t>
            </a:r>
            <a:r>
              <a:rPr lang="zh-CN" altLang="en-US" sz="2500" b="1">
                <a:latin typeface="Arial" charset="0"/>
                <a:cs typeface="Arial" charset="0"/>
              </a:rPr>
              <a:t>大卫的统治； 王上</a:t>
            </a:r>
            <a:r>
              <a:rPr lang="en-US" altLang="zh-CN" sz="2500" b="1">
                <a:latin typeface="Arial" charset="0"/>
                <a:cs typeface="Arial" charset="0"/>
              </a:rPr>
              <a:t>2</a:t>
            </a:r>
            <a:r>
              <a:rPr lang="zh-CN" altLang="en-US" sz="2500" b="1">
                <a:latin typeface="Arial" charset="0"/>
                <a:cs typeface="Arial" charset="0"/>
              </a:rPr>
              <a:t>：</a:t>
            </a:r>
            <a:r>
              <a:rPr lang="en-US" altLang="zh-CN" sz="2500" b="1">
                <a:latin typeface="Arial" charset="0"/>
                <a:cs typeface="Arial" charset="0"/>
              </a:rPr>
              <a:t>11</a:t>
            </a:r>
            <a:r>
              <a:rPr lang="en-US" altLang="ja-JP" sz="2500" b="1">
                <a:latin typeface="Arial" charset="0"/>
                <a:cs typeface="Arial" charset="0"/>
              </a:rPr>
              <a:t>)             = </a:t>
            </a:r>
            <a:r>
              <a:rPr lang="en-US" altLang="ja-JP" sz="2500" b="1">
                <a:solidFill>
                  <a:schemeClr val="accent1"/>
                </a:solidFill>
                <a:latin typeface="Arial" charset="0"/>
                <a:cs typeface="Arial" charset="0"/>
              </a:rPr>
              <a:t>400 </a:t>
            </a:r>
            <a:r>
              <a:rPr lang="zh-CN" altLang="en-US" sz="2500" b="1">
                <a:solidFill>
                  <a:schemeClr val="accent1"/>
                </a:solidFill>
                <a:latin typeface="Arial" charset="0"/>
                <a:cs typeface="Arial" charset="0"/>
              </a:rPr>
              <a:t>年</a:t>
            </a:r>
            <a:endParaRPr lang="en-US" altLang="zh-CN" sz="2500" b="1">
              <a:solidFill>
                <a:schemeClr val="accent1"/>
              </a:solidFill>
              <a:latin typeface="Arial" charset="0"/>
              <a:cs typeface="Arial" charset="0"/>
            </a:endParaRPr>
          </a:p>
          <a:p>
            <a:pPr marL="742950" lvl="1" indent="-285750">
              <a:lnSpc>
                <a:spcPct val="90000"/>
              </a:lnSpc>
              <a:spcBef>
                <a:spcPct val="20000"/>
              </a:spcBef>
              <a:buFontTx/>
              <a:buChar char="-"/>
            </a:pPr>
            <a:endParaRPr lang="en-US" sz="2500" b="1">
              <a:solidFill>
                <a:schemeClr val="accent1"/>
              </a:solidFill>
              <a:latin typeface="Arial" charset="0"/>
              <a:cs typeface="Arial" charset="0"/>
            </a:endParaRPr>
          </a:p>
          <a:p>
            <a:pPr marL="342900" indent="-342900">
              <a:lnSpc>
                <a:spcPct val="90000"/>
              </a:lnSpc>
              <a:spcBef>
                <a:spcPct val="20000"/>
              </a:spcBef>
              <a:buClr>
                <a:schemeClr val="tx2"/>
              </a:buClr>
              <a:buSzPct val="90000"/>
              <a:buFont typeface="Symbol" charset="0"/>
              <a:buChar char="¨"/>
            </a:pPr>
            <a:r>
              <a:rPr lang="zh-CN" altLang="en-US" sz="3000" b="1">
                <a:latin typeface="Arial" charset="0"/>
                <a:cs typeface="Arial" charset="0"/>
              </a:rPr>
              <a:t>当我们把士师时代的年数和以色列敌人的统治年数加起来时，其数明显</a:t>
            </a:r>
            <a:r>
              <a:rPr lang="zh-CN" altLang="en-US" sz="3000" b="1">
                <a:solidFill>
                  <a:srgbClr val="FFAE0D"/>
                </a:solidFill>
                <a:latin typeface="Arial" charset="0"/>
                <a:cs typeface="Arial" charset="0"/>
              </a:rPr>
              <a:t>超出</a:t>
            </a:r>
            <a:r>
              <a:rPr lang="en-US" altLang="zh-CN" sz="3000" b="1">
                <a:latin typeface="Arial" charset="0"/>
                <a:cs typeface="Arial" charset="0"/>
              </a:rPr>
              <a:t>400</a:t>
            </a:r>
            <a:r>
              <a:rPr lang="zh-CN" altLang="en-US" sz="3000" b="1">
                <a:latin typeface="Arial" charset="0"/>
                <a:cs typeface="Arial" charset="0"/>
              </a:rPr>
              <a:t>年的估计</a:t>
            </a:r>
            <a:r>
              <a:rPr lang="en-US" altLang="zh-CN" sz="3000" b="1">
                <a:latin typeface="Arial" charset="0"/>
                <a:cs typeface="Arial" charset="0"/>
              </a:rPr>
              <a:t>: </a:t>
            </a:r>
            <a:r>
              <a:rPr lang="en-US" altLang="ja-JP" sz="3000" b="1">
                <a:solidFill>
                  <a:schemeClr val="accent1"/>
                </a:solidFill>
                <a:latin typeface="Arial" charset="0"/>
                <a:cs typeface="Arial" charset="0"/>
              </a:rPr>
              <a:t>510+ </a:t>
            </a:r>
            <a:r>
              <a:rPr lang="zh-CN" altLang="en-US" sz="3000" b="1">
                <a:solidFill>
                  <a:schemeClr val="accent1"/>
                </a:solidFill>
                <a:latin typeface="Arial" charset="0"/>
                <a:cs typeface="Arial" charset="0"/>
              </a:rPr>
              <a:t>年</a:t>
            </a:r>
            <a:endParaRPr lang="en-US" sz="3000" b="1">
              <a:solidFill>
                <a:schemeClr val="accent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853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7853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7853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785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81603"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04"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05"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06" name="Text Box 6"/>
          <p:cNvSpPr txBox="1">
            <a:spLocks noChangeArrowheads="1"/>
          </p:cNvSpPr>
          <p:nvPr/>
        </p:nvSpPr>
        <p:spPr bwMode="auto">
          <a:xfrm>
            <a:off x="990600" y="60325"/>
            <a:ext cx="7696200" cy="7080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solidFill>
                  <a:srgbClr val="FFFF00"/>
                </a:solidFill>
              </a:rPr>
              <a:t>我们当如何放置士师记？</a:t>
            </a:r>
            <a:endParaRPr lang="en-US" sz="4000" b="1">
              <a:solidFill>
                <a:srgbClr val="FFFF00"/>
              </a:solidFill>
            </a:endParaRPr>
          </a:p>
        </p:txBody>
      </p:sp>
      <p:sp>
        <p:nvSpPr>
          <p:cNvPr id="108551"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108552" name="Group 8"/>
          <p:cNvGrpSpPr>
            <a:grpSpLocks/>
          </p:cNvGrpSpPr>
          <p:nvPr/>
        </p:nvGrpSpPr>
        <p:grpSpPr bwMode="auto">
          <a:xfrm>
            <a:off x="304800" y="4448175"/>
            <a:ext cx="8686800" cy="1800225"/>
            <a:chOff x="192" y="2802"/>
            <a:chExt cx="5472" cy="1134"/>
          </a:xfrm>
        </p:grpSpPr>
        <p:sp>
          <p:nvSpPr>
            <p:cNvPr id="281609" name="Text Box 9"/>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1000</a:t>
              </a:r>
            </a:p>
          </p:txBody>
        </p:sp>
        <p:sp>
          <p:nvSpPr>
            <p:cNvPr id="281610" name="Text Box 10"/>
            <p:cNvSpPr txBox="1">
              <a:spLocks noChangeArrowheads="1"/>
            </p:cNvSpPr>
            <p:nvPr/>
          </p:nvSpPr>
          <p:spPr bwMode="auto">
            <a:xfrm>
              <a:off x="5424" y="2802"/>
              <a:ext cx="240" cy="86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900</a:t>
              </a:r>
            </a:p>
          </p:txBody>
        </p:sp>
        <p:sp>
          <p:nvSpPr>
            <p:cNvPr id="281611" name="Text Box 1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1100</a:t>
              </a:r>
            </a:p>
          </p:txBody>
        </p:sp>
        <p:sp>
          <p:nvSpPr>
            <p:cNvPr id="281612" name="Text Box 12"/>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1200</a:t>
              </a:r>
            </a:p>
          </p:txBody>
        </p:sp>
        <p:sp>
          <p:nvSpPr>
            <p:cNvPr id="281613" name="Text Box 13"/>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1300</a:t>
              </a:r>
            </a:p>
          </p:txBody>
        </p:sp>
        <p:sp>
          <p:nvSpPr>
            <p:cNvPr id="281614" name="Text Box 14"/>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1400</a:t>
              </a:r>
            </a:p>
          </p:txBody>
        </p:sp>
        <p:sp>
          <p:nvSpPr>
            <p:cNvPr id="281615" name="Text Box 15"/>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1500</a:t>
              </a:r>
            </a:p>
          </p:txBody>
        </p:sp>
        <p:sp>
          <p:nvSpPr>
            <p:cNvPr id="281616"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1600</a:t>
              </a:r>
            </a:p>
          </p:txBody>
        </p:sp>
        <p:sp>
          <p:nvSpPr>
            <p:cNvPr id="281617" name="Text Box 17"/>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1700</a:t>
              </a:r>
            </a:p>
          </p:txBody>
        </p:sp>
      </p:grpSp>
      <p:sp>
        <p:nvSpPr>
          <p:cNvPr id="281618"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19"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0"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1"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2"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3"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4"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108560"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1626" name="Text Box 26"/>
          <p:cNvSpPr txBox="1">
            <a:spLocks noChangeArrowheads="1"/>
          </p:cNvSpPr>
          <p:nvPr/>
        </p:nvSpPr>
        <p:spPr bwMode="auto">
          <a:xfrm>
            <a:off x="2438400" y="1676400"/>
            <a:ext cx="1447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3200" b="1">
                <a:solidFill>
                  <a:srgbClr val="DDDDDD"/>
                </a:solidFill>
                <a:latin typeface="Times New Roman" pitchFamily="-112" charset="0"/>
                <a:ea typeface="+mn-ea"/>
                <a:cs typeface="+mn-cs"/>
              </a:rPr>
              <a:t>1446</a:t>
            </a:r>
            <a:r>
              <a:rPr lang="en-US" sz="3200" b="1">
                <a:solidFill>
                  <a:schemeClr val="bg2"/>
                </a:solidFill>
                <a:latin typeface="Times New Roman" pitchFamily="-112" charset="0"/>
                <a:ea typeface="+mn-ea"/>
                <a:cs typeface="+mn-cs"/>
              </a:rPr>
              <a:t> </a:t>
            </a:r>
          </a:p>
        </p:txBody>
      </p:sp>
      <p:sp>
        <p:nvSpPr>
          <p:cNvPr id="281627"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sz="3200" b="1">
                <a:solidFill>
                  <a:schemeClr val="tx2"/>
                </a:solidFill>
                <a:latin typeface="Times New Roman" pitchFamily="-112" charset="0"/>
                <a:ea typeface="+mn-ea"/>
                <a:cs typeface="+mn-cs"/>
              </a:rPr>
              <a:t>966 </a:t>
            </a:r>
          </a:p>
        </p:txBody>
      </p:sp>
      <p:sp>
        <p:nvSpPr>
          <p:cNvPr id="281628"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DDDDDD"/>
                </a:solidFill>
              </a:rPr>
              <a:t>480 </a:t>
            </a:r>
            <a:r>
              <a:rPr lang="zh-CN" altLang="en-US" sz="3200" b="1">
                <a:solidFill>
                  <a:srgbClr val="DDDDDD"/>
                </a:solidFill>
              </a:rPr>
              <a:t>年</a:t>
            </a:r>
            <a:endParaRPr lang="en-US" sz="3200" b="1">
              <a:solidFill>
                <a:schemeClr val="bg2"/>
              </a:solidFill>
            </a:endParaRPr>
          </a:p>
        </p:txBody>
      </p:sp>
      <p:sp>
        <p:nvSpPr>
          <p:cNvPr id="281629"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281630"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DDDDDD"/>
                </a:solidFill>
              </a:rPr>
              <a:t>大卫</a:t>
            </a:r>
            <a:r>
              <a:rPr lang="en-US" altLang="ja-JP" b="1">
                <a:solidFill>
                  <a:srgbClr val="DDDDDD"/>
                </a:solidFill>
              </a:rPr>
              <a:t> 40 </a:t>
            </a:r>
            <a:r>
              <a:rPr lang="zh-CN" altLang="en-US" b="1">
                <a:solidFill>
                  <a:srgbClr val="DDDDDD"/>
                </a:solidFill>
              </a:rPr>
              <a:t>年</a:t>
            </a:r>
            <a:r>
              <a:rPr lang="en-US" altLang="ja-JP" b="1">
                <a:solidFill>
                  <a:schemeClr val="bg2"/>
                </a:solidFill>
              </a:rPr>
              <a:t> </a:t>
            </a:r>
            <a:endParaRPr lang="en-US" b="1">
              <a:solidFill>
                <a:schemeClr val="bg2"/>
              </a:solidFill>
            </a:endParaRPr>
          </a:p>
        </p:txBody>
      </p:sp>
      <p:sp>
        <p:nvSpPr>
          <p:cNvPr id="281631"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DDDDDD"/>
                </a:solidFill>
              </a:rPr>
              <a:t>扫罗</a:t>
            </a:r>
            <a:r>
              <a:rPr lang="en-US" altLang="ja-JP" b="1">
                <a:solidFill>
                  <a:srgbClr val="DDDDDD"/>
                </a:solidFill>
              </a:rPr>
              <a:t> 40 </a:t>
            </a:r>
            <a:r>
              <a:rPr lang="zh-CN" altLang="en-US" b="1">
                <a:solidFill>
                  <a:srgbClr val="DDDDDD"/>
                </a:solidFill>
              </a:rPr>
              <a:t>年</a:t>
            </a:r>
            <a:r>
              <a:rPr lang="en-US" altLang="ja-JP" b="1">
                <a:solidFill>
                  <a:schemeClr val="bg2"/>
                </a:solidFill>
              </a:rPr>
              <a:t> </a:t>
            </a:r>
            <a:endParaRPr lang="en-US" b="1">
              <a:solidFill>
                <a:schemeClr val="bg2"/>
              </a:solidFill>
            </a:endParaRPr>
          </a:p>
        </p:txBody>
      </p:sp>
      <p:sp>
        <p:nvSpPr>
          <p:cNvPr id="281632"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DDDDDD"/>
                </a:solidFill>
              </a:rPr>
              <a:t>360 </a:t>
            </a:r>
            <a:r>
              <a:rPr lang="zh-CN" altLang="en-US" sz="3200" b="1">
                <a:solidFill>
                  <a:srgbClr val="DDDDDD"/>
                </a:solidFill>
              </a:rPr>
              <a:t>年</a:t>
            </a:r>
            <a:endParaRPr lang="en-US" sz="3200" b="1">
              <a:solidFill>
                <a:schemeClr val="bg2"/>
              </a:solidFill>
            </a:endParaRPr>
          </a:p>
        </p:txBody>
      </p:sp>
      <p:sp>
        <p:nvSpPr>
          <p:cNvPr id="281633"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281634" name="Text Box 34"/>
          <p:cNvSpPr txBox="1">
            <a:spLocks noChangeArrowheads="1"/>
          </p:cNvSpPr>
          <p:nvPr/>
        </p:nvSpPr>
        <p:spPr bwMode="auto">
          <a:xfrm>
            <a:off x="4572000" y="2514600"/>
            <a:ext cx="1828800" cy="584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DDDDDD"/>
                </a:solidFill>
              </a:rPr>
              <a:t>410 </a:t>
            </a:r>
            <a:r>
              <a:rPr lang="zh-CN" altLang="en-US" sz="3200" b="1">
                <a:solidFill>
                  <a:srgbClr val="DDDDDD"/>
                </a:solidFill>
              </a:rPr>
              <a:t>年</a:t>
            </a:r>
            <a:r>
              <a:rPr lang="en-US" altLang="ja-JP" sz="3200" b="1">
                <a:solidFill>
                  <a:schemeClr val="bg2"/>
                </a:solidFill>
              </a:rPr>
              <a:t> </a:t>
            </a:r>
            <a:endParaRPr lang="en-US" sz="3200" b="1">
              <a:solidFill>
                <a:schemeClr val="bg2"/>
              </a:solidFill>
            </a:endParaRPr>
          </a:p>
        </p:txBody>
      </p:sp>
      <p:sp>
        <p:nvSpPr>
          <p:cNvPr id="281635"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281636"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281637" name="Text Box 37"/>
          <p:cNvSpPr txBox="1">
            <a:spLocks noChangeArrowheads="1"/>
          </p:cNvSpPr>
          <p:nvPr/>
        </p:nvSpPr>
        <p:spPr bwMode="auto">
          <a:xfrm rot="-5365335">
            <a:off x="2019300" y="2705100"/>
            <a:ext cx="28194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DDDDDD"/>
                </a:solidFill>
              </a:rPr>
              <a:t>在旷漂流浪</a:t>
            </a:r>
            <a:r>
              <a:rPr lang="en-US" altLang="ja-JP" b="1">
                <a:solidFill>
                  <a:srgbClr val="DDDDDD"/>
                </a:solidFill>
              </a:rPr>
              <a:t> 40 </a:t>
            </a:r>
            <a:r>
              <a:rPr lang="zh-CN" altLang="en-US" b="1">
                <a:solidFill>
                  <a:srgbClr val="DDDDDD"/>
                </a:solidFill>
              </a:rPr>
              <a:t>年</a:t>
            </a:r>
            <a:endParaRPr lang="en-US" b="1">
              <a:solidFill>
                <a:schemeClr val="bg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629"/>
                                        </p:tgtEl>
                                        <p:attrNameLst>
                                          <p:attrName>style.visibility</p:attrName>
                                        </p:attrNameLst>
                                      </p:cBhvr>
                                      <p:to>
                                        <p:strVal val="visible"/>
                                      </p:to>
                                    </p:set>
                                    <p:animEffect transition="in" filter="fade">
                                      <p:cBhvr>
                                        <p:cTn id="7" dur="500"/>
                                        <p:tgtEl>
                                          <p:spTgt spid="281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1630"/>
                                        </p:tgtEl>
                                        <p:attrNameLst>
                                          <p:attrName>style.visibility</p:attrName>
                                        </p:attrNameLst>
                                      </p:cBhvr>
                                      <p:to>
                                        <p:strVal val="visible"/>
                                      </p:to>
                                    </p:set>
                                    <p:animEffect transition="in" filter="fade">
                                      <p:cBhvr>
                                        <p:cTn id="12" dur="500"/>
                                        <p:tgtEl>
                                          <p:spTgt spid="281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1631"/>
                                        </p:tgtEl>
                                        <p:attrNameLst>
                                          <p:attrName>style.visibility</p:attrName>
                                        </p:attrNameLst>
                                      </p:cBhvr>
                                      <p:to>
                                        <p:strVal val="visible"/>
                                      </p:to>
                                    </p:set>
                                    <p:animEffect transition="in" filter="fade">
                                      <p:cBhvr>
                                        <p:cTn id="17" dur="500"/>
                                        <p:tgtEl>
                                          <p:spTgt spid="281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1632"/>
                                        </p:tgtEl>
                                        <p:attrNameLst>
                                          <p:attrName>style.visibility</p:attrName>
                                        </p:attrNameLst>
                                      </p:cBhvr>
                                      <p:to>
                                        <p:strVal val="visible"/>
                                      </p:to>
                                    </p:set>
                                    <p:animEffect transition="in" filter="fade">
                                      <p:cBhvr>
                                        <p:cTn id="22" dur="500"/>
                                        <p:tgtEl>
                                          <p:spTgt spid="2816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1633"/>
                                        </p:tgtEl>
                                        <p:attrNameLst>
                                          <p:attrName>style.visibility</p:attrName>
                                        </p:attrNameLst>
                                      </p:cBhvr>
                                      <p:to>
                                        <p:strVal val="visible"/>
                                      </p:to>
                                    </p:set>
                                    <p:animEffect transition="in" filter="fade">
                                      <p:cBhvr>
                                        <p:cTn id="27" dur="500"/>
                                        <p:tgtEl>
                                          <p:spTgt spid="2816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1634"/>
                                        </p:tgtEl>
                                        <p:attrNameLst>
                                          <p:attrName>style.visibility</p:attrName>
                                        </p:attrNameLst>
                                      </p:cBhvr>
                                      <p:to>
                                        <p:strVal val="visible"/>
                                      </p:to>
                                    </p:set>
                                    <p:animEffect transition="in" filter="fade">
                                      <p:cBhvr>
                                        <p:cTn id="32" dur="500"/>
                                        <p:tgtEl>
                                          <p:spTgt spid="2816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1635"/>
                                        </p:tgtEl>
                                        <p:attrNameLst>
                                          <p:attrName>style.visibility</p:attrName>
                                        </p:attrNameLst>
                                      </p:cBhvr>
                                      <p:to>
                                        <p:strVal val="visible"/>
                                      </p:to>
                                    </p:set>
                                    <p:animEffect transition="in" filter="fade">
                                      <p:cBhvr>
                                        <p:cTn id="37" dur="500"/>
                                        <p:tgtEl>
                                          <p:spTgt spid="2816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1636"/>
                                        </p:tgtEl>
                                        <p:attrNameLst>
                                          <p:attrName>style.visibility</p:attrName>
                                        </p:attrNameLst>
                                      </p:cBhvr>
                                      <p:to>
                                        <p:strVal val="visible"/>
                                      </p:to>
                                    </p:set>
                                    <p:animEffect transition="in" filter="fade">
                                      <p:cBhvr>
                                        <p:cTn id="42" dur="500"/>
                                        <p:tgtEl>
                                          <p:spTgt spid="2816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1637"/>
                                        </p:tgtEl>
                                        <p:attrNameLst>
                                          <p:attrName>style.visibility</p:attrName>
                                        </p:attrNameLst>
                                      </p:cBhvr>
                                      <p:to>
                                        <p:strVal val="visible"/>
                                      </p:to>
                                    </p:set>
                                    <p:animEffect transition="in" filter="fade">
                                      <p:cBhvr>
                                        <p:cTn id="47" dur="500"/>
                                        <p:tgtEl>
                                          <p:spTgt spid="281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29" grpId="0" animBg="1"/>
      <p:bldP spid="281630" grpId="0" autoUpdateAnimBg="0"/>
      <p:bldP spid="281631" grpId="0" autoUpdateAnimBg="0"/>
      <p:bldP spid="281632" grpId="0" autoUpdateAnimBg="0"/>
      <p:bldP spid="281633" grpId="0" animBg="1"/>
      <p:bldP spid="281634" grpId="0" autoUpdateAnimBg="0"/>
      <p:bldP spid="281635" grpId="0" animBg="1"/>
      <p:bldP spid="281636" grpId="0" animBg="1"/>
      <p:bldP spid="28163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996" name="Object 12"/>
          <p:cNvGraphicFramePr>
            <a:graphicFrameLocks noChangeAspect="1"/>
          </p:cNvGraphicFramePr>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97986" name="Rectangle 2"/>
          <p:cNvSpPr>
            <a:spLocks noGrp="1" noChangeArrowheads="1"/>
          </p:cNvSpPr>
          <p:nvPr>
            <p:ph type="title"/>
          </p:nvPr>
        </p:nvSpPr>
        <p:spPr>
          <a:xfrm rot="16200000">
            <a:off x="-3124200" y="2971800"/>
            <a:ext cx="7086600" cy="685800"/>
          </a:xfrm>
        </p:spPr>
        <p:txBody>
          <a:bodyPr/>
          <a:lstStyle/>
          <a:p>
            <a:r>
              <a:rPr lang="zh-CN" altLang="en-US" sz="4800" b="1">
                <a:effectLst>
                  <a:outerShdw blurRad="38100" dist="38100" dir="2700000" algn="tl">
                    <a:srgbClr val="000000"/>
                  </a:outerShdw>
                </a:effectLst>
                <a:ea typeface="SimSun" pitchFamily="2" charset="-122"/>
              </a:rPr>
              <a:t>士师统治之年</a:t>
            </a:r>
            <a:r>
              <a:rPr lang="en-US" altLang="en-US" sz="4800"/>
              <a:t> </a:t>
            </a:r>
          </a:p>
        </p:txBody>
      </p:sp>
      <p:sp>
        <p:nvSpPr>
          <p:cNvPr id="297993" name="Text Box 9"/>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CC66"/>
                </a:solidFill>
                <a:latin typeface="Arial" pitchFamily="34" charset="0"/>
                <a:ea typeface="+mn-ea"/>
                <a:cs typeface="+mn-cs"/>
              </a:rPr>
              <a:t>65c</a:t>
            </a: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114</a:t>
            </a: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296</a:t>
            </a: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压迫</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安宁</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410</a:t>
            </a: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总计</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公元前</a:t>
            </a:r>
            <a:r>
              <a:rPr lang="en-US" altLang="zh-CN"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1049</a:t>
            </a: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年参孙去世</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公元前</a:t>
            </a:r>
            <a:r>
              <a:rPr lang="en-US" altLang="zh-CN"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1381</a:t>
            </a: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年米所波大米开始统治</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332</a:t>
            </a: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总计</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Tree>
    <p:extLst>
      <p:ext uri="{BB962C8B-B14F-4D97-AF65-F5344CB8AC3E}">
        <p14:creationId xmlns:p14="http://schemas.microsoft.com/office/powerpoint/2010/main" val="2256515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zh-CN" altLang="en-US" b="1">
                <a:latin typeface="Arial" charset="0"/>
                <a:ea typeface="ＭＳ Ｐゴシック" charset="0"/>
                <a:cs typeface="ＭＳ Ｐゴシック" charset="0"/>
              </a:rPr>
              <a:t>具有可能性的解释</a:t>
            </a:r>
            <a:endParaRPr lang="en-US" b="1">
              <a:latin typeface="Arial" charset="0"/>
              <a:ea typeface="ＭＳ Ｐゴシック" charset="0"/>
              <a:cs typeface="ＭＳ Ｐゴシック" charset="0"/>
            </a:endParaRPr>
          </a:p>
        </p:txBody>
      </p:sp>
      <p:sp>
        <p:nvSpPr>
          <p:cNvPr id="112643"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5701" name="Rectangle 5"/>
          <p:cNvSpPr>
            <a:spLocks noChangeArrowheads="1"/>
          </p:cNvSpPr>
          <p:nvPr/>
        </p:nvSpPr>
        <p:spPr bwMode="auto">
          <a:xfrm>
            <a:off x="1371600" y="18288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609600" indent="-609600">
              <a:spcBef>
                <a:spcPct val="20000"/>
              </a:spcBef>
              <a:buClr>
                <a:schemeClr val="tx2"/>
              </a:buClr>
              <a:buSzPct val="90000"/>
              <a:buFont typeface="Symbol" charset="0"/>
              <a:buAutoNum type="arabicParenR"/>
            </a:pPr>
            <a:r>
              <a:rPr lang="zh-CN" altLang="en-US" sz="3200" b="1">
                <a:solidFill>
                  <a:srgbClr val="F4F4F4"/>
                </a:solidFill>
                <a:latin typeface="Arial" charset="0"/>
                <a:cs typeface="Arial" charset="0"/>
              </a:rPr>
              <a:t>将</a:t>
            </a:r>
            <a:r>
              <a:rPr lang="zh-CN" altLang="en-US" sz="3200" b="1">
                <a:solidFill>
                  <a:schemeClr val="accent1"/>
                </a:solidFill>
                <a:latin typeface="Arial" charset="0"/>
                <a:cs typeface="Arial" charset="0"/>
              </a:rPr>
              <a:t>以色列敌人的逼迫年数</a:t>
            </a:r>
            <a:r>
              <a:rPr lang="zh-CN" altLang="en-US" sz="3200" b="1">
                <a:latin typeface="Arial" charset="0"/>
                <a:cs typeface="Arial" charset="0"/>
              </a:rPr>
              <a:t>也算在士师领导的时期里</a:t>
            </a:r>
            <a:r>
              <a:rPr lang="en-US" altLang="zh-CN" sz="3200" b="1">
                <a:latin typeface="Arial" charset="0"/>
                <a:cs typeface="Arial" charset="0"/>
              </a:rPr>
              <a:t>.</a:t>
            </a:r>
          </a:p>
          <a:p>
            <a:pPr marL="609600" indent="-609600">
              <a:spcBef>
                <a:spcPct val="20000"/>
              </a:spcBef>
              <a:buClr>
                <a:schemeClr val="tx2"/>
              </a:buClr>
              <a:buSzPct val="90000"/>
              <a:buFont typeface="Symbol" charset="0"/>
              <a:buAutoNum type="arabicParenR"/>
            </a:pPr>
            <a:endParaRPr lang="en-US" sz="3200" b="1">
              <a:latin typeface="Arial" charset="0"/>
              <a:cs typeface="Times New Roman" charset="0"/>
            </a:endParaRPr>
          </a:p>
          <a:p>
            <a:pPr marL="609600" indent="-609600">
              <a:spcBef>
                <a:spcPct val="20000"/>
              </a:spcBef>
              <a:buClr>
                <a:schemeClr val="tx2"/>
              </a:buClr>
              <a:buSzPct val="90000"/>
              <a:buFont typeface="Symbol" charset="0"/>
              <a:buAutoNum type="arabicParenR"/>
            </a:pPr>
            <a:r>
              <a:rPr lang="zh-CN" altLang="en-US" sz="3200" b="1">
                <a:solidFill>
                  <a:srgbClr val="F4F4F4"/>
                </a:solidFill>
                <a:latin typeface="Arial" charset="0"/>
                <a:cs typeface="Arial" charset="0"/>
              </a:rPr>
              <a:t>士师的领导有</a:t>
            </a:r>
            <a:r>
              <a:rPr lang="zh-CN" altLang="en-US" sz="3200" b="1">
                <a:solidFill>
                  <a:schemeClr val="accent1"/>
                </a:solidFill>
                <a:latin typeface="Arial" charset="0"/>
                <a:cs typeface="Arial" charset="0"/>
              </a:rPr>
              <a:t>重叠。</a:t>
            </a:r>
            <a:r>
              <a:rPr lang="en-US" altLang="ja-JP" sz="3200" b="1" i="1">
                <a:latin typeface="Arial" charset="0"/>
                <a:cs typeface="Arial" charset="0"/>
              </a:rPr>
              <a:t> </a:t>
            </a:r>
            <a:endParaRPr lang="en-US" altLang="ja-JP" sz="3200" b="1">
              <a:latin typeface="Arial" charset="0"/>
              <a:cs typeface="Times New Roman" charset="0"/>
            </a:endParaRPr>
          </a:p>
          <a:p>
            <a:pPr marL="609600" indent="-609600">
              <a:spcBef>
                <a:spcPct val="20000"/>
              </a:spcBef>
              <a:buClr>
                <a:schemeClr val="tx2"/>
              </a:buClr>
              <a:buSzPct val="90000"/>
              <a:buFont typeface="Symbol" charset="0"/>
              <a:buChar char="¨"/>
            </a:pPr>
            <a:endParaRPr lang="en-US" sz="3200" b="1">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57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57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士师来</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自哪里</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p:txBody>
      </p:sp>
      <p:sp>
        <p:nvSpPr>
          <p:cNvPr id="51" name="Text Box 8"/>
          <p:cNvSpPr txBox="1">
            <a:spLocks noChangeArrowheads="1"/>
          </p:cNvSpPr>
          <p:nvPr/>
        </p:nvSpPr>
        <p:spPr bwMode="auto">
          <a:xfrm>
            <a:off x="2771800" y="364502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以忽</a:t>
            </a:r>
            <a:endParaRPr lang="en-US" b="1" dirty="0">
              <a:solidFill>
                <a:srgbClr val="FFFFFF"/>
              </a:solidFill>
              <a:effectLst>
                <a:glow rad="279400">
                  <a:srgbClr val="000000">
                    <a:alpha val="98000"/>
                  </a:srgbClr>
                </a:glow>
              </a:effectLst>
              <a:latin typeface="Arial" charset="0"/>
              <a:cs typeface="Arial" charset="0"/>
            </a:endParaRPr>
          </a:p>
        </p:txBody>
      </p:sp>
      <p:sp>
        <p:nvSpPr>
          <p:cNvPr id="56" name="Text Box 16"/>
          <p:cNvSpPr txBox="1">
            <a:spLocks noChangeArrowheads="1"/>
          </p:cNvSpPr>
          <p:nvPr/>
        </p:nvSpPr>
        <p:spPr bwMode="auto">
          <a:xfrm>
            <a:off x="2411760" y="328498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p>
        </p:txBody>
      </p:sp>
      <p:sp>
        <p:nvSpPr>
          <p:cNvPr id="57" name="Text Box 17"/>
          <p:cNvSpPr txBox="1">
            <a:spLocks noChangeArrowheads="1"/>
          </p:cNvSpPr>
          <p:nvPr/>
        </p:nvSpPr>
        <p:spPr bwMode="auto">
          <a:xfrm>
            <a:off x="3491880"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基甸</a:t>
            </a:r>
          </a:p>
        </p:txBody>
      </p:sp>
      <p:sp>
        <p:nvSpPr>
          <p:cNvPr id="61" name="Text Box 23"/>
          <p:cNvSpPr txBox="1">
            <a:spLocks noChangeArrowheads="1"/>
          </p:cNvSpPr>
          <p:nvPr/>
        </p:nvSpPr>
        <p:spPr bwMode="auto">
          <a:xfrm>
            <a:off x="2483768" y="2924944"/>
            <a:ext cx="1422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p>
        </p:txBody>
      </p:sp>
      <p:sp>
        <p:nvSpPr>
          <p:cNvPr id="63" name="Text Box 26"/>
          <p:cNvSpPr txBox="1">
            <a:spLocks noChangeArrowheads="1"/>
          </p:cNvSpPr>
          <p:nvPr/>
        </p:nvSpPr>
        <p:spPr bwMode="auto">
          <a:xfrm>
            <a:off x="2699792" y="234888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p>
        </p:txBody>
      </p:sp>
      <p:sp>
        <p:nvSpPr>
          <p:cNvPr id="65" name="Text Box 29"/>
          <p:cNvSpPr txBox="1">
            <a:spLocks noChangeArrowheads="1"/>
          </p:cNvSpPr>
          <p:nvPr/>
        </p:nvSpPr>
        <p:spPr bwMode="auto">
          <a:xfrm>
            <a:off x="4211960" y="198884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p>
        </p:txBody>
      </p:sp>
      <p:sp>
        <p:nvSpPr>
          <p:cNvPr id="67" name="Text Box 32"/>
          <p:cNvSpPr txBox="1">
            <a:spLocks noChangeArrowheads="1"/>
          </p:cNvSpPr>
          <p:nvPr/>
        </p:nvSpPr>
        <p:spPr bwMode="auto">
          <a:xfrm>
            <a:off x="3945037" y="266206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69" name="Text Box 35"/>
          <p:cNvSpPr txBox="1">
            <a:spLocks noChangeArrowheads="1"/>
          </p:cNvSpPr>
          <p:nvPr/>
        </p:nvSpPr>
        <p:spPr bwMode="auto">
          <a:xfrm>
            <a:off x="2699792" y="4437112"/>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p>
        </p:txBody>
      </p:sp>
      <p:sp>
        <p:nvSpPr>
          <p:cNvPr id="71" name="Text Box 38"/>
          <p:cNvSpPr txBox="1">
            <a:spLocks noChangeArrowheads="1"/>
          </p:cNvSpPr>
          <p:nvPr/>
        </p:nvSpPr>
        <p:spPr bwMode="auto">
          <a:xfrm>
            <a:off x="2555776"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p>
        </p:txBody>
      </p:sp>
      <p:sp>
        <p:nvSpPr>
          <p:cNvPr id="73" name="Text Box 41"/>
          <p:cNvSpPr txBox="1">
            <a:spLocks noChangeArrowheads="1"/>
          </p:cNvSpPr>
          <p:nvPr/>
        </p:nvSpPr>
        <p:spPr bwMode="auto">
          <a:xfrm>
            <a:off x="2627784" y="2636912"/>
            <a:ext cx="80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74" name="Text Box 43"/>
          <p:cNvSpPr txBox="1">
            <a:spLocks noChangeArrowheads="1"/>
          </p:cNvSpPr>
          <p:nvPr/>
        </p:nvSpPr>
        <p:spPr bwMode="auto">
          <a:xfrm>
            <a:off x="1763688" y="407707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p>
        </p:txBody>
      </p:sp>
      <p:sp>
        <p:nvSpPr>
          <p:cNvPr id="53" name="Text Box 11"/>
          <p:cNvSpPr txBox="1">
            <a:spLocks noChangeArrowheads="1"/>
          </p:cNvSpPr>
          <p:nvPr/>
        </p:nvSpPr>
        <p:spPr bwMode="auto">
          <a:xfrm>
            <a:off x="2627784" y="112474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p>
        </p:txBody>
      </p:sp>
    </p:spTree>
    <p:extLst>
      <p:ext uri="{BB962C8B-B14F-4D97-AF65-F5344CB8AC3E}">
        <p14:creationId xmlns:p14="http://schemas.microsoft.com/office/powerpoint/2010/main" val="24822202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神信实地为以色列兴起了作士师的拯救者</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，预表基督的救赎，祂未来也要审判不义并拯救祂的子民</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10:13)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93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zh-CN" altLang="en-US" b="1">
                <a:latin typeface="Arial" charset="0"/>
                <a:ea typeface="ＭＳ Ｐゴシック" charset="0"/>
                <a:cs typeface="Arial" charset="0"/>
              </a:rPr>
              <a:t>我们是如何看待时差的问题</a:t>
            </a:r>
            <a:r>
              <a:rPr lang="en-US" altLang="ja-JP" b="1">
                <a:latin typeface="Arial" charset="0"/>
                <a:ea typeface="ＭＳ Ｐゴシック" charset="0"/>
                <a:cs typeface="Arial" charset="0"/>
              </a:rPr>
              <a:t>?</a:t>
            </a:r>
            <a:endParaRPr lang="en-US" b="1">
              <a:latin typeface="Arial" charset="0"/>
              <a:ea typeface="ＭＳ Ｐゴシック" charset="0"/>
              <a:cs typeface="Arial" charset="0"/>
            </a:endParaRPr>
          </a:p>
        </p:txBody>
      </p:sp>
      <p:sp>
        <p:nvSpPr>
          <p:cNvPr id="116739"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7749"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zh-CN" altLang="en-US" sz="4500">
                <a:solidFill>
                  <a:schemeClr val="accent1"/>
                </a:solidFill>
                <a:latin typeface="Arial" charset="0"/>
                <a:cs typeface="Arial" charset="0"/>
              </a:rPr>
              <a:t>圣经</a:t>
            </a:r>
            <a:r>
              <a:rPr lang="zh-CN" altLang="en-US" sz="4500">
                <a:latin typeface="Arial" charset="0"/>
                <a:cs typeface="Arial" charset="0"/>
              </a:rPr>
              <a:t>很清楚记载士师时代横跨</a:t>
            </a:r>
            <a:r>
              <a:rPr lang="en-US" altLang="ja-JP" sz="4500">
                <a:latin typeface="Arial" charset="0"/>
                <a:cs typeface="Arial" charset="0"/>
              </a:rPr>
              <a:t>400</a:t>
            </a:r>
            <a:r>
              <a:rPr lang="zh-CN" altLang="en-US" sz="4500">
                <a:latin typeface="Arial" charset="0"/>
                <a:cs typeface="Arial" charset="0"/>
              </a:rPr>
              <a:t>年</a:t>
            </a:r>
            <a:r>
              <a:rPr lang="en-US" altLang="ja-JP" sz="4500">
                <a:latin typeface="Arial" charset="0"/>
                <a:cs typeface="Arial" charset="0"/>
              </a:rPr>
              <a:t> </a:t>
            </a:r>
          </a:p>
          <a:p>
            <a:pPr marL="342900" indent="-342900">
              <a:lnSpc>
                <a:spcPct val="90000"/>
              </a:lnSpc>
              <a:spcBef>
                <a:spcPct val="20000"/>
              </a:spcBef>
              <a:buClr>
                <a:schemeClr val="tx2"/>
              </a:buClr>
              <a:buSzPct val="90000"/>
              <a:buFont typeface="Symbol" charset="0"/>
              <a:buChar char="¨"/>
            </a:pPr>
            <a:r>
              <a:rPr lang="zh-CN" altLang="en-US" sz="4500">
                <a:latin typeface="Arial" charset="0"/>
                <a:cs typeface="Arial" charset="0"/>
              </a:rPr>
              <a:t>在仔细的观察下</a:t>
            </a:r>
            <a:r>
              <a:rPr lang="en-US" altLang="zh-CN" sz="4500">
                <a:latin typeface="Arial" charset="0"/>
                <a:cs typeface="Arial" charset="0"/>
              </a:rPr>
              <a:t>,</a:t>
            </a:r>
            <a:r>
              <a:rPr lang="zh-CN" altLang="en-US" sz="4500">
                <a:latin typeface="Arial" charset="0"/>
                <a:cs typeface="Arial" charset="0"/>
              </a:rPr>
              <a:t>士师时代的交替有</a:t>
            </a:r>
            <a:r>
              <a:rPr lang="zh-CN" altLang="en-US" sz="4500">
                <a:solidFill>
                  <a:schemeClr val="accent1"/>
                </a:solidFill>
                <a:latin typeface="Arial" charset="0"/>
                <a:cs typeface="Arial" charset="0"/>
              </a:rPr>
              <a:t>重叠</a:t>
            </a:r>
            <a:r>
              <a:rPr lang="zh-CN" altLang="en-US" sz="4500">
                <a:latin typeface="Arial" charset="0"/>
                <a:cs typeface="Arial" charset="0"/>
              </a:rPr>
              <a:t>。</a:t>
            </a:r>
            <a:r>
              <a:rPr lang="en-US" altLang="ja-JP" sz="4500">
                <a:latin typeface="Arial" charset="0"/>
                <a:cs typeface="Arial" charset="0"/>
              </a:rPr>
              <a:t> </a:t>
            </a:r>
            <a:r>
              <a:rPr lang="zh-CN" altLang="en-US" sz="4500">
                <a:latin typeface="Arial" charset="0"/>
                <a:cs typeface="Arial" charset="0"/>
              </a:rPr>
              <a:t>例</a:t>
            </a:r>
            <a:r>
              <a:rPr lang="en-US" altLang="zh-CN" sz="4500">
                <a:latin typeface="Arial" charset="0"/>
                <a:cs typeface="Arial" charset="0"/>
              </a:rPr>
              <a:t>:</a:t>
            </a:r>
            <a:r>
              <a:rPr lang="zh-CN" altLang="en-US" sz="4500">
                <a:latin typeface="Arial" charset="0"/>
                <a:cs typeface="Arial" charset="0"/>
              </a:rPr>
              <a:t>　从耶弗他到参孙的时代明显和非利士人</a:t>
            </a:r>
            <a:r>
              <a:rPr lang="en-US" altLang="zh-CN" sz="4500">
                <a:latin typeface="Arial" charset="0"/>
                <a:cs typeface="Arial" charset="0"/>
              </a:rPr>
              <a:t>40</a:t>
            </a:r>
            <a:r>
              <a:rPr lang="zh-CN" altLang="en-US" sz="4500">
                <a:latin typeface="Arial" charset="0"/>
                <a:cs typeface="Arial" charset="0"/>
              </a:rPr>
              <a:t>年的逼迫和以利及撒母耳服事的时期重叠。</a:t>
            </a:r>
            <a:endParaRPr lang="en-US" altLang="ja-JP" sz="4500">
              <a:latin typeface="Arial" charset="0"/>
              <a:cs typeface="Times New Roman" charset="0"/>
            </a:endParaRPr>
          </a:p>
          <a:p>
            <a:pPr marL="342900" indent="-342900">
              <a:lnSpc>
                <a:spcPct val="90000"/>
              </a:lnSpc>
              <a:spcBef>
                <a:spcPct val="20000"/>
              </a:spcBef>
              <a:buClr>
                <a:schemeClr val="tx2"/>
              </a:buClr>
              <a:buSzPct val="90000"/>
              <a:buFont typeface="Symbol" charset="0"/>
              <a:buChar char="¨"/>
            </a:pPr>
            <a:endParaRPr lang="en-US" sz="320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77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77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0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12750"/>
            <a:ext cx="9144000" cy="644525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18787" name="Rectangle 1027"/>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zh-CN" altLang="en-US">
                <a:latin typeface="Times New Roman" charset="0"/>
                <a:ea typeface="ＭＳ Ｐゴシック" charset="0"/>
                <a:cs typeface="ＭＳ Ｐゴシック" charset="0"/>
              </a:rPr>
              <a:t>旧约先贤和士师</a:t>
            </a:r>
            <a:endParaRPr lang="en-US">
              <a:latin typeface="Times New Roman" charset="0"/>
              <a:ea typeface="ＭＳ Ｐゴシック" charset="0"/>
              <a:cs typeface="ＭＳ Ｐゴシック" charset="0"/>
            </a:endParaRPr>
          </a:p>
        </p:txBody>
      </p:sp>
      <p:sp>
        <p:nvSpPr>
          <p:cNvPr id="118788" name="Rectangle 1028"/>
          <p:cNvSpPr>
            <a:spLocks noGrp="1" noChangeArrowheads="1"/>
          </p:cNvSpPr>
          <p:nvPr>
            <p:ph type="subTitle" idx="1"/>
          </p:nvPr>
        </p:nvSpPr>
        <p:spPr>
          <a:xfrm>
            <a:off x="1928813" y="2743200"/>
            <a:ext cx="5691187" cy="990600"/>
          </a:xfrm>
          <a:solidFill>
            <a:schemeClr val="tx1"/>
          </a:solidFill>
        </p:spPr>
        <p:txBody>
          <a:bodyPr/>
          <a:lstStyle/>
          <a:p>
            <a:pPr algn="ctr" eaLnBrk="1" hangingPunct="1">
              <a:buFont typeface="Symbol" charset="0"/>
              <a:buNone/>
            </a:pPr>
            <a:r>
              <a:rPr lang="zh-CN" altLang="en-US" sz="5000" b="1">
                <a:solidFill>
                  <a:schemeClr val="bg2"/>
                </a:solidFill>
                <a:latin typeface="Times New Roman" charset="0"/>
                <a:ea typeface="ＭＳ Ｐゴシック" charset="0"/>
                <a:cs typeface="ＭＳ Ｐゴシック" charset="0"/>
              </a:rPr>
              <a:t>注意重叠的地方！</a:t>
            </a:r>
            <a:endParaRPr lang="en-US" sz="5000" b="1">
              <a:solidFill>
                <a:schemeClr val="bg2"/>
              </a:solidFill>
              <a:latin typeface="Times New Roman" charset="0"/>
              <a:ea typeface="ＭＳ Ｐゴシック" charset="0"/>
              <a:cs typeface="ＭＳ Ｐゴシック" charset="0"/>
            </a:endParaRPr>
          </a:p>
        </p:txBody>
      </p:sp>
      <p:sp>
        <p:nvSpPr>
          <p:cNvPr id="118789" name="Text Box 1029"/>
          <p:cNvSpPr txBox="1">
            <a:spLocks noChangeArrowheads="1"/>
          </p:cNvSpPr>
          <p:nvPr/>
        </p:nvSpPr>
        <p:spPr bwMode="auto">
          <a:xfrm>
            <a:off x="8382000" y="0"/>
            <a:ext cx="762000" cy="73183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96</a:t>
            </a:r>
          </a:p>
          <a:p>
            <a:pPr eaLnBrk="1" hangingPunct="1"/>
            <a:endParaRPr lang="en-US" sz="1800">
              <a:latin typeface="Arial" charset="0"/>
            </a:endParaRPr>
          </a:p>
        </p:txBody>
      </p:sp>
      <p:sp>
        <p:nvSpPr>
          <p:cNvPr id="118790" name="Oval 1030"/>
          <p:cNvSpPr>
            <a:spLocks noChangeArrowheads="1"/>
          </p:cNvSpPr>
          <p:nvPr/>
        </p:nvSpPr>
        <p:spPr bwMode="auto">
          <a:xfrm>
            <a:off x="142875"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8791" name="Oval 1031"/>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8792" name="TextBox 7"/>
          <p:cNvSpPr txBox="1">
            <a:spLocks noChangeArrowheads="1"/>
          </p:cNvSpPr>
          <p:nvPr/>
        </p:nvSpPr>
        <p:spPr bwMode="auto">
          <a:xfrm>
            <a:off x="214313" y="5929313"/>
            <a:ext cx="1143000" cy="253916"/>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050" b="1">
                <a:solidFill>
                  <a:schemeClr val="bg2"/>
                </a:solidFill>
              </a:rPr>
              <a:t>以笏</a:t>
            </a:r>
            <a:endParaRPr lang="en-US" sz="1050" b="1">
              <a:solidFill>
                <a:schemeClr val="bg2"/>
              </a:solidFill>
            </a:endParaRPr>
          </a:p>
        </p:txBody>
      </p:sp>
      <p:sp>
        <p:nvSpPr>
          <p:cNvPr id="118793" name="TextBox 8"/>
          <p:cNvSpPr txBox="1">
            <a:spLocks noChangeArrowheads="1"/>
          </p:cNvSpPr>
          <p:nvPr/>
        </p:nvSpPr>
        <p:spPr bwMode="auto">
          <a:xfrm>
            <a:off x="500063" y="6286500"/>
            <a:ext cx="500062" cy="246221"/>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000" b="1">
                <a:solidFill>
                  <a:schemeClr val="bg2"/>
                </a:solidFill>
              </a:rPr>
              <a:t>珊迦</a:t>
            </a:r>
            <a:endParaRPr lang="en-US" sz="1000" b="1">
              <a:solidFill>
                <a:schemeClr val="bg2"/>
              </a:solidFill>
            </a:endParaRPr>
          </a:p>
        </p:txBody>
      </p:sp>
      <p:sp>
        <p:nvSpPr>
          <p:cNvPr id="118794" name="TextBox 9"/>
          <p:cNvSpPr txBox="1">
            <a:spLocks noChangeArrowheads="1"/>
          </p:cNvSpPr>
          <p:nvPr/>
        </p:nvSpPr>
        <p:spPr bwMode="auto">
          <a:xfrm>
            <a:off x="6786563" y="6357938"/>
            <a:ext cx="642937" cy="307777"/>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400" b="1" dirty="0">
                <a:solidFill>
                  <a:schemeClr val="bg2"/>
                </a:solidFill>
              </a:rPr>
              <a:t>参孙</a:t>
            </a:r>
            <a:endParaRPr lang="en-US" sz="1400" b="1" dirty="0">
              <a:solidFill>
                <a:schemeClr val="bg2"/>
              </a:solidFill>
            </a:endParaRPr>
          </a:p>
        </p:txBody>
      </p:sp>
      <p:sp>
        <p:nvSpPr>
          <p:cNvPr id="118795" name="TextBox 10"/>
          <p:cNvSpPr txBox="1">
            <a:spLocks noChangeArrowheads="1"/>
          </p:cNvSpPr>
          <p:nvPr/>
        </p:nvSpPr>
        <p:spPr bwMode="auto">
          <a:xfrm>
            <a:off x="6786563" y="6143625"/>
            <a:ext cx="571500" cy="246221"/>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000" b="1" dirty="0">
                <a:solidFill>
                  <a:schemeClr val="bg2"/>
                </a:solidFill>
              </a:rPr>
              <a:t>撒母耳</a:t>
            </a:r>
            <a:endParaRPr lang="en-US" sz="1000" b="1" dirty="0">
              <a:solidFill>
                <a:schemeClr val="bg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01675"/>
            <a:ext cx="8839200" cy="62325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20835"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zh-CN" altLang="en-US">
                <a:latin typeface="Times New Roman" charset="0"/>
                <a:ea typeface="ＭＳ Ｐゴシック" charset="0"/>
                <a:cs typeface="ＭＳ Ｐゴシック" charset="0"/>
              </a:rPr>
              <a:t>旧约先贤和士师</a:t>
            </a:r>
            <a:endParaRPr lang="en-US">
              <a:latin typeface="Times New Roman" charset="0"/>
              <a:ea typeface="ＭＳ Ｐゴシック" charset="0"/>
              <a:cs typeface="ＭＳ Ｐゴシック" charset="0"/>
            </a:endParaRPr>
          </a:p>
        </p:txBody>
      </p:sp>
      <p:sp>
        <p:nvSpPr>
          <p:cNvPr id="120836" name="Text Box 4"/>
          <p:cNvSpPr txBox="1">
            <a:spLocks noChangeArrowheads="1"/>
          </p:cNvSpPr>
          <p:nvPr/>
        </p:nvSpPr>
        <p:spPr bwMode="auto">
          <a:xfrm>
            <a:off x="8382000" y="0"/>
            <a:ext cx="762000" cy="73183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96</a:t>
            </a:r>
          </a:p>
          <a:p>
            <a:pPr eaLnBrk="1" hangingPunct="1"/>
            <a:endParaRPr lang="en-US" sz="1800">
              <a:latin typeface="Arial" charset="0"/>
            </a:endParaRPr>
          </a:p>
        </p:txBody>
      </p:sp>
      <p:sp>
        <p:nvSpPr>
          <p:cNvPr id="120837" name="Oval 5"/>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38" name="Rectangle 6"/>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zh-CN" altLang="en-US" sz="4000" b="1">
                <a:solidFill>
                  <a:schemeClr val="bg2"/>
                </a:solidFill>
                <a:latin typeface="Times New Roman" charset="0"/>
                <a:ea typeface="ＭＳ Ｐゴシック" charset="0"/>
                <a:cs typeface="ＭＳ Ｐゴシック" charset="0"/>
              </a:rPr>
              <a:t>注意重叠的地方！</a:t>
            </a:r>
            <a:endParaRPr lang="en-US" sz="4000" b="1">
              <a:solidFill>
                <a:schemeClr val="bg2"/>
              </a:solidFill>
              <a:latin typeface="Times New Roman" charset="0"/>
              <a:ea typeface="ＭＳ Ｐゴシック" charset="0"/>
              <a:cs typeface="ＭＳ Ｐゴシック" charset="0"/>
            </a:endParaRPr>
          </a:p>
        </p:txBody>
      </p:sp>
      <p:sp>
        <p:nvSpPr>
          <p:cNvPr id="120839" name="TextBox 6"/>
          <p:cNvSpPr txBox="1">
            <a:spLocks noChangeArrowheads="1"/>
          </p:cNvSpPr>
          <p:nvPr/>
        </p:nvSpPr>
        <p:spPr bwMode="auto">
          <a:xfrm>
            <a:off x="428625" y="4071938"/>
            <a:ext cx="3429000" cy="461962"/>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a:solidFill>
                  <a:schemeClr val="bg2"/>
                </a:solidFill>
              </a:rPr>
              <a:t>以笏</a:t>
            </a:r>
            <a:endParaRPr lang="en-US">
              <a:solidFill>
                <a:schemeClr val="bg2"/>
              </a:solidFill>
            </a:endParaRPr>
          </a:p>
        </p:txBody>
      </p:sp>
      <p:sp>
        <p:nvSpPr>
          <p:cNvPr id="120840" name="TextBox 7"/>
          <p:cNvSpPr txBox="1">
            <a:spLocks noChangeArrowheads="1"/>
          </p:cNvSpPr>
          <p:nvPr/>
        </p:nvSpPr>
        <p:spPr bwMode="auto">
          <a:xfrm>
            <a:off x="1500188" y="5214938"/>
            <a:ext cx="1428750" cy="461962"/>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a:solidFill>
                  <a:schemeClr val="bg2"/>
                </a:solidFill>
              </a:rPr>
              <a:t>珊迦</a:t>
            </a:r>
            <a:endParaRPr lang="en-US">
              <a:solidFill>
                <a:schemeClr val="bg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r="-39"/>
          <a:stretch>
            <a:fillRect/>
          </a:stretch>
        </p:blipFill>
        <p:spPr bwMode="auto">
          <a:xfrm>
            <a:off x="0" y="650875"/>
            <a:ext cx="8915400" cy="62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zh-CN" altLang="en-US">
                <a:latin typeface="Times New Roman" charset="0"/>
                <a:ea typeface="ＭＳ Ｐゴシック" charset="0"/>
                <a:cs typeface="ＭＳ Ｐゴシック" charset="0"/>
              </a:rPr>
              <a:t>旧约先贤和士师</a:t>
            </a:r>
            <a:endParaRPr lang="en-US">
              <a:latin typeface="Times New Roman" charset="0"/>
              <a:ea typeface="ＭＳ Ｐゴシック" charset="0"/>
              <a:cs typeface="ＭＳ Ｐゴシック" charset="0"/>
            </a:endParaRPr>
          </a:p>
        </p:txBody>
      </p:sp>
      <p:sp>
        <p:nvSpPr>
          <p:cNvPr id="122884" name="Text Box 4"/>
          <p:cNvSpPr txBox="1">
            <a:spLocks noChangeArrowheads="1"/>
          </p:cNvSpPr>
          <p:nvPr/>
        </p:nvSpPr>
        <p:spPr bwMode="auto">
          <a:xfrm>
            <a:off x="8382000" y="30163"/>
            <a:ext cx="762000" cy="73183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96</a:t>
            </a:r>
          </a:p>
          <a:p>
            <a:pPr eaLnBrk="1" hangingPunct="1"/>
            <a:endParaRPr lang="en-US" sz="1800">
              <a:latin typeface="Arial" charset="0"/>
            </a:endParaRPr>
          </a:p>
        </p:txBody>
      </p:sp>
      <p:sp>
        <p:nvSpPr>
          <p:cNvPr id="122885" name="Oval 5"/>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2886" name="Rectangle 6"/>
          <p:cNvSpPr>
            <a:spLocks noGrp="1" noChangeArrowheads="1"/>
          </p:cNvSpPr>
          <p:nvPr>
            <p:ph type="subTitle" idx="1"/>
          </p:nvPr>
        </p:nvSpPr>
        <p:spPr>
          <a:xfrm>
            <a:off x="3200400" y="3200400"/>
            <a:ext cx="4572000" cy="990600"/>
          </a:xfrm>
        </p:spPr>
        <p:txBody>
          <a:bodyPr/>
          <a:lstStyle/>
          <a:p>
            <a:pPr algn="ctr" eaLnBrk="1" hangingPunct="1">
              <a:buFont typeface="Symbol" charset="0"/>
              <a:buNone/>
            </a:pPr>
            <a:r>
              <a:rPr lang="zh-CN" altLang="en-US" sz="4000" b="1">
                <a:solidFill>
                  <a:schemeClr val="bg2"/>
                </a:solidFill>
                <a:latin typeface="Times New Roman" charset="0"/>
                <a:ea typeface="ＭＳ Ｐゴシック" charset="0"/>
                <a:cs typeface="ＭＳ Ｐゴシック" charset="0"/>
              </a:rPr>
              <a:t>注意重叠的地方！</a:t>
            </a:r>
            <a:endParaRPr lang="en-US" sz="4000" b="1">
              <a:solidFill>
                <a:schemeClr val="bg2"/>
              </a:solidFill>
              <a:latin typeface="Times New Roman" charset="0"/>
              <a:ea typeface="ＭＳ Ｐゴシック" charset="0"/>
              <a:cs typeface="ＭＳ Ｐゴシック" charset="0"/>
            </a:endParaRPr>
          </a:p>
        </p:txBody>
      </p:sp>
      <p:sp>
        <p:nvSpPr>
          <p:cNvPr id="122887" name="TextBox 7"/>
          <p:cNvSpPr txBox="1">
            <a:spLocks noChangeArrowheads="1"/>
          </p:cNvSpPr>
          <p:nvPr/>
        </p:nvSpPr>
        <p:spPr bwMode="auto">
          <a:xfrm>
            <a:off x="5857875" y="4286250"/>
            <a:ext cx="1285875" cy="461963"/>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chemeClr val="bg2"/>
                </a:solidFill>
              </a:rPr>
              <a:t>扫罗王</a:t>
            </a:r>
            <a:endParaRPr lang="en-US" b="1">
              <a:solidFill>
                <a:schemeClr val="bg2"/>
              </a:solidFill>
            </a:endParaRPr>
          </a:p>
        </p:txBody>
      </p:sp>
      <p:sp>
        <p:nvSpPr>
          <p:cNvPr id="122888" name="TextBox 8"/>
          <p:cNvSpPr txBox="1">
            <a:spLocks noChangeArrowheads="1"/>
          </p:cNvSpPr>
          <p:nvPr/>
        </p:nvSpPr>
        <p:spPr bwMode="auto">
          <a:xfrm>
            <a:off x="3714750" y="5286375"/>
            <a:ext cx="1071563" cy="323850"/>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b="1">
                <a:solidFill>
                  <a:schemeClr val="bg2"/>
                </a:solidFill>
              </a:rPr>
              <a:t>撒母耳</a:t>
            </a:r>
            <a:endParaRPr lang="en-US" b="1"/>
          </a:p>
        </p:txBody>
      </p:sp>
      <p:sp>
        <p:nvSpPr>
          <p:cNvPr id="122889" name="TextBox 9"/>
          <p:cNvSpPr txBox="1">
            <a:spLocks noChangeArrowheads="1"/>
          </p:cNvSpPr>
          <p:nvPr/>
        </p:nvSpPr>
        <p:spPr bwMode="auto">
          <a:xfrm>
            <a:off x="3643313" y="5786438"/>
            <a:ext cx="857250" cy="323850"/>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b="1">
                <a:solidFill>
                  <a:schemeClr val="bg2"/>
                </a:solidFill>
              </a:rPr>
              <a:t>参孙</a:t>
            </a:r>
            <a:endParaRPr lang="en-US" sz="1500" b="1">
              <a:solidFill>
                <a:schemeClr val="bg2"/>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98500"/>
            <a:ext cx="9144000" cy="5033963"/>
            <a:chOff x="0" y="698500"/>
            <a:chExt cx="9144000" cy="5033963"/>
          </a:xfrm>
        </p:grpSpPr>
        <p:pic>
          <p:nvPicPr>
            <p:cNvPr id="22323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8500"/>
              <a:ext cx="9144000" cy="503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763688" y="764704"/>
              <a:ext cx="5832648" cy="7200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年代重叠</a:t>
            </a:r>
            <a:endParaRPr lang="en-US" b="1" dirty="0">
              <a:solidFill>
                <a:srgbClr val="FFFFFF"/>
              </a:solidFill>
              <a:effectLst>
                <a:glow rad="177800">
                  <a:schemeClr val="tx1"/>
                </a:glow>
              </a:effectLst>
              <a:latin typeface="Arial" charset="0"/>
              <a:ea typeface="ＭＳ Ｐゴシック" charset="0"/>
            </a:endParaRPr>
          </a:p>
        </p:txBody>
      </p:sp>
      <p:pic>
        <p:nvPicPr>
          <p:cNvPr id="22323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133600"/>
            <a:ext cx="717550" cy="18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TextBox 1"/>
          <p:cNvSpPr txBox="1">
            <a:spLocks noChangeArrowheads="1"/>
          </p:cNvSpPr>
          <p:nvPr/>
        </p:nvSpPr>
        <p:spPr bwMode="auto">
          <a:xfrm>
            <a:off x="468313" y="2071688"/>
            <a:ext cx="67151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FF"/>
                </a:solidFill>
                <a:latin typeface="Helvetica" charset="0"/>
                <a:cs typeface="Helvetica" charset="0"/>
              </a:rPr>
              <a:t>Othniel</a:t>
            </a:r>
          </a:p>
        </p:txBody>
      </p:sp>
      <p:sp>
        <p:nvSpPr>
          <p:cNvPr id="6" name="Title 1"/>
          <p:cNvSpPr txBox="1">
            <a:spLocks/>
          </p:cNvSpPr>
          <p:nvPr/>
        </p:nvSpPr>
        <p:spPr bwMode="auto">
          <a:xfrm>
            <a:off x="4969" y="260648"/>
            <a:ext cx="9144000"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000000"/>
                </a:solidFill>
                <a:latin typeface="Arial" charset="0"/>
                <a:ea typeface="ＭＳ Ｐゴシック" charset="0"/>
              </a:rPr>
              <a:t>士师记年表</a:t>
            </a:r>
            <a:endParaRPr lang="en-US" sz="3200" b="1" dirty="0">
              <a:solidFill>
                <a:srgbClr val="000000"/>
              </a:solidFill>
              <a:latin typeface="Arial" charset="0"/>
              <a:ea typeface="ＭＳ Ｐゴシック" charset="0"/>
            </a:endParaRPr>
          </a:p>
        </p:txBody>
      </p:sp>
      <p:pic>
        <p:nvPicPr>
          <p:cNvPr id="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6536" y="1124744"/>
            <a:ext cx="9144000" cy="503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1318" y="754534"/>
            <a:ext cx="9144000" cy="73025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2400" b="1" dirty="0">
                <a:solidFill>
                  <a:srgbClr val="FF0000"/>
                </a:solidFill>
                <a:latin typeface="Arial" charset="0"/>
                <a:ea typeface="ＭＳ Ｐゴシック" charset="0"/>
              </a:rPr>
              <a:t>年代学的五个不可分割单位</a:t>
            </a:r>
            <a:endParaRPr lang="en-US" sz="2400" b="1" dirty="0">
              <a:solidFill>
                <a:srgbClr val="FF0000"/>
              </a:solidFill>
              <a:latin typeface="Arial" charset="0"/>
              <a:ea typeface="ＭＳ Ｐゴシック" charset="0"/>
            </a:endParaRPr>
          </a:p>
        </p:txBody>
      </p:sp>
    </p:spTree>
    <p:extLst>
      <p:ext uri="{BB962C8B-B14F-4D97-AF65-F5344CB8AC3E}">
        <p14:creationId xmlns:p14="http://schemas.microsoft.com/office/powerpoint/2010/main" val="1239873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zh-CN" altLang="en-US" sz="5000" b="1">
                <a:latin typeface="Arial" charset="0"/>
                <a:ea typeface="ＭＳ Ｐゴシック" charset="0"/>
                <a:cs typeface="Arial" charset="0"/>
              </a:rPr>
              <a:t>研究结论</a:t>
            </a:r>
            <a:endParaRPr lang="en-US" b="1">
              <a:latin typeface="Arial" charset="0"/>
              <a:ea typeface="ＭＳ Ｐゴシック" charset="0"/>
              <a:cs typeface="Arial" charset="0"/>
            </a:endParaRPr>
          </a:p>
        </p:txBody>
      </p:sp>
      <p:sp>
        <p:nvSpPr>
          <p:cNvPr id="12493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91845"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SzPct val="90000"/>
              <a:buFont typeface="Symbol" charset="0"/>
              <a:buChar char="¨"/>
            </a:pPr>
            <a:r>
              <a:rPr lang="zh-CN" altLang="en-US" sz="3200">
                <a:solidFill>
                  <a:schemeClr val="accent1"/>
                </a:solidFill>
                <a:latin typeface="Arial" charset="0"/>
                <a:cs typeface="Arial" charset="0"/>
              </a:rPr>
              <a:t>圣经没有足够证据</a:t>
            </a:r>
            <a:r>
              <a:rPr lang="zh-CN" altLang="en-US" sz="3200">
                <a:latin typeface="Arial" charset="0"/>
                <a:cs typeface="Arial" charset="0"/>
              </a:rPr>
              <a:t>确定每位士师领导的准确年数。</a:t>
            </a:r>
            <a:endParaRPr lang="en-US" altLang="ja-JP" sz="3200">
              <a:latin typeface="Arial" charset="0"/>
              <a:cs typeface="Arial" charset="0"/>
            </a:endParaRPr>
          </a:p>
          <a:p>
            <a:pPr marL="342900" indent="-342900">
              <a:spcBef>
                <a:spcPct val="20000"/>
              </a:spcBef>
              <a:buClr>
                <a:schemeClr val="tx2"/>
              </a:buClr>
              <a:buSzPct val="90000"/>
              <a:buFont typeface="Symbol" charset="0"/>
              <a:buChar char="¨"/>
            </a:pPr>
            <a:r>
              <a:rPr lang="zh-CN" altLang="en-US" sz="3200">
                <a:latin typeface="Arial" charset="0"/>
                <a:cs typeface="Arial" charset="0"/>
              </a:rPr>
              <a:t>以色列遭敌人攻陷的经历并</a:t>
            </a:r>
            <a:r>
              <a:rPr lang="zh-CN" altLang="en-US" sz="3200">
                <a:solidFill>
                  <a:schemeClr val="accent1"/>
                </a:solidFill>
                <a:latin typeface="Arial" charset="0"/>
                <a:cs typeface="Arial" charset="0"/>
              </a:rPr>
              <a:t>没有被完全纪录下来</a:t>
            </a:r>
            <a:r>
              <a:rPr lang="zh-CN" altLang="en-US" sz="3200">
                <a:latin typeface="Arial" charset="0"/>
                <a:cs typeface="Arial" charset="0"/>
              </a:rPr>
              <a:t>。</a:t>
            </a:r>
            <a:endParaRPr lang="en-US" altLang="ja-JP" sz="3200">
              <a:solidFill>
                <a:schemeClr val="accent1"/>
              </a:solidFill>
              <a:latin typeface="Arial" charset="0"/>
              <a:cs typeface="Arial" charset="0"/>
            </a:endParaRPr>
          </a:p>
          <a:p>
            <a:pPr marL="342900" indent="-342900">
              <a:spcBef>
                <a:spcPct val="20000"/>
              </a:spcBef>
              <a:buClr>
                <a:schemeClr val="tx2"/>
              </a:buClr>
              <a:buSzPct val="90000"/>
              <a:buFont typeface="Symbol" charset="0"/>
              <a:buChar char="¨"/>
            </a:pPr>
            <a:r>
              <a:rPr lang="zh-CN" altLang="en-US" sz="3200">
                <a:latin typeface="Arial" charset="0"/>
                <a:cs typeface="Arial" charset="0"/>
              </a:rPr>
              <a:t>但是，圣经的历史资料仍然</a:t>
            </a:r>
            <a:r>
              <a:rPr lang="zh-CN" altLang="en-US" sz="3200">
                <a:solidFill>
                  <a:schemeClr val="accent1"/>
                </a:solidFill>
                <a:latin typeface="Arial" charset="0"/>
                <a:cs typeface="Arial" charset="0"/>
              </a:rPr>
              <a:t>准确</a:t>
            </a:r>
            <a:endParaRPr lang="en-US" sz="320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18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18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18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466753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1" baseline="0" noProof="0" dirty="0">
                <a:ln w="9525">
                  <a:solidFill>
                    <a:srgbClr val="000000"/>
                  </a:solidFill>
                  <a:round/>
                  <a:headEnd/>
                  <a:tailEnd/>
                </a:ln>
                <a:solidFill>
                  <a:srgbClr val="FFFFFF"/>
                </a:solidFill>
                <a:effectLst/>
                <a:uLnTx/>
                <a:uFillTx/>
                <a:latin typeface="Arial"/>
                <a:ea typeface="Arial"/>
                <a:cs typeface="Arial"/>
              </a:rPr>
              <a:t>非利士人</a:t>
            </a:r>
          </a:p>
        </p:txBody>
      </p:sp>
      <p:sp>
        <p:nvSpPr>
          <p:cNvPr id="185347" name="WordArt 5"/>
          <p:cNvSpPr>
            <a:spLocks noChangeArrowheads="1" noChangeShapeType="1" noTextEdit="1"/>
          </p:cNvSpPr>
          <p:nvPr/>
        </p:nvSpPr>
        <p:spPr bwMode="auto">
          <a:xfrm rot="-4859553">
            <a:off x="2862263" y="5059362"/>
            <a:ext cx="1219200" cy="295275"/>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摩押人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亚扪人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亚玛力人</a:t>
            </a: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迦南人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1" name="WordArt 9"/>
          <p:cNvSpPr>
            <a:spLocks noChangeArrowheads="1" noChangeShapeType="1" noTextEdit="1"/>
          </p:cNvSpPr>
          <p:nvPr/>
        </p:nvSpPr>
        <p:spPr bwMode="auto">
          <a:xfrm rot="-2803389">
            <a:off x="1651030" y="4468566"/>
            <a:ext cx="1066800" cy="7466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耶布斯人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2" name="WordArt 10"/>
          <p:cNvSpPr>
            <a:spLocks noChangeArrowheads="1" noChangeShapeType="1" noTextEdit="1"/>
          </p:cNvSpPr>
          <p:nvPr/>
        </p:nvSpPr>
        <p:spPr bwMode="auto">
          <a:xfrm rot="-4443262">
            <a:off x="1926981" y="1013968"/>
            <a:ext cx="1323975" cy="59855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亚摩利人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西顿人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4" name="WordArt 12"/>
          <p:cNvSpPr>
            <a:spLocks noChangeArrowheads="1" noChangeShapeType="1" noTextEdit="1"/>
          </p:cNvSpPr>
          <p:nvPr/>
        </p:nvSpPr>
        <p:spPr bwMode="auto">
          <a:xfrm>
            <a:off x="3478212" y="0"/>
            <a:ext cx="1342142" cy="5905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美索不达米亚人</a:t>
            </a: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以东人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比利洗人</a:t>
            </a:r>
          </a:p>
        </p:txBody>
      </p:sp>
      <p:sp>
        <p:nvSpPr>
          <p:cNvPr id="185357" name="WordArt 15"/>
          <p:cNvSpPr>
            <a:spLocks noChangeArrowheads="1" noChangeShapeType="1" noTextEdit="1"/>
          </p:cNvSpPr>
          <p:nvPr/>
        </p:nvSpPr>
        <p:spPr bwMode="auto">
          <a:xfrm rot="-1139302">
            <a:off x="1652797" y="3805186"/>
            <a:ext cx="966787" cy="39759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希未人</a:t>
            </a:r>
          </a:p>
        </p:txBody>
      </p:sp>
      <p:sp>
        <p:nvSpPr>
          <p:cNvPr id="185358" name="WordArt 16"/>
          <p:cNvSpPr>
            <a:spLocks noChangeArrowheads="1" noChangeShapeType="1" noTextEdit="1"/>
          </p:cNvSpPr>
          <p:nvPr/>
        </p:nvSpPr>
        <p:spPr bwMode="auto">
          <a:xfrm rot="-4829266">
            <a:off x="1279525" y="2527300"/>
            <a:ext cx="4016375"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亚摩利人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9" name="Text Box 17"/>
          <p:cNvSpPr txBox="1">
            <a:spLocks noChangeArrowheads="1"/>
          </p:cNvSpPr>
          <p:nvPr/>
        </p:nvSpPr>
        <p:spPr bwMode="auto">
          <a:xfrm>
            <a:off x="821372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181</a:t>
            </a: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Phoenicians</a:t>
            </a: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zh-CN" altLang="en-US" sz="3200" b="1" dirty="0">
                <a:solidFill>
                  <a:schemeClr val="bg1"/>
                </a:solidFill>
                <a:latin typeface="Arial" charset="0"/>
                <a:ea typeface="ＭＳ Ｐゴシック" charset="0"/>
              </a:rPr>
              <a:t>士师时代在迦南地的敌人</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5965910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911"/>
            <a:ext cx="9144000" cy="6907696"/>
          </a:xfrm>
          <a:prstGeom prst="rect">
            <a:avLst/>
          </a:prstGeom>
        </p:spPr>
      </p:pic>
      <p:sp>
        <p:nvSpPr>
          <p:cNvPr id="4" name="TextBox 3">
            <a:extLst>
              <a:ext uri="{FF2B5EF4-FFF2-40B4-BE49-F238E27FC236}">
                <a16:creationId xmlns:a16="http://schemas.microsoft.com/office/drawing/2014/main" id="{69677DF6-8193-AF4F-B23F-12710A87DBE8}"/>
              </a:ext>
            </a:extLst>
          </p:cNvPr>
          <p:cNvSpPr txBox="1"/>
          <p:nvPr/>
        </p:nvSpPr>
        <p:spPr>
          <a:xfrm>
            <a:off x="1259632" y="1571274"/>
            <a:ext cx="6336704" cy="2308324"/>
          </a:xfrm>
          <a:prstGeom prst="rect">
            <a:avLst/>
          </a:prstGeom>
          <a:solidFill>
            <a:schemeClr val="bg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在迦南定居的亚兰人和非利士人跟随了迦南人的做法。 亚摩利人进入美索不达米亚时也同样的接受了苏美尔宗教。在这些人群众中</a:t>
            </a:r>
            <a:r>
              <a:rPr kumimoji="0" lang="en-US" altLang="zh-CN"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 </a:t>
            </a:r>
            <a: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希伯来人走他们的独立的道路。他们的神是一个独特的神，他要求独家效忠。这与当时所有其他宗教与众不同。</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5" name="TextBox 4">
            <a:extLst>
              <a:ext uri="{FF2B5EF4-FFF2-40B4-BE49-F238E27FC236}">
                <a16:creationId xmlns:a16="http://schemas.microsoft.com/office/drawing/2014/main" id="{ACC29325-FC07-BA4B-AE97-63B45D990103}"/>
              </a:ext>
            </a:extLst>
          </p:cNvPr>
          <p:cNvSpPr txBox="1"/>
          <p:nvPr/>
        </p:nvSpPr>
        <p:spPr>
          <a:xfrm>
            <a:off x="2843808" y="5713246"/>
            <a:ext cx="381642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WALTER A. ELWELL</a:t>
            </a:r>
          </a:p>
        </p:txBody>
      </p:sp>
    </p:spTree>
    <p:extLst>
      <p:ext uri="{BB962C8B-B14F-4D97-AF65-F5344CB8AC3E}">
        <p14:creationId xmlns:p14="http://schemas.microsoft.com/office/powerpoint/2010/main" val="40047904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00"/>
                </a:solidFill>
                <a:effectLst/>
                <a:uLnTx/>
                <a:uFillTx/>
                <a:latin typeface="Times New Roman" charset="0"/>
                <a:ea typeface="ＭＳ Ｐゴシック" charset="0"/>
              </a:rPr>
              <a:t>军事违令</a:t>
            </a:r>
            <a:endParaRPr kumimoji="0" lang="en-US" altLang="zh-CN" sz="1600" b="0" i="0" u="none" strike="noStrike" kern="0" cap="none" spc="0" normalizeH="0" baseline="0" noProof="0" dirty="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00"/>
                </a:solidFill>
                <a:effectLst/>
                <a:uLnTx/>
                <a:uFillTx/>
                <a:latin typeface="Times New Roman" charset="0"/>
                <a:ea typeface="ＭＳ Ｐゴシック" charset="0"/>
              </a:rPr>
              <a:t>1</a:t>
            </a:r>
            <a:r>
              <a:rPr kumimoji="0" lang="zh-CN" altLang="en-US" sz="1600" b="0" i="0" u="none" strike="noStrike" kern="0" cap="none" spc="0" normalizeH="0" baseline="0" noProof="0" dirty="0">
                <a:ln>
                  <a:noFill/>
                </a:ln>
                <a:solidFill>
                  <a:srgbClr val="FFFF00"/>
                </a:solidFill>
                <a:effectLst/>
                <a:uLnTx/>
                <a:uFillTx/>
                <a:latin typeface="Times New Roman" charset="0"/>
                <a:ea typeface="ＭＳ Ｐゴシック" charset="0"/>
              </a:rPr>
              <a:t>章</a:t>
            </a:r>
            <a:endParaRPr kumimoji="0" lang="en-US" sz="1600" b="0" i="0" u="none" strike="noStrike" kern="0" cap="none" spc="0" normalizeH="0" baseline="0" noProof="0" dirty="0">
              <a:ln>
                <a:noFill/>
              </a:ln>
              <a:solidFill>
                <a:srgbClr val="FFFF00"/>
              </a:solidFill>
              <a:effectLst/>
              <a:uLnTx/>
              <a:uFillTx/>
              <a:latin typeface="Times New Roman" charset="0"/>
              <a:ea typeface="ＭＳ Ｐゴシック" charset="0"/>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a:ln>
                  <a:noFill/>
                </a:ln>
                <a:solidFill>
                  <a:srgbClr val="FFFF00"/>
                </a:solidFill>
                <a:effectLst/>
                <a:uLnTx/>
                <a:uFillTx/>
                <a:latin typeface="Times New Roman" charset="0"/>
                <a:ea typeface="ＭＳ Ｐゴシック" charset="0"/>
              </a:rPr>
              <a:t>属灵悖逆</a:t>
            </a:r>
            <a:endParaRPr kumimoji="0" lang="en-US" altLang="zh-CN" sz="1600" b="0" i="0" u="none" strike="noStrike" kern="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00"/>
                </a:solidFill>
                <a:effectLst/>
                <a:uLnTx/>
                <a:uFillTx/>
                <a:latin typeface="Times New Roman" charset="0"/>
                <a:ea typeface="ＭＳ Ｐゴシック" charset="0"/>
              </a:rPr>
              <a:t>2</a:t>
            </a:r>
            <a:r>
              <a:rPr kumimoji="0" lang="zh-CN" altLang="en-US" sz="16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600" b="0" i="0" u="none" strike="noStrike" kern="0" cap="none" spc="0" normalizeH="0" baseline="0" noProof="0">
                <a:ln>
                  <a:noFill/>
                </a:ln>
                <a:solidFill>
                  <a:srgbClr val="FFFF00"/>
                </a:solidFill>
                <a:effectLst/>
                <a:uLnTx/>
                <a:uFillTx/>
                <a:latin typeface="Times New Roman" charset="0"/>
                <a:ea typeface="ＭＳ Ｐゴシック" charset="0"/>
              </a:rPr>
              <a:t>1-5</a:t>
            </a:r>
            <a:endParaRPr kumimoji="0" lang="en-US" sz="1600" b="0" i="0" u="none" strike="noStrike" kern="0" cap="none" spc="0" normalizeH="0" baseline="0" noProof="0">
              <a:ln>
                <a:noFill/>
              </a:ln>
              <a:solidFill>
                <a:srgbClr val="FFFF00"/>
              </a:solidFill>
              <a:effectLst/>
              <a:uLnTx/>
              <a:uFillTx/>
              <a:latin typeface="Times New Roman" charset="0"/>
              <a:ea typeface="ＭＳ Ｐゴシック" charset="0"/>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a:ln>
                  <a:noFill/>
                </a:ln>
                <a:solidFill>
                  <a:srgbClr val="FFFF00"/>
                </a:solidFill>
                <a:effectLst/>
                <a:uLnTx/>
                <a:uFillTx/>
                <a:latin typeface="Times New Roman" charset="0"/>
                <a:ea typeface="ＭＳ Ｐゴシック" charset="0"/>
              </a:rPr>
              <a:t>序言</a:t>
            </a:r>
            <a:endParaRPr kumimoji="0" lang="en-US" altLang="zh-CN" sz="1500" b="0" i="0" u="none" strike="noStrike" kern="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FFFF00"/>
                </a:solidFill>
                <a:effectLst/>
                <a:uLnTx/>
                <a:uFillTx/>
                <a:latin typeface="Times New Roman" charset="0"/>
                <a:ea typeface="ＭＳ Ｐゴシック" charset="0"/>
              </a:rPr>
              <a:t>2</a:t>
            </a:r>
            <a:r>
              <a:rPr kumimoji="0" lang="zh-CN" altLang="en-US" sz="12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200" b="0" i="0" u="none" strike="noStrike" kern="0" cap="none" spc="0" normalizeH="0" baseline="0" noProof="0">
                <a:ln>
                  <a:noFill/>
                </a:ln>
                <a:solidFill>
                  <a:srgbClr val="FFFF00"/>
                </a:solidFill>
                <a:effectLst/>
                <a:uLnTx/>
                <a:uFillTx/>
                <a:latin typeface="Times New Roman" charset="0"/>
                <a:ea typeface="ＭＳ Ｐゴシック" charset="0"/>
              </a:rPr>
              <a:t>6- 3</a:t>
            </a:r>
            <a:r>
              <a:rPr kumimoji="0" lang="zh-CN" altLang="en-US" sz="12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200" b="0" i="0" u="none" strike="noStrike" kern="0" cap="none" spc="0" normalizeH="0" baseline="0" noProof="0">
                <a:ln>
                  <a:noFill/>
                </a:ln>
                <a:solidFill>
                  <a:srgbClr val="FFFF00"/>
                </a:solidFill>
                <a:effectLst/>
                <a:uLnTx/>
                <a:uFillTx/>
                <a:latin typeface="Times New Roman" charset="0"/>
                <a:ea typeface="ＭＳ Ｐゴシック" charset="0"/>
              </a:rPr>
              <a:t>6</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00"/>
              </a:solidFill>
              <a:effectLst/>
              <a:uLnTx/>
              <a:uFillTx/>
              <a:latin typeface="Times New Roman" charset="0"/>
              <a:ea typeface="ＭＳ Ｐゴシック" charset="0"/>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a:ln>
                  <a:noFill/>
                </a:ln>
                <a:solidFill>
                  <a:srgbClr val="FFFF00"/>
                </a:solidFill>
                <a:effectLst/>
                <a:uLnTx/>
                <a:uFillTx/>
                <a:latin typeface="Times New Roman" charset="0"/>
                <a:ea typeface="ＭＳ Ｐゴシック" charset="0"/>
              </a:rPr>
              <a:t>南部</a:t>
            </a:r>
            <a:endParaRPr kumimoji="0" lang="en-US" altLang="zh-CN" sz="1500" b="0" i="0" u="none" strike="noStrike" kern="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a:ln>
                  <a:noFill/>
                </a:ln>
                <a:solidFill>
                  <a:srgbClr val="FFFF00"/>
                </a:solidFill>
                <a:effectLst/>
                <a:uLnTx/>
                <a:uFillTx/>
                <a:latin typeface="Times New Roman" charset="0"/>
                <a:ea typeface="ＭＳ Ｐゴシック" charset="0"/>
              </a:rPr>
              <a:t>3</a:t>
            </a:r>
            <a:r>
              <a:rPr kumimoji="0" lang="zh-CN" altLang="en-US" sz="11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100" b="0" i="0" u="none" strike="noStrike" kern="0" cap="none" spc="0" normalizeH="0" baseline="0" noProof="0">
                <a:ln>
                  <a:noFill/>
                </a:ln>
                <a:solidFill>
                  <a:srgbClr val="FFFF00"/>
                </a:solidFill>
                <a:effectLst/>
                <a:uLnTx/>
                <a:uFillTx/>
                <a:latin typeface="Times New Roman" charset="0"/>
                <a:ea typeface="ＭＳ Ｐゴシック" charset="0"/>
              </a:rPr>
              <a:t>5- 3</a:t>
            </a:r>
            <a:r>
              <a:rPr kumimoji="0" lang="zh-CN" altLang="en-US" sz="11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100" b="0" i="0" u="none" strike="noStrike" kern="0" cap="none" spc="0" normalizeH="0" baseline="0" noProof="0">
                <a:ln>
                  <a:noFill/>
                </a:ln>
                <a:solidFill>
                  <a:srgbClr val="FFFF00"/>
                </a:solidFill>
                <a:effectLst/>
                <a:uLnTx/>
                <a:uFillTx/>
                <a:latin typeface="Times New Roman" charset="0"/>
                <a:ea typeface="ＭＳ Ｐゴシック" charset="0"/>
              </a:rPr>
              <a:t>31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09"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10" restart="whenNotActive" fill="hold" evtFilter="cancelBubble" nodeType="interactiveSeq">
                <p:stCondLst>
                  <p:cond evt="onClick" delay="0">
                    <p:tgtEl>
                      <p:spTgt spid="849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 presetClass="mediacall" presetSubtype="0" fill="hold" nodeType="clickEffect">
                                  <p:stCondLst>
                                    <p:cond delay="0"/>
                                  </p:stCondLst>
                                  <p:childTnLst>
                                    <p:cmd type="call" cmd="togglePause">
                                      <p:cBhvr>
                                        <p:cTn id="114"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神兴起</a:t>
            </a:r>
            <a:r>
              <a:rPr kumimoji="0" lang="zh-TW"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，预表耶稣基督作全世界的最终拯救者、审判者和掌权者。</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6245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7130919"/>
              </p:ext>
            </p:extLst>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zh-CN" altLang="en-US" dirty="0">
                <a:latin typeface="Arial" charset="0"/>
                <a:ea typeface="ＭＳ Ｐゴシック" charset="0"/>
              </a:rPr>
              <a:t>以色列的士师</a:t>
            </a:r>
            <a:endParaRPr kumimoji="0" lang="en-US" dirty="0">
              <a:latin typeface="Arial" charset="0"/>
              <a:ea typeface="ＭＳ Ｐゴシック" charset="0"/>
            </a:endParaRP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2x</a:t>
            </a:r>
          </a:p>
        </p:txBody>
      </p:sp>
    </p:spTree>
    <p:extLst>
      <p:ext uri="{BB962C8B-B14F-4D97-AF65-F5344CB8AC3E}">
        <p14:creationId xmlns:p14="http://schemas.microsoft.com/office/powerpoint/2010/main" val="22151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俄陀聂在哪里做士师</a:t>
            </a:r>
            <a:r>
              <a:rPr lang="en-US" sz="2800" b="1" dirty="0">
                <a:effectLst>
                  <a:glow rad="127000">
                    <a:schemeClr val="tx1"/>
                  </a:glow>
                </a:effectLst>
                <a:latin typeface="Arial" charset="0"/>
                <a:ea typeface="ＭＳ Ｐゴシック" charset="0"/>
                <a:cs typeface="ＭＳ Ｐゴシック" charset="0"/>
              </a:rPr>
              <a:t>(3:7-11)?</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51" name="Text Box 8"/>
          <p:cNvSpPr txBox="1">
            <a:spLocks noChangeArrowheads="1"/>
          </p:cNvSpPr>
          <p:nvPr/>
        </p:nvSpPr>
        <p:spPr bwMode="auto">
          <a:xfrm>
            <a:off x="2268797" y="4804568"/>
            <a:ext cx="111280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21" name="Text Box 7"/>
          <p:cNvSpPr txBox="1">
            <a:spLocks noChangeArrowheads="1"/>
          </p:cNvSpPr>
          <p:nvPr/>
        </p:nvSpPr>
        <p:spPr bwMode="auto">
          <a:xfrm>
            <a:off x="2258018" y="2415996"/>
            <a:ext cx="183255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glow rad="279400">
                    <a:srgbClr val="000000">
                      <a:alpha val="98000"/>
                    </a:srgbClr>
                  </a:glow>
                </a:effectLst>
                <a:latin typeface="Arial" charset="0"/>
                <a:cs typeface="Arial" charset="0"/>
              </a:rPr>
              <a:t>全以色列</a:t>
            </a:r>
            <a:endParaRPr lang="en-US" sz="3200" b="1" dirty="0">
              <a:solidFill>
                <a:srgbClr val="FFFFFF"/>
              </a:solidFill>
              <a:effectLst>
                <a:glow rad="279400">
                  <a:srgbClr val="000000">
                    <a:alpha val="98000"/>
                  </a:srgbClr>
                </a:glow>
              </a:effectLst>
              <a:latin typeface="Arial" charset="0"/>
              <a:cs typeface="Arial" charset="0"/>
            </a:endParaRP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6" name="Line 9"/>
          <p:cNvSpPr>
            <a:spLocks noChangeShapeType="1"/>
          </p:cNvSpPr>
          <p:nvPr/>
        </p:nvSpPr>
        <p:spPr bwMode="auto">
          <a:xfrm rot="20524962" flipH="1">
            <a:off x="2722074" y="3428698"/>
            <a:ext cx="571037" cy="132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Text Box 8"/>
          <p:cNvSpPr txBox="1">
            <a:spLocks noChangeArrowheads="1"/>
          </p:cNvSpPr>
          <p:nvPr/>
        </p:nvSpPr>
        <p:spPr bwMode="auto">
          <a:xfrm>
            <a:off x="2878464" y="172747"/>
            <a:ext cx="17315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古珊利萨田</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471642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P spid="2" grpId="0" animBg="1"/>
      <p:bldP spid="26" grpId="0" animBg="1"/>
      <p:bldP spid="22" grpId="0" animBg="1"/>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5" name="Group 2"/>
          <p:cNvGrpSpPr>
            <a:grpSpLocks/>
          </p:cNvGrpSpPr>
          <p:nvPr/>
        </p:nvGrpSpPr>
        <p:grpSpPr bwMode="auto">
          <a:xfrm>
            <a:off x="835025" y="425450"/>
            <a:ext cx="7543800" cy="6172200"/>
            <a:chOff x="-3" y="-3"/>
            <a:chExt cx="3778" cy="4782"/>
          </a:xfrm>
        </p:grpSpPr>
        <p:grpSp>
          <p:nvGrpSpPr>
            <p:cNvPr id="231429" name="Group 3"/>
            <p:cNvGrpSpPr>
              <a:grpSpLocks/>
            </p:cNvGrpSpPr>
            <p:nvPr/>
          </p:nvGrpSpPr>
          <p:grpSpPr bwMode="auto">
            <a:xfrm>
              <a:off x="0" y="0"/>
              <a:ext cx="3772" cy="4776"/>
              <a:chOff x="0" y="0"/>
              <a:chExt cx="3772" cy="4776"/>
            </a:xfrm>
          </p:grpSpPr>
          <p:grpSp>
            <p:nvGrpSpPr>
              <p:cNvPr id="231431" name="Group 4"/>
              <p:cNvGrpSpPr>
                <a:grpSpLocks/>
              </p:cNvGrpSpPr>
              <p:nvPr/>
            </p:nvGrpSpPr>
            <p:grpSpPr bwMode="auto">
              <a:xfrm>
                <a:off x="0" y="0"/>
                <a:ext cx="3772" cy="633"/>
                <a:chOff x="0" y="0"/>
                <a:chExt cx="3772" cy="633"/>
              </a:xfrm>
            </p:grpSpPr>
            <p:sp>
              <p:nvSpPr>
                <p:cNvPr id="231465" name="Rectangle 5"/>
                <p:cNvSpPr>
                  <a:spLocks noChangeArrowheads="1"/>
                </p:cNvSpPr>
                <p:nvPr/>
              </p:nvSpPr>
              <p:spPr bwMode="auto">
                <a:xfrm>
                  <a:off x="43" y="0"/>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800" b="1" dirty="0">
                      <a:solidFill>
                        <a:srgbClr val="FFFF00"/>
                      </a:solidFill>
                      <a:latin typeface="Arial" charset="0"/>
                    </a:rPr>
                    <a:t>俄陀聂 </a:t>
                  </a:r>
                  <a:r>
                    <a:rPr lang="en-GB" sz="2800" b="1" dirty="0">
                      <a:solidFill>
                        <a:srgbClr val="FFFF00"/>
                      </a:solidFill>
                      <a:latin typeface="Arial" charset="0"/>
                    </a:rPr>
                    <a:t>– </a:t>
                  </a:r>
                  <a:r>
                    <a:rPr lang="en-US" altLang="zh-CN" sz="2800" b="1" dirty="0">
                      <a:solidFill>
                        <a:srgbClr val="FFFF00"/>
                      </a:solidFill>
                      <a:latin typeface="Arial" charset="0"/>
                    </a:rPr>
                    <a:t>(</a:t>
                  </a:r>
                  <a:r>
                    <a:rPr lang="zh-CN" altLang="en-US" sz="2800" b="1" dirty="0">
                      <a:solidFill>
                        <a:srgbClr val="FFFF00"/>
                      </a:solidFill>
                      <a:latin typeface="Arial" charset="0"/>
                    </a:rPr>
                    <a:t>犹大支派</a:t>
                  </a:r>
                  <a:r>
                    <a:rPr lang="en-US" altLang="zh-CN" sz="2800" b="1" dirty="0">
                      <a:solidFill>
                        <a:srgbClr val="FFFF00"/>
                      </a:solidFill>
                      <a:latin typeface="Arial" charset="0"/>
                    </a:rPr>
                    <a:t>), </a:t>
                  </a:r>
                  <a:r>
                    <a:rPr lang="zh-CN" altLang="en-US" sz="2800" b="1" dirty="0">
                      <a:solidFill>
                        <a:srgbClr val="FFFF00"/>
                      </a:solidFill>
                      <a:latin typeface="Arial" charset="0"/>
                    </a:rPr>
                    <a:t>迦勒的侄儿</a:t>
                  </a:r>
                </a:p>
                <a:p>
                  <a:pPr eaLnBrk="0" hangingPunct="0"/>
                  <a:r>
                    <a:rPr lang="en-GB" sz="2800" b="1" dirty="0">
                      <a:solidFill>
                        <a:srgbClr val="FFFF00"/>
                      </a:solidFill>
                      <a:latin typeface="Arial" charset="0"/>
                    </a:rPr>
                    <a:t> </a:t>
                  </a:r>
                </a:p>
                <a:p>
                  <a:pPr eaLnBrk="0" hangingPunct="0"/>
                  <a:endParaRPr lang="en-GB" sz="2800" b="1" dirty="0">
                    <a:solidFill>
                      <a:srgbClr val="FFFF00"/>
                    </a:solidFill>
                    <a:latin typeface="Arial" charset="0"/>
                    <a:cs typeface="Arial" charset="0"/>
                  </a:endParaRPr>
                </a:p>
              </p:txBody>
            </p:sp>
            <p:sp>
              <p:nvSpPr>
                <p:cNvPr id="231466" name="Rectangle 6"/>
                <p:cNvSpPr>
                  <a:spLocks noChangeArrowheads="1"/>
                </p:cNvSpPr>
                <p:nvPr/>
              </p:nvSpPr>
              <p:spPr bwMode="auto">
                <a:xfrm>
                  <a:off x="0" y="0"/>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2" name="Group 7"/>
              <p:cNvGrpSpPr>
                <a:grpSpLocks/>
              </p:cNvGrpSpPr>
              <p:nvPr/>
            </p:nvGrpSpPr>
            <p:grpSpPr bwMode="auto">
              <a:xfrm>
                <a:off x="0" y="633"/>
                <a:ext cx="998" cy="633"/>
                <a:chOff x="0" y="633"/>
                <a:chExt cx="998" cy="633"/>
              </a:xfrm>
            </p:grpSpPr>
            <p:sp>
              <p:nvSpPr>
                <p:cNvPr id="231463" name="Rectangle 8"/>
                <p:cNvSpPr>
                  <a:spLocks noChangeArrowheads="1"/>
                </p:cNvSpPr>
                <p:nvPr/>
              </p:nvSpPr>
              <p:spPr bwMode="auto">
                <a:xfrm>
                  <a:off x="43" y="63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地点</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64" name="Rectangle 9"/>
                <p:cNvSpPr>
                  <a:spLocks noChangeArrowheads="1"/>
                </p:cNvSpPr>
                <p:nvPr/>
              </p:nvSpPr>
              <p:spPr bwMode="auto">
                <a:xfrm>
                  <a:off x="0" y="63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3" name="Group 10"/>
              <p:cNvGrpSpPr>
                <a:grpSpLocks/>
              </p:cNvGrpSpPr>
              <p:nvPr/>
            </p:nvGrpSpPr>
            <p:grpSpPr bwMode="auto">
              <a:xfrm>
                <a:off x="998" y="633"/>
                <a:ext cx="2774" cy="633"/>
                <a:chOff x="998" y="633"/>
                <a:chExt cx="2774" cy="633"/>
              </a:xfrm>
            </p:grpSpPr>
            <p:sp>
              <p:nvSpPr>
                <p:cNvPr id="231461" name="Rectangle 11"/>
                <p:cNvSpPr>
                  <a:spLocks noChangeArrowheads="1"/>
                </p:cNvSpPr>
                <p:nvPr/>
              </p:nvSpPr>
              <p:spPr bwMode="auto">
                <a:xfrm>
                  <a:off x="1041" y="63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cs typeface="Arial" charset="0"/>
                    </a:rPr>
                    <a:t>以色列南部</a:t>
                  </a:r>
                  <a:endParaRPr lang="en-GB" sz="2000" b="1" dirty="0">
                    <a:solidFill>
                      <a:srgbClr val="FFFF00"/>
                    </a:solidFill>
                    <a:latin typeface="Arial" charset="0"/>
                    <a:cs typeface="Arial" charset="0"/>
                  </a:endParaRPr>
                </a:p>
              </p:txBody>
            </p:sp>
            <p:sp>
              <p:nvSpPr>
                <p:cNvPr id="231462" name="Rectangle 12"/>
                <p:cNvSpPr>
                  <a:spLocks noChangeArrowheads="1"/>
                </p:cNvSpPr>
                <p:nvPr/>
              </p:nvSpPr>
              <p:spPr bwMode="auto">
                <a:xfrm>
                  <a:off x="998" y="63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4" name="Group 13"/>
              <p:cNvGrpSpPr>
                <a:grpSpLocks/>
              </p:cNvGrpSpPr>
              <p:nvPr/>
            </p:nvGrpSpPr>
            <p:grpSpPr bwMode="auto">
              <a:xfrm>
                <a:off x="0" y="1266"/>
                <a:ext cx="998" cy="748"/>
                <a:chOff x="0" y="1266"/>
                <a:chExt cx="998" cy="748"/>
              </a:xfrm>
            </p:grpSpPr>
            <p:sp>
              <p:nvSpPr>
                <p:cNvPr id="231459" name="Rectangle 14"/>
                <p:cNvSpPr>
                  <a:spLocks noChangeArrowheads="1"/>
                </p:cNvSpPr>
                <p:nvPr/>
              </p:nvSpPr>
              <p:spPr bwMode="auto">
                <a:xfrm>
                  <a:off x="43" y="1266"/>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罪</a:t>
                  </a:r>
                  <a:endParaRPr lang="en-GB" sz="2000" b="1" dirty="0">
                    <a:solidFill>
                      <a:srgbClr val="FFFF00"/>
                    </a:solidFill>
                    <a:latin typeface="Arial" charset="0"/>
                  </a:endParaRPr>
                </a:p>
                <a:p>
                  <a:pPr eaLnBrk="0" hangingPunct="0"/>
                  <a:endParaRPr lang="en-GB" sz="2000" b="1" dirty="0">
                    <a:solidFill>
                      <a:srgbClr val="FFFF00"/>
                    </a:solidFill>
                    <a:latin typeface="Arial" charset="0"/>
                    <a:cs typeface="Arial" charset="0"/>
                  </a:endParaRPr>
                </a:p>
              </p:txBody>
            </p:sp>
            <p:sp>
              <p:nvSpPr>
                <p:cNvPr id="231460" name="Rectangle 15"/>
                <p:cNvSpPr>
                  <a:spLocks noChangeArrowheads="1"/>
                </p:cNvSpPr>
                <p:nvPr/>
              </p:nvSpPr>
              <p:spPr bwMode="auto">
                <a:xfrm>
                  <a:off x="0" y="1266"/>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5" name="Group 16"/>
              <p:cNvGrpSpPr>
                <a:grpSpLocks/>
              </p:cNvGrpSpPr>
              <p:nvPr/>
            </p:nvGrpSpPr>
            <p:grpSpPr bwMode="auto">
              <a:xfrm>
                <a:off x="998" y="1266"/>
                <a:ext cx="2774" cy="748"/>
                <a:chOff x="998" y="1266"/>
                <a:chExt cx="2774" cy="748"/>
              </a:xfrm>
            </p:grpSpPr>
            <p:sp>
              <p:nvSpPr>
                <p:cNvPr id="231457" name="Rectangle 17"/>
                <p:cNvSpPr>
                  <a:spLocks noChangeArrowheads="1"/>
                </p:cNvSpPr>
                <p:nvPr/>
              </p:nvSpPr>
              <p:spPr bwMode="auto">
                <a:xfrm>
                  <a:off x="1041" y="1266"/>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行耶和华眼中看为恶的事</a:t>
                  </a:r>
                </a:p>
                <a:p>
                  <a:pPr eaLnBrk="0" hangingPunct="0"/>
                  <a:r>
                    <a:rPr lang="en-US" altLang="zh-CN" sz="2000" b="1" dirty="0">
                      <a:solidFill>
                        <a:srgbClr val="FFFF00"/>
                      </a:solidFill>
                      <a:latin typeface="Arial" charset="0"/>
                    </a:rPr>
                    <a:t>-</a:t>
                  </a:r>
                  <a:r>
                    <a:rPr lang="zh-CN" altLang="en-US" sz="2000" b="1" dirty="0">
                      <a:solidFill>
                        <a:srgbClr val="FFFF00"/>
                      </a:solidFill>
                      <a:latin typeface="Arial" charset="0"/>
                    </a:rPr>
                    <a:t>事奉巴力和亚舍拉</a:t>
                  </a:r>
                  <a:r>
                    <a:rPr lang="en-US" altLang="zh-CN" sz="2000" b="1" dirty="0">
                      <a:solidFill>
                        <a:srgbClr val="FFFF00"/>
                      </a:solidFill>
                      <a:latin typeface="Arial" charset="0"/>
                    </a:rPr>
                    <a:t>(3:7)</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8" name="Rectangle 18"/>
                <p:cNvSpPr>
                  <a:spLocks noChangeArrowheads="1"/>
                </p:cNvSpPr>
                <p:nvPr/>
              </p:nvSpPr>
              <p:spPr bwMode="auto">
                <a:xfrm>
                  <a:off x="998" y="1266"/>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6" name="Group 19"/>
              <p:cNvGrpSpPr>
                <a:grpSpLocks/>
              </p:cNvGrpSpPr>
              <p:nvPr/>
            </p:nvGrpSpPr>
            <p:grpSpPr bwMode="auto">
              <a:xfrm>
                <a:off x="0" y="2014"/>
                <a:ext cx="998" cy="748"/>
                <a:chOff x="0" y="2014"/>
                <a:chExt cx="998" cy="748"/>
              </a:xfrm>
            </p:grpSpPr>
            <p:sp>
              <p:nvSpPr>
                <p:cNvPr id="231455"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奴役</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6"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7" name="Group 22"/>
              <p:cNvGrpSpPr>
                <a:grpSpLocks/>
              </p:cNvGrpSpPr>
              <p:nvPr/>
            </p:nvGrpSpPr>
            <p:grpSpPr bwMode="auto">
              <a:xfrm>
                <a:off x="998" y="2014"/>
                <a:ext cx="2774" cy="748"/>
                <a:chOff x="998" y="2014"/>
                <a:chExt cx="2774" cy="748"/>
              </a:xfrm>
            </p:grpSpPr>
            <p:sp>
              <p:nvSpPr>
                <p:cNvPr id="231453" name="Rectangle 23"/>
                <p:cNvSpPr>
                  <a:spLocks noChangeArrowheads="1"/>
                </p:cNvSpPr>
                <p:nvPr/>
              </p:nvSpPr>
              <p:spPr bwMode="auto">
                <a:xfrm>
                  <a:off x="1041" y="2014"/>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美索布达尼亚人 </a:t>
                  </a:r>
                </a:p>
                <a:p>
                  <a:pPr eaLnBrk="0" hangingPunct="0"/>
                  <a:r>
                    <a:rPr lang="en-US" altLang="zh-CN" sz="2000" b="1" dirty="0">
                      <a:solidFill>
                        <a:srgbClr val="FFFF00"/>
                      </a:solidFill>
                      <a:latin typeface="Arial" charset="0"/>
                    </a:rPr>
                    <a:t>-8 </a:t>
                  </a:r>
                  <a:r>
                    <a:rPr lang="zh-CN" altLang="en-US" sz="2000" b="1" dirty="0">
                      <a:solidFill>
                        <a:srgbClr val="FFFF00"/>
                      </a:solidFill>
                      <a:latin typeface="Arial" charset="0"/>
                    </a:rPr>
                    <a:t>年</a:t>
                  </a:r>
                  <a:r>
                    <a:rPr lang="en-US" altLang="zh-CN" sz="2000" b="1" dirty="0">
                      <a:solidFill>
                        <a:srgbClr val="FFFF00"/>
                      </a:solidFill>
                      <a:latin typeface="Arial" charset="0"/>
                    </a:rPr>
                    <a:t>(3:8)</a:t>
                  </a: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4"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8" name="Group 25"/>
              <p:cNvGrpSpPr>
                <a:grpSpLocks/>
              </p:cNvGrpSpPr>
              <p:nvPr/>
            </p:nvGrpSpPr>
            <p:grpSpPr bwMode="auto">
              <a:xfrm>
                <a:off x="0" y="2762"/>
                <a:ext cx="998" cy="633"/>
                <a:chOff x="0" y="2762"/>
                <a:chExt cx="998" cy="633"/>
              </a:xfrm>
            </p:grpSpPr>
            <p:sp>
              <p:nvSpPr>
                <p:cNvPr id="231451"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代求</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2"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9" name="Group 28"/>
              <p:cNvGrpSpPr>
                <a:grpSpLocks/>
              </p:cNvGrpSpPr>
              <p:nvPr/>
            </p:nvGrpSpPr>
            <p:grpSpPr bwMode="auto">
              <a:xfrm>
                <a:off x="998" y="2762"/>
                <a:ext cx="2774" cy="633"/>
                <a:chOff x="998" y="2762"/>
                <a:chExt cx="2774" cy="633"/>
              </a:xfrm>
            </p:grpSpPr>
            <p:sp>
              <p:nvSpPr>
                <p:cNvPr id="231449"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向耶和华呼叫</a:t>
                  </a:r>
                  <a:r>
                    <a:rPr lang="en-US" altLang="zh-CN" sz="2000" b="1" dirty="0">
                      <a:solidFill>
                        <a:srgbClr val="FFFF00"/>
                      </a:solidFill>
                      <a:latin typeface="Arial" charset="0"/>
                    </a:rPr>
                    <a:t>(3:9)</a:t>
                  </a:r>
                </a:p>
              </p:txBody>
            </p:sp>
            <p:sp>
              <p:nvSpPr>
                <p:cNvPr id="231450"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40" name="Group 31"/>
              <p:cNvGrpSpPr>
                <a:grpSpLocks/>
              </p:cNvGrpSpPr>
              <p:nvPr/>
            </p:nvGrpSpPr>
            <p:grpSpPr bwMode="auto">
              <a:xfrm>
                <a:off x="0" y="3395"/>
                <a:ext cx="998" cy="633"/>
                <a:chOff x="0" y="3395"/>
                <a:chExt cx="998" cy="633"/>
              </a:xfrm>
            </p:grpSpPr>
            <p:sp>
              <p:nvSpPr>
                <p:cNvPr id="231447"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静默</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48"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41" name="Group 34"/>
              <p:cNvGrpSpPr>
                <a:grpSpLocks/>
              </p:cNvGrpSpPr>
              <p:nvPr/>
            </p:nvGrpSpPr>
            <p:grpSpPr bwMode="auto">
              <a:xfrm>
                <a:off x="998" y="3395"/>
                <a:ext cx="2774" cy="633"/>
                <a:chOff x="998" y="3395"/>
                <a:chExt cx="2774" cy="633"/>
              </a:xfrm>
            </p:grpSpPr>
            <p:sp>
              <p:nvSpPr>
                <p:cNvPr id="231445"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太平</a:t>
                  </a:r>
                  <a:r>
                    <a:rPr lang="en-US" altLang="zh-CN" sz="2000" b="1" dirty="0">
                      <a:solidFill>
                        <a:srgbClr val="FFFF00"/>
                      </a:solidFill>
                      <a:latin typeface="Arial" charset="0"/>
                    </a:rPr>
                    <a:t>40</a:t>
                  </a:r>
                  <a:r>
                    <a:rPr lang="zh-CN" altLang="en-US" sz="2000" b="1" dirty="0">
                      <a:solidFill>
                        <a:srgbClr val="FFFF00"/>
                      </a:solidFill>
                      <a:latin typeface="Arial" charset="0"/>
                    </a:rPr>
                    <a:t>年</a:t>
                  </a:r>
                  <a:r>
                    <a:rPr lang="en-US" altLang="zh-CN" sz="2000" b="1" dirty="0">
                      <a:solidFill>
                        <a:srgbClr val="FFFF00"/>
                      </a:solidFill>
                      <a:latin typeface="Arial" charset="0"/>
                    </a:rPr>
                    <a:t>(3:11)</a:t>
                  </a:r>
                  <a:endParaRPr lang="en-GB" sz="2000" b="1" dirty="0">
                    <a:solidFill>
                      <a:srgbClr val="FFFF00"/>
                    </a:solidFill>
                    <a:latin typeface="Arial" charset="0"/>
                  </a:endParaRPr>
                </a:p>
                <a:p>
                  <a:pPr eaLnBrk="0" hangingPunct="0"/>
                  <a:endParaRPr lang="en-GB" sz="2000" b="1" dirty="0">
                    <a:solidFill>
                      <a:srgbClr val="FFFF00"/>
                    </a:solidFill>
                    <a:latin typeface="Arial" charset="0"/>
                    <a:cs typeface="Arial" charset="0"/>
                  </a:endParaRPr>
                </a:p>
              </p:txBody>
            </p:sp>
            <p:sp>
              <p:nvSpPr>
                <p:cNvPr id="231446"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42" name="Group 37"/>
              <p:cNvGrpSpPr>
                <a:grpSpLocks/>
              </p:cNvGrpSpPr>
              <p:nvPr/>
            </p:nvGrpSpPr>
            <p:grpSpPr bwMode="auto">
              <a:xfrm>
                <a:off x="0" y="4028"/>
                <a:ext cx="3772" cy="748"/>
                <a:chOff x="0" y="4028"/>
                <a:chExt cx="3772" cy="748"/>
              </a:xfrm>
            </p:grpSpPr>
            <p:sp>
              <p:nvSpPr>
                <p:cNvPr id="231443" name="Rectangle 38"/>
                <p:cNvSpPr>
                  <a:spLocks noChangeArrowheads="1"/>
                </p:cNvSpPr>
                <p:nvPr/>
              </p:nvSpPr>
              <p:spPr bwMode="auto">
                <a:xfrm>
                  <a:off x="43" y="4029"/>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buFontTx/>
                    <a:buAutoNum type="arabicPeriod"/>
                  </a:pPr>
                  <a:r>
                    <a:rPr lang="zh-CN" altLang="en-US" sz="2000" b="1" dirty="0">
                      <a:solidFill>
                        <a:srgbClr val="FFFF00"/>
                      </a:solidFill>
                      <a:latin typeface="Arial" charset="0"/>
                    </a:rPr>
                    <a:t>首位士师，也是最优质的。</a:t>
                  </a:r>
                </a:p>
                <a:p>
                  <a:pPr marL="457200" indent="-457200">
                    <a:buFontTx/>
                    <a:buAutoNum type="arabicPeriod"/>
                  </a:pPr>
                  <a:r>
                    <a:rPr lang="zh-CN" altLang="en-US" sz="2000" b="1" dirty="0">
                      <a:solidFill>
                        <a:srgbClr val="FFFF00"/>
                      </a:solidFill>
                      <a:latin typeface="Arial" charset="0"/>
                    </a:rPr>
                    <a:t>被耶和华的灵恩膏</a:t>
                  </a:r>
                  <a:r>
                    <a:rPr lang="en-US" altLang="zh-CN" sz="2000" b="1" dirty="0">
                      <a:solidFill>
                        <a:srgbClr val="FFFF00"/>
                      </a:solidFill>
                      <a:latin typeface="Arial" charset="0"/>
                    </a:rPr>
                    <a:t>(3:10a)</a:t>
                  </a:r>
                </a:p>
                <a:p>
                  <a:pPr marL="457200" indent="-457200">
                    <a:buFontTx/>
                    <a:buAutoNum type="arabicPeriod"/>
                  </a:pPr>
                  <a:r>
                    <a:rPr lang="zh-CN" altLang="en-US" sz="2000" b="1" dirty="0">
                      <a:solidFill>
                        <a:srgbClr val="FFFF00"/>
                      </a:solidFill>
                      <a:latin typeface="Arial" charset="0"/>
                    </a:rPr>
                    <a:t>出身名门且与迦勒有血缘关系。</a:t>
                  </a:r>
                </a:p>
              </p:txBody>
            </p:sp>
            <p:sp>
              <p:nvSpPr>
                <p:cNvPr id="231444" name="Rectangle 39"/>
                <p:cNvSpPr>
                  <a:spLocks noChangeArrowheads="1"/>
                </p:cNvSpPr>
                <p:nvPr/>
              </p:nvSpPr>
              <p:spPr bwMode="auto">
                <a:xfrm>
                  <a:off x="0" y="4028"/>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sp>
          <p:nvSpPr>
            <p:cNvPr id="231430" name="Rectangle 40"/>
            <p:cNvSpPr>
              <a:spLocks noChangeArrowheads="1"/>
            </p:cNvSpPr>
            <p:nvPr/>
          </p:nvSpPr>
          <p:spPr bwMode="auto">
            <a:xfrm>
              <a:off x="-3" y="-3"/>
              <a:ext cx="3778" cy="478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sp>
        <p:nvSpPr>
          <p:cNvPr id="231426" name="Rectangle 41"/>
          <p:cNvSpPr>
            <a:spLocks noChangeArrowheads="1"/>
          </p:cNvSpPr>
          <p:nvPr/>
        </p:nvSpPr>
        <p:spPr bwMode="auto">
          <a:xfrm>
            <a:off x="0" y="6753225"/>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27" name="Rectangle 42"/>
          <p:cNvSpPr>
            <a:spLocks noChangeArrowheads="1"/>
          </p:cNvSpPr>
          <p:nvPr/>
        </p:nvSpPr>
        <p:spPr bwMode="auto">
          <a:xfrm>
            <a:off x="83820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231428" name="Title 1"/>
          <p:cNvSpPr>
            <a:spLocks noGrp="1"/>
          </p:cNvSpPr>
          <p:nvPr>
            <p:ph type="title" idx="4294967295"/>
          </p:nvPr>
        </p:nvSpPr>
        <p:spPr>
          <a:xfrm>
            <a:off x="2627313" y="44450"/>
            <a:ext cx="4248150" cy="658813"/>
          </a:xfrm>
          <a:solidFill>
            <a:srgbClr val="800000"/>
          </a:solidFill>
        </p:spPr>
        <p:txBody>
          <a:bodyPr/>
          <a:lstStyle/>
          <a:p>
            <a:r>
              <a:rPr lang="zh-CN" altLang="en-US" sz="4000" b="1" dirty="0">
                <a:solidFill>
                  <a:schemeClr val="bg1"/>
                </a:solidFill>
                <a:latin typeface="Arial" charset="0"/>
                <a:ea typeface="ＭＳ Ｐゴシック" charset="0"/>
              </a:rPr>
              <a:t>俄陀聂</a:t>
            </a:r>
            <a:endParaRPr lang="en-US" sz="40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8272719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以忽在哪里做士师</a:t>
            </a:r>
            <a:r>
              <a:rPr lang="en-US" sz="2800" b="1" dirty="0">
                <a:effectLst>
                  <a:glow rad="127000">
                    <a:schemeClr val="tx1"/>
                  </a:glow>
                </a:effectLst>
                <a:latin typeface="Arial" charset="0"/>
                <a:ea typeface="ＭＳ Ｐゴシック" charset="0"/>
                <a:cs typeface="ＭＳ Ｐゴシック" charset="0"/>
              </a:rPr>
              <a:t>(3:12-30)?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40" name="Text Box 7"/>
          <p:cNvSpPr txBox="1">
            <a:spLocks noChangeArrowheads="1"/>
          </p:cNvSpPr>
          <p:nvPr/>
        </p:nvSpPr>
        <p:spPr bwMode="auto">
          <a:xfrm>
            <a:off x="3923928" y="544522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摩押</a:t>
            </a:r>
            <a:endParaRPr lang="en-US" b="1" dirty="0">
              <a:solidFill>
                <a:srgbClr val="FFFFFF"/>
              </a:solidFill>
              <a:effectLst>
                <a:glow rad="279400">
                  <a:srgbClr val="000000">
                    <a:alpha val="98000"/>
                  </a:srgbClr>
                </a:glow>
              </a:effectLst>
              <a:latin typeface="Arial" charset="0"/>
              <a:cs typeface="Arial" charset="0"/>
            </a:endParaRP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1" name="Text Box 8"/>
          <p:cNvSpPr txBox="1">
            <a:spLocks noChangeArrowheads="1"/>
          </p:cNvSpPr>
          <p:nvPr/>
        </p:nvSpPr>
        <p:spPr bwMode="auto">
          <a:xfrm>
            <a:off x="2771800" y="321297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以笏</a:t>
            </a:r>
          </a:p>
        </p:txBody>
      </p:sp>
    </p:spTree>
    <p:extLst>
      <p:ext uri="{BB962C8B-B14F-4D97-AF65-F5344CB8AC3E}">
        <p14:creationId xmlns:p14="http://schemas.microsoft.com/office/powerpoint/2010/main" val="191943297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zh-CN" altLang="en-US" sz="5400" dirty="0">
                <a:solidFill>
                  <a:schemeClr val="bg1"/>
                </a:solidFill>
                <a:effectLst>
                  <a:glow rad="152400">
                    <a:schemeClr val="tx1"/>
                  </a:glow>
                </a:effectLst>
              </a:rPr>
              <a:t>以忽</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254584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3175" y="-1752600"/>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35171" name="Group 3"/>
          <p:cNvGrpSpPr>
            <a:grpSpLocks/>
          </p:cNvGrpSpPr>
          <p:nvPr/>
        </p:nvGrpSpPr>
        <p:grpSpPr bwMode="auto">
          <a:xfrm>
            <a:off x="914400" y="152400"/>
            <a:ext cx="7543800" cy="6553200"/>
            <a:chOff x="-3" y="308"/>
            <a:chExt cx="3778" cy="5832"/>
          </a:xfrm>
        </p:grpSpPr>
        <p:grpSp>
          <p:nvGrpSpPr>
            <p:cNvPr id="135174" name="Group 4"/>
            <p:cNvGrpSpPr>
              <a:grpSpLocks/>
            </p:cNvGrpSpPr>
            <p:nvPr/>
          </p:nvGrpSpPr>
          <p:grpSpPr bwMode="auto">
            <a:xfrm>
              <a:off x="0" y="308"/>
              <a:ext cx="3772" cy="5832"/>
              <a:chOff x="0" y="308"/>
              <a:chExt cx="3772" cy="5832"/>
            </a:xfrm>
          </p:grpSpPr>
          <p:grpSp>
            <p:nvGrpSpPr>
              <p:cNvPr id="135176" name="Group 5"/>
              <p:cNvGrpSpPr>
                <a:grpSpLocks/>
              </p:cNvGrpSpPr>
              <p:nvPr/>
            </p:nvGrpSpPr>
            <p:grpSpPr bwMode="auto">
              <a:xfrm>
                <a:off x="0" y="308"/>
                <a:ext cx="3772" cy="728"/>
                <a:chOff x="0" y="308"/>
                <a:chExt cx="3772" cy="728"/>
              </a:xfrm>
            </p:grpSpPr>
            <p:sp>
              <p:nvSpPr>
                <p:cNvPr id="135210" name="Rectangle 6"/>
                <p:cNvSpPr>
                  <a:spLocks noChangeArrowheads="1"/>
                </p:cNvSpPr>
                <p:nvPr/>
              </p:nvSpPr>
              <p:spPr bwMode="auto">
                <a:xfrm>
                  <a:off x="43" y="308"/>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a:solidFill>
                        <a:srgbClr val="FFFF00"/>
                      </a:solidFill>
                      <a:latin typeface="Arial" charset="0"/>
                      <a:cs typeface="Courier New" charset="0"/>
                    </a:rPr>
                    <a:t> </a:t>
                  </a:r>
                </a:p>
                <a:p>
                  <a:pPr algn="ctr" eaLnBrk="0" hangingPunct="0"/>
                  <a:r>
                    <a:rPr lang="zh-CN" altLang="en-US" sz="2800" b="1">
                      <a:solidFill>
                        <a:srgbClr val="FFFF00"/>
                      </a:solidFill>
                      <a:latin typeface="Arial" charset="0"/>
                      <a:cs typeface="Courier New" charset="0"/>
                    </a:rPr>
                    <a:t>以笏</a:t>
                  </a:r>
                  <a:r>
                    <a:rPr lang="en-GB" altLang="ja-JP" sz="2800" b="1">
                      <a:solidFill>
                        <a:srgbClr val="FFFF00"/>
                      </a:solidFill>
                      <a:latin typeface="Arial" charset="0"/>
                      <a:cs typeface="Courier New" charset="0"/>
                    </a:rPr>
                    <a:t>(</a:t>
                  </a:r>
                  <a:r>
                    <a:rPr lang="zh-CN" altLang="en-US" sz="2800" b="1">
                      <a:solidFill>
                        <a:srgbClr val="FFFF00"/>
                      </a:solidFill>
                      <a:latin typeface="Arial" charset="0"/>
                      <a:cs typeface="Courier New" charset="0"/>
                    </a:rPr>
                    <a:t>便雅悯支派</a:t>
                  </a:r>
                  <a:r>
                    <a:rPr lang="en-GB" altLang="ja-JP" sz="2800" b="1">
                      <a:solidFill>
                        <a:srgbClr val="FFFF00"/>
                      </a:solidFill>
                      <a:latin typeface="Arial" charset="0"/>
                      <a:cs typeface="Courier New" charset="0"/>
                    </a:rPr>
                    <a:t>), </a:t>
                  </a:r>
                  <a:r>
                    <a:rPr lang="zh-CN" altLang="en-US" sz="2800" b="1">
                      <a:solidFill>
                        <a:srgbClr val="FFFF00"/>
                      </a:solidFill>
                      <a:latin typeface="Arial" charset="0"/>
                      <a:cs typeface="Courier New" charset="0"/>
                    </a:rPr>
                    <a:t>左撇子</a:t>
                  </a:r>
                  <a:endParaRPr lang="en-GB" altLang="ja-JP" sz="2800" b="1">
                    <a:solidFill>
                      <a:srgbClr val="FFFF00"/>
                    </a:solidFill>
                    <a:latin typeface="Arial" charset="0"/>
                    <a:cs typeface="Courier New" charset="0"/>
                  </a:endParaRPr>
                </a:p>
                <a:p>
                  <a:pPr algn="ctr" eaLnBrk="0" hangingPunct="0"/>
                  <a:r>
                    <a:rPr lang="en-GB" sz="2000" b="1">
                      <a:solidFill>
                        <a:srgbClr val="FFFF00"/>
                      </a:solidFill>
                      <a:latin typeface="Arial" charset="0"/>
                      <a:cs typeface="Courier New" charset="0"/>
                    </a:rPr>
                    <a:t> </a:t>
                  </a:r>
                </a:p>
                <a:p>
                  <a:pPr algn="ctr" eaLnBrk="0" hangingPunct="0"/>
                  <a:endParaRPr lang="en-GB" sz="2000" b="1">
                    <a:solidFill>
                      <a:srgbClr val="FFFF00"/>
                    </a:solidFill>
                    <a:latin typeface="Arial" charset="0"/>
                    <a:cs typeface="Arial" charset="0"/>
                  </a:endParaRPr>
                </a:p>
              </p:txBody>
            </p:sp>
            <p:sp>
              <p:nvSpPr>
                <p:cNvPr id="135211" name="Rectangle 7"/>
                <p:cNvSpPr>
                  <a:spLocks noChangeArrowheads="1"/>
                </p:cNvSpPr>
                <p:nvPr/>
              </p:nvSpPr>
              <p:spPr bwMode="auto">
                <a:xfrm>
                  <a:off x="0" y="403"/>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77" name="Group 8"/>
              <p:cNvGrpSpPr>
                <a:grpSpLocks/>
              </p:cNvGrpSpPr>
              <p:nvPr/>
            </p:nvGrpSpPr>
            <p:grpSpPr bwMode="auto">
              <a:xfrm>
                <a:off x="0" y="1036"/>
                <a:ext cx="998" cy="633"/>
                <a:chOff x="0" y="1036"/>
                <a:chExt cx="998" cy="633"/>
              </a:xfrm>
            </p:grpSpPr>
            <p:sp>
              <p:nvSpPr>
                <p:cNvPr id="135208" name="Rectangle 9"/>
                <p:cNvSpPr>
                  <a:spLocks noChangeArrowheads="1"/>
                </p:cNvSpPr>
                <p:nvPr/>
              </p:nvSpPr>
              <p:spPr bwMode="auto">
                <a:xfrm>
                  <a:off x="43" y="103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209" name="Rectangle 10"/>
                <p:cNvSpPr>
                  <a:spLocks noChangeArrowheads="1"/>
                </p:cNvSpPr>
                <p:nvPr/>
              </p:nvSpPr>
              <p:spPr bwMode="auto">
                <a:xfrm>
                  <a:off x="0" y="1036"/>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78" name="Group 11"/>
              <p:cNvGrpSpPr>
                <a:grpSpLocks/>
              </p:cNvGrpSpPr>
              <p:nvPr/>
            </p:nvGrpSpPr>
            <p:grpSpPr bwMode="auto">
              <a:xfrm>
                <a:off x="998" y="1036"/>
                <a:ext cx="2774" cy="633"/>
                <a:chOff x="998" y="1036"/>
                <a:chExt cx="2774" cy="633"/>
              </a:xfrm>
            </p:grpSpPr>
            <p:sp>
              <p:nvSpPr>
                <p:cNvPr id="135206" name="Rectangle 12"/>
                <p:cNvSpPr>
                  <a:spLocks noChangeArrowheads="1"/>
                </p:cNvSpPr>
                <p:nvPr/>
              </p:nvSpPr>
              <p:spPr bwMode="auto">
                <a:xfrm>
                  <a:off x="1041" y="103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以色列以东南</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35207" name="Rectangle 13"/>
                <p:cNvSpPr>
                  <a:spLocks noChangeArrowheads="1"/>
                </p:cNvSpPr>
                <p:nvPr/>
              </p:nvSpPr>
              <p:spPr bwMode="auto">
                <a:xfrm>
                  <a:off x="998" y="1036"/>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79" name="Group 14"/>
              <p:cNvGrpSpPr>
                <a:grpSpLocks/>
              </p:cNvGrpSpPr>
              <p:nvPr/>
            </p:nvGrpSpPr>
            <p:grpSpPr bwMode="auto">
              <a:xfrm>
                <a:off x="0" y="1669"/>
                <a:ext cx="998" cy="633"/>
                <a:chOff x="0" y="1669"/>
                <a:chExt cx="998" cy="633"/>
              </a:xfrm>
            </p:grpSpPr>
            <p:sp>
              <p:nvSpPr>
                <p:cNvPr id="135204" name="Rectangle 15"/>
                <p:cNvSpPr>
                  <a:spLocks noChangeArrowheads="1"/>
                </p:cNvSpPr>
                <p:nvPr/>
              </p:nvSpPr>
              <p:spPr bwMode="auto">
                <a:xfrm>
                  <a:off x="43" y="1669"/>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35205" name="Rectangle 16"/>
                <p:cNvSpPr>
                  <a:spLocks noChangeArrowheads="1"/>
                </p:cNvSpPr>
                <p:nvPr/>
              </p:nvSpPr>
              <p:spPr bwMode="auto">
                <a:xfrm>
                  <a:off x="0" y="1669"/>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0" name="Group 17"/>
              <p:cNvGrpSpPr>
                <a:grpSpLocks/>
              </p:cNvGrpSpPr>
              <p:nvPr/>
            </p:nvGrpSpPr>
            <p:grpSpPr bwMode="auto">
              <a:xfrm>
                <a:off x="998" y="1669"/>
                <a:ext cx="2774" cy="633"/>
                <a:chOff x="998" y="1669"/>
                <a:chExt cx="2774" cy="633"/>
              </a:xfrm>
            </p:grpSpPr>
            <p:sp>
              <p:nvSpPr>
                <p:cNvPr id="135202" name="Rectangle 18"/>
                <p:cNvSpPr>
                  <a:spLocks noChangeArrowheads="1"/>
                </p:cNvSpPr>
                <p:nvPr/>
              </p:nvSpPr>
              <p:spPr bwMode="auto">
                <a:xfrm>
                  <a:off x="1041" y="1669"/>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以色列行恶</a:t>
                  </a:r>
                  <a:r>
                    <a:rPr lang="en-GB" altLang="ja-JP" sz="2000" b="1">
                      <a:solidFill>
                        <a:srgbClr val="FFFF00"/>
                      </a:solidFill>
                      <a:latin typeface="Arial" charset="0"/>
                      <a:cs typeface="Courier New" charset="0"/>
                    </a:rPr>
                    <a:t> (3:12a)</a:t>
                  </a:r>
                  <a:endParaRPr lang="en-GB" sz="2000" b="1">
                    <a:solidFill>
                      <a:srgbClr val="FFFF00"/>
                    </a:solidFill>
                    <a:latin typeface="Arial" charset="0"/>
                    <a:ea typeface="Courier New" charset="0"/>
                  </a:endParaRPr>
                </a:p>
              </p:txBody>
            </p:sp>
            <p:sp>
              <p:nvSpPr>
                <p:cNvPr id="135203" name="Rectangle 19"/>
                <p:cNvSpPr>
                  <a:spLocks noChangeArrowheads="1"/>
                </p:cNvSpPr>
                <p:nvPr/>
              </p:nvSpPr>
              <p:spPr bwMode="auto">
                <a:xfrm>
                  <a:off x="998" y="1669"/>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1" name="Group 20"/>
              <p:cNvGrpSpPr>
                <a:grpSpLocks/>
              </p:cNvGrpSpPr>
              <p:nvPr/>
            </p:nvGrpSpPr>
            <p:grpSpPr bwMode="auto">
              <a:xfrm>
                <a:off x="0" y="2302"/>
                <a:ext cx="998" cy="748"/>
                <a:chOff x="0" y="2302"/>
                <a:chExt cx="998" cy="748"/>
              </a:xfrm>
            </p:grpSpPr>
            <p:sp>
              <p:nvSpPr>
                <p:cNvPr id="135200" name="Rectangle 21"/>
                <p:cNvSpPr>
                  <a:spLocks noChangeArrowheads="1"/>
                </p:cNvSpPr>
                <p:nvPr/>
              </p:nvSpPr>
              <p:spPr bwMode="auto">
                <a:xfrm>
                  <a:off x="43" y="2302"/>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201" name="Rectangle 22"/>
                <p:cNvSpPr>
                  <a:spLocks noChangeArrowheads="1"/>
                </p:cNvSpPr>
                <p:nvPr/>
              </p:nvSpPr>
              <p:spPr bwMode="auto">
                <a:xfrm>
                  <a:off x="0" y="2302"/>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2" name="Group 23"/>
              <p:cNvGrpSpPr>
                <a:grpSpLocks/>
              </p:cNvGrpSpPr>
              <p:nvPr/>
            </p:nvGrpSpPr>
            <p:grpSpPr bwMode="auto">
              <a:xfrm>
                <a:off x="998" y="2139"/>
                <a:ext cx="2774" cy="911"/>
                <a:chOff x="998" y="2139"/>
                <a:chExt cx="2774" cy="911"/>
              </a:xfrm>
            </p:grpSpPr>
            <p:sp>
              <p:nvSpPr>
                <p:cNvPr id="135198" name="Rectangle 24"/>
                <p:cNvSpPr>
                  <a:spLocks noChangeArrowheads="1"/>
                </p:cNvSpPr>
                <p:nvPr/>
              </p:nvSpPr>
              <p:spPr bwMode="auto">
                <a:xfrm>
                  <a:off x="1041" y="2139"/>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摩押</a:t>
                  </a:r>
                  <a:r>
                    <a:rPr lang="en-GB" altLang="ja-JP"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-18 </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 (3:14)</a:t>
                  </a:r>
                  <a:endParaRPr lang="en-GB" sz="2000" b="1">
                    <a:solidFill>
                      <a:srgbClr val="FFFF00"/>
                    </a:solidFill>
                    <a:latin typeface="Arial" charset="0"/>
                    <a:ea typeface="Courier New" charset="0"/>
                  </a:endParaRPr>
                </a:p>
              </p:txBody>
            </p:sp>
            <p:sp>
              <p:nvSpPr>
                <p:cNvPr id="135199" name="Rectangle 25"/>
                <p:cNvSpPr>
                  <a:spLocks noChangeArrowheads="1"/>
                </p:cNvSpPr>
                <p:nvPr/>
              </p:nvSpPr>
              <p:spPr bwMode="auto">
                <a:xfrm>
                  <a:off x="998" y="2302"/>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3" name="Group 26"/>
              <p:cNvGrpSpPr>
                <a:grpSpLocks/>
              </p:cNvGrpSpPr>
              <p:nvPr/>
            </p:nvGrpSpPr>
            <p:grpSpPr bwMode="auto">
              <a:xfrm>
                <a:off x="0" y="3050"/>
                <a:ext cx="998" cy="633"/>
                <a:chOff x="0" y="3050"/>
                <a:chExt cx="998" cy="633"/>
              </a:xfrm>
            </p:grpSpPr>
            <p:sp>
              <p:nvSpPr>
                <p:cNvPr id="135196" name="Rectangle 27"/>
                <p:cNvSpPr>
                  <a:spLocks noChangeArrowheads="1"/>
                </p:cNvSpPr>
                <p:nvPr/>
              </p:nvSpPr>
              <p:spPr bwMode="auto">
                <a:xfrm>
                  <a:off x="43" y="305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197" name="Rectangle 28"/>
                <p:cNvSpPr>
                  <a:spLocks noChangeArrowheads="1"/>
                </p:cNvSpPr>
                <p:nvPr/>
              </p:nvSpPr>
              <p:spPr bwMode="auto">
                <a:xfrm>
                  <a:off x="0" y="305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4" name="Group 29"/>
              <p:cNvGrpSpPr>
                <a:grpSpLocks/>
              </p:cNvGrpSpPr>
              <p:nvPr/>
            </p:nvGrpSpPr>
            <p:grpSpPr bwMode="auto">
              <a:xfrm>
                <a:off x="998" y="3050"/>
                <a:ext cx="2774" cy="633"/>
                <a:chOff x="998" y="3050"/>
                <a:chExt cx="2774" cy="633"/>
              </a:xfrm>
            </p:grpSpPr>
            <p:sp>
              <p:nvSpPr>
                <p:cNvPr id="135194" name="Rectangle 30"/>
                <p:cNvSpPr>
                  <a:spLocks noChangeArrowheads="1"/>
                </p:cNvSpPr>
                <p:nvPr/>
              </p:nvSpPr>
              <p:spPr bwMode="auto">
                <a:xfrm>
                  <a:off x="1041" y="305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向耶和华呼叫</a:t>
                  </a:r>
                  <a:r>
                    <a:rPr lang="en-GB" altLang="ja-JP" sz="2000" b="1">
                      <a:solidFill>
                        <a:srgbClr val="FFFF00"/>
                      </a:solidFill>
                      <a:latin typeface="Arial" charset="0"/>
                      <a:cs typeface="Courier New" charset="0"/>
                    </a:rPr>
                    <a:t>(3:15)</a:t>
                  </a:r>
                  <a:endParaRPr lang="en-GB" sz="2000" b="1">
                    <a:solidFill>
                      <a:srgbClr val="FFFF00"/>
                    </a:solidFill>
                    <a:latin typeface="Arial" charset="0"/>
                    <a:cs typeface="Courier New" charset="0"/>
                  </a:endParaRPr>
                </a:p>
              </p:txBody>
            </p:sp>
            <p:sp>
              <p:nvSpPr>
                <p:cNvPr id="135195" name="Rectangle 31"/>
                <p:cNvSpPr>
                  <a:spLocks noChangeArrowheads="1"/>
                </p:cNvSpPr>
                <p:nvPr/>
              </p:nvSpPr>
              <p:spPr bwMode="auto">
                <a:xfrm>
                  <a:off x="998" y="305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5" name="Group 32"/>
              <p:cNvGrpSpPr>
                <a:grpSpLocks/>
              </p:cNvGrpSpPr>
              <p:nvPr/>
            </p:nvGrpSpPr>
            <p:grpSpPr bwMode="auto">
              <a:xfrm>
                <a:off x="0" y="3683"/>
                <a:ext cx="998" cy="633"/>
                <a:chOff x="0" y="3683"/>
                <a:chExt cx="998" cy="633"/>
              </a:xfrm>
            </p:grpSpPr>
            <p:sp>
              <p:nvSpPr>
                <p:cNvPr id="135192" name="Rectangle 33"/>
                <p:cNvSpPr>
                  <a:spLocks noChangeArrowheads="1"/>
                </p:cNvSpPr>
                <p:nvPr/>
              </p:nvSpPr>
              <p:spPr bwMode="auto">
                <a:xfrm>
                  <a:off x="43" y="368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193" name="Rectangle 34"/>
                <p:cNvSpPr>
                  <a:spLocks noChangeArrowheads="1"/>
                </p:cNvSpPr>
                <p:nvPr/>
              </p:nvSpPr>
              <p:spPr bwMode="auto">
                <a:xfrm>
                  <a:off x="0" y="368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6" name="Group 35"/>
              <p:cNvGrpSpPr>
                <a:grpSpLocks/>
              </p:cNvGrpSpPr>
              <p:nvPr/>
            </p:nvGrpSpPr>
            <p:grpSpPr bwMode="auto">
              <a:xfrm>
                <a:off x="998" y="3683"/>
                <a:ext cx="2774" cy="633"/>
                <a:chOff x="998" y="3683"/>
                <a:chExt cx="2774" cy="633"/>
              </a:xfrm>
            </p:grpSpPr>
            <p:sp>
              <p:nvSpPr>
                <p:cNvPr id="135190" name="Rectangle 36"/>
                <p:cNvSpPr>
                  <a:spLocks noChangeArrowheads="1"/>
                </p:cNvSpPr>
                <p:nvPr/>
              </p:nvSpPr>
              <p:spPr bwMode="auto">
                <a:xfrm>
                  <a:off x="1041" y="368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太平</a:t>
                  </a:r>
                  <a:r>
                    <a:rPr lang="en-US" altLang="zh-CN" sz="2000" b="1">
                      <a:solidFill>
                        <a:srgbClr val="FFFF00"/>
                      </a:solidFill>
                      <a:latin typeface="Arial" charset="0"/>
                      <a:cs typeface="Courier New" charset="0"/>
                    </a:rPr>
                    <a:t>80 </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(3:30)</a:t>
                  </a:r>
                </a:p>
                <a:p>
                  <a:pPr eaLnBrk="0" hangingPunct="0"/>
                  <a:endParaRPr lang="en-GB" sz="2000" b="1">
                    <a:solidFill>
                      <a:srgbClr val="FFFF00"/>
                    </a:solidFill>
                    <a:latin typeface="Arial" charset="0"/>
                    <a:ea typeface="Courier New" charset="0"/>
                  </a:endParaRPr>
                </a:p>
              </p:txBody>
            </p:sp>
            <p:sp>
              <p:nvSpPr>
                <p:cNvPr id="135191" name="Rectangle 37"/>
                <p:cNvSpPr>
                  <a:spLocks noChangeArrowheads="1"/>
                </p:cNvSpPr>
                <p:nvPr/>
              </p:nvSpPr>
              <p:spPr bwMode="auto">
                <a:xfrm>
                  <a:off x="998" y="368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7" name="Group 38"/>
              <p:cNvGrpSpPr>
                <a:grpSpLocks/>
              </p:cNvGrpSpPr>
              <p:nvPr/>
            </p:nvGrpSpPr>
            <p:grpSpPr bwMode="auto">
              <a:xfrm>
                <a:off x="0" y="4316"/>
                <a:ext cx="3772" cy="1824"/>
                <a:chOff x="0" y="4316"/>
                <a:chExt cx="3772" cy="1824"/>
              </a:xfrm>
            </p:grpSpPr>
            <p:sp>
              <p:nvSpPr>
                <p:cNvPr id="135188" name="Rectangle 39"/>
                <p:cNvSpPr>
                  <a:spLocks noChangeArrowheads="1"/>
                </p:cNvSpPr>
                <p:nvPr/>
              </p:nvSpPr>
              <p:spPr bwMode="auto">
                <a:xfrm>
                  <a:off x="43" y="4316"/>
                  <a:ext cx="3686"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buFontTx/>
                    <a:buAutoNum type="arabicPeriod"/>
                  </a:pPr>
                  <a:r>
                    <a:rPr lang="zh-CN" altLang="en-US" sz="1800" b="1">
                      <a:solidFill>
                        <a:srgbClr val="FFFF00"/>
                      </a:solidFill>
                      <a:latin typeface="Arial" charset="0"/>
                      <a:cs typeface="Courier New" charset="0"/>
                    </a:rPr>
                    <a:t>左撇子，出人意料。</a:t>
                  </a:r>
                  <a:endParaRPr lang="en-GB" altLang="ja-JP" sz="1800" b="1">
                    <a:solidFill>
                      <a:srgbClr val="FFFF00"/>
                    </a:solidFill>
                    <a:latin typeface="Arial" charset="0"/>
                    <a:cs typeface="Courier New" charset="0"/>
                  </a:endParaRPr>
                </a:p>
                <a:p>
                  <a:pPr marL="365125" indent="-365125" eaLnBrk="0" hangingPunct="0">
                    <a:buFontTx/>
                    <a:buAutoNum type="arabicPeriod"/>
                  </a:pPr>
                  <a:r>
                    <a:rPr lang="zh-CN" altLang="en-US" sz="1800" b="1">
                      <a:solidFill>
                        <a:srgbClr val="FFFF00"/>
                      </a:solidFill>
                      <a:latin typeface="Arial" charset="0"/>
                      <a:cs typeface="Courier New" charset="0"/>
                    </a:rPr>
                    <a:t>意外的拯救者：</a:t>
                  </a:r>
                  <a:endParaRPr lang="en-GB" altLang="ja-JP" sz="1800" b="1">
                    <a:solidFill>
                      <a:srgbClr val="FFFF00"/>
                    </a:solidFill>
                    <a:latin typeface="Arial" charset="0"/>
                    <a:cs typeface="Courier New" charset="0"/>
                  </a:endParaRPr>
                </a:p>
                <a:p>
                  <a:pPr marL="365125" indent="-365125" eaLnBrk="0" hangingPunct="0"/>
                  <a:r>
                    <a:rPr lang="en-GB" sz="1800" b="1">
                      <a:solidFill>
                        <a:srgbClr val="FFFF00"/>
                      </a:solidFill>
                      <a:latin typeface="Arial" charset="0"/>
                      <a:cs typeface="Courier New" charset="0"/>
                    </a:rPr>
                    <a:t>     a. </a:t>
                  </a:r>
                  <a:r>
                    <a:rPr lang="zh-CN" altLang="en-US" sz="1800" b="1">
                      <a:solidFill>
                        <a:srgbClr val="FFFF00"/>
                      </a:solidFill>
                      <a:latin typeface="Arial" charset="0"/>
                      <a:cs typeface="Courier New" charset="0"/>
                    </a:rPr>
                    <a:t>以色列视他为送贡品的差使而不是英雄</a:t>
                  </a:r>
                  <a:endParaRPr lang="en-GB" altLang="ja-JP" sz="1800" b="1">
                    <a:solidFill>
                      <a:srgbClr val="FFFF00"/>
                    </a:solidFill>
                    <a:latin typeface="Arial" charset="0"/>
                    <a:cs typeface="Courier New" charset="0"/>
                  </a:endParaRPr>
                </a:p>
                <a:p>
                  <a:pPr marL="365125" indent="-365125" eaLnBrk="0" hangingPunct="0"/>
                  <a:r>
                    <a:rPr lang="en-GB" sz="1800" b="1">
                      <a:solidFill>
                        <a:srgbClr val="FFFF00"/>
                      </a:solidFill>
                      <a:latin typeface="Arial" charset="0"/>
                      <a:cs typeface="Courier New" charset="0"/>
                    </a:rPr>
                    <a:t>     b. </a:t>
                  </a:r>
                  <a:r>
                    <a:rPr lang="zh-CN" altLang="en-US" sz="1800" b="1">
                      <a:solidFill>
                        <a:srgbClr val="FFFF00"/>
                      </a:solidFill>
                      <a:latin typeface="Arial" charset="0"/>
                      <a:cs typeface="Courier New" charset="0"/>
                    </a:rPr>
                    <a:t>伊矶伦视以笏为一个畸形，软弱的刺客。</a:t>
                  </a:r>
                  <a:endParaRPr lang="en-GB" altLang="ja-JP" sz="1800" b="1">
                    <a:solidFill>
                      <a:srgbClr val="FFFF00"/>
                    </a:solidFill>
                    <a:latin typeface="Arial" charset="0"/>
                    <a:cs typeface="Courier New" charset="0"/>
                  </a:endParaRPr>
                </a:p>
                <a:p>
                  <a:pPr marL="365125" indent="-365125" eaLnBrk="0" hangingPunct="0"/>
                  <a:r>
                    <a:rPr lang="en-GB" sz="1800" b="1">
                      <a:solidFill>
                        <a:srgbClr val="FFFF00"/>
                      </a:solidFill>
                      <a:latin typeface="Arial" charset="0"/>
                      <a:cs typeface="Courier New" charset="0"/>
                    </a:rPr>
                    <a:t>3.	</a:t>
                  </a:r>
                  <a:r>
                    <a:rPr lang="zh-CN" altLang="en-US" sz="1800" b="1">
                      <a:solidFill>
                        <a:srgbClr val="FFFF00"/>
                      </a:solidFill>
                      <a:latin typeface="Arial" charset="0"/>
                      <a:cs typeface="Courier New" charset="0"/>
                    </a:rPr>
                    <a:t>以笏向伊矶伦报告的是 “剑”。</a:t>
                  </a:r>
                  <a:endParaRPr lang="en-GB" altLang="ja-JP" sz="1800" b="1">
                    <a:solidFill>
                      <a:srgbClr val="FFFF00"/>
                    </a:solidFill>
                    <a:latin typeface="Arial" charset="0"/>
                    <a:cs typeface="Courier New" charset="0"/>
                  </a:endParaRPr>
                </a:p>
                <a:p>
                  <a:pPr marL="365125" indent="-365125" eaLnBrk="0" hangingPunct="0">
                    <a:buFontTx/>
                    <a:buAutoNum type="arabicPeriod" startAt="4"/>
                  </a:pPr>
                  <a:r>
                    <a:rPr lang="zh-CN" altLang="en-US" sz="1800" b="1">
                      <a:solidFill>
                        <a:srgbClr val="FFFF00"/>
                      </a:solidFill>
                      <a:latin typeface="Arial" charset="0"/>
                      <a:cs typeface="Courier New" charset="0"/>
                    </a:rPr>
                    <a:t>珊迦（亚拿之子）以赶牛的棍子打死了</a:t>
                  </a:r>
                  <a:r>
                    <a:rPr lang="en-US" altLang="zh-CN" sz="1800" b="1">
                      <a:solidFill>
                        <a:srgbClr val="FFFF00"/>
                      </a:solidFill>
                      <a:latin typeface="Arial" charset="0"/>
                      <a:cs typeface="Courier New" charset="0"/>
                    </a:rPr>
                    <a:t>600 </a:t>
                  </a:r>
                  <a:r>
                    <a:rPr lang="zh-CN" altLang="en-US" sz="1800" b="1">
                      <a:solidFill>
                        <a:srgbClr val="FFFF00"/>
                      </a:solidFill>
                      <a:latin typeface="Arial" charset="0"/>
                      <a:cs typeface="Courier New" charset="0"/>
                    </a:rPr>
                    <a:t>人并在以笏的年代成为东北以色列的拯救者。</a:t>
                  </a:r>
                  <a:endParaRPr lang="en-GB" sz="2000" b="1">
                    <a:solidFill>
                      <a:srgbClr val="FFFF00"/>
                    </a:solidFill>
                    <a:latin typeface="Arial" charset="0"/>
                    <a:cs typeface="Arial" charset="0"/>
                  </a:endParaRPr>
                </a:p>
              </p:txBody>
            </p:sp>
            <p:sp>
              <p:nvSpPr>
                <p:cNvPr id="135189" name="Rectangle 40"/>
                <p:cNvSpPr>
                  <a:spLocks noChangeArrowheads="1"/>
                </p:cNvSpPr>
                <p:nvPr/>
              </p:nvSpPr>
              <p:spPr bwMode="auto">
                <a:xfrm>
                  <a:off x="0" y="4316"/>
                  <a:ext cx="3772" cy="182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35175" name="Rectangle 41"/>
            <p:cNvSpPr>
              <a:spLocks noChangeArrowheads="1"/>
            </p:cNvSpPr>
            <p:nvPr/>
          </p:nvSpPr>
          <p:spPr bwMode="auto">
            <a:xfrm>
              <a:off x="-3" y="400"/>
              <a:ext cx="3778" cy="5740"/>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35172" name="Rectangle 42"/>
          <p:cNvSpPr>
            <a:spLocks noChangeArrowheads="1"/>
          </p:cNvSpPr>
          <p:nvPr/>
        </p:nvSpPr>
        <p:spPr bwMode="auto">
          <a:xfrm>
            <a:off x="3175" y="7386638"/>
            <a:ext cx="91440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r>
              <a:rPr lang="en-GB" sz="1600">
                <a:latin typeface="Arial" charset="0"/>
                <a:cs typeface="Courier New" charset="0"/>
              </a:rPr>
              <a:t> </a:t>
            </a:r>
          </a:p>
          <a:p>
            <a:pPr eaLnBrk="0" hangingPunct="0"/>
            <a:endParaRPr lang="en-GB" sz="3200">
              <a:latin typeface="Arial" charset="0"/>
              <a:ea typeface="Courier New" charset="0"/>
            </a:endParaRPr>
          </a:p>
        </p:txBody>
      </p:sp>
      <p:sp>
        <p:nvSpPr>
          <p:cNvPr id="135173" name="Rectangle 43"/>
          <p:cNvSpPr>
            <a:spLocks noChangeArrowheads="1"/>
          </p:cNvSpPr>
          <p:nvPr/>
        </p:nvSpPr>
        <p:spPr bwMode="auto">
          <a:xfrm>
            <a:off x="8382000" y="1031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p>
        </p:txBody>
      </p:sp>
      <p:sp>
        <p:nvSpPr>
          <p:cNvPr id="45" name="Title 1"/>
          <p:cNvSpPr txBox="1">
            <a:spLocks/>
          </p:cNvSpPr>
          <p:nvPr/>
        </p:nvSpPr>
        <p:spPr bwMode="auto">
          <a:xfrm>
            <a:off x="3059113" y="-26988"/>
            <a:ext cx="3384550" cy="587376"/>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以忽</a:t>
            </a:r>
            <a:endParaRPr lang="en-US" sz="4000" b="1" kern="0" dirty="0">
              <a:solidFill>
                <a:schemeClr val="bg1"/>
              </a:solidFill>
              <a:latin typeface="Arial"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珊迦在哪里做士师</a:t>
            </a:r>
            <a:r>
              <a:rPr lang="en-US" sz="2800" b="1" dirty="0">
                <a:effectLst>
                  <a:glow rad="127000">
                    <a:schemeClr val="tx1"/>
                  </a:glow>
                </a:effectLst>
                <a:latin typeface="Arial" charset="0"/>
                <a:ea typeface="ＭＳ Ｐゴシック" charset="0"/>
                <a:cs typeface="ＭＳ Ｐゴシック" charset="0"/>
              </a:rPr>
              <a:t>(3:30)?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963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3" name="Text Box 11"/>
          <p:cNvSpPr txBox="1">
            <a:spLocks noChangeArrowheads="1"/>
          </p:cNvSpPr>
          <p:nvPr/>
        </p:nvSpPr>
        <p:spPr bwMode="auto">
          <a:xfrm>
            <a:off x="2699792" y="134076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endParaRPr lang="en-US" b="1" dirty="0">
              <a:solidFill>
                <a:srgbClr val="FFFFFF"/>
              </a:solidFill>
              <a:effectLst>
                <a:glow rad="279400">
                  <a:srgbClr val="000000">
                    <a:alpha val="98000"/>
                  </a:srgbClr>
                </a:glow>
              </a:effectLst>
              <a:latin typeface="Arial" charset="0"/>
              <a:cs typeface="Arial" charset="0"/>
            </a:endParaRP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以笏之后，有亚拿的儿子珊迦；他用赶牛棒击杀了六百非利士人；他也拯救了以色列人。</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(3:31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338703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2788897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8"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9"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属灵悖逆</a:t>
            </a:r>
            <a:endParaRPr lang="en-US" altLang="zh-CN" sz="1600" dirty="0">
              <a:solidFill>
                <a:srgbClr val="FFFF00"/>
              </a:solidFill>
            </a:endParaRPr>
          </a:p>
          <a:p>
            <a:pPr algn="ctr" eaLnBrk="1" hangingPunct="1"/>
            <a:r>
              <a:rPr lang="en-US" sz="1600" dirty="0">
                <a:solidFill>
                  <a:srgbClr val="FFFF00"/>
                </a:solidFill>
              </a:rPr>
              <a:t>2</a:t>
            </a:r>
            <a:r>
              <a:rPr lang="zh-CN" altLang="en-US" sz="1600" dirty="0">
                <a:solidFill>
                  <a:srgbClr val="FFFF00"/>
                </a:solidFill>
              </a:rPr>
              <a:t>：</a:t>
            </a:r>
            <a:r>
              <a:rPr lang="en-US" altLang="zh-CN" sz="1600" dirty="0">
                <a:solidFill>
                  <a:srgbClr val="FFFF00"/>
                </a:solidFill>
              </a:rPr>
              <a:t>1-5</a:t>
            </a:r>
            <a:endParaRPr lang="en-US" sz="1600" dirty="0">
              <a:solidFill>
                <a:srgbClr val="FFFF00"/>
              </a:solidFill>
            </a:endParaRPr>
          </a:p>
        </p:txBody>
      </p:sp>
      <p:sp>
        <p:nvSpPr>
          <p:cNvPr id="50"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序言</a:t>
            </a:r>
            <a:endParaRPr lang="en-US" altLang="zh-CN" sz="1500" dirty="0">
              <a:solidFill>
                <a:srgbClr val="FFFF00"/>
              </a:solidFill>
            </a:endParaRPr>
          </a:p>
          <a:p>
            <a:pPr algn="ctr" eaLnBrk="1" hangingPunct="1"/>
            <a:r>
              <a:rPr lang="en-US" altLang="zh-CN" sz="1200" dirty="0">
                <a:solidFill>
                  <a:srgbClr val="FFFF00"/>
                </a:solidFill>
              </a:rPr>
              <a:t>2</a:t>
            </a:r>
            <a:r>
              <a:rPr lang="zh-CN" altLang="en-US" sz="1200" dirty="0">
                <a:solidFill>
                  <a:srgbClr val="FFFF00"/>
                </a:solidFill>
              </a:rPr>
              <a:t>：</a:t>
            </a:r>
            <a:r>
              <a:rPr lang="en-US" altLang="zh-CN" sz="1200" dirty="0">
                <a:solidFill>
                  <a:srgbClr val="FFFF00"/>
                </a:solidFill>
              </a:rPr>
              <a:t>6- 3</a:t>
            </a:r>
            <a:r>
              <a:rPr lang="zh-CN" altLang="en-US" sz="1200" dirty="0">
                <a:solidFill>
                  <a:srgbClr val="FFFF00"/>
                </a:solidFill>
              </a:rPr>
              <a:t>：</a:t>
            </a:r>
            <a:r>
              <a:rPr lang="en-US" altLang="zh-CN" sz="1200" dirty="0">
                <a:solidFill>
                  <a:srgbClr val="FFFF00"/>
                </a:solidFill>
              </a:rPr>
              <a:t>6</a:t>
            </a:r>
          </a:p>
          <a:p>
            <a:pPr algn="ctr" eaLnBrk="1" hangingPunct="1"/>
            <a:endParaRPr lang="en-US" sz="1500" dirty="0">
              <a:solidFill>
                <a:srgbClr val="FFFF00"/>
              </a:solidFill>
            </a:endParaRPr>
          </a:p>
        </p:txBody>
      </p:sp>
      <p:sp>
        <p:nvSpPr>
          <p:cNvPr id="51" name="TextBox 50"/>
          <p:cNvSpPr txBox="1">
            <a:spLocks noChangeArrowheads="1"/>
          </p:cNvSpPr>
          <p:nvPr/>
        </p:nvSpPr>
        <p:spPr bwMode="auto">
          <a:xfrm>
            <a:off x="2895600"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1"/>
          <p:cNvSpPr txBox="1">
            <a:spLocks noChangeArrowheads="1"/>
          </p:cNvSpPr>
          <p:nvPr/>
        </p:nvSpPr>
        <p:spPr bwMode="auto">
          <a:xfrm>
            <a:off x="3467100"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5"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6" restart="whenNotActive" fill="hold" evtFilter="cancelBubble" nodeType="interactiveSeq">
                <p:stCondLst>
                  <p:cond evt="onClick" delay="0">
                    <p:tgtEl>
                      <p:spTgt spid="84995"/>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2" presetClass="mediacall" presetSubtype="0" fill="hold" nodeType="clickEffect">
                                  <p:stCondLst>
                                    <p:cond delay="0"/>
                                  </p:stCondLst>
                                  <p:childTnLst>
                                    <p:cmd type="call" cmd="togglePause">
                                      <p:cBhvr>
                                        <p:cTn id="110"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zh-CN" altLang="en-US" sz="5400" dirty="0">
                <a:solidFill>
                  <a:schemeClr val="bg1"/>
                </a:solidFill>
                <a:effectLst>
                  <a:glow rad="152400">
                    <a:schemeClr val="tx1"/>
                  </a:glow>
                </a:effectLst>
              </a:rPr>
              <a:t>底波拉与</a:t>
            </a:r>
            <a:br>
              <a:rPr lang="en-US" altLang="zh-CN" sz="5400" dirty="0">
                <a:solidFill>
                  <a:schemeClr val="bg1"/>
                </a:solidFill>
                <a:effectLst>
                  <a:glow rad="152400">
                    <a:schemeClr val="tx1"/>
                  </a:glow>
                </a:effectLst>
              </a:rPr>
            </a:br>
            <a:r>
              <a:rPr lang="zh-CN" altLang="en-US" sz="5400" dirty="0">
                <a:solidFill>
                  <a:schemeClr val="bg1"/>
                </a:solidFill>
                <a:effectLst>
                  <a:glow rad="152400">
                    <a:schemeClr val="tx1"/>
                  </a:glow>
                </a:effectLst>
              </a:rPr>
              <a:t>巴拉</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747632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theme/_rels/them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6.xml><?xml version="1.0" encoding="utf-8"?>
<a:theme xmlns:a="http://schemas.openxmlformats.org/drawingml/2006/main" name="2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4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2_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7BD4AC-7DC5-9F4A-99D4-2987AE47FC1E}">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10187</TotalTime>
  <Words>14343</Words>
  <Application>Microsoft Macintosh PowerPoint</Application>
  <PresentationFormat>On-screen Show (4:3)</PresentationFormat>
  <Paragraphs>2191</Paragraphs>
  <Slides>223</Slides>
  <Notes>178</Notes>
  <HiddenSlides>0</HiddenSlides>
  <MMClips>11</MMClips>
  <ScaleCrop>false</ScaleCrop>
  <HeadingPairs>
    <vt:vector size="8" baseType="variant">
      <vt:variant>
        <vt:lpstr>Fonts Used</vt:lpstr>
      </vt:variant>
      <vt:variant>
        <vt:i4>29</vt:i4>
      </vt:variant>
      <vt:variant>
        <vt:lpstr>Theme</vt:lpstr>
      </vt:variant>
      <vt:variant>
        <vt:i4>75</vt:i4>
      </vt:variant>
      <vt:variant>
        <vt:lpstr>Embedded OLE Servers</vt:lpstr>
      </vt:variant>
      <vt:variant>
        <vt:i4>2</vt:i4>
      </vt:variant>
      <vt:variant>
        <vt:lpstr>Slide Titles</vt:lpstr>
      </vt:variant>
      <vt:variant>
        <vt:i4>223</vt:i4>
      </vt:variant>
    </vt:vector>
  </HeadingPairs>
  <TitlesOfParts>
    <vt:vector size="329" baseType="lpstr">
      <vt:lpstr>Brush Script MT</vt:lpstr>
      <vt:lpstr>FZLiBian-S02S</vt:lpstr>
      <vt:lpstr>ＭＳ Ｐゴシック</vt:lpstr>
      <vt:lpstr>ＭＳ Ｐゴシック</vt:lpstr>
      <vt:lpstr>Osaka</vt:lpstr>
      <vt:lpstr>SimSun</vt:lpstr>
      <vt:lpstr>Times</vt:lpstr>
      <vt:lpstr>Apple Chancery</vt:lpstr>
      <vt:lpstr>Arial</vt:lpstr>
      <vt:lpstr>Arial Black</vt:lpstr>
      <vt:lpstr>Arial Narrow</vt:lpstr>
      <vt:lpstr>Arial Rounded MT Bold</vt:lpstr>
      <vt:lpstr>Book Antiqua</vt:lpstr>
      <vt:lpstr>Calibri</vt:lpstr>
      <vt:lpstr>Comic Sans MS</vt:lpstr>
      <vt:lpstr>Curlz MT</vt:lpstr>
      <vt:lpstr>Driveby</vt:lpstr>
      <vt:lpstr>Garamond</vt:lpstr>
      <vt:lpstr>Helvetica</vt:lpstr>
      <vt:lpstr>Impact</vt:lpstr>
      <vt:lpstr>Monotype Sorts</vt:lpstr>
      <vt:lpstr>Rockwell</vt:lpstr>
      <vt:lpstr>Source Serif Pro</vt:lpstr>
      <vt:lpstr>Symbol</vt:lpstr>
      <vt:lpstr>Tahoma</vt:lpstr>
      <vt:lpstr>Times New Roman</vt:lpstr>
      <vt:lpstr>Tw Cen MT</vt:lpstr>
      <vt:lpstr>Wingdings</vt:lpstr>
      <vt:lpstr>Wingdings 2</vt:lpstr>
      <vt:lpstr>Default Design</vt:lpstr>
      <vt:lpstr>MEADOW</vt:lpstr>
      <vt:lpstr>Lock And Key</vt:lpstr>
      <vt:lpstr>Blueprint</vt:lpstr>
      <vt:lpstr>1_Lock And Key</vt:lpstr>
      <vt:lpstr>1_Default Design</vt:lpstr>
      <vt:lpstr>2_Default Design</vt:lpstr>
      <vt:lpstr>3_Default Design</vt:lpstr>
      <vt:lpstr>49_Blank Presentation</vt:lpstr>
      <vt:lpstr>1_Office Theme</vt:lpstr>
      <vt:lpstr>1_untitled 1</vt:lpstr>
      <vt:lpstr>Median</vt:lpstr>
      <vt:lpstr>5_Default Design</vt:lpstr>
      <vt:lpstr>6_Default Design</vt:lpstr>
      <vt:lpstr>Blank Presentation</vt:lpstr>
      <vt:lpstr>7_Default Design</vt:lpstr>
      <vt:lpstr>1_Blank Presentation</vt:lpstr>
      <vt:lpstr>8_Default Design</vt:lpstr>
      <vt:lpstr>2_Blank Presentation</vt:lpstr>
      <vt:lpstr>1_Quill Pen</vt:lpstr>
      <vt:lpstr>9_Default Design</vt:lpstr>
      <vt:lpstr>4_Blank Presentation</vt:lpstr>
      <vt:lpstr>10_Default Design</vt:lpstr>
      <vt:lpstr>11_Default Design</vt:lpstr>
      <vt:lpstr>5_Blank Presentation</vt:lpstr>
      <vt:lpstr>13_Default Design</vt:lpstr>
      <vt:lpstr>6_Blank Presentation</vt:lpstr>
      <vt:lpstr>14_Default Design</vt:lpstr>
      <vt:lpstr>7_Blank Presentation</vt:lpstr>
      <vt:lpstr>1_Pulse</vt:lpstr>
      <vt:lpstr>8_Blank Presentation</vt:lpstr>
      <vt:lpstr>9_Blank Presentation</vt:lpstr>
      <vt:lpstr>15_Default Design</vt:lpstr>
      <vt:lpstr>10_Blank Presentation</vt:lpstr>
      <vt:lpstr>2_Lock And Key</vt:lpstr>
      <vt:lpstr>16_Default Design</vt:lpstr>
      <vt:lpstr>11_Blank Presentation</vt:lpstr>
      <vt:lpstr>12_Blank Presentation</vt:lpstr>
      <vt:lpstr>17_Default Design</vt:lpstr>
      <vt:lpstr>13_Blank Presentation</vt:lpstr>
      <vt:lpstr>14_Blank Presentation</vt:lpstr>
      <vt:lpstr>20_Default Design</vt:lpstr>
      <vt:lpstr>22_Default Design</vt:lpstr>
      <vt:lpstr>15_Blank Presentation</vt:lpstr>
      <vt:lpstr>16_Blank Presentation</vt:lpstr>
      <vt:lpstr>24_Default Design</vt:lpstr>
      <vt:lpstr>17_Blank Presentation</vt:lpstr>
      <vt:lpstr>25_Default Design</vt:lpstr>
      <vt:lpstr>18_Blank Presentation</vt:lpstr>
      <vt:lpstr>19_Blank Presentation</vt:lpstr>
      <vt:lpstr>29_Default Design</vt:lpstr>
      <vt:lpstr>5_Orbit</vt:lpstr>
      <vt:lpstr>32_Default Design</vt:lpstr>
      <vt:lpstr>33_Default Design</vt:lpstr>
      <vt:lpstr>34_Default Design</vt:lpstr>
      <vt:lpstr>35_Default Design</vt:lpstr>
      <vt:lpstr>36_Default Design</vt:lpstr>
      <vt:lpstr>37_Default Design</vt:lpstr>
      <vt:lpstr>38_Default Design</vt:lpstr>
      <vt:lpstr>3_Lock And Key</vt:lpstr>
      <vt:lpstr>23_Default Design</vt:lpstr>
      <vt:lpstr>Quill Pen</vt:lpstr>
      <vt:lpstr>2_Office Theme</vt:lpstr>
      <vt:lpstr>21_Default Design</vt:lpstr>
      <vt:lpstr>1_Median</vt:lpstr>
      <vt:lpstr>2_Quill Pen</vt:lpstr>
      <vt:lpstr>9_Office Theme</vt:lpstr>
      <vt:lpstr>40_Default Design</vt:lpstr>
      <vt:lpstr>Expedition</vt:lpstr>
      <vt:lpstr>2_Soaring</vt:lpstr>
      <vt:lpstr>4_Default Design</vt:lpstr>
      <vt:lpstr>3_Blank Presentation</vt:lpstr>
      <vt:lpstr>6_SERENE</vt:lpstr>
      <vt:lpstr>26_Default Design</vt:lpstr>
      <vt:lpstr>50_Blank Presentation</vt:lpstr>
      <vt:lpstr>Slide</vt:lpstr>
      <vt:lpstr>Document</vt:lpstr>
      <vt:lpstr>士师记 </vt:lpstr>
      <vt:lpstr>关键字</vt:lpstr>
      <vt:lpstr>主题</vt:lpstr>
      <vt:lpstr>关键节</vt:lpstr>
      <vt:lpstr>士师记  国度声明</vt:lpstr>
      <vt:lpstr>士师记 信息声明</vt:lpstr>
      <vt:lpstr>圣约</vt:lpstr>
      <vt:lpstr>救赎</vt:lpstr>
      <vt:lpstr>弥赛亚</vt:lpstr>
      <vt:lpstr>Book Chart</vt:lpstr>
      <vt:lpstr>Barry Huddleston, The Acrostic Summarized Bible (Grand Rapids: Baker, 1992)</vt:lpstr>
      <vt:lpstr>作个坚定的人</vt:lpstr>
      <vt:lpstr>E N Poulson博士</vt:lpstr>
      <vt:lpstr>你为什么必须要坚定让神作你的王呢? </vt:lpstr>
      <vt:lpstr>I. 不完全的顺服会种下失败的种子（1–2).</vt:lpstr>
      <vt:lpstr>II. 相对主义会让人陷入罪的循环(3–16).</vt:lpstr>
      <vt:lpstr>III. 相对主义会导致偶像崇拜 (17–21). </vt:lpstr>
      <vt:lpstr>中心思想</vt:lpstr>
      <vt:lpstr>讨论问题: 今日的世界与士师时代有什么相同之处？</vt:lpstr>
      <vt:lpstr>PowerPoint Presentation</vt:lpstr>
      <vt:lpstr>民的诞生</vt:lpstr>
      <vt:lpstr>士师是何等人物？</vt:lpstr>
      <vt:lpstr>作者和著作日期</vt:lpstr>
      <vt:lpstr>相对性</vt:lpstr>
      <vt:lpstr>申命记7:1-4</vt:lpstr>
      <vt:lpstr>申命记7:1-4</vt:lpstr>
      <vt:lpstr>主题</vt:lpstr>
      <vt:lpstr>这件婚纱是什么颜色的？</vt:lpstr>
      <vt:lpstr>作个坚定的人</vt:lpstr>
      <vt:lpstr>E N Poulson 博士</vt:lpstr>
      <vt:lpstr>E N Poulson博士</vt:lpstr>
      <vt:lpstr>Dr E N Poulson 博士</vt:lpstr>
      <vt:lpstr>Dr E N Poulson</vt:lpstr>
      <vt:lpstr>坚定不移</vt:lpstr>
      <vt:lpstr>你把信任放在哪里？ 你对上帝有坚定不移的信任吗？</vt:lpstr>
      <vt:lpstr>Defining "Steadfast"</vt:lpstr>
      <vt:lpstr>你为什么必须要坚定让神作你的王呢? </vt:lpstr>
      <vt:lpstr>在约书亚统治下定居的土地</vt:lpstr>
      <vt:lpstr>以色列占领地和 土地的分配</vt:lpstr>
      <vt:lpstr>他们可使用的 “圣经/话语”</vt:lpstr>
      <vt:lpstr>48 利未人的城邑</vt:lpstr>
      <vt:lpstr>Book Chart</vt:lpstr>
      <vt:lpstr>你为什么必须要坚定让神作你的王呢? </vt:lpstr>
      <vt:lpstr>I. 不完全的顺服会种下失败的种子（1–2).</vt:lpstr>
      <vt:lpstr>以色列未能完全占领迦南，因此需要士师记（1:1-2:5）</vt:lpstr>
      <vt:lpstr>士师记 </vt:lpstr>
      <vt:lpstr>Barry Huddleston, The Acrostic Summarized Bible (Grand Rapids: Baker, 1992)</vt:lpstr>
      <vt:lpstr>Slides on  士师记 1</vt:lpstr>
      <vt:lpstr>Book Chart</vt:lpstr>
      <vt:lpstr>部落的人口</vt:lpstr>
      <vt:lpstr>按部落划分的人口</vt:lpstr>
      <vt:lpstr>关键字</vt:lpstr>
      <vt:lpstr>主题</vt:lpstr>
      <vt:lpstr>关键节</vt:lpstr>
      <vt:lpstr>逃城</vt:lpstr>
      <vt:lpstr>48 利未人的城邑</vt:lpstr>
      <vt:lpstr>土地在 约书亚的领导下 被征服</vt:lpstr>
      <vt:lpstr>以色列占领地和 土地的分配</vt:lpstr>
      <vt:lpstr>主前1400 的以色列是今天的西岸地带!</vt:lpstr>
      <vt:lpstr>士师的家乡 </vt:lpstr>
      <vt:lpstr>Slides on  士师记 2</vt:lpstr>
      <vt:lpstr>Book Chart</vt:lpstr>
      <vt:lpstr>PowerPoint Presentation</vt:lpstr>
      <vt:lpstr>PowerPoint Presentation</vt:lpstr>
      <vt:lpstr>违背耶和华作为君王的旨意 会带来麻烦</vt:lpstr>
      <vt:lpstr>相对性</vt:lpstr>
      <vt:lpstr>PowerPoint Presentation</vt:lpstr>
      <vt:lpstr>相对主义</vt:lpstr>
      <vt:lpstr>你为什么必须要坚定让神作你的王呢? </vt:lpstr>
      <vt:lpstr>I. 不完全的顺服会种下失败的种子（1–2).</vt:lpstr>
      <vt:lpstr>II. 相对主义会让人陷入罪的循环(3–16).</vt:lpstr>
      <vt:lpstr>士师们试图阻止以色列的罪恶循环，以表明神的绝对标准比以色列的相对标准更好（士师记2:6-16:31）。</vt:lpstr>
      <vt:lpstr>士师记中的循环</vt:lpstr>
      <vt:lpstr>PowerPoint Presentation</vt:lpstr>
      <vt:lpstr>士师记的奥秘</vt:lpstr>
      <vt:lpstr>PowerPoint Presentation</vt:lpstr>
      <vt:lpstr>士师统治之年 </vt:lpstr>
      <vt:lpstr>具有可能性的解释</vt:lpstr>
      <vt:lpstr>士师来 自哪里?</vt:lpstr>
      <vt:lpstr>我们是如何看待时差的问题?</vt:lpstr>
      <vt:lpstr>旧约先贤和士师</vt:lpstr>
      <vt:lpstr>旧约先贤和士师</vt:lpstr>
      <vt:lpstr>旧约先贤和士师</vt:lpstr>
      <vt:lpstr>年代重叠</vt:lpstr>
      <vt:lpstr>研究结论</vt:lpstr>
      <vt:lpstr>Slides on  士师记 3</vt:lpstr>
      <vt:lpstr>士师时代在迦南地的敌人</vt:lpstr>
      <vt:lpstr>PowerPoint Presentation</vt:lpstr>
      <vt:lpstr>Book Chart</vt:lpstr>
      <vt:lpstr>以色列的士师</vt:lpstr>
      <vt:lpstr>俄陀聂在哪里做士师(3:7-11)?</vt:lpstr>
      <vt:lpstr>俄陀聂</vt:lpstr>
      <vt:lpstr>以忽在哪里做士师(3:12-30)?</vt:lpstr>
      <vt:lpstr>以忽</vt:lpstr>
      <vt:lpstr>PowerPoint Presentation</vt:lpstr>
      <vt:lpstr>珊迦在哪里做士师(3:30)?</vt:lpstr>
      <vt:lpstr>Slides on  士师记 4</vt:lpstr>
      <vt:lpstr>Book Chart</vt:lpstr>
      <vt:lpstr>底波拉与 巴拉</vt:lpstr>
      <vt:lpstr>底波拉与巴拉在哪里做士师?</vt:lpstr>
      <vt:lpstr>10,000 以色列人击败 900 辆迦南战车 （士师记 4：3，6）</vt:lpstr>
      <vt:lpstr>Slides on  士师记 5</vt:lpstr>
      <vt:lpstr>PowerPoint Presentation</vt:lpstr>
      <vt:lpstr>底波拉之歌  (士师记  5)</vt:lpstr>
      <vt:lpstr>Slides on  士师记 6</vt:lpstr>
      <vt:lpstr>Book Chart</vt:lpstr>
      <vt:lpstr>其甸在哪里做士师?</vt:lpstr>
      <vt:lpstr>其甸</vt:lpstr>
      <vt:lpstr>“ 基甸感谢神赐予露水的奇迹”，由马尔滕·范·赫姆斯克尔克绘制，1550年于斯特拉斯堡美术馆收藏”</vt:lpstr>
      <vt:lpstr>神呼召基甸</vt:lpstr>
      <vt:lpstr>PowerPoint Presentation</vt:lpstr>
      <vt:lpstr>Slides on  士师记 7</vt:lpstr>
      <vt:lpstr>基甸裁减军队（7：1-8a）</vt:lpstr>
      <vt:lpstr>基甸击败米甸人  (7:17-21)</vt:lpstr>
      <vt:lpstr>Slides on  士师记 8</vt:lpstr>
      <vt:lpstr>“以及欺压他们的人的棍，你都折断了，像在米甸的日子一样。”  (塞 9:4b CNVS)</vt:lpstr>
      <vt:lpstr>PowerPoint Presentation</vt:lpstr>
      <vt:lpstr>Slides on  士师记 9</vt:lpstr>
      <vt:lpstr>亚比米勒在哪里做 士师?</vt:lpstr>
      <vt:lpstr>陀拉在哪里做士师?</vt:lpstr>
      <vt:lpstr>Slides on  士师记 10</vt:lpstr>
      <vt:lpstr>Book Chart</vt:lpstr>
      <vt:lpstr>睚珥在哪里做士师?</vt:lpstr>
      <vt:lpstr>耶弗他在哪里做士师?</vt:lpstr>
      <vt:lpstr>耶弗他的胜利 (10:17–12:6)</vt:lpstr>
      <vt:lpstr>Slides on  士师记 11</vt:lpstr>
      <vt:lpstr>耶弗他的资料显示早期出埃及 (1446)</vt:lpstr>
      <vt:lpstr>耶弗他 对战  亚扪人</vt:lpstr>
      <vt:lpstr>早期的出埃及(1446)</vt:lpstr>
      <vt:lpstr>耶弗他的女儿迎接他（11:34）</vt:lpstr>
      <vt:lpstr>耶弗他真的杀了自己的女儿吗？</vt:lpstr>
      <vt:lpstr>关于耶弗他的女儿的观点（士师记第12章）</vt:lpstr>
      <vt:lpstr>关于耶弗他的女儿的观点（士师记第12章）</vt:lpstr>
      <vt:lpstr>关于耶弗他的女儿的观点（士师记第12章）</vt:lpstr>
      <vt:lpstr>PowerPoint Presentation</vt:lpstr>
      <vt:lpstr>PowerPoint Presentation</vt:lpstr>
      <vt:lpstr>Slides on  士师记 12</vt:lpstr>
      <vt:lpstr>Book Chart</vt:lpstr>
      <vt:lpstr>以比赞在哪里做士师?</vt:lpstr>
      <vt:lpstr>以伦在哪里做士师?</vt:lpstr>
      <vt:lpstr>押顿在哪里做士师?</vt:lpstr>
      <vt:lpstr>Slides on  士师记 13</vt:lpstr>
      <vt:lpstr>参孙循环</vt:lpstr>
      <vt:lpstr>参孙循环</vt:lpstr>
      <vt:lpstr>参孙循环</vt:lpstr>
      <vt:lpstr>“耶和华对摩西说：   2 “你要告诉以色列人，对他们说：‘无论男女，如果许了特别的愿，就是拿细耳人的愿，就要离俗归耶和华。 3 他要戒除淡酒和浓酒；淡酒作的醋和浓酒作的醋，他都不可喝；不可喝任何葡萄汁，也不可吃鲜葡萄或干葡萄。”   (民数记 6:1-3 CNVS).</vt:lpstr>
      <vt:lpstr>“在他离俗的日子，葡萄树上出产的，无论是葡萄核或是葡萄皮，都不可吃。”  (民数记 6:4 CNVS).</vt:lpstr>
      <vt:lpstr>“在他许愿离俗的日子，不可用剃刀剃头；他要圣洁，直到他离俗归耶和华的日子满了，他要由他的头发长长。  6 “‘在他离俗归耶和华的日子，不可走近死人。”   (民数记 6:5-6 CNVS).</vt:lpstr>
      <vt:lpstr>参孙循环</vt:lpstr>
      <vt:lpstr>参孙：黑暗中的“太阳”</vt:lpstr>
      <vt:lpstr>Book Chart</vt:lpstr>
      <vt:lpstr>参孙在哪里做士师?</vt:lpstr>
      <vt:lpstr>Slides on  士师记 14</vt:lpstr>
      <vt:lpstr>“参孙下到亭拿，在亭拿看见了一个女子，是一个非利士人的女儿。 2 参孙上来告诉他的父母，说：“我在亭拿看见一个女子，是一个非利士人的女儿；现在请你们把她娶来给我作妻子。”  (士师记 14:1-2 ＣＮＶＳ).</vt:lpstr>
      <vt:lpstr>“参孙跟他的父母下到亭拿去，到了亭拿的葡萄园；忽然见一只少壮狮子向他吼叫。 6 耶和华的灵大大感动参孙，他虽然手里没有武器，竟把狮子撕裂，像人撕裂山羊羔一样；他没有把他所作的这事告诉他的父母。”  (士师记 14:5-6 ＣＮＶＳ).</vt:lpstr>
      <vt:lpstr>Slides on  士师记 15</vt:lpstr>
      <vt:lpstr>参孙与三百只狐狸 (士师记 15)</vt:lpstr>
      <vt:lpstr>“参孙对他们说：“这次如果我加害非利士人，就可以不必负责了。” 4 于是参孙去捉了三百只狐狸，又拿了火把来，把狐狸尾巴对尾巴缚在一起，又把一枝火把插在两条尾巴中间。 5 他点着了火把，就放狐狸进入非利士人的禾田里，把堆积的禾捆，和未割的禾稼，以及橄榄园都烧了。 ”  (士师记 15:3-5　ＣＮＶＳ).</vt:lpstr>
      <vt:lpstr>参孙的颚骨复仇（15:15-16）</vt:lpstr>
      <vt:lpstr>PowerPoint Presentation</vt:lpstr>
      <vt:lpstr>PowerPoint Presentation</vt:lpstr>
      <vt:lpstr>Slides on  士师记 16</vt:lpstr>
      <vt:lpstr>“参孙睡到半夜，就在半夜起来，抓紧城门的门扇和两边门柱，把它们与门闩一起拔起来，放在自己的肩头上，扛到希伯仑对面的山顶去。”  (士师记 16:3　ＣＮＶＳ).</vt:lpstr>
      <vt:lpstr>参孙与大利拉</vt:lpstr>
      <vt:lpstr>Samson</vt:lpstr>
      <vt:lpstr>PowerPoint Presentation</vt:lpstr>
      <vt:lpstr>参孙的头发被剪</vt:lpstr>
      <vt:lpstr>参孙的眼被挖</vt:lpstr>
      <vt:lpstr>参孙逝世</vt:lpstr>
      <vt:lpstr>参孙循环</vt:lpstr>
      <vt:lpstr>当我们制定规则时，我们总是在兜圈子。</vt:lpstr>
      <vt:lpstr>道德相对主义</vt:lpstr>
      <vt:lpstr>相对性</vt:lpstr>
      <vt:lpstr>枪伤上 的创可贴</vt:lpstr>
      <vt:lpstr>你为什么必须要坚定让神作你的王呢? </vt:lpstr>
      <vt:lpstr>I. 不完全的顺服会种下失败的种子（1–2).</vt:lpstr>
      <vt:lpstr>II. 相对主义会让人陷入罪的循环(3–16).</vt:lpstr>
      <vt:lpstr>III. 相对主义会导致偶像崇拜 (17–21). </vt:lpstr>
      <vt:lpstr>以色列的宗教和道德失败表明他们需要一位正义的国王，而不是他们的相对主义 (士师记  17–21). </vt:lpstr>
      <vt:lpstr>PowerPoint Presentation</vt:lpstr>
      <vt:lpstr>以色列的士师</vt:lpstr>
      <vt:lpstr>士师来 自哪里?</vt:lpstr>
      <vt:lpstr>Slides on  士师记 17</vt:lpstr>
      <vt:lpstr>Book Chart</vt:lpstr>
      <vt:lpstr>PowerPoint Presentation</vt:lpstr>
      <vt:lpstr>雇用利未人异教徒祭司(士师记  17)</vt:lpstr>
      <vt:lpstr>Slides on  士师记 18</vt:lpstr>
      <vt:lpstr>PowerPoint Presentation</vt:lpstr>
      <vt:lpstr>PowerPoint Presentation</vt:lpstr>
      <vt:lpstr>Early Divided Kingdom 1 Kings 12:1–16:28</vt:lpstr>
      <vt:lpstr>Early Divided Kingdom 1 Kings 12:1–16:28</vt:lpstr>
      <vt:lpstr>因果关系</vt:lpstr>
      <vt:lpstr>Slides on  士师记 19</vt:lpstr>
      <vt:lpstr>PowerPoint Presentation</vt:lpstr>
      <vt:lpstr>****  基比亚公报****</vt:lpstr>
      <vt:lpstr>利未人和他的妾 (士师记  19)</vt:lpstr>
      <vt:lpstr>道德败坏 (19–21)</vt:lpstr>
      <vt:lpstr>妾身的尸身被分切，分寄全以色列。（士师记 19:29-30）</vt:lpstr>
      <vt:lpstr>Slides on  士师记 20</vt:lpstr>
      <vt:lpstr>道德败坏 (19–21)</vt:lpstr>
      <vt:lpstr>便雅悯支派险遭毁灭</vt:lpstr>
      <vt:lpstr>Slides on  士师记 21</vt:lpstr>
      <vt:lpstr>道德败坏 (19–21)</vt:lpstr>
      <vt:lpstr>PowerPoint Presentation</vt:lpstr>
      <vt:lpstr>路得记的神学</vt:lpstr>
      <vt:lpstr>让智慧引导你，而不是随心所欲 任性地去崇拜另一个神 </vt:lpstr>
      <vt:lpstr>PowerPoint Presentation</vt:lpstr>
      <vt:lpstr>偶像崇拜的定义</vt:lpstr>
      <vt:lpstr>偶像崇拜的定义</vt:lpstr>
      <vt:lpstr>偶像崇拜的定义</vt:lpstr>
      <vt:lpstr>你为什么必须要坚定让神作你的王呢? </vt:lpstr>
      <vt:lpstr>中心思想</vt:lpstr>
      <vt:lpstr>I. 不完全的顺服会种下失败的种子（1–2).</vt:lpstr>
      <vt:lpstr>II. 相对主义会让人陷入罪的循环(3–16).</vt:lpstr>
      <vt:lpstr>III. 相对主义会导致偶像崇拜 (17–21). </vt:lpstr>
      <vt:lpstr>讨论问题: 今日的世界与士师时代有什么相同之处？</vt:lpstr>
      <vt:lpstr>Atheism</vt:lpstr>
      <vt:lpstr>PowerPoint Presentation</vt:lpstr>
      <vt:lpstr>作个坚定的人</vt:lpstr>
      <vt:lpstr>想想看</vt:lpstr>
      <vt:lpstr>PowerPoint Presentation</vt:lpstr>
      <vt:lpstr>Black</vt:lpstr>
      <vt:lpstr>旧约全书概论链接地址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393</cp:revision>
  <dcterms:created xsi:type="dcterms:W3CDTF">2009-08-20T04:03:07Z</dcterms:created>
  <dcterms:modified xsi:type="dcterms:W3CDTF">2024-08-13T15:15:51Z</dcterms:modified>
</cp:coreProperties>
</file>