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5.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6.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5.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1.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61.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2.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3.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4.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7.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8.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9.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70.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71.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7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73.xml" ContentType="application/vnd.openxmlformats-officedocument.theme+xml"/>
  <Override PartName="/ppt/theme/themeOverride2.xml" ContentType="application/vnd.openxmlformats-officedocument.themeOverrid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4.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75.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6.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77.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8.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79.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80.xml" ContentType="application/vnd.openxmlformats-officedocument.theme+xml"/>
  <Override PartName="/ppt/theme/theme8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5.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1" r:id="rId3"/>
    <p:sldMasterId id="2147483649" r:id="rId4"/>
    <p:sldMasterId id="2147483944" r:id="rId5"/>
    <p:sldMasterId id="2147484435" r:id="rId6"/>
    <p:sldMasterId id="2147484437" r:id="rId7"/>
    <p:sldMasterId id="2147484507" r:id="rId8"/>
    <p:sldMasterId id="2147484519" r:id="rId9"/>
    <p:sldMasterId id="2147484533" r:id="rId10"/>
    <p:sldMasterId id="2147484545" r:id="rId11"/>
    <p:sldMasterId id="2147484570" r:id="rId12"/>
    <p:sldMasterId id="2147484582" r:id="rId13"/>
    <p:sldMasterId id="2147484594" r:id="rId14"/>
    <p:sldMasterId id="2147484606" r:id="rId15"/>
    <p:sldMasterId id="2147484618" r:id="rId16"/>
    <p:sldMasterId id="2147484630" r:id="rId17"/>
    <p:sldMasterId id="2147484642" r:id="rId18"/>
    <p:sldMasterId id="2147484666" r:id="rId19"/>
    <p:sldMasterId id="2147484678" r:id="rId20"/>
    <p:sldMasterId id="2147484702" r:id="rId21"/>
    <p:sldMasterId id="2147484714" r:id="rId22"/>
    <p:sldMasterId id="2147484726" r:id="rId23"/>
    <p:sldMasterId id="2147484738" r:id="rId24"/>
    <p:sldMasterId id="2147484750" r:id="rId25"/>
    <p:sldMasterId id="2147484762" r:id="rId26"/>
    <p:sldMasterId id="2147484774" r:id="rId27"/>
    <p:sldMasterId id="2147484786" r:id="rId28"/>
    <p:sldMasterId id="2147484798" r:id="rId29"/>
    <p:sldMasterId id="2147484810" r:id="rId30"/>
    <p:sldMasterId id="2147484822" r:id="rId31"/>
    <p:sldMasterId id="2147484834" r:id="rId32"/>
    <p:sldMasterId id="2147484847" r:id="rId33"/>
    <p:sldMasterId id="2147484859" r:id="rId34"/>
    <p:sldMasterId id="2147484871" r:id="rId35"/>
    <p:sldMasterId id="2147484883" r:id="rId36"/>
    <p:sldMasterId id="2147484895" r:id="rId37"/>
    <p:sldMasterId id="2147484898" r:id="rId38"/>
    <p:sldMasterId id="2147484910" r:id="rId39"/>
    <p:sldMasterId id="2147484922" r:id="rId40"/>
    <p:sldMasterId id="2147484934" r:id="rId41"/>
    <p:sldMasterId id="2147484946" r:id="rId42"/>
    <p:sldMasterId id="2147484958" r:id="rId43"/>
    <p:sldMasterId id="2147484970" r:id="rId44"/>
    <p:sldMasterId id="2147484982" r:id="rId45"/>
    <p:sldMasterId id="2147484994" r:id="rId46"/>
    <p:sldMasterId id="2147485018" r:id="rId47"/>
    <p:sldMasterId id="2147485042" r:id="rId48"/>
    <p:sldMasterId id="2147485054" r:id="rId49"/>
    <p:sldMasterId id="2147485066" r:id="rId50"/>
    <p:sldMasterId id="2147485078" r:id="rId51"/>
    <p:sldMasterId id="2147485090" r:id="rId52"/>
    <p:sldMasterId id="2147485106" r:id="rId53"/>
    <p:sldMasterId id="2147485118" r:id="rId54"/>
    <p:sldMasterId id="2147485130" r:id="rId55"/>
    <p:sldMasterId id="2147485142" r:id="rId56"/>
    <p:sldMasterId id="2147485154" r:id="rId57"/>
    <p:sldMasterId id="2147485178" r:id="rId58"/>
    <p:sldMasterId id="2147485190" r:id="rId59"/>
    <p:sldMasterId id="2147485202" r:id="rId60"/>
    <p:sldMasterId id="2147485214" r:id="rId61"/>
    <p:sldMasterId id="2147485226" r:id="rId62"/>
    <p:sldMasterId id="2147485238" r:id="rId63"/>
    <p:sldMasterId id="2147485250" r:id="rId64"/>
    <p:sldMasterId id="2147485262" r:id="rId65"/>
    <p:sldMasterId id="2147485274" r:id="rId66"/>
    <p:sldMasterId id="2147485286" r:id="rId67"/>
    <p:sldMasterId id="2147485298" r:id="rId68"/>
    <p:sldMasterId id="2147485310" r:id="rId69"/>
    <p:sldMasterId id="2147485322" r:id="rId70"/>
    <p:sldMasterId id="2147485334" r:id="rId71"/>
    <p:sldMasterId id="2147485346" r:id="rId72"/>
    <p:sldMasterId id="2147485358" r:id="rId73"/>
    <p:sldMasterId id="2147485370" r:id="rId74"/>
    <p:sldMasterId id="2147485382" r:id="rId75"/>
    <p:sldMasterId id="2147485394" r:id="rId76"/>
    <p:sldMasterId id="2147485407" r:id="rId77"/>
    <p:sldMasterId id="2147485420" r:id="rId78"/>
    <p:sldMasterId id="2147485432" r:id="rId79"/>
    <p:sldMasterId id="2147485444" r:id="rId80"/>
  </p:sldMasterIdLst>
  <p:notesMasterIdLst>
    <p:notesMasterId r:id="rId304"/>
  </p:notesMasterIdLst>
  <p:sldIdLst>
    <p:sldId id="415" r:id="rId81"/>
    <p:sldId id="416" r:id="rId82"/>
    <p:sldId id="542" r:id="rId83"/>
    <p:sldId id="417" r:id="rId84"/>
    <p:sldId id="418" r:id="rId85"/>
    <p:sldId id="419" r:id="rId86"/>
    <p:sldId id="543" r:id="rId87"/>
    <p:sldId id="544" r:id="rId88"/>
    <p:sldId id="545" r:id="rId89"/>
    <p:sldId id="428" r:id="rId90"/>
    <p:sldId id="618" r:id="rId91"/>
    <p:sldId id="546" r:id="rId92"/>
    <p:sldId id="547" r:id="rId93"/>
    <p:sldId id="548" r:id="rId94"/>
    <p:sldId id="549" r:id="rId95"/>
    <p:sldId id="550" r:id="rId96"/>
    <p:sldId id="551" r:id="rId97"/>
    <p:sldId id="552" r:id="rId98"/>
    <p:sldId id="621" r:id="rId99"/>
    <p:sldId id="554" r:id="rId100"/>
    <p:sldId id="411" r:id="rId101"/>
    <p:sldId id="262" r:id="rId102"/>
    <p:sldId id="284" r:id="rId103"/>
    <p:sldId id="422" r:id="rId104"/>
    <p:sldId id="281" r:id="rId105"/>
    <p:sldId id="412" r:id="rId106"/>
    <p:sldId id="283" r:id="rId107"/>
    <p:sldId id="423" r:id="rId108"/>
    <p:sldId id="620" r:id="rId109"/>
    <p:sldId id="556" r:id="rId110"/>
    <p:sldId id="622" r:id="rId111"/>
    <p:sldId id="558" r:id="rId112"/>
    <p:sldId id="559" r:id="rId113"/>
    <p:sldId id="560" r:id="rId114"/>
    <p:sldId id="561" r:id="rId115"/>
    <p:sldId id="562" r:id="rId116"/>
    <p:sldId id="625" r:id="rId117"/>
    <p:sldId id="564" r:id="rId118"/>
    <p:sldId id="638" r:id="rId119"/>
    <p:sldId id="566" r:id="rId120"/>
    <p:sldId id="639" r:id="rId121"/>
    <p:sldId id="271" r:id="rId122"/>
    <p:sldId id="623" r:id="rId123"/>
    <p:sldId id="624" r:id="rId124"/>
    <p:sldId id="571" r:id="rId125"/>
    <p:sldId id="613" r:id="rId126"/>
    <p:sldId id="573" r:id="rId127"/>
    <p:sldId id="427" r:id="rId128"/>
    <p:sldId id="398" r:id="rId129"/>
    <p:sldId id="429" r:id="rId130"/>
    <p:sldId id="430" r:id="rId131"/>
    <p:sldId id="615" r:id="rId132"/>
    <p:sldId id="617" r:id="rId133"/>
    <p:sldId id="614" r:id="rId134"/>
    <p:sldId id="431" r:id="rId135"/>
    <p:sldId id="538" r:id="rId136"/>
    <p:sldId id="257" r:id="rId137"/>
    <p:sldId id="444" r:id="rId138"/>
    <p:sldId id="393" r:id="rId139"/>
    <p:sldId id="303" r:id="rId140"/>
    <p:sldId id="433" r:id="rId141"/>
    <p:sldId id="399" r:id="rId142"/>
    <p:sldId id="305" r:id="rId143"/>
    <p:sldId id="306" r:id="rId144"/>
    <p:sldId id="578" r:id="rId145"/>
    <p:sldId id="435" r:id="rId146"/>
    <p:sldId id="436" r:id="rId147"/>
    <p:sldId id="437" r:id="rId148"/>
    <p:sldId id="626" r:id="rId149"/>
    <p:sldId id="627" r:id="rId150"/>
    <p:sldId id="628" r:id="rId151"/>
    <p:sldId id="582" r:id="rId152"/>
    <p:sldId id="438" r:id="rId153"/>
    <p:sldId id="308" r:id="rId154"/>
    <p:sldId id="383" r:id="rId155"/>
    <p:sldId id="384" r:id="rId156"/>
    <p:sldId id="541" r:id="rId157"/>
    <p:sldId id="386" r:id="rId158"/>
    <p:sldId id="439" r:id="rId159"/>
    <p:sldId id="388" r:id="rId160"/>
    <p:sldId id="389" r:id="rId161"/>
    <p:sldId id="390" r:id="rId162"/>
    <p:sldId id="391" r:id="rId163"/>
    <p:sldId id="440" r:id="rId164"/>
    <p:sldId id="392" r:id="rId165"/>
    <p:sldId id="441" r:id="rId166"/>
    <p:sldId id="577" r:id="rId167"/>
    <p:sldId id="316" r:id="rId168"/>
    <p:sldId id="528" r:id="rId169"/>
    <p:sldId id="443" r:id="rId170"/>
    <p:sldId id="447" r:id="rId171"/>
    <p:sldId id="448" r:id="rId172"/>
    <p:sldId id="449" r:id="rId173"/>
    <p:sldId id="450" r:id="rId174"/>
    <p:sldId id="359" r:id="rId175"/>
    <p:sldId id="452" r:id="rId176"/>
    <p:sldId id="446" r:id="rId177"/>
    <p:sldId id="529" r:id="rId178"/>
    <p:sldId id="453" r:id="rId179"/>
    <p:sldId id="454" r:id="rId180"/>
    <p:sldId id="455" r:id="rId181"/>
    <p:sldId id="456" r:id="rId182"/>
    <p:sldId id="364" r:id="rId183"/>
    <p:sldId id="583" r:id="rId184"/>
    <p:sldId id="457" r:id="rId185"/>
    <p:sldId id="530" r:id="rId186"/>
    <p:sldId id="458" r:id="rId187"/>
    <p:sldId id="459" r:id="rId188"/>
    <p:sldId id="460" r:id="rId189"/>
    <p:sldId id="461" r:id="rId190"/>
    <p:sldId id="370" r:id="rId191"/>
    <p:sldId id="462" r:id="rId192"/>
    <p:sldId id="463" r:id="rId193"/>
    <p:sldId id="464" r:id="rId194"/>
    <p:sldId id="465" r:id="rId195"/>
    <p:sldId id="466" r:id="rId196"/>
    <p:sldId id="404" r:id="rId197"/>
    <p:sldId id="467" r:id="rId198"/>
    <p:sldId id="468" r:id="rId199"/>
    <p:sldId id="469" r:id="rId200"/>
    <p:sldId id="470" r:id="rId201"/>
    <p:sldId id="531" r:id="rId202"/>
    <p:sldId id="471" r:id="rId203"/>
    <p:sldId id="472" r:id="rId204"/>
    <p:sldId id="473" r:id="rId205"/>
    <p:sldId id="474" r:id="rId206"/>
    <p:sldId id="539" r:id="rId207"/>
    <p:sldId id="475" r:id="rId208"/>
    <p:sldId id="397" r:id="rId209"/>
    <p:sldId id="476" r:id="rId210"/>
    <p:sldId id="477" r:id="rId211"/>
    <p:sldId id="478" r:id="rId212"/>
    <p:sldId id="479" r:id="rId213"/>
    <p:sldId id="480" r:id="rId214"/>
    <p:sldId id="328" r:id="rId215"/>
    <p:sldId id="406" r:id="rId216"/>
    <p:sldId id="481" r:id="rId217"/>
    <p:sldId id="532" r:id="rId218"/>
    <p:sldId id="482" r:id="rId219"/>
    <p:sldId id="483" r:id="rId220"/>
    <p:sldId id="484" r:id="rId221"/>
    <p:sldId id="485" r:id="rId222"/>
    <p:sldId id="486" r:id="rId223"/>
    <p:sldId id="487" r:id="rId224"/>
    <p:sldId id="488" r:id="rId225"/>
    <p:sldId id="489" r:id="rId226"/>
    <p:sldId id="490" r:id="rId227"/>
    <p:sldId id="491" r:id="rId228"/>
    <p:sldId id="492" r:id="rId229"/>
    <p:sldId id="493" r:id="rId230"/>
    <p:sldId id="533" r:id="rId231"/>
    <p:sldId id="494" r:id="rId232"/>
    <p:sldId id="495" r:id="rId233"/>
    <p:sldId id="497" r:id="rId234"/>
    <p:sldId id="498" r:id="rId235"/>
    <p:sldId id="496" r:id="rId236"/>
    <p:sldId id="499" r:id="rId237"/>
    <p:sldId id="500" r:id="rId238"/>
    <p:sldId id="501" r:id="rId239"/>
    <p:sldId id="340" r:id="rId240"/>
    <p:sldId id="409" r:id="rId241"/>
    <p:sldId id="502" r:id="rId242"/>
    <p:sldId id="503" r:id="rId243"/>
    <p:sldId id="504" r:id="rId244"/>
    <p:sldId id="505" r:id="rId245"/>
    <p:sldId id="540" r:id="rId246"/>
    <p:sldId id="508" r:id="rId247"/>
    <p:sldId id="507" r:id="rId248"/>
    <p:sldId id="509" r:id="rId249"/>
    <p:sldId id="510" r:id="rId250"/>
    <p:sldId id="584" r:id="rId251"/>
    <p:sldId id="585" r:id="rId252"/>
    <p:sldId id="586" r:id="rId253"/>
    <p:sldId id="587" r:id="rId254"/>
    <p:sldId id="629" r:id="rId255"/>
    <p:sldId id="630" r:id="rId256"/>
    <p:sldId id="631" r:id="rId257"/>
    <p:sldId id="632" r:id="rId258"/>
    <p:sldId id="592" r:id="rId259"/>
    <p:sldId id="535" r:id="rId260"/>
    <p:sldId id="619" r:id="rId261"/>
    <p:sldId id="536" r:id="rId262"/>
    <p:sldId id="513" r:id="rId263"/>
    <p:sldId id="534" r:id="rId264"/>
    <p:sldId id="343" r:id="rId265"/>
    <p:sldId id="607" r:id="rId266"/>
    <p:sldId id="514" r:id="rId267"/>
    <p:sldId id="515" r:id="rId268"/>
    <p:sldId id="608" r:id="rId269"/>
    <p:sldId id="609" r:id="rId270"/>
    <p:sldId id="610" r:id="rId271"/>
    <p:sldId id="616" r:id="rId272"/>
    <p:sldId id="516" r:id="rId273"/>
    <p:sldId id="810" r:id="rId274"/>
    <p:sldId id="517" r:id="rId275"/>
    <p:sldId id="611" r:id="rId276"/>
    <p:sldId id="537" r:id="rId277"/>
    <p:sldId id="612" r:id="rId278"/>
    <p:sldId id="519" r:id="rId279"/>
    <p:sldId id="520" r:id="rId280"/>
    <p:sldId id="521" r:id="rId281"/>
    <p:sldId id="522" r:id="rId282"/>
    <p:sldId id="523" r:id="rId283"/>
    <p:sldId id="382" r:id="rId284"/>
    <p:sldId id="568" r:id="rId285"/>
    <p:sldId id="595" r:id="rId286"/>
    <p:sldId id="379" r:id="rId287"/>
    <p:sldId id="599" r:id="rId288"/>
    <p:sldId id="597" r:id="rId289"/>
    <p:sldId id="598" r:id="rId290"/>
    <p:sldId id="633" r:id="rId291"/>
    <p:sldId id="637" r:id="rId292"/>
    <p:sldId id="634" r:id="rId293"/>
    <p:sldId id="635" r:id="rId294"/>
    <p:sldId id="636" r:id="rId295"/>
    <p:sldId id="524" r:id="rId296"/>
    <p:sldId id="329" r:id="rId297"/>
    <p:sldId id="381" r:id="rId298"/>
    <p:sldId id="604" r:id="rId299"/>
    <p:sldId id="605" r:id="rId300"/>
    <p:sldId id="606" r:id="rId301"/>
    <p:sldId id="527" r:id="rId302"/>
    <p:sldId id="526" r:id="rId30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11906676-D91F-4454-8CB4-7A9AA2E2D14C}">
          <p14:sldIdLst>
            <p14:sldId id="415"/>
            <p14:sldId id="416"/>
            <p14:sldId id="542"/>
            <p14:sldId id="417"/>
            <p14:sldId id="418"/>
            <p14:sldId id="419"/>
            <p14:sldId id="543"/>
            <p14:sldId id="544"/>
            <p14:sldId id="545"/>
            <p14:sldId id="428"/>
            <p14:sldId id="618"/>
            <p14:sldId id="546"/>
            <p14:sldId id="547"/>
            <p14:sldId id="548"/>
            <p14:sldId id="549"/>
            <p14:sldId id="550"/>
            <p14:sldId id="551"/>
            <p14:sldId id="552"/>
            <p14:sldId id="621"/>
            <p14:sldId id="554"/>
          </p14:sldIdLst>
        </p14:section>
        <p14:section name="Introduction" id="{DA279A11-CFD0-41A1-9080-1803DB67F448}">
          <p14:sldIdLst>
            <p14:sldId id="411"/>
            <p14:sldId id="262"/>
            <p14:sldId id="284"/>
            <p14:sldId id="422"/>
            <p14:sldId id="281"/>
            <p14:sldId id="412"/>
            <p14:sldId id="283"/>
            <p14:sldId id="423"/>
          </p14:sldIdLst>
        </p14:section>
        <p14:section name="Sermon" id="{D13FB19C-9562-49BB-8EC0-A69A77D2EC6D}">
          <p14:sldIdLst>
            <p14:sldId id="620"/>
            <p14:sldId id="556"/>
            <p14:sldId id="622"/>
            <p14:sldId id="558"/>
            <p14:sldId id="559"/>
            <p14:sldId id="560"/>
            <p14:sldId id="561"/>
            <p14:sldId id="562"/>
            <p14:sldId id="625"/>
            <p14:sldId id="564"/>
            <p14:sldId id="638"/>
            <p14:sldId id="566"/>
            <p14:sldId id="639"/>
            <p14:sldId id="271"/>
            <p14:sldId id="623"/>
            <p14:sldId id="624"/>
            <p14:sldId id="571"/>
            <p14:sldId id="613"/>
            <p14:sldId id="573"/>
          </p14:sldIdLst>
        </p14:section>
        <p14:section name="Chapters" id="{C544380A-7ED1-46A7-8DDB-745950CB42A4}">
          <p14:sldIdLst>
            <p14:sldId id="427"/>
            <p14:sldId id="398"/>
            <p14:sldId id="429"/>
            <p14:sldId id="430"/>
            <p14:sldId id="615"/>
            <p14:sldId id="617"/>
            <p14:sldId id="614"/>
            <p14:sldId id="431"/>
            <p14:sldId id="538"/>
            <p14:sldId id="257"/>
            <p14:sldId id="444"/>
            <p14:sldId id="393"/>
            <p14:sldId id="303"/>
            <p14:sldId id="433"/>
            <p14:sldId id="399"/>
            <p14:sldId id="305"/>
            <p14:sldId id="306"/>
            <p14:sldId id="578"/>
            <p14:sldId id="435"/>
            <p14:sldId id="436"/>
            <p14:sldId id="437"/>
            <p14:sldId id="626"/>
            <p14:sldId id="627"/>
            <p14:sldId id="628"/>
            <p14:sldId id="582"/>
            <p14:sldId id="438"/>
            <p14:sldId id="308"/>
            <p14:sldId id="383"/>
            <p14:sldId id="384"/>
            <p14:sldId id="541"/>
            <p14:sldId id="386"/>
            <p14:sldId id="439"/>
            <p14:sldId id="388"/>
            <p14:sldId id="389"/>
            <p14:sldId id="390"/>
            <p14:sldId id="391"/>
            <p14:sldId id="440"/>
            <p14:sldId id="392"/>
            <p14:sldId id="441"/>
            <p14:sldId id="577"/>
            <p14:sldId id="316"/>
            <p14:sldId id="528"/>
            <p14:sldId id="443"/>
            <p14:sldId id="447"/>
            <p14:sldId id="448"/>
            <p14:sldId id="449"/>
            <p14:sldId id="450"/>
            <p14:sldId id="359"/>
            <p14:sldId id="452"/>
            <p14:sldId id="446"/>
            <p14:sldId id="529"/>
            <p14:sldId id="453"/>
            <p14:sldId id="454"/>
            <p14:sldId id="455"/>
            <p14:sldId id="456"/>
            <p14:sldId id="364"/>
            <p14:sldId id="583"/>
            <p14:sldId id="457"/>
            <p14:sldId id="530"/>
            <p14:sldId id="458"/>
            <p14:sldId id="459"/>
            <p14:sldId id="460"/>
            <p14:sldId id="461"/>
            <p14:sldId id="370"/>
            <p14:sldId id="462"/>
            <p14:sldId id="463"/>
            <p14:sldId id="464"/>
            <p14:sldId id="465"/>
            <p14:sldId id="466"/>
            <p14:sldId id="404"/>
            <p14:sldId id="467"/>
            <p14:sldId id="468"/>
            <p14:sldId id="469"/>
            <p14:sldId id="470"/>
            <p14:sldId id="531"/>
            <p14:sldId id="471"/>
            <p14:sldId id="472"/>
            <p14:sldId id="473"/>
            <p14:sldId id="474"/>
            <p14:sldId id="539"/>
            <p14:sldId id="475"/>
            <p14:sldId id="397"/>
            <p14:sldId id="476"/>
            <p14:sldId id="477"/>
            <p14:sldId id="478"/>
            <p14:sldId id="479"/>
            <p14:sldId id="480"/>
            <p14:sldId id="328"/>
            <p14:sldId id="406"/>
            <p14:sldId id="481"/>
            <p14:sldId id="532"/>
            <p14:sldId id="482"/>
            <p14:sldId id="483"/>
            <p14:sldId id="484"/>
            <p14:sldId id="485"/>
            <p14:sldId id="486"/>
            <p14:sldId id="487"/>
            <p14:sldId id="488"/>
            <p14:sldId id="489"/>
            <p14:sldId id="490"/>
            <p14:sldId id="491"/>
            <p14:sldId id="492"/>
            <p14:sldId id="493"/>
            <p14:sldId id="533"/>
            <p14:sldId id="494"/>
            <p14:sldId id="495"/>
            <p14:sldId id="497"/>
            <p14:sldId id="498"/>
            <p14:sldId id="496"/>
            <p14:sldId id="499"/>
            <p14:sldId id="500"/>
            <p14:sldId id="501"/>
            <p14:sldId id="340"/>
            <p14:sldId id="409"/>
            <p14:sldId id="502"/>
            <p14:sldId id="503"/>
            <p14:sldId id="504"/>
            <p14:sldId id="505"/>
            <p14:sldId id="540"/>
            <p14:sldId id="508"/>
            <p14:sldId id="507"/>
            <p14:sldId id="509"/>
            <p14:sldId id="510"/>
            <p14:sldId id="584"/>
            <p14:sldId id="585"/>
            <p14:sldId id="586"/>
            <p14:sldId id="587"/>
            <p14:sldId id="629"/>
            <p14:sldId id="630"/>
            <p14:sldId id="631"/>
            <p14:sldId id="632"/>
            <p14:sldId id="592"/>
            <p14:sldId id="535"/>
            <p14:sldId id="619"/>
            <p14:sldId id="536"/>
            <p14:sldId id="513"/>
            <p14:sldId id="534"/>
            <p14:sldId id="343"/>
            <p14:sldId id="607"/>
            <p14:sldId id="514"/>
            <p14:sldId id="515"/>
            <p14:sldId id="608"/>
            <p14:sldId id="609"/>
            <p14:sldId id="610"/>
            <p14:sldId id="616"/>
            <p14:sldId id="516"/>
            <p14:sldId id="810"/>
            <p14:sldId id="517"/>
            <p14:sldId id="611"/>
            <p14:sldId id="537"/>
            <p14:sldId id="612"/>
            <p14:sldId id="519"/>
            <p14:sldId id="520"/>
            <p14:sldId id="521"/>
            <p14:sldId id="522"/>
            <p14:sldId id="523"/>
            <p14:sldId id="382"/>
            <p14:sldId id="568"/>
          </p14:sldIdLst>
        </p14:section>
        <p14:section name="Conclusion" id="{4A11833B-C9BC-47B7-887E-AE2713A6B7E4}">
          <p14:sldIdLst>
            <p14:sldId id="595"/>
            <p14:sldId id="379"/>
            <p14:sldId id="599"/>
            <p14:sldId id="597"/>
            <p14:sldId id="598"/>
            <p14:sldId id="633"/>
            <p14:sldId id="637"/>
            <p14:sldId id="634"/>
            <p14:sldId id="635"/>
            <p14:sldId id="636"/>
            <p14:sldId id="524"/>
            <p14:sldId id="329"/>
            <p14:sldId id="381"/>
            <p14:sldId id="604"/>
            <p14:sldId id="605"/>
            <p14:sldId id="606"/>
            <p14:sldId id="527"/>
            <p14:sldId id="52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FF"/>
    <a:srgbClr val="FFFF00"/>
    <a:srgbClr val="FF00FF"/>
    <a:srgbClr val="050A00"/>
    <a:srgbClr val="000099"/>
    <a:srgbClr val="800000"/>
    <a:srgbClr val="FF0000"/>
    <a:srgbClr val="00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584"/>
  </p:normalViewPr>
  <p:slideViewPr>
    <p:cSldViewPr>
      <p:cViewPr>
        <p:scale>
          <a:sx n="87" d="100"/>
          <a:sy n="87" d="100"/>
        </p:scale>
        <p:origin x="304" y="1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8512"/>
    </p:cViewPr>
  </p:sorterViewPr>
  <p:notesViewPr>
    <p:cSldViewPr>
      <p:cViewPr varScale="1">
        <p:scale>
          <a:sx n="55" d="100"/>
          <a:sy n="55" d="100"/>
        </p:scale>
        <p:origin x="-7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7.xml"/><Relationship Id="rId299" Type="http://schemas.openxmlformats.org/officeDocument/2006/relationships/slide" Target="slides/slide21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9.xml"/><Relationship Id="rId170" Type="http://schemas.openxmlformats.org/officeDocument/2006/relationships/slide" Target="slides/slide90.xml"/><Relationship Id="rId226" Type="http://schemas.openxmlformats.org/officeDocument/2006/relationships/slide" Target="slides/slide146.xml"/><Relationship Id="rId268" Type="http://schemas.openxmlformats.org/officeDocument/2006/relationships/slide" Target="slides/slide18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8.xml"/><Relationship Id="rId5" Type="http://schemas.openxmlformats.org/officeDocument/2006/relationships/slideMaster" Target="slideMasters/slideMaster5.xml"/><Relationship Id="rId181" Type="http://schemas.openxmlformats.org/officeDocument/2006/relationships/slide" Target="slides/slide101.xml"/><Relationship Id="rId237" Type="http://schemas.openxmlformats.org/officeDocument/2006/relationships/slide" Target="slides/slide157.xml"/><Relationship Id="rId279" Type="http://schemas.openxmlformats.org/officeDocument/2006/relationships/slide" Target="slides/slide199.xml"/><Relationship Id="rId43" Type="http://schemas.openxmlformats.org/officeDocument/2006/relationships/slideMaster" Target="slideMasters/slideMaster43.xml"/><Relationship Id="rId139" Type="http://schemas.openxmlformats.org/officeDocument/2006/relationships/slide" Target="slides/slide59.xml"/><Relationship Id="rId290" Type="http://schemas.openxmlformats.org/officeDocument/2006/relationships/slide" Target="slides/slide210.xml"/><Relationship Id="rId304" Type="http://schemas.openxmlformats.org/officeDocument/2006/relationships/notesMaster" Target="notesMasters/notesMaster1.xml"/><Relationship Id="rId85" Type="http://schemas.openxmlformats.org/officeDocument/2006/relationships/slide" Target="slides/slide5.xml"/><Relationship Id="rId150" Type="http://schemas.openxmlformats.org/officeDocument/2006/relationships/slide" Target="slides/slide70.xml"/><Relationship Id="rId192" Type="http://schemas.openxmlformats.org/officeDocument/2006/relationships/slide" Target="slides/slide112.xml"/><Relationship Id="rId206" Type="http://schemas.openxmlformats.org/officeDocument/2006/relationships/slide" Target="slides/slide126.xml"/><Relationship Id="rId248" Type="http://schemas.openxmlformats.org/officeDocument/2006/relationships/slide" Target="slides/slide168.xml"/><Relationship Id="rId12" Type="http://schemas.openxmlformats.org/officeDocument/2006/relationships/slideMaster" Target="slideMasters/slideMaster12.xml"/><Relationship Id="rId108" Type="http://schemas.openxmlformats.org/officeDocument/2006/relationships/slide" Target="slides/slide28.xml"/><Relationship Id="rId54" Type="http://schemas.openxmlformats.org/officeDocument/2006/relationships/slideMaster" Target="slideMasters/slideMaster54.xml"/><Relationship Id="rId96" Type="http://schemas.openxmlformats.org/officeDocument/2006/relationships/slide" Target="slides/slide16.xml"/><Relationship Id="rId161" Type="http://schemas.openxmlformats.org/officeDocument/2006/relationships/slide" Target="slides/slide81.xml"/><Relationship Id="rId217" Type="http://schemas.openxmlformats.org/officeDocument/2006/relationships/slide" Target="slides/slide137.xml"/><Relationship Id="rId259" Type="http://schemas.openxmlformats.org/officeDocument/2006/relationships/slide" Target="slides/slide179.xml"/><Relationship Id="rId23" Type="http://schemas.openxmlformats.org/officeDocument/2006/relationships/slideMaster" Target="slideMasters/slideMaster23.xml"/><Relationship Id="rId119" Type="http://schemas.openxmlformats.org/officeDocument/2006/relationships/slide" Target="slides/slide39.xml"/><Relationship Id="rId270" Type="http://schemas.openxmlformats.org/officeDocument/2006/relationships/slide" Target="slides/slide190.xml"/><Relationship Id="rId291" Type="http://schemas.openxmlformats.org/officeDocument/2006/relationships/slide" Target="slides/slide211.xml"/><Relationship Id="rId305"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6.xml"/><Relationship Id="rId130" Type="http://schemas.openxmlformats.org/officeDocument/2006/relationships/slide" Target="slides/slide50.xml"/><Relationship Id="rId151" Type="http://schemas.openxmlformats.org/officeDocument/2006/relationships/slide" Target="slides/slide71.xml"/><Relationship Id="rId172" Type="http://schemas.openxmlformats.org/officeDocument/2006/relationships/slide" Target="slides/slide92.xml"/><Relationship Id="rId193" Type="http://schemas.openxmlformats.org/officeDocument/2006/relationships/slide" Target="slides/slide113.xml"/><Relationship Id="rId207" Type="http://schemas.openxmlformats.org/officeDocument/2006/relationships/slide" Target="slides/slide127.xml"/><Relationship Id="rId228" Type="http://schemas.openxmlformats.org/officeDocument/2006/relationships/slide" Target="slides/slide148.xml"/><Relationship Id="rId249"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29.xml"/><Relationship Id="rId260" Type="http://schemas.openxmlformats.org/officeDocument/2006/relationships/slide" Target="slides/slide180.xml"/><Relationship Id="rId281" Type="http://schemas.openxmlformats.org/officeDocument/2006/relationships/slide" Target="slides/slide20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7.xml"/><Relationship Id="rId120" Type="http://schemas.openxmlformats.org/officeDocument/2006/relationships/slide" Target="slides/slide40.xml"/><Relationship Id="rId141" Type="http://schemas.openxmlformats.org/officeDocument/2006/relationships/slide" Target="slides/slide61.xml"/><Relationship Id="rId7" Type="http://schemas.openxmlformats.org/officeDocument/2006/relationships/slideMaster" Target="slideMasters/slideMaster7.xml"/><Relationship Id="rId162" Type="http://schemas.openxmlformats.org/officeDocument/2006/relationships/slide" Target="slides/slide82.xml"/><Relationship Id="rId183" Type="http://schemas.openxmlformats.org/officeDocument/2006/relationships/slide" Target="slides/slide103.xml"/><Relationship Id="rId218" Type="http://schemas.openxmlformats.org/officeDocument/2006/relationships/slide" Target="slides/slide138.xml"/><Relationship Id="rId239" Type="http://schemas.openxmlformats.org/officeDocument/2006/relationships/slide" Target="slides/slide159.xml"/><Relationship Id="rId250" Type="http://schemas.openxmlformats.org/officeDocument/2006/relationships/slide" Target="slides/slide170.xml"/><Relationship Id="rId271" Type="http://schemas.openxmlformats.org/officeDocument/2006/relationships/slide" Target="slides/slide191.xml"/><Relationship Id="rId292" Type="http://schemas.openxmlformats.org/officeDocument/2006/relationships/slide" Target="slides/slide212.xml"/><Relationship Id="rId306"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7.xml"/><Relationship Id="rId110" Type="http://schemas.openxmlformats.org/officeDocument/2006/relationships/slide" Target="slides/slide30.xml"/><Relationship Id="rId131" Type="http://schemas.openxmlformats.org/officeDocument/2006/relationships/slide" Target="slides/slide51.xml"/><Relationship Id="rId152" Type="http://schemas.openxmlformats.org/officeDocument/2006/relationships/slide" Target="slides/slide72.xml"/><Relationship Id="rId173" Type="http://schemas.openxmlformats.org/officeDocument/2006/relationships/slide" Target="slides/slide93.xml"/><Relationship Id="rId194" Type="http://schemas.openxmlformats.org/officeDocument/2006/relationships/slide" Target="slides/slide114.xml"/><Relationship Id="rId208" Type="http://schemas.openxmlformats.org/officeDocument/2006/relationships/slide" Target="slides/slide128.xml"/><Relationship Id="rId229" Type="http://schemas.openxmlformats.org/officeDocument/2006/relationships/slide" Target="slides/slide149.xml"/><Relationship Id="rId240" Type="http://schemas.openxmlformats.org/officeDocument/2006/relationships/slide" Target="slides/slide160.xml"/><Relationship Id="rId261"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0.xml"/><Relationship Id="rId282" Type="http://schemas.openxmlformats.org/officeDocument/2006/relationships/slide" Target="slides/slide202.xml"/><Relationship Id="rId8" Type="http://schemas.openxmlformats.org/officeDocument/2006/relationships/slideMaster" Target="slideMasters/slideMaster8.xml"/><Relationship Id="rId98" Type="http://schemas.openxmlformats.org/officeDocument/2006/relationships/slide" Target="slides/slide18.xml"/><Relationship Id="rId121" Type="http://schemas.openxmlformats.org/officeDocument/2006/relationships/slide" Target="slides/slide41.xml"/><Relationship Id="rId142" Type="http://schemas.openxmlformats.org/officeDocument/2006/relationships/slide" Target="slides/slide62.xml"/><Relationship Id="rId163" Type="http://schemas.openxmlformats.org/officeDocument/2006/relationships/slide" Target="slides/slide83.xml"/><Relationship Id="rId184" Type="http://schemas.openxmlformats.org/officeDocument/2006/relationships/slide" Target="slides/slide104.xml"/><Relationship Id="rId219" Type="http://schemas.openxmlformats.org/officeDocument/2006/relationships/slide" Target="slides/slide139.xml"/><Relationship Id="rId230" Type="http://schemas.openxmlformats.org/officeDocument/2006/relationships/slide" Target="slides/slide150.xml"/><Relationship Id="rId251" Type="http://schemas.openxmlformats.org/officeDocument/2006/relationships/slide" Target="slides/slide17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2.xml"/><Relationship Id="rId293" Type="http://schemas.openxmlformats.org/officeDocument/2006/relationships/slide" Target="slides/slide213.xml"/><Relationship Id="rId307" Type="http://schemas.openxmlformats.org/officeDocument/2006/relationships/theme" Target="theme/theme1.xml"/><Relationship Id="rId88" Type="http://schemas.openxmlformats.org/officeDocument/2006/relationships/slide" Target="slides/slide8.xml"/><Relationship Id="rId111" Type="http://schemas.openxmlformats.org/officeDocument/2006/relationships/slide" Target="slides/slide31.xml"/><Relationship Id="rId132" Type="http://schemas.openxmlformats.org/officeDocument/2006/relationships/slide" Target="slides/slide52.xml"/><Relationship Id="rId153" Type="http://schemas.openxmlformats.org/officeDocument/2006/relationships/slide" Target="slides/slide73.xml"/><Relationship Id="rId174" Type="http://schemas.openxmlformats.org/officeDocument/2006/relationships/slide" Target="slides/slide94.xml"/><Relationship Id="rId195" Type="http://schemas.openxmlformats.org/officeDocument/2006/relationships/slide" Target="slides/slide115.xml"/><Relationship Id="rId209" Type="http://schemas.openxmlformats.org/officeDocument/2006/relationships/slide" Target="slides/slide129.xml"/><Relationship Id="rId220" Type="http://schemas.openxmlformats.org/officeDocument/2006/relationships/slide" Target="slides/slide140.xml"/><Relationship Id="rId241" Type="http://schemas.openxmlformats.org/officeDocument/2006/relationships/slide" Target="slides/slide16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2.xml"/><Relationship Id="rId283" Type="http://schemas.openxmlformats.org/officeDocument/2006/relationships/slide" Target="slides/slide203.xml"/><Relationship Id="rId78" Type="http://schemas.openxmlformats.org/officeDocument/2006/relationships/slideMaster" Target="slideMasters/slideMaster78.xml"/><Relationship Id="rId99" Type="http://schemas.openxmlformats.org/officeDocument/2006/relationships/slide" Target="slides/slide19.xml"/><Relationship Id="rId101" Type="http://schemas.openxmlformats.org/officeDocument/2006/relationships/slide" Target="slides/slide21.xml"/><Relationship Id="rId122" Type="http://schemas.openxmlformats.org/officeDocument/2006/relationships/slide" Target="slides/slide42.xml"/><Relationship Id="rId143" Type="http://schemas.openxmlformats.org/officeDocument/2006/relationships/slide" Target="slides/slide63.xml"/><Relationship Id="rId164" Type="http://schemas.openxmlformats.org/officeDocument/2006/relationships/slide" Target="slides/slide84.xml"/><Relationship Id="rId185" Type="http://schemas.openxmlformats.org/officeDocument/2006/relationships/slide" Target="slides/slide105.xml"/><Relationship Id="rId9" Type="http://schemas.openxmlformats.org/officeDocument/2006/relationships/slideMaster" Target="slideMasters/slideMaster9.xml"/><Relationship Id="rId210" Type="http://schemas.openxmlformats.org/officeDocument/2006/relationships/slide" Target="slides/slide130.xml"/><Relationship Id="rId26" Type="http://schemas.openxmlformats.org/officeDocument/2006/relationships/slideMaster" Target="slideMasters/slideMaster26.xml"/><Relationship Id="rId231" Type="http://schemas.openxmlformats.org/officeDocument/2006/relationships/slide" Target="slides/slide151.xml"/><Relationship Id="rId252" Type="http://schemas.openxmlformats.org/officeDocument/2006/relationships/slide" Target="slides/slide172.xml"/><Relationship Id="rId273" Type="http://schemas.openxmlformats.org/officeDocument/2006/relationships/slide" Target="slides/slide193.xml"/><Relationship Id="rId294" Type="http://schemas.openxmlformats.org/officeDocument/2006/relationships/slide" Target="slides/slide214.xml"/><Relationship Id="rId308"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9.xml"/><Relationship Id="rId112" Type="http://schemas.openxmlformats.org/officeDocument/2006/relationships/slide" Target="slides/slide32.xml"/><Relationship Id="rId133" Type="http://schemas.openxmlformats.org/officeDocument/2006/relationships/slide" Target="slides/slide53.xml"/><Relationship Id="rId154" Type="http://schemas.openxmlformats.org/officeDocument/2006/relationships/slide" Target="slides/slide74.xml"/><Relationship Id="rId175" Type="http://schemas.openxmlformats.org/officeDocument/2006/relationships/slide" Target="slides/slide95.xml"/><Relationship Id="rId196" Type="http://schemas.openxmlformats.org/officeDocument/2006/relationships/slide" Target="slides/slide116.xml"/><Relationship Id="rId200" Type="http://schemas.openxmlformats.org/officeDocument/2006/relationships/slide" Target="slides/slide120.xml"/><Relationship Id="rId16" Type="http://schemas.openxmlformats.org/officeDocument/2006/relationships/slideMaster" Target="slideMasters/slideMaster16.xml"/><Relationship Id="rId221" Type="http://schemas.openxmlformats.org/officeDocument/2006/relationships/slide" Target="slides/slide141.xml"/><Relationship Id="rId242" Type="http://schemas.openxmlformats.org/officeDocument/2006/relationships/slide" Target="slides/slide162.xml"/><Relationship Id="rId263" Type="http://schemas.openxmlformats.org/officeDocument/2006/relationships/slide" Target="slides/slide183.xml"/><Relationship Id="rId284" Type="http://schemas.openxmlformats.org/officeDocument/2006/relationships/slide" Target="slides/slide20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2.xml"/><Relationship Id="rId123" Type="http://schemas.openxmlformats.org/officeDocument/2006/relationships/slide" Target="slides/slide43.xml"/><Relationship Id="rId144" Type="http://schemas.openxmlformats.org/officeDocument/2006/relationships/slide" Target="slides/slide64.xml"/><Relationship Id="rId90" Type="http://schemas.openxmlformats.org/officeDocument/2006/relationships/slide" Target="slides/slide10.xml"/><Relationship Id="rId165" Type="http://schemas.openxmlformats.org/officeDocument/2006/relationships/slide" Target="slides/slide85.xml"/><Relationship Id="rId186" Type="http://schemas.openxmlformats.org/officeDocument/2006/relationships/slide" Target="slides/slide106.xml"/><Relationship Id="rId211" Type="http://schemas.openxmlformats.org/officeDocument/2006/relationships/slide" Target="slides/slide131.xml"/><Relationship Id="rId232" Type="http://schemas.openxmlformats.org/officeDocument/2006/relationships/slide" Target="slides/slide152.xml"/><Relationship Id="rId253" Type="http://schemas.openxmlformats.org/officeDocument/2006/relationships/slide" Target="slides/slide173.xml"/><Relationship Id="rId274" Type="http://schemas.openxmlformats.org/officeDocument/2006/relationships/slide" Target="slides/slide194.xml"/><Relationship Id="rId295" Type="http://schemas.openxmlformats.org/officeDocument/2006/relationships/slide" Target="slides/slide2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3.xml"/><Relationship Id="rId134" Type="http://schemas.openxmlformats.org/officeDocument/2006/relationships/slide" Target="slides/slide54.xml"/><Relationship Id="rId80" Type="http://schemas.openxmlformats.org/officeDocument/2006/relationships/slideMaster" Target="slideMasters/slideMaster80.xml"/><Relationship Id="rId155" Type="http://schemas.openxmlformats.org/officeDocument/2006/relationships/slide" Target="slides/slide75.xml"/><Relationship Id="rId176" Type="http://schemas.openxmlformats.org/officeDocument/2006/relationships/slide" Target="slides/slide96.xml"/><Relationship Id="rId197" Type="http://schemas.openxmlformats.org/officeDocument/2006/relationships/slide" Target="slides/slide117.xml"/><Relationship Id="rId201" Type="http://schemas.openxmlformats.org/officeDocument/2006/relationships/slide" Target="slides/slide121.xml"/><Relationship Id="rId222" Type="http://schemas.openxmlformats.org/officeDocument/2006/relationships/slide" Target="slides/slide142.xml"/><Relationship Id="rId243" Type="http://schemas.openxmlformats.org/officeDocument/2006/relationships/slide" Target="slides/slide163.xml"/><Relationship Id="rId264" Type="http://schemas.openxmlformats.org/officeDocument/2006/relationships/slide" Target="slides/slide184.xml"/><Relationship Id="rId285"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3.xml"/><Relationship Id="rId124" Type="http://schemas.openxmlformats.org/officeDocument/2006/relationships/slide" Target="slides/slide44.xml"/><Relationship Id="rId70" Type="http://schemas.openxmlformats.org/officeDocument/2006/relationships/slideMaster" Target="slideMasters/slideMaster70.xml"/><Relationship Id="rId91" Type="http://schemas.openxmlformats.org/officeDocument/2006/relationships/slide" Target="slides/slide11.xml"/><Relationship Id="rId145" Type="http://schemas.openxmlformats.org/officeDocument/2006/relationships/slide" Target="slides/slide65.xml"/><Relationship Id="rId166" Type="http://schemas.openxmlformats.org/officeDocument/2006/relationships/slide" Target="slides/slide86.xml"/><Relationship Id="rId187" Type="http://schemas.openxmlformats.org/officeDocument/2006/relationships/slide" Target="slides/slide107.xml"/><Relationship Id="rId1" Type="http://schemas.openxmlformats.org/officeDocument/2006/relationships/slideMaster" Target="slideMasters/slideMaster1.xml"/><Relationship Id="rId212" Type="http://schemas.openxmlformats.org/officeDocument/2006/relationships/slide" Target="slides/slide132.xml"/><Relationship Id="rId233" Type="http://schemas.openxmlformats.org/officeDocument/2006/relationships/slide" Target="slides/slide153.xml"/><Relationship Id="rId254" Type="http://schemas.openxmlformats.org/officeDocument/2006/relationships/slide" Target="slides/slide17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4.xml"/><Relationship Id="rId275" Type="http://schemas.openxmlformats.org/officeDocument/2006/relationships/slide" Target="slides/slide195.xml"/><Relationship Id="rId296" Type="http://schemas.openxmlformats.org/officeDocument/2006/relationships/slide" Target="slides/slide216.xml"/><Relationship Id="rId300" Type="http://schemas.openxmlformats.org/officeDocument/2006/relationships/slide" Target="slides/slide220.xml"/><Relationship Id="rId60" Type="http://schemas.openxmlformats.org/officeDocument/2006/relationships/slideMaster" Target="slideMasters/slideMaster60.xml"/><Relationship Id="rId81" Type="http://schemas.openxmlformats.org/officeDocument/2006/relationships/slide" Target="slides/slide1.xml"/><Relationship Id="rId135" Type="http://schemas.openxmlformats.org/officeDocument/2006/relationships/slide" Target="slides/slide55.xml"/><Relationship Id="rId156" Type="http://schemas.openxmlformats.org/officeDocument/2006/relationships/slide" Target="slides/slide76.xml"/><Relationship Id="rId177" Type="http://schemas.openxmlformats.org/officeDocument/2006/relationships/slide" Target="slides/slide97.xml"/><Relationship Id="rId198" Type="http://schemas.openxmlformats.org/officeDocument/2006/relationships/slide" Target="slides/slide118.xml"/><Relationship Id="rId202" Type="http://schemas.openxmlformats.org/officeDocument/2006/relationships/slide" Target="slides/slide122.xml"/><Relationship Id="rId223" Type="http://schemas.openxmlformats.org/officeDocument/2006/relationships/slide" Target="slides/slide143.xml"/><Relationship Id="rId244"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5.xml"/><Relationship Id="rId286" Type="http://schemas.openxmlformats.org/officeDocument/2006/relationships/slide" Target="slides/slide206.xml"/><Relationship Id="rId50" Type="http://schemas.openxmlformats.org/officeDocument/2006/relationships/slideMaster" Target="slideMasters/slideMaster50.xml"/><Relationship Id="rId104" Type="http://schemas.openxmlformats.org/officeDocument/2006/relationships/slide" Target="slides/slide24.xml"/><Relationship Id="rId125" Type="http://schemas.openxmlformats.org/officeDocument/2006/relationships/slide" Target="slides/slide45.xml"/><Relationship Id="rId146" Type="http://schemas.openxmlformats.org/officeDocument/2006/relationships/slide" Target="slides/slide66.xml"/><Relationship Id="rId167" Type="http://schemas.openxmlformats.org/officeDocument/2006/relationships/slide" Target="slides/slide87.xml"/><Relationship Id="rId188" Type="http://schemas.openxmlformats.org/officeDocument/2006/relationships/slide" Target="slides/slide108.xml"/><Relationship Id="rId71" Type="http://schemas.openxmlformats.org/officeDocument/2006/relationships/slideMaster" Target="slideMasters/slideMaster71.xml"/><Relationship Id="rId92" Type="http://schemas.openxmlformats.org/officeDocument/2006/relationships/slide" Target="slides/slide12.xml"/><Relationship Id="rId213" Type="http://schemas.openxmlformats.org/officeDocument/2006/relationships/slide" Target="slides/slide133.xml"/><Relationship Id="rId234"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5.xml"/><Relationship Id="rId276" Type="http://schemas.openxmlformats.org/officeDocument/2006/relationships/slide" Target="slides/slide196.xml"/><Relationship Id="rId297" Type="http://schemas.openxmlformats.org/officeDocument/2006/relationships/slide" Target="slides/slide217.xml"/><Relationship Id="rId40" Type="http://schemas.openxmlformats.org/officeDocument/2006/relationships/slideMaster" Target="slideMasters/slideMaster40.xml"/><Relationship Id="rId115" Type="http://schemas.openxmlformats.org/officeDocument/2006/relationships/slide" Target="slides/slide35.xml"/><Relationship Id="rId136" Type="http://schemas.openxmlformats.org/officeDocument/2006/relationships/slide" Target="slides/slide56.xml"/><Relationship Id="rId157" Type="http://schemas.openxmlformats.org/officeDocument/2006/relationships/slide" Target="slides/slide77.xml"/><Relationship Id="rId178" Type="http://schemas.openxmlformats.org/officeDocument/2006/relationships/slide" Target="slides/slide98.xml"/><Relationship Id="rId301" Type="http://schemas.openxmlformats.org/officeDocument/2006/relationships/slide" Target="slides/slide221.xml"/><Relationship Id="rId61" Type="http://schemas.openxmlformats.org/officeDocument/2006/relationships/slideMaster" Target="slideMasters/slideMaster61.xml"/><Relationship Id="rId82" Type="http://schemas.openxmlformats.org/officeDocument/2006/relationships/slide" Target="slides/slide2.xml"/><Relationship Id="rId199" Type="http://schemas.openxmlformats.org/officeDocument/2006/relationships/slide" Target="slides/slide119.xml"/><Relationship Id="rId203" Type="http://schemas.openxmlformats.org/officeDocument/2006/relationships/slide" Target="slides/slide123.xml"/><Relationship Id="rId19" Type="http://schemas.openxmlformats.org/officeDocument/2006/relationships/slideMaster" Target="slideMasters/slideMaster19.xml"/><Relationship Id="rId224" Type="http://schemas.openxmlformats.org/officeDocument/2006/relationships/slide" Target="slides/slide144.xml"/><Relationship Id="rId245" Type="http://schemas.openxmlformats.org/officeDocument/2006/relationships/slide" Target="slides/slide165.xml"/><Relationship Id="rId266" Type="http://schemas.openxmlformats.org/officeDocument/2006/relationships/slide" Target="slides/slide186.xml"/><Relationship Id="rId287" Type="http://schemas.openxmlformats.org/officeDocument/2006/relationships/slide" Target="slides/slide207.xml"/><Relationship Id="rId30" Type="http://schemas.openxmlformats.org/officeDocument/2006/relationships/slideMaster" Target="slideMasters/slideMaster30.xml"/><Relationship Id="rId105" Type="http://schemas.openxmlformats.org/officeDocument/2006/relationships/slide" Target="slides/slide25.xml"/><Relationship Id="rId126" Type="http://schemas.openxmlformats.org/officeDocument/2006/relationships/slide" Target="slides/slide46.xml"/><Relationship Id="rId147" Type="http://schemas.openxmlformats.org/officeDocument/2006/relationships/slide" Target="slides/slide67.xml"/><Relationship Id="rId168" Type="http://schemas.openxmlformats.org/officeDocument/2006/relationships/slide" Target="slides/slide8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3.xml"/><Relationship Id="rId189" Type="http://schemas.openxmlformats.org/officeDocument/2006/relationships/slide" Target="slides/slide109.xml"/><Relationship Id="rId3" Type="http://schemas.openxmlformats.org/officeDocument/2006/relationships/slideMaster" Target="slideMasters/slideMaster3.xml"/><Relationship Id="rId214" Type="http://schemas.openxmlformats.org/officeDocument/2006/relationships/slide" Target="slides/slide134.xml"/><Relationship Id="rId235" Type="http://schemas.openxmlformats.org/officeDocument/2006/relationships/slide" Target="slides/slide155.xml"/><Relationship Id="rId256" Type="http://schemas.openxmlformats.org/officeDocument/2006/relationships/slide" Target="slides/slide176.xml"/><Relationship Id="rId277" Type="http://schemas.openxmlformats.org/officeDocument/2006/relationships/slide" Target="slides/slide197.xml"/><Relationship Id="rId298" Type="http://schemas.openxmlformats.org/officeDocument/2006/relationships/slide" Target="slides/slide218.xml"/><Relationship Id="rId116" Type="http://schemas.openxmlformats.org/officeDocument/2006/relationships/slide" Target="slides/slide36.xml"/><Relationship Id="rId137" Type="http://schemas.openxmlformats.org/officeDocument/2006/relationships/slide" Target="slides/slide57.xml"/><Relationship Id="rId158" Type="http://schemas.openxmlformats.org/officeDocument/2006/relationships/slide" Target="slides/slide78.xml"/><Relationship Id="rId302" Type="http://schemas.openxmlformats.org/officeDocument/2006/relationships/slide" Target="slides/slide22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3.xml"/><Relationship Id="rId179" Type="http://schemas.openxmlformats.org/officeDocument/2006/relationships/slide" Target="slides/slide99.xml"/><Relationship Id="rId190" Type="http://schemas.openxmlformats.org/officeDocument/2006/relationships/slide" Target="slides/slide110.xml"/><Relationship Id="rId204" Type="http://schemas.openxmlformats.org/officeDocument/2006/relationships/slide" Target="slides/slide124.xml"/><Relationship Id="rId225" Type="http://schemas.openxmlformats.org/officeDocument/2006/relationships/slide" Target="slides/slide145.xml"/><Relationship Id="rId246" Type="http://schemas.openxmlformats.org/officeDocument/2006/relationships/slide" Target="slides/slide166.xml"/><Relationship Id="rId267" Type="http://schemas.openxmlformats.org/officeDocument/2006/relationships/slide" Target="slides/slide187.xml"/><Relationship Id="rId288" Type="http://schemas.openxmlformats.org/officeDocument/2006/relationships/slide" Target="slides/slide208.xml"/><Relationship Id="rId106" Type="http://schemas.openxmlformats.org/officeDocument/2006/relationships/slide" Target="slides/slide26.xml"/><Relationship Id="rId12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4.xml"/><Relationship Id="rId148" Type="http://schemas.openxmlformats.org/officeDocument/2006/relationships/slide" Target="slides/slide68.xml"/><Relationship Id="rId169" Type="http://schemas.openxmlformats.org/officeDocument/2006/relationships/slide" Target="slides/slide89.xml"/><Relationship Id="rId4" Type="http://schemas.openxmlformats.org/officeDocument/2006/relationships/slideMaster" Target="slideMasters/slideMaster4.xml"/><Relationship Id="rId180" Type="http://schemas.openxmlformats.org/officeDocument/2006/relationships/slide" Target="slides/slide100.xml"/><Relationship Id="rId215" Type="http://schemas.openxmlformats.org/officeDocument/2006/relationships/slide" Target="slides/slide135.xml"/><Relationship Id="rId236" Type="http://schemas.openxmlformats.org/officeDocument/2006/relationships/slide" Target="slides/slide156.xml"/><Relationship Id="rId257" Type="http://schemas.openxmlformats.org/officeDocument/2006/relationships/slide" Target="slides/slide177.xml"/><Relationship Id="rId278" Type="http://schemas.openxmlformats.org/officeDocument/2006/relationships/slide" Target="slides/slide198.xml"/><Relationship Id="rId303" Type="http://schemas.openxmlformats.org/officeDocument/2006/relationships/slide" Target="slides/slide223.xml"/><Relationship Id="rId42" Type="http://schemas.openxmlformats.org/officeDocument/2006/relationships/slideMaster" Target="slideMasters/slideMaster42.xml"/><Relationship Id="rId84" Type="http://schemas.openxmlformats.org/officeDocument/2006/relationships/slide" Target="slides/slide4.xml"/><Relationship Id="rId138" Type="http://schemas.openxmlformats.org/officeDocument/2006/relationships/slide" Target="slides/slide58.xml"/><Relationship Id="rId191" Type="http://schemas.openxmlformats.org/officeDocument/2006/relationships/slide" Target="slides/slide111.xml"/><Relationship Id="rId205" Type="http://schemas.openxmlformats.org/officeDocument/2006/relationships/slide" Target="slides/slide125.xml"/><Relationship Id="rId247" Type="http://schemas.openxmlformats.org/officeDocument/2006/relationships/slide" Target="slides/slide167.xml"/><Relationship Id="rId107" Type="http://schemas.openxmlformats.org/officeDocument/2006/relationships/slide" Target="slides/slide27.xml"/><Relationship Id="rId289" Type="http://schemas.openxmlformats.org/officeDocument/2006/relationships/slide" Target="slides/slide20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9.xml"/><Relationship Id="rId95" Type="http://schemas.openxmlformats.org/officeDocument/2006/relationships/slide" Target="slides/slide15.xml"/><Relationship Id="rId160" Type="http://schemas.openxmlformats.org/officeDocument/2006/relationships/slide" Target="slides/slide80.xml"/><Relationship Id="rId216" Type="http://schemas.openxmlformats.org/officeDocument/2006/relationships/slide" Target="slides/slide136.xml"/><Relationship Id="rId258" Type="http://schemas.openxmlformats.org/officeDocument/2006/relationships/slide" Target="slides/slide17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8.xml"/><Relationship Id="rId171" Type="http://schemas.openxmlformats.org/officeDocument/2006/relationships/slide" Target="slides/slide91.xml"/><Relationship Id="rId227" Type="http://schemas.openxmlformats.org/officeDocument/2006/relationships/slide" Target="slides/slide147.xml"/><Relationship Id="rId269" Type="http://schemas.openxmlformats.org/officeDocument/2006/relationships/slide" Target="slides/slide189.xml"/><Relationship Id="rId33" Type="http://schemas.openxmlformats.org/officeDocument/2006/relationships/slideMaster" Target="slideMasters/slideMaster33.xml"/><Relationship Id="rId129" Type="http://schemas.openxmlformats.org/officeDocument/2006/relationships/slide" Target="slides/slide49.xml"/><Relationship Id="rId280" Type="http://schemas.openxmlformats.org/officeDocument/2006/relationships/slide" Target="slides/slide200.xml"/><Relationship Id="rId75" Type="http://schemas.openxmlformats.org/officeDocument/2006/relationships/slideMaster" Target="slideMasters/slideMaster75.xml"/><Relationship Id="rId140" Type="http://schemas.openxmlformats.org/officeDocument/2006/relationships/slide" Target="slides/slide60.xml"/><Relationship Id="rId182" Type="http://schemas.openxmlformats.org/officeDocument/2006/relationships/slide" Target="slides/slide102.xml"/><Relationship Id="rId6" Type="http://schemas.openxmlformats.org/officeDocument/2006/relationships/slideMaster" Target="slideMasters/slideMaster6.xml"/><Relationship Id="rId238" Type="http://schemas.openxmlformats.org/officeDocument/2006/relationships/slide" Target="slides/slide1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5EFDBEA-E17B-2E49-A42E-0FA0B9CD5EA7}" type="slidenum">
              <a:rPr lang="en-US"/>
              <a:pPr/>
              <a:t>‹#›</a:t>
            </a:fld>
            <a:endParaRPr lang="en-US"/>
          </a:p>
        </p:txBody>
      </p:sp>
    </p:spTree>
    <p:extLst>
      <p:ext uri="{BB962C8B-B14F-4D97-AF65-F5344CB8AC3E}">
        <p14:creationId xmlns:p14="http://schemas.microsoft.com/office/powerpoint/2010/main" val="397780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9233526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solidFill>
                  <a:prstClr val="black"/>
                </a:solidFill>
              </a:rPr>
              <a:pPr eaLnBrk="1" hangingPunct="1"/>
              <a:t>125</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49972-9CAB-5B41-BC87-23D2626D83DD}" type="slidenum">
              <a:rPr lang="en-US" sz="1200">
                <a:solidFill>
                  <a:srgbClr val="000000"/>
                </a:solidFill>
                <a:latin typeface="Arial" charset="0"/>
              </a:rPr>
              <a:pPr eaLnBrk="1" hangingPunct="1"/>
              <a:t>127</a:t>
            </a:fld>
            <a:endParaRPr lang="en-US" sz="1200">
              <a:solidFill>
                <a:srgbClr val="000000"/>
              </a:solidFill>
              <a:latin typeface="Arial"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95D635-149A-744F-94F6-B691C018F6DF}" type="slidenum">
              <a:rPr lang="en-US" sz="1200">
                <a:solidFill>
                  <a:srgbClr val="000000"/>
                </a:solidFill>
              </a:rPr>
              <a:pPr eaLnBrk="1" hangingPunct="1"/>
              <a:t>129</a:t>
            </a:fld>
            <a:endParaRPr lang="en-US" sz="120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solidFill>
                  <a:prstClr val="black"/>
                </a:solidFill>
              </a:rPr>
              <a:pPr eaLnBrk="1" hangingPunct="1"/>
              <a:t>130</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solidFill>
                  <a:prstClr val="black"/>
                </a:solidFill>
              </a:rPr>
              <a:pPr eaLnBrk="1" hangingPunct="1"/>
              <a:t>131</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solidFill>
                  <a:prstClr val="black"/>
                </a:solidFill>
              </a:rPr>
              <a:pPr eaLnBrk="1" hangingPunct="1"/>
              <a:t>132</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solidFill>
                  <a:prstClr val="black"/>
                </a:solidFill>
              </a:rPr>
              <a:pPr eaLnBrk="1" hangingPunct="1"/>
              <a:t>133</a:t>
            </a:fld>
            <a:endParaRPr lang="en-US" sz="1200">
              <a:solidFill>
                <a:prstClr val="black"/>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solidFill>
                  <a:prstClr val="black"/>
                </a:solidFill>
              </a:rPr>
              <a:pPr eaLnBrk="1" hangingPunct="1"/>
              <a:t>134</a:t>
            </a:fld>
            <a:endParaRPr lang="en-US" sz="1200">
              <a:solidFill>
                <a:prstClr val="black"/>
              </a:solidFill>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坚定地让神作王，这样你才不会一次又一次地失败。</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677595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ED98BD-3FB3-9441-9A64-CFA513510DC8}" type="slidenum">
              <a:rPr lang="en-US" sz="1200"/>
              <a:pPr eaLnBrk="1" hangingPunct="1"/>
              <a:t>135</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E44C80-CE90-F54E-926F-1B1E46CAC004}" type="slidenum">
              <a:rPr lang="en-US" sz="1200"/>
              <a:pPr eaLnBrk="1" hangingPunct="1"/>
              <a:t>136</a:t>
            </a:fld>
            <a:endParaRPr lang="en-US"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138</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139</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140</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141</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150</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19</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1797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151</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152</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Chapter 15 NLT</a:t>
            </a:r>
          </a:p>
          <a:p>
            <a:r>
              <a:rPr lang="en-US">
                <a:cs typeface="ＭＳ Ｐゴシック" charset="0"/>
              </a:rPr>
              <a:t>Samson’s Vengeance on the Philistines</a:t>
            </a:r>
          </a:p>
          <a:p>
            <a:r>
              <a:rPr lang="en-US">
                <a:cs typeface="ＭＳ Ｐゴシック" charset="0"/>
              </a:rPr>
              <a:t>Later on, during the wheat harvest, Samson took a young goat as a present to his wife. He said, “I’m going into my wife’s room to sleep with her,” but her father wouldn’t let him in. </a:t>
            </a:r>
          </a:p>
          <a:p>
            <a:r>
              <a:rPr lang="en-US">
                <a:cs typeface="ＭＳ Ｐゴシック" charset="0"/>
              </a:rPr>
              <a:t>2 “I truly thought you must hate her,” her father explained, “so I gave her in marriage to your best man. But look, her younger sister is even more beautiful than she is. Marry her instead.” </a:t>
            </a:r>
          </a:p>
          <a:p>
            <a:r>
              <a:rPr lang="en-US">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a:cs typeface="ＭＳ Ｐゴシック" charset="0"/>
              </a:rPr>
              <a:t>6 “Who did this?” the Philistines demanded. </a:t>
            </a:r>
          </a:p>
          <a:p>
            <a:r>
              <a:rPr lang="en-US">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solidFill>
                  <a:prstClr val="black"/>
                </a:solidFill>
              </a:rPr>
              <a:pPr eaLnBrk="1" hangingPunct="1"/>
              <a:t>159</a:t>
            </a:fld>
            <a:endParaRPr lang="en-US" sz="1200">
              <a:solidFill>
                <a:prstClr val="black"/>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7B91DF-1B7F-6C46-A539-0C912D1A0D80}" type="slidenum">
              <a:rPr lang="en-US" sz="1200"/>
              <a:pPr eaLnBrk="1" hangingPunct="1"/>
              <a:t>160</a:t>
            </a:fld>
            <a:endParaRPr lang="en-US"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2E3383-03C8-B14A-B6E5-1D0966595684}" type="slidenum">
              <a:rPr lang="en-US" sz="1200"/>
              <a:pPr eaLnBrk="1" hangingPunct="1"/>
              <a:t>161</a:t>
            </a:fld>
            <a:endParaRPr lang="en-US" sz="120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3D693E-4292-7F42-9BE1-695852001D68}" type="slidenum">
              <a:rPr lang="en-US" sz="1200">
                <a:solidFill>
                  <a:srgbClr val="000000"/>
                </a:solidFill>
                <a:latin typeface="Times" charset="0"/>
                <a:cs typeface="Times New Roman" charset="0"/>
              </a:rPr>
              <a:pPr eaLnBrk="1" hangingPunct="1"/>
              <a:t>21</a:t>
            </a:fld>
            <a:endParaRPr lang="en-US" sz="1200">
              <a:solidFill>
                <a:srgbClr val="000000"/>
              </a:solidFill>
              <a:latin typeface="Times" charset="0"/>
              <a:cs typeface="Times New Roman" charset="0"/>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solidFill>
                  <a:prstClr val="black"/>
                </a:solidFill>
              </a:rPr>
              <a:pPr eaLnBrk="1" hangingPunct="1"/>
              <a:t>164</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solidFill>
                  <a:prstClr val="black"/>
                </a:solidFill>
              </a:rPr>
              <a:pPr eaLnBrk="1" hangingPunct="1"/>
              <a:t>165</a:t>
            </a:fld>
            <a:endParaRPr lang="en-US" sz="1200">
              <a:solidFill>
                <a:prstClr val="black"/>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68321-1799-430D-B575-FBFAE01793B8}" type="slidenum">
              <a:rPr lang="en-US" altLang="en-US">
                <a:solidFill>
                  <a:prstClr val="black"/>
                </a:solidFill>
              </a:rPr>
              <a:pPr/>
              <a:t>166</a:t>
            </a:fld>
            <a:endParaRPr lang="en-US" altLang="en-US">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167</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168</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169</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can you stop the cycles? Go back to the Source daily. </a:t>
            </a:r>
          </a:p>
        </p:txBody>
      </p:sp>
    </p:spTree>
    <p:extLst>
      <p:ext uri="{BB962C8B-B14F-4D97-AF65-F5344CB8AC3E}">
        <p14:creationId xmlns:p14="http://schemas.microsoft.com/office/powerpoint/2010/main" val="32765226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1EC24-DA7D-9844-A3AB-01057816D3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11156647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Is your commitment to Christ cyclical?</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7231822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When someone gets a wound from a gun, it is very serious and requires immediate</a:t>
            </a:r>
            <a:r>
              <a:rPr lang="en-US" baseline="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a:solidFill>
                  <a:schemeClr val="tx1"/>
                </a:solidFill>
                <a:effectLst/>
                <a:latin typeface="Arial"/>
                <a:ea typeface="ＭＳ Ｐゴシック" pitchFamily="-112" charset="-128"/>
                <a:cs typeface="Arial"/>
              </a:rPr>
              <a:t>How can you stop the cycles? Go back to the Source daily.</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2122947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96F412-60A8-7542-8FB8-DA1527426284}" type="slidenum">
              <a:rPr lang="en-US" sz="1200"/>
              <a:pPr eaLnBrk="1" hangingPunct="1"/>
              <a:t>22</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40421209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685529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4612358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15097454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866318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0FA13A-7A3C-234C-B52B-2F896718ACB7}" type="slidenum">
              <a:rPr lang="en-US" sz="1200">
                <a:solidFill>
                  <a:prstClr val="black"/>
                </a:solidFill>
              </a:rPr>
              <a:pPr eaLnBrk="1" hangingPunct="1"/>
              <a:t>180</a:t>
            </a:fld>
            <a:endParaRPr lang="en-US" sz="1200">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181</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182</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184</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pPr eaLnBrk="1" hangingPunct="1"/>
              <a:t>185</a:t>
            </a:fld>
            <a:endParaRPr 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7AAA5-916D-A14D-9FCB-34FDA585959D}" type="slidenum">
              <a:rPr lang="en-US" sz="1200"/>
              <a:pPr eaLnBrk="1" hangingPunct="1"/>
              <a:t>23</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13534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solidFill>
                  <a:prstClr val="black"/>
                </a:solidFill>
              </a:rPr>
              <a:pPr eaLnBrk="1" hangingPunct="1"/>
              <a:t>188</a:t>
            </a:fld>
            <a:endParaRPr lang="en-US" sz="1200">
              <a:solidFill>
                <a:prstClr val="black"/>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8969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/2018/08/20/the-levite-and-his-concubine-judges-19-21/</a:t>
            </a:r>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3CBE9-2BDA-EA45-A7A1-07593087920F}" type="slidenum">
              <a:rPr kumimoji="0" lang="en-SG"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SG"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20004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77912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197</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82179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200</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203</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24</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610D7F-D57C-8545-AF5D-865A6A69E5B5}" type="slidenum">
              <a:rPr lang="en-US" sz="1200"/>
              <a:pPr eaLnBrk="1" hangingPunct="1"/>
              <a:t>204</a:t>
            </a:fld>
            <a:endParaRPr lang="en-US"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a:p>
            <a:pPr eaLnBrk="1" hangingPunct="1"/>
            <a:r>
              <a:rPr lang="en-US" dirty="0">
                <a:latin typeface="Times New Roman" charset="0"/>
              </a:rPr>
              <a:t>OS-10-2Sam-21</a:t>
            </a:r>
          </a:p>
        </p:txBody>
      </p:sp>
    </p:spTree>
    <p:extLst>
      <p:ext uri="{BB962C8B-B14F-4D97-AF65-F5344CB8AC3E}">
        <p14:creationId xmlns:p14="http://schemas.microsoft.com/office/powerpoint/2010/main" val="25863231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Jesus said that no one could serve two masters. </a:t>
            </a:r>
          </a:p>
        </p:txBody>
      </p:sp>
    </p:spTree>
    <p:extLst>
      <p:ext uri="{BB962C8B-B14F-4D97-AF65-F5344CB8AC3E}">
        <p14:creationId xmlns:p14="http://schemas.microsoft.com/office/powerpoint/2010/main" val="29218257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2514A-1124-DB43-A497-AABC4B4E6D8D}" type="slidenum">
              <a:rPr lang="en-US" sz="1200"/>
              <a:pPr eaLnBrk="1" hangingPunct="1"/>
              <a:t>207</a:t>
            </a:fld>
            <a:endParaRPr lang="en-US" sz="1200"/>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Replacing God’s wisdom with personal whims is idolatry. That means “making a good thing the ultimate thing.” </a:t>
            </a:r>
            <a:endParaRPr lang="en-US">
              <a:latin typeface="Arial"/>
              <a:cs typeface="Arial"/>
            </a:endParaRPr>
          </a:p>
        </p:txBody>
      </p:sp>
    </p:spTree>
    <p:extLst>
      <p:ext uri="{BB962C8B-B14F-4D97-AF65-F5344CB8AC3E}">
        <p14:creationId xmlns:p14="http://schemas.microsoft.com/office/powerpoint/2010/main" val="4171226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It applies, for example, to making sex the most important thing in your life. </a:t>
            </a:r>
            <a:endParaRPr lang="en-US">
              <a:latin typeface="Arial"/>
              <a:cs typeface="Arial"/>
            </a:endParaRPr>
          </a:p>
        </p:txBody>
      </p:sp>
    </p:spTree>
    <p:extLst>
      <p:ext uri="{BB962C8B-B14F-4D97-AF65-F5344CB8AC3E}">
        <p14:creationId xmlns:p14="http://schemas.microsoft.com/office/powerpoint/2010/main" val="221365040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7989402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24831197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坚定地让神作王，这样你才不会一次又一次地失败。</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93920981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66633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EBC0CE-3B38-4841-AC74-A3A44F238133}" type="slidenum">
              <a:rPr lang="en-US" sz="1200"/>
              <a:pPr eaLnBrk="1" hangingPunct="1"/>
              <a:t>25</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6044781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63847543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216</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3206366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6CC609-387B-0F40-85AE-A62F39EC201D}" type="slidenum">
              <a:rPr lang="en-US" sz="1200"/>
              <a:pPr eaLnBrk="1" hangingPunct="1"/>
              <a:t>218</a:t>
            </a:fld>
            <a:endParaRPr lang="en-US" sz="120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extLst>
      <p:ext uri="{BB962C8B-B14F-4D97-AF65-F5344CB8AC3E}">
        <p14:creationId xmlns:p14="http://schemas.microsoft.com/office/powerpoint/2010/main" val="29085621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a:p>
            <a:endParaRPr lang="en-US">
              <a:cs typeface="ＭＳ Ｐゴシック" charset="0"/>
            </a:endParaRPr>
          </a:p>
        </p:txBody>
      </p:sp>
    </p:spTree>
    <p:extLst>
      <p:ext uri="{BB962C8B-B14F-4D97-AF65-F5344CB8AC3E}">
        <p14:creationId xmlns:p14="http://schemas.microsoft.com/office/powerpoint/2010/main" val="19896955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223</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711855-6AEC-C94A-8005-1E2F1597D6B8}" type="slidenum">
              <a:rPr lang="en-US" sz="1200">
                <a:solidFill>
                  <a:srgbClr val="000000"/>
                </a:solidFill>
              </a:rPr>
              <a:pPr eaLnBrk="1" hangingPunct="1"/>
              <a:t>26</a:t>
            </a:fld>
            <a:endParaRPr lang="en-US" sz="1200">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24E399-A1D3-E84F-84CE-A59D39FFB0F6}" type="slidenum">
              <a:rPr lang="en-US" sz="1200"/>
              <a:pPr eaLnBrk="1" hangingPunct="1"/>
              <a:t>27</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solidFill>
                  <a:prstClr val="black"/>
                </a:solidFill>
              </a:rPr>
              <a:pPr eaLnBrk="1" hangingPunct="1"/>
              <a:t>28</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RELATIVISM even applies to the color of a dress</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Ambiguous Wedding Dress Color Causes Internet Stir</a:t>
            </a:r>
            <a:endParaRPr lang="en-US">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Scripture: </a:t>
            </a:r>
            <a:r>
              <a:rPr lang="zh-TW" altLang="en-US">
                <a:latin typeface="Times New Roman" charset="0"/>
                <a:ea typeface="ＭＳ Ｐゴシック" charset="0"/>
                <a:cs typeface="ＭＳ Ｐゴシック" charset="0"/>
              </a:rPr>
              <a:t>士师记 </a:t>
            </a:r>
            <a:r>
              <a:rPr lang="en-US">
                <a:latin typeface="Times New Roman" charset="0"/>
                <a:ea typeface="ＭＳ Ｐゴシック" charset="0"/>
                <a:cs typeface="ＭＳ Ｐゴシック" charset="0"/>
              </a:rPr>
              <a:t> 17:6; Proverbs 12:15; Proverbs 14:12; Proverbs 16:25</a:t>
            </a:r>
          </a:p>
          <a:p>
            <a:r>
              <a:rPr lang="en-US">
                <a:latin typeface="Times New Roman" charset="0"/>
                <a:ea typeface="ＭＳ Ｐゴシック" charset="0"/>
                <a:cs typeface="ＭＳ Ｐゴシック" charset="0"/>
              </a:rPr>
              <a:t>Source: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SCIENCE OF WHY NO ONE AGREES ON THE COLOR OF THIS DRESS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by Adam Rogers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2/26/15 at:</a:t>
            </a:r>
          </a:p>
          <a:p>
            <a:r>
              <a:rPr lang="en-US" u="sng">
                <a:latin typeface="Times New Roman" charset="0"/>
                <a:ea typeface="ＭＳ Ｐゴシック" charset="0"/>
                <a:cs typeface="ＭＳ Ｐゴシック" charset="0"/>
                <a:hlinkClick r:id="rId4"/>
              </a:rPr>
              <a:t>http://www.wired.com/2015/02/science-one-agrees-color-dress/</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Contributor: </a:t>
            </a:r>
            <a:r>
              <a:rPr lang="en-US" u="sng">
                <a:latin typeface="Times New Roman" charset="0"/>
                <a:ea typeface="ＭＳ Ｐゴシック" charset="0"/>
                <a:cs typeface="ＭＳ Ｐゴシック" charset="0"/>
                <a:hlinkClick r:id="rId5"/>
              </a:rPr>
              <a:t>Illustration Exchange</a:t>
            </a:r>
            <a:endParaRPr lang="en-US">
              <a:latin typeface="Times New Roman" charset="0"/>
              <a:ea typeface="ＭＳ Ｐゴシック" charset="0"/>
              <a:cs typeface="ＭＳ Ｐゴシック" charset="0"/>
            </a:endParaRPr>
          </a:p>
          <a:p>
            <a:r>
              <a:rPr lang="en-US" u="sng">
                <a:latin typeface="Times New Roman" charset="0"/>
                <a:ea typeface="ＭＳ Ｐゴシック" charset="0"/>
                <a:cs typeface="ＭＳ Ｐゴシック" charset="0"/>
                <a:hlinkClick r:id="rId6"/>
              </a:rPr>
              <a:t>Visit the source</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There</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a:latin typeface="Times New Roman" charset="0"/>
                <a:ea typeface="ＭＳ Ｐゴシック" charset="0"/>
                <a:cs typeface="ＭＳ Ｐゴシック" charset="0"/>
              </a:rPr>
              <a:t>It all began when a mother-of-the-bride sent a pic to the bride and groom of the dress she planned to wear to her daughter</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a:latin typeface="Times New Roman" charset="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more, some saw the dress as white and gold one minute, then as blue and black the next.</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Color perception experts soon began weighing in on the phenomenon.</a:t>
            </a:r>
          </a:p>
          <a:p>
            <a:r>
              <a:rPr lang="en-US">
                <a:latin typeface="Times New Roman" charset="0"/>
                <a:ea typeface="ＭＳ Ｐゴシック" charset="0"/>
                <a:cs typeface="ＭＳ Ｐゴシック" charset="0"/>
              </a:rPr>
              <a:t>Adam Rogers, writing for SCIENCE on </a:t>
            </a:r>
            <a:r>
              <a:rPr lang="en-US" u="sng">
                <a:latin typeface="Times New Roman" charset="0"/>
                <a:ea typeface="ＭＳ Ｐゴシック" charset="0"/>
                <a:cs typeface="ＭＳ Ｐゴシック" charset="0"/>
                <a:hlinkClick r:id="rId3"/>
              </a:rPr>
              <a:t>Wired.com</a:t>
            </a:r>
            <a:r>
              <a:rPr lang="en-US">
                <a:latin typeface="Times New Roman" charset="0"/>
                <a:ea typeface="ＭＳ Ｐゴシック" charset="0"/>
                <a:cs typeface="ＭＳ Ｐゴシック" charset="0"/>
              </a:rPr>
              <a:t>, explains it this way:</a:t>
            </a:r>
          </a:p>
          <a:p>
            <a:r>
              <a:rPr lang="en-US">
                <a:latin typeface="Times New Roman" charset="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color of the object.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Our visual system is supposed to throw away information about the illuminant and extract information about the actual reflectance,</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says Jay Neitz, a neuroscientist at the University of Washington.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But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studied individual differences in color vision for 30 years, and this is one of the biggest individual differences I</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ve ever seen.</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(Neitz sees white-and-gold.)</a:t>
            </a:r>
          </a:p>
          <a:p>
            <a:r>
              <a:rPr lang="en-US">
                <a:latin typeface="Times New Roman" charset="0"/>
                <a:ea typeface="ＭＳ Ｐゴシック" charset="0"/>
                <a:cs typeface="ＭＳ Ｐゴシック" charset="0"/>
              </a:rPr>
              <a:t>In other words, our brains recognize that the shading of the light that is illuminating an object can alter the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real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a:latin typeface="Times New Roman" charset="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a:t>
            </a:r>
            <a:r>
              <a:rPr lang="en-US" i="1">
                <a:latin typeface="Times New Roman" charset="0"/>
                <a:ea typeface="ＭＳ Ｐゴシック" charset="0"/>
                <a:cs typeface="ＭＳ Ｐゴシック" charset="0"/>
              </a:rPr>
              <a:t>nearly perfectly ambiguous image</a:t>
            </a:r>
            <a:r>
              <a:rPr lang="en-US">
                <a:latin typeface="Times New Roman" charset="0"/>
                <a:ea typeface="ＭＳ Ｐゴシック" charset="0"/>
                <a:cs typeface="ＭＳ Ｐゴシック" charset="0"/>
              </a:rPr>
              <a:t>, diagnostics of the RGB values (the color saturations of the dress itself) were able to conclusively determine its true color.</a:t>
            </a:r>
          </a:p>
          <a:p>
            <a:r>
              <a:rPr lang="en-US">
                <a:latin typeface="Times New Roman" charset="0"/>
                <a:ea typeface="ＭＳ Ｐゴシック" charset="0"/>
                <a:cs typeface="ＭＳ Ｐゴシック" charset="0"/>
              </a:rPr>
              <a:t> </a:t>
            </a:r>
          </a:p>
          <a:p>
            <a:r>
              <a:rPr lang="en-US" b="1">
                <a:latin typeface="Times New Roman" charset="0"/>
                <a:ea typeface="ＭＳ Ｐゴシック" charset="0"/>
                <a:cs typeface="ＭＳ Ｐゴシック" charset="0"/>
              </a:rPr>
              <a:t>Application: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 the confusion over the color of the mother-of-the-bride dress is the result of </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 nearly perfectly ambiguous image.</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a:latin typeface="Times New Roman" charset="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a:latin typeface="Times New Roman" charset="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truth.</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All the people did whatever seemed right in their own eyes</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t>
            </a:r>
            <a:r>
              <a:rPr lang="zh-TW" altLang="en-US">
                <a:latin typeface="Times New Roman" charset="0"/>
                <a:ea typeface="ＭＳ Ｐゴシック" charset="0"/>
                <a:cs typeface="ＭＳ Ｐゴシック" charset="0"/>
              </a:rPr>
              <a:t>士师记 </a:t>
            </a:r>
            <a:r>
              <a:rPr lang="en-US">
                <a:latin typeface="Times New Roman" charset="0"/>
                <a:ea typeface="ＭＳ Ｐゴシック" charset="0"/>
                <a:cs typeface="ＭＳ Ｐゴシック" charset="0"/>
              </a:rPr>
              <a:t> 17:6, NLT).</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way of a fool is right in his own eyes, but a wise man is he who listens to counsel</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12:15, NASB).</a:t>
            </a: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There is a way which seems right to a man, but its end is the way of death,</a:t>
            </a:r>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(Proverbs 14:12, NASB; cf. Proverbs 16:25 et al).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ru-RU">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The original image is in the middle. At left, white-balanced as if the dress is white-gold. At right, white-balanced to blue-black.</a:t>
            </a:r>
            <a:r>
              <a:rPr lang="ru-RU">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http://www.wired.com/2015/02/science-one-agrees-color-dress/</a:t>
            </a:r>
          </a:p>
          <a:p>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4104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a:effectLst/>
                <a:latin typeface="Arial"/>
                <a:cs typeface="Arial"/>
              </a:rPr>
              <a:t> </a:t>
            </a:r>
          </a:p>
          <a:p>
            <a:r>
              <a:rPr lang="en-US" sz="1200" kern="120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endParaRPr lang="en-US">
              <a:latin typeface="Arial"/>
              <a:cs typeface="Arial"/>
            </a:endParaRPr>
          </a:p>
        </p:txBody>
      </p:sp>
    </p:spTree>
    <p:extLst>
      <p:ext uri="{BB962C8B-B14F-4D97-AF65-F5344CB8AC3E}">
        <p14:creationId xmlns:p14="http://schemas.microsoft.com/office/powerpoint/2010/main" val="1519088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2" charset="-128"/>
                <a:cs typeface="Arial"/>
              </a:rPr>
              <a:t>在来到新加坡</a:t>
            </a:r>
            <a:r>
              <a:rPr lang="en-SG" altLang="zh-CN" sz="1200" kern="1200" dirty="0">
                <a:solidFill>
                  <a:schemeClr val="tx1"/>
                </a:solidFill>
                <a:effectLst/>
                <a:latin typeface="Arial"/>
                <a:ea typeface="ＭＳ Ｐゴシック" pitchFamily="-112" charset="-128"/>
                <a:cs typeface="Arial"/>
              </a:rPr>
              <a:t>64</a:t>
            </a:r>
            <a:r>
              <a:rPr lang="zh-CN" altLang="en-US" sz="1200" kern="1200" dirty="0">
                <a:solidFill>
                  <a:schemeClr val="tx1"/>
                </a:solidFill>
                <a:effectLst/>
                <a:latin typeface="Arial"/>
                <a:ea typeface="ＭＳ Ｐゴシック" pitchFamily="-112" charset="-128"/>
                <a:cs typeface="Arial"/>
              </a:rPr>
              <a:t>年之后，他仍然在服侍，直到</a:t>
            </a:r>
            <a:r>
              <a:rPr lang="en-SG" altLang="zh-CN" sz="1200" kern="1200" dirty="0">
                <a:solidFill>
                  <a:schemeClr val="tx1"/>
                </a:solidFill>
                <a:effectLst/>
                <a:latin typeface="Arial"/>
                <a:ea typeface="ＭＳ Ｐゴシック" pitchFamily="-112" charset="-128"/>
                <a:cs typeface="Arial"/>
              </a:rPr>
              <a:t>2017</a:t>
            </a:r>
            <a:r>
              <a:rPr lang="zh-CN" altLang="en-US" sz="1200" kern="1200" dirty="0">
                <a:solidFill>
                  <a:schemeClr val="tx1"/>
                </a:solidFill>
                <a:effectLst/>
                <a:latin typeface="Arial"/>
                <a:ea typeface="ＭＳ Ｐゴシック" pitchFamily="-112" charset="-128"/>
                <a:cs typeface="Arial"/>
              </a:rPr>
              <a:t>年</a:t>
            </a:r>
            <a:r>
              <a:rPr lang="en-SG" altLang="zh-CN" sz="1200" kern="1200" dirty="0">
                <a:solidFill>
                  <a:schemeClr val="tx1"/>
                </a:solidFill>
                <a:effectLst/>
                <a:latin typeface="Arial"/>
                <a:ea typeface="ＭＳ Ｐゴシック" pitchFamily="-112" charset="-128"/>
                <a:cs typeface="Arial"/>
              </a:rPr>
              <a:t>10</a:t>
            </a:r>
            <a:r>
              <a:rPr lang="zh-CN" altLang="en-US" sz="1200" kern="1200" dirty="0">
                <a:solidFill>
                  <a:schemeClr val="tx1"/>
                </a:solidFill>
                <a:effectLst/>
                <a:latin typeface="Arial"/>
                <a:ea typeface="ＭＳ Ｐゴシック" pitchFamily="-112" charset="-128"/>
                <a:cs typeface="Arial"/>
              </a:rPr>
              <a:t>月</a:t>
            </a:r>
            <a:r>
              <a:rPr lang="en-SG" altLang="zh-CN" sz="1200" kern="1200" dirty="0">
                <a:solidFill>
                  <a:schemeClr val="tx1"/>
                </a:solidFill>
                <a:effectLst/>
                <a:latin typeface="Arial"/>
                <a:ea typeface="ＭＳ Ｐゴシック" pitchFamily="-112" charset="-128"/>
                <a:cs typeface="Arial"/>
              </a:rPr>
              <a:t>13</a:t>
            </a:r>
            <a:r>
              <a:rPr lang="zh-CN" altLang="en-US" sz="1200" kern="1200" dirty="0">
                <a:solidFill>
                  <a:schemeClr val="tx1"/>
                </a:solidFill>
                <a:effectLst/>
                <a:latin typeface="Arial"/>
                <a:ea typeface="ＭＳ Ｐゴシック" pitchFamily="-112" charset="-128"/>
                <a:cs typeface="Arial"/>
              </a:rPr>
              <a:t>日主招他回天家。</a:t>
            </a:r>
            <a:r>
              <a:rPr lang="en-SG" dirty="0">
                <a:effectLst/>
                <a:latin typeface="Arial"/>
                <a:cs typeface="Arial"/>
              </a:rPr>
              <a:t> </a:t>
            </a:r>
          </a:p>
          <a:p>
            <a:r>
              <a:rPr lang="zh-CN" altLang="en-US" sz="1200" kern="1200" dirty="0">
                <a:solidFill>
                  <a:schemeClr val="tx1"/>
                </a:solidFill>
                <a:effectLst/>
                <a:latin typeface="Arial"/>
                <a:ea typeface="ＭＳ Ｐゴシック" pitchFamily="-112" charset="-128"/>
                <a:cs typeface="Arial"/>
              </a:rPr>
              <a:t>熟悉他的人亲切地称他为</a:t>
            </a:r>
            <a:r>
              <a:rPr lang="en-US" altLang="zh-CN" sz="1200" kern="1200" dirty="0">
                <a:solidFill>
                  <a:schemeClr val="tx1"/>
                </a:solidFill>
                <a:effectLst/>
                <a:latin typeface="Arial"/>
                <a:ea typeface="ＭＳ Ｐゴシック" pitchFamily="-112" charset="-128"/>
                <a:cs typeface="Arial"/>
              </a:rPr>
              <a:t>P</a:t>
            </a:r>
            <a:r>
              <a:rPr lang="zh-CN" altLang="en-US" sz="1200" kern="1200" dirty="0">
                <a:solidFill>
                  <a:schemeClr val="tx1"/>
                </a:solidFill>
                <a:effectLst/>
                <a:latin typeface="Arial"/>
                <a:ea typeface="ＭＳ Ｐゴシック" pitchFamily="-112" charset="-128"/>
                <a:cs typeface="Arial"/>
              </a:rPr>
              <a:t>博士</a:t>
            </a:r>
            <a:r>
              <a:rPr lang="en-US" sz="1200" kern="1200" dirty="0">
                <a:solidFill>
                  <a:schemeClr val="tx1"/>
                </a:solidFill>
                <a:effectLst/>
                <a:latin typeface="Arial"/>
                <a:ea typeface="ＭＳ Ｐゴシック" pitchFamily="-112" charset="-128"/>
                <a:cs typeface="Arial"/>
              </a:rPr>
              <a:t>, </a:t>
            </a:r>
            <a:r>
              <a:rPr lang="zh-CN" altLang="en-US" sz="1200" kern="1200" dirty="0">
                <a:solidFill>
                  <a:schemeClr val="tx1"/>
                </a:solidFill>
                <a:effectLst/>
                <a:latin typeface="Arial"/>
                <a:ea typeface="ＭＳ Ｐゴシック" pitchFamily="-112" charset="-128"/>
                <a:cs typeface="Arial"/>
              </a:rPr>
              <a:t>他于</a:t>
            </a:r>
            <a:r>
              <a:rPr lang="en-SG" altLang="zh-CN" sz="1200" kern="1200" dirty="0">
                <a:solidFill>
                  <a:schemeClr val="tx1"/>
                </a:solidFill>
                <a:effectLst/>
                <a:latin typeface="Arial"/>
                <a:ea typeface="ＭＳ Ｐゴシック" pitchFamily="-112" charset="-128"/>
                <a:cs typeface="Arial"/>
              </a:rPr>
              <a:t>1958</a:t>
            </a:r>
            <a:r>
              <a:rPr lang="zh-CN" altLang="en-US" sz="1200" kern="1200" dirty="0">
                <a:solidFill>
                  <a:schemeClr val="tx1"/>
                </a:solidFill>
                <a:effectLst/>
                <a:latin typeface="Arial"/>
                <a:ea typeface="ＭＳ Ｐゴシック" pitchFamily="-112" charset="-128"/>
                <a:cs typeface="Arial"/>
              </a:rPr>
              <a:t>年在新神创立了英文神学部</a:t>
            </a:r>
            <a:r>
              <a:rPr lang="en-US" sz="1200" kern="1200" dirty="0">
                <a:solidFill>
                  <a:schemeClr val="tx1"/>
                </a:solidFill>
                <a:effectLst/>
                <a:latin typeface="Arial"/>
                <a:ea typeface="ＭＳ Ｐゴシック" pitchFamily="-112" charset="-128"/>
                <a:cs typeface="Arial"/>
              </a:rPr>
              <a:t>—</a:t>
            </a:r>
            <a:r>
              <a:rPr lang="zh-CN" altLang="en-US" sz="1200" kern="1200" dirty="0">
                <a:solidFill>
                  <a:schemeClr val="tx1"/>
                </a:solidFill>
                <a:effectLst/>
                <a:latin typeface="Arial"/>
                <a:ea typeface="ＭＳ Ｐゴシック" pitchFamily="-112" charset="-128"/>
                <a:cs typeface="Arial"/>
              </a:rPr>
              <a:t>那一年也是我出生的年份</a:t>
            </a:r>
            <a:r>
              <a:rPr lang="en-US" sz="1200" kern="1200" dirty="0">
                <a:solidFill>
                  <a:schemeClr val="tx1"/>
                </a:solidFill>
                <a:effectLst/>
                <a:latin typeface="Arial"/>
                <a:ea typeface="ＭＳ Ｐゴシック" pitchFamily="-112"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406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Dr. P served at SBC until 1988—a full 36 years. I often told him that one of my life goals was to beat his 36 years of service to the college. That will happen if I am able to continue until I am age 70. </a:t>
            </a:r>
          </a:p>
        </p:txBody>
      </p:sp>
    </p:spTree>
    <p:extLst>
      <p:ext uri="{BB962C8B-B14F-4D97-AF65-F5344CB8AC3E}">
        <p14:creationId xmlns:p14="http://schemas.microsoft.com/office/powerpoint/2010/main" val="795439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73009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endParaRPr lang="en-US">
              <a:latin typeface="Arial"/>
              <a:cs typeface="Arial"/>
            </a:endParaRPr>
          </a:p>
        </p:txBody>
      </p:sp>
    </p:spTree>
    <p:extLst>
      <p:ext uri="{BB962C8B-B14F-4D97-AF65-F5344CB8AC3E}">
        <p14:creationId xmlns:p14="http://schemas.microsoft.com/office/powerpoint/2010/main" val="565296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Who is the real king or boss in your life that is worth your trust? I suggest that you be steadfast to trust God above all else. </a:t>
            </a:r>
          </a:p>
        </p:txBody>
      </p:sp>
    </p:spTree>
    <p:extLst>
      <p:ext uri="{BB962C8B-B14F-4D97-AF65-F5344CB8AC3E}">
        <p14:creationId xmlns:p14="http://schemas.microsoft.com/office/powerpoint/2010/main" val="1700722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Being “steadfast” means to be immovable from your place.</a:t>
            </a:r>
            <a:endParaRPr lang="en-US">
              <a:latin typeface="Arial"/>
              <a:cs typeface="Arial"/>
            </a:endParaRPr>
          </a:p>
        </p:txBody>
      </p:sp>
    </p:spTree>
    <p:extLst>
      <p:ext uri="{BB962C8B-B14F-4D97-AF65-F5344CB8AC3E}">
        <p14:creationId xmlns:p14="http://schemas.microsoft.com/office/powerpoint/2010/main" val="4201203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why we should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237629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F9248-5D0F-B247-BAF7-2A4B2ACEEF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a:effectLst/>
                <a:latin typeface="Arial"/>
                <a:cs typeface="Arial"/>
              </a:rPr>
              <a:t> </a:t>
            </a:r>
          </a:p>
          <a:p>
            <a:pPr eaLnBrk="1" hangingPunct="1"/>
            <a:r>
              <a:rPr lang="en-US" sz="1200" kern="120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4242324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95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a:effectLst/>
                <a:latin typeface="Arial"/>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1306173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82814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pPr eaLnBrk="1" hangingPunct="1"/>
              <a:t>42</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274325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63717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7797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46</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FE4C76-535C-0746-896B-19B6CCEF9418}" type="slidenum">
              <a:rPr lang="en-US" sz="1200"/>
              <a:pPr eaLnBrk="1" hangingPunct="1"/>
              <a:t>49</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10</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51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04628C-7944-5F48-A078-0853C5DB127E}"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pPr>
            <a:r>
              <a:rPr lang="ru-RU" b="1">
                <a:solidFill>
                  <a:srgbClr val="000000"/>
                </a:solidFill>
                <a:latin typeface="Arial" charset="0"/>
                <a:ea typeface="ＭＳ Ｐゴシック" charset="0"/>
                <a:cs typeface="Arial" charset="0"/>
              </a:rPr>
              <a:t>"</a:t>
            </a:r>
            <a:r>
              <a:rPr lang="en-US" b="1">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1">
                <a:solidFill>
                  <a:srgbClr val="000000"/>
                </a:solidFill>
                <a:latin typeface="Arial" charset="0"/>
                <a:ea typeface="ＭＳ Ｐゴシック" charset="0"/>
                <a:cs typeface="Arial" charset="0"/>
              </a:rPr>
              <a:t>"</a:t>
            </a:r>
            <a:r>
              <a:rPr lang="en-US" b="1">
                <a:solidFill>
                  <a:srgbClr val="000000"/>
                </a:solidFill>
                <a:latin typeface="Arial" charset="0"/>
                <a:ea typeface="ＭＳ Ｐゴシック" charset="0"/>
                <a:cs typeface="Arial" charset="0"/>
              </a:rPr>
              <a:t> (</a:t>
            </a:r>
            <a:r>
              <a:rPr kumimoji="1" lang="en-US" altLang="zh-CN" b="1" i="1">
                <a:solidFill>
                  <a:srgbClr val="000000"/>
                </a:solidFill>
                <a:latin typeface="Arial" charset="0"/>
                <a:ea typeface="ＭＳ Ｐゴシック" charset="0"/>
                <a:cs typeface="Arial" charset="0"/>
              </a:rPr>
              <a:t>The Bible Visual Resource Book</a:t>
            </a:r>
            <a:r>
              <a:rPr kumimoji="1" lang="en-US" altLang="zh-CN" b="1">
                <a:solidFill>
                  <a:srgbClr val="000000"/>
                </a:solidFill>
                <a:latin typeface="Arial" charset="0"/>
                <a:ea typeface="ＭＳ Ｐゴシック" charset="0"/>
                <a:cs typeface="Arial" charset="0"/>
              </a:rPr>
              <a:t>, 35</a:t>
            </a:r>
            <a:r>
              <a:rPr lang="en-US" altLang="zh-CN" b="1">
                <a:solidFill>
                  <a:srgbClr val="000000"/>
                </a:solidFill>
                <a:latin typeface="Arial" charset="0"/>
                <a:ea typeface="ＭＳ Ｐゴシック" charset="0"/>
                <a:cs typeface="Arial" charset="0"/>
              </a:rPr>
              <a:t>).</a:t>
            </a:r>
            <a:endParaRPr kumimoji="1" lang="en-US" b="1">
              <a:solidFill>
                <a:srgbClr val="000000"/>
              </a:solidFill>
              <a:latin typeface="Arial" charset="0"/>
              <a:ea typeface="ＭＳ Ｐゴシック" charset="0"/>
              <a:cs typeface="Arial" charset="0"/>
            </a:endParaRPr>
          </a:p>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62A8D-4FB8-AD4C-B975-CAABA5F2F277}" type="slidenum">
              <a:rPr lang="en-US" sz="1200"/>
              <a:pPr eaLnBrk="1" hangingPunct="1"/>
              <a:t>57</a:t>
            </a:fld>
            <a:endParaRPr 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solidFill>
                  <a:prstClr val="black"/>
                </a:solidFill>
              </a:rPr>
              <a:pPr eaLnBrk="1" hangingPunct="1"/>
              <a:t>58</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A2D27A-617B-DA4C-882D-FC2CE1D48A94}" type="slidenum">
              <a:rPr lang="en-US" sz="1200"/>
              <a:pPr eaLnBrk="1" hangingPunct="1"/>
              <a:t>60</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5E5D76-A076-FD4A-9848-CC8810E4FA6B}" type="slidenum">
              <a:rPr lang="en-US" sz="1200"/>
              <a:pPr eaLnBrk="1" hangingPunct="1"/>
              <a:t>62</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30385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4D20E-5F6C-C243-8B0C-32CFA0FA3DF1}" type="slidenum">
              <a:rPr lang="en-US" sz="1200"/>
              <a:pPr eaLnBrk="1" hangingPunct="1"/>
              <a:t>63</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BF5A99-939E-C549-8C3C-26012D9390C6}" type="slidenum">
              <a:rPr lang="en-US" sz="1200"/>
              <a:pPr eaLnBrk="1" hangingPunct="1"/>
              <a:t>64</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God then seeks to earn our trust by allowing difficulty in our lives. </a:t>
            </a:r>
          </a:p>
        </p:txBody>
      </p:sp>
    </p:spTree>
    <p:extLst>
      <p:ext uri="{BB962C8B-B14F-4D97-AF65-F5344CB8AC3E}">
        <p14:creationId xmlns:p14="http://schemas.microsoft.com/office/powerpoint/2010/main" val="316353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solidFill>
                  <a:prstClr val="black"/>
                </a:solidFill>
              </a:rPr>
              <a:pPr eaLnBrk="1" hangingPunct="1"/>
              <a:t>66</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rPr>
              <a:pPr eaLnBrk="1" hangingPunct="1"/>
              <a:t>67</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68</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3433517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386032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01618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0988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2" charset="-128"/>
                <a:cs typeface="Arial"/>
              </a:rPr>
              <a:t>在来到新加坡</a:t>
            </a:r>
            <a:r>
              <a:rPr lang="en-SG" altLang="zh-CN" sz="1200" kern="1200" dirty="0">
                <a:solidFill>
                  <a:schemeClr val="tx1"/>
                </a:solidFill>
                <a:effectLst/>
                <a:latin typeface="Arial"/>
                <a:ea typeface="ＭＳ Ｐゴシック" pitchFamily="-112" charset="-128"/>
                <a:cs typeface="Arial"/>
              </a:rPr>
              <a:t>64</a:t>
            </a:r>
            <a:r>
              <a:rPr lang="zh-CN" altLang="en-US" sz="1200" kern="1200" dirty="0">
                <a:solidFill>
                  <a:schemeClr val="tx1"/>
                </a:solidFill>
                <a:effectLst/>
                <a:latin typeface="Arial"/>
                <a:ea typeface="ＭＳ Ｐゴシック" pitchFamily="-112" charset="-128"/>
                <a:cs typeface="Arial"/>
              </a:rPr>
              <a:t>年之后，他仍然在服侍，直到</a:t>
            </a:r>
            <a:r>
              <a:rPr lang="en-SG" altLang="zh-CN" sz="1200" kern="1200" dirty="0">
                <a:solidFill>
                  <a:schemeClr val="tx1"/>
                </a:solidFill>
                <a:effectLst/>
                <a:latin typeface="Arial"/>
                <a:ea typeface="ＭＳ Ｐゴシック" pitchFamily="-112" charset="-128"/>
                <a:cs typeface="Arial"/>
              </a:rPr>
              <a:t>2017</a:t>
            </a:r>
            <a:r>
              <a:rPr lang="zh-CN" altLang="en-US" sz="1200" kern="1200" dirty="0">
                <a:solidFill>
                  <a:schemeClr val="tx1"/>
                </a:solidFill>
                <a:effectLst/>
                <a:latin typeface="Arial"/>
                <a:ea typeface="ＭＳ Ｐゴシック" pitchFamily="-112" charset="-128"/>
                <a:cs typeface="Arial"/>
              </a:rPr>
              <a:t>年</a:t>
            </a:r>
            <a:r>
              <a:rPr lang="en-SG" altLang="zh-CN" sz="1200" kern="1200" dirty="0">
                <a:solidFill>
                  <a:schemeClr val="tx1"/>
                </a:solidFill>
                <a:effectLst/>
                <a:latin typeface="Arial"/>
                <a:ea typeface="ＭＳ Ｐゴシック" pitchFamily="-112" charset="-128"/>
                <a:cs typeface="Arial"/>
              </a:rPr>
              <a:t>10</a:t>
            </a:r>
            <a:r>
              <a:rPr lang="zh-CN" altLang="en-US" sz="1200" kern="1200" dirty="0">
                <a:solidFill>
                  <a:schemeClr val="tx1"/>
                </a:solidFill>
                <a:effectLst/>
                <a:latin typeface="Arial"/>
                <a:ea typeface="ＭＳ Ｐゴシック" pitchFamily="-112" charset="-128"/>
                <a:cs typeface="Arial"/>
              </a:rPr>
              <a:t>月</a:t>
            </a:r>
            <a:r>
              <a:rPr lang="en-SG" altLang="zh-CN" sz="1200" kern="1200" dirty="0">
                <a:solidFill>
                  <a:schemeClr val="tx1"/>
                </a:solidFill>
                <a:effectLst/>
                <a:latin typeface="Arial"/>
                <a:ea typeface="ＭＳ Ｐゴシック" pitchFamily="-112" charset="-128"/>
                <a:cs typeface="Arial"/>
              </a:rPr>
              <a:t>13</a:t>
            </a:r>
            <a:r>
              <a:rPr lang="zh-CN" altLang="en-US" sz="1200" kern="1200" dirty="0">
                <a:solidFill>
                  <a:schemeClr val="tx1"/>
                </a:solidFill>
                <a:effectLst/>
                <a:latin typeface="Arial"/>
                <a:ea typeface="ＭＳ Ｐゴシック" pitchFamily="-112" charset="-128"/>
                <a:cs typeface="Arial"/>
              </a:rPr>
              <a:t>日主招他回天家。</a:t>
            </a:r>
            <a:r>
              <a:rPr lang="en-SG" dirty="0">
                <a:effectLst/>
                <a:latin typeface="Arial"/>
                <a:cs typeface="Arial"/>
              </a:rPr>
              <a:t> </a:t>
            </a:r>
          </a:p>
          <a:p>
            <a:r>
              <a:rPr lang="zh-CN" altLang="en-US" sz="1200" kern="1200" dirty="0">
                <a:solidFill>
                  <a:schemeClr val="tx1"/>
                </a:solidFill>
                <a:effectLst/>
                <a:latin typeface="Arial"/>
                <a:ea typeface="ＭＳ Ｐゴシック" pitchFamily="-112" charset="-128"/>
                <a:cs typeface="Arial"/>
              </a:rPr>
              <a:t>熟悉他的人亲切地称他为</a:t>
            </a:r>
            <a:r>
              <a:rPr lang="en-US" altLang="zh-CN" sz="1200" kern="1200" dirty="0">
                <a:solidFill>
                  <a:schemeClr val="tx1"/>
                </a:solidFill>
                <a:effectLst/>
                <a:latin typeface="Arial"/>
                <a:ea typeface="ＭＳ Ｐゴシック" pitchFamily="-112" charset="-128"/>
                <a:cs typeface="Arial"/>
              </a:rPr>
              <a:t>P</a:t>
            </a:r>
            <a:r>
              <a:rPr lang="zh-CN" altLang="en-US" sz="1200" kern="1200" dirty="0">
                <a:solidFill>
                  <a:schemeClr val="tx1"/>
                </a:solidFill>
                <a:effectLst/>
                <a:latin typeface="Arial"/>
                <a:ea typeface="ＭＳ Ｐゴシック" pitchFamily="-112" charset="-128"/>
                <a:cs typeface="Arial"/>
              </a:rPr>
              <a:t>博士</a:t>
            </a:r>
            <a:r>
              <a:rPr lang="en-US" sz="1200" kern="1200" dirty="0">
                <a:solidFill>
                  <a:schemeClr val="tx1"/>
                </a:solidFill>
                <a:effectLst/>
                <a:latin typeface="Arial"/>
                <a:ea typeface="ＭＳ Ｐゴシック" pitchFamily="-112" charset="-128"/>
                <a:cs typeface="Arial"/>
              </a:rPr>
              <a:t>, </a:t>
            </a:r>
            <a:r>
              <a:rPr lang="zh-CN" altLang="en-US" sz="1200" kern="1200" dirty="0">
                <a:solidFill>
                  <a:schemeClr val="tx1"/>
                </a:solidFill>
                <a:effectLst/>
                <a:latin typeface="Arial"/>
                <a:ea typeface="ＭＳ Ｐゴシック" pitchFamily="-112" charset="-128"/>
                <a:cs typeface="Arial"/>
              </a:rPr>
              <a:t>他于</a:t>
            </a:r>
            <a:r>
              <a:rPr lang="en-SG" altLang="zh-CN" sz="1200" kern="1200" dirty="0">
                <a:solidFill>
                  <a:schemeClr val="tx1"/>
                </a:solidFill>
                <a:effectLst/>
                <a:latin typeface="Arial"/>
                <a:ea typeface="ＭＳ Ｐゴシック" pitchFamily="-112" charset="-128"/>
                <a:cs typeface="Arial"/>
              </a:rPr>
              <a:t>1958</a:t>
            </a:r>
            <a:r>
              <a:rPr lang="zh-CN" altLang="en-US" sz="1200" kern="1200" dirty="0">
                <a:solidFill>
                  <a:schemeClr val="tx1"/>
                </a:solidFill>
                <a:effectLst/>
                <a:latin typeface="Arial"/>
                <a:ea typeface="ＭＳ Ｐゴシック" pitchFamily="-112" charset="-128"/>
                <a:cs typeface="Arial"/>
              </a:rPr>
              <a:t>年在新神创立了英文神学部</a:t>
            </a:r>
            <a:r>
              <a:rPr lang="en-US" sz="1200" kern="1200" dirty="0">
                <a:solidFill>
                  <a:schemeClr val="tx1"/>
                </a:solidFill>
                <a:effectLst/>
                <a:latin typeface="Arial"/>
                <a:ea typeface="ＭＳ Ｐゴシック" pitchFamily="-112" charset="-128"/>
                <a:cs typeface="Arial"/>
              </a:rPr>
              <a:t>—</a:t>
            </a:r>
            <a:r>
              <a:rPr lang="zh-CN" altLang="en-US" sz="1200" kern="1200" dirty="0">
                <a:solidFill>
                  <a:schemeClr val="tx1"/>
                </a:solidFill>
                <a:effectLst/>
                <a:latin typeface="Arial"/>
                <a:ea typeface="ＭＳ Ｐゴシック" pitchFamily="-112" charset="-128"/>
                <a:cs typeface="Arial"/>
              </a:rPr>
              <a:t>那一年也是我出生的年份</a:t>
            </a:r>
            <a:r>
              <a:rPr lang="en-US" sz="1200" kern="1200" dirty="0">
                <a:solidFill>
                  <a:schemeClr val="tx1"/>
                </a:solidFill>
                <a:effectLst/>
                <a:latin typeface="Arial"/>
                <a:ea typeface="ＭＳ Ｐゴシック" pitchFamily="-112"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03493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0FA13A-7A3C-234C-B52B-2F896718ACB7}" type="slidenum">
              <a:rPr lang="en-US" sz="1200"/>
              <a:pPr eaLnBrk="1" hangingPunct="1"/>
              <a:t>74</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62613E-51F1-5142-8CBA-89EEE27C99F8}" type="slidenum">
              <a:rPr lang="en-US" sz="1200"/>
              <a:pPr eaLnBrk="1" hangingPunct="1"/>
              <a:t>75</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8CE45-1A83-0F46-8D9F-0C9A219C20DE}" type="slidenum">
              <a:rPr lang="en-US" sz="1200"/>
              <a:pPr eaLnBrk="1" hangingPunct="1"/>
              <a:t>76</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6C2B-10EC-4127-BAD8-2EBAA483246D}" type="slidenum">
              <a:rPr lang="en-US" altLang="en-US">
                <a:solidFill>
                  <a:prstClr val="black"/>
                </a:solidFill>
              </a:rPr>
              <a:pPr/>
              <a:t>77</a:t>
            </a:fld>
            <a:endParaRPr lang="en-US" altLang="en-US">
              <a:solidFill>
                <a:prstClr val="black"/>
              </a:solidFill>
            </a:endParaRPr>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5E1FF7-5374-A140-9DC5-C8848152B28E}" type="slidenum">
              <a:rPr lang="en-US" sz="1200"/>
              <a:pPr eaLnBrk="1" hangingPunct="1"/>
              <a:t>78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79</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713AA8-95BF-8B45-970D-7564BDD57862}" type="slidenum">
              <a:rPr lang="en-US" sz="1200"/>
              <a:pPr eaLnBrk="1" hangingPunct="1"/>
              <a:t>80</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8B8B-CBE9-2C47-98C7-5AC2998256CA}" type="slidenum">
              <a:rPr lang="en-US" sz="1200"/>
              <a:pPr eaLnBrk="1" hangingPunct="1"/>
              <a:t>81</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D58444-FD23-C84C-B4F9-4525132B1F37}" type="slidenum">
              <a:rPr lang="en-US" sz="1200"/>
              <a:pPr eaLnBrk="1" hangingPunct="1"/>
              <a:t>82</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36B2F4-F8A1-EC40-B269-4CB734FA7A5D}" type="slidenum">
              <a:rPr lang="en-US" sz="1200"/>
              <a:pPr eaLnBrk="1" hangingPunct="1"/>
              <a:t>83</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endParaRPr lang="en-US" dirty="0">
              <a:latin typeface="Arial"/>
              <a:cs typeface="Arial"/>
            </a:endParaRPr>
          </a:p>
        </p:txBody>
      </p:sp>
    </p:spTree>
    <p:extLst>
      <p:ext uri="{BB962C8B-B14F-4D97-AF65-F5344CB8AC3E}">
        <p14:creationId xmlns:p14="http://schemas.microsoft.com/office/powerpoint/2010/main" val="39346485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rPr>
              <a:pPr eaLnBrk="1" hangingPunct="1"/>
              <a:t>84</a:t>
            </a:fld>
            <a:endParaRPr lang="en-US" sz="1200">
              <a:solidFill>
                <a:srgbClr val="000000"/>
              </a:solidFill>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FFBB3A-A825-304B-98FD-235BB3BF4BFA}" type="slidenum">
              <a:rPr lang="en-US" sz="1200"/>
              <a:pPr eaLnBrk="1" hangingPunct="1"/>
              <a:t>85</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013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89</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90</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solidFill>
                  <a:prstClr val="black"/>
                </a:solidFill>
              </a:rPr>
              <a:pPr eaLnBrk="1" hangingPunct="1"/>
              <a:t>92</a:t>
            </a:fld>
            <a:endParaRPr lang="en-US" sz="1200">
              <a:solidFill>
                <a:prstClr val="black"/>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solidFill>
                  <a:prstClr val="black"/>
                </a:solidFill>
              </a:rPr>
              <a:pPr eaLnBrk="1" hangingPunct="1"/>
              <a:t>94</a:t>
            </a:fld>
            <a:endParaRPr lang="en-US" sz="1200">
              <a:solidFill>
                <a:prstClr val="black"/>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2E7D08-B584-AA4F-8647-4D25FD83EAE7}" type="slidenum">
              <a:rPr lang="en-US" sz="1200"/>
              <a:pPr eaLnBrk="1" hangingPunct="1"/>
              <a:t>95</a:t>
            </a:fld>
            <a:endParaRPr lang="en-U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019718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98</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99</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101</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AB690C-D498-5241-B499-4DDDFF079DD1}" type="slidenum">
              <a:rPr lang="en-US" sz="1200"/>
              <a:pPr eaLnBrk="1" hangingPunct="1"/>
              <a:t>103</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71136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106</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solidFill>
                  <a:prstClr val="black"/>
                </a:solidFill>
              </a:rPr>
              <a:pPr eaLnBrk="1" hangingPunct="1"/>
              <a:t>108</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2433685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109</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110</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825B0F-36F8-CB47-8187-F964162E1B1B}" type="slidenum">
              <a:rPr lang="en-US" sz="1200"/>
              <a:pPr eaLnBrk="1" hangingPunct="1"/>
              <a:t>111</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solidFill>
                  <a:prstClr val="black"/>
                </a:solidFill>
              </a:rPr>
              <a:pPr eaLnBrk="1" hangingPunct="1"/>
              <a:t>113</a:t>
            </a:fld>
            <a:endParaRPr lang="en-US" sz="1200">
              <a:solidFill>
                <a:prstClr val="black"/>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solidFill>
                  <a:prstClr val="black"/>
                </a:solidFill>
              </a:rPr>
              <a:pPr eaLnBrk="1" hangingPunct="1"/>
              <a:t>114</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116</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7E5E53-79A1-A040-BDD0-2D4002360B03}" type="slidenum">
              <a:rPr lang="en-US" sz="1200"/>
              <a:pPr eaLnBrk="1" hangingPunct="1"/>
              <a:t>117</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119</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122</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0.xml.rels><?xml version="1.0" encoding="UTF-8" standalone="yes"?>
<Relationships xmlns="http://schemas.openxmlformats.org/package/2006/relationships"><Relationship Id="rId2" Type="http://schemas.openxmlformats.org/officeDocument/2006/relationships/slideMaster" Target="../slideMasters/slideMaster73.xml"/><Relationship Id="rId1" Type="http://schemas.openxmlformats.org/officeDocument/2006/relationships/themeOverride" Target="../theme/themeOverride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7.xml"/><Relationship Id="rId4" Type="http://schemas.openxmlformats.org/officeDocument/2006/relationships/image" Target="../media/image10.png"/></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pPr/>
              <a:t>‹#›</a:t>
            </a:fld>
            <a:endParaRPr lang="en-US"/>
          </a:p>
        </p:txBody>
      </p:sp>
    </p:spTree>
    <p:extLst>
      <p:ext uri="{BB962C8B-B14F-4D97-AF65-F5344CB8AC3E}">
        <p14:creationId xmlns:p14="http://schemas.microsoft.com/office/powerpoint/2010/main" val="167381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pPr/>
              <a:t>‹#›</a:t>
            </a:fld>
            <a:endParaRPr lang="en-US"/>
          </a:p>
        </p:txBody>
      </p:sp>
    </p:spTree>
    <p:extLst>
      <p:ext uri="{BB962C8B-B14F-4D97-AF65-F5344CB8AC3E}">
        <p14:creationId xmlns:p14="http://schemas.microsoft.com/office/powerpoint/2010/main" val="26365566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16/07/2024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236027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16/07/2024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06746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16/07/2024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0028244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16/07/2024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17944280"/>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756233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16/07/2024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73244764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4335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626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376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97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pPr/>
              <a:t>‹#›</a:t>
            </a:fld>
            <a:endParaRPr lang="en-US"/>
          </a:p>
        </p:txBody>
      </p:sp>
    </p:spTree>
    <p:extLst>
      <p:ext uri="{BB962C8B-B14F-4D97-AF65-F5344CB8AC3E}">
        <p14:creationId xmlns:p14="http://schemas.microsoft.com/office/powerpoint/2010/main" val="2900542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948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07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67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3985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26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188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58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240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568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2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2805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805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BE47F63-1E50-1F4D-813C-000D13FA1543}" type="slidenum">
              <a:rPr lang="en-US"/>
              <a:pPr/>
              <a:t>‹#›</a:t>
            </a:fld>
            <a:endParaRPr lang="en-US"/>
          </a:p>
        </p:txBody>
      </p:sp>
    </p:spTree>
    <p:extLst>
      <p:ext uri="{BB962C8B-B14F-4D97-AF65-F5344CB8AC3E}">
        <p14:creationId xmlns:p14="http://schemas.microsoft.com/office/powerpoint/2010/main" val="37588310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1251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06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8652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241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1201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2210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926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9840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9857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59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465ED814-828E-D047-81FC-0D686C157B1D}" type="slidenum">
              <a:rPr lang="en-US"/>
              <a:pPr/>
              <a:t>‹#›</a:t>
            </a:fld>
            <a:endParaRPr lang="en-US"/>
          </a:p>
        </p:txBody>
      </p:sp>
    </p:spTree>
    <p:extLst>
      <p:ext uri="{BB962C8B-B14F-4D97-AF65-F5344CB8AC3E}">
        <p14:creationId xmlns:p14="http://schemas.microsoft.com/office/powerpoint/2010/main" val="33682620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764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350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628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163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1269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9227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0746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5876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779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74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BE059A66-F540-574A-8E1D-22829F4AB9C2}" type="slidenum">
              <a:rPr lang="en-US"/>
              <a:pPr/>
              <a:t>‹#›</a:t>
            </a:fld>
            <a:endParaRPr lang="en-US"/>
          </a:p>
        </p:txBody>
      </p:sp>
    </p:spTree>
    <p:extLst>
      <p:ext uri="{BB962C8B-B14F-4D97-AF65-F5344CB8AC3E}">
        <p14:creationId xmlns:p14="http://schemas.microsoft.com/office/powerpoint/2010/main" val="24061239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0505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0926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1082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1073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2510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7882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2912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292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49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107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9956276C-8FCF-1244-B282-68E281001BE7}" type="slidenum">
              <a:rPr lang="en-US"/>
              <a:pPr/>
              <a:t>‹#›</a:t>
            </a:fld>
            <a:endParaRPr lang="en-US"/>
          </a:p>
        </p:txBody>
      </p:sp>
    </p:spTree>
    <p:extLst>
      <p:ext uri="{BB962C8B-B14F-4D97-AF65-F5344CB8AC3E}">
        <p14:creationId xmlns:p14="http://schemas.microsoft.com/office/powerpoint/2010/main" val="2949817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333333"/>
              </a:solidFill>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7CA1DE4-77E3-B843-B5E4-769E262666B4}" type="slidenum">
              <a:rPr lang="en-US"/>
              <a:pPr>
                <a:defRPr/>
              </a:pPr>
              <a:t>‹#›</a:t>
            </a:fld>
            <a:endParaRPr lang="en-US"/>
          </a:p>
        </p:txBody>
      </p:sp>
    </p:spTree>
    <p:extLst>
      <p:ext uri="{BB962C8B-B14F-4D97-AF65-F5344CB8AC3E}">
        <p14:creationId xmlns:p14="http://schemas.microsoft.com/office/powerpoint/2010/main" val="34887260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4764CA-998E-8245-8697-2BD245DDDCED}" type="slidenum">
              <a:rPr lang="en-US"/>
              <a:pPr>
                <a:defRPr/>
              </a:pPr>
              <a:t>‹#›</a:t>
            </a:fld>
            <a:endParaRPr lang="en-US"/>
          </a:p>
        </p:txBody>
      </p:sp>
    </p:spTree>
    <p:extLst>
      <p:ext uri="{BB962C8B-B14F-4D97-AF65-F5344CB8AC3E}">
        <p14:creationId xmlns:p14="http://schemas.microsoft.com/office/powerpoint/2010/main" val="1677326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911245A9-1E41-1F46-A762-7444487CBCA0}" type="slidenum">
              <a:rPr lang="en-US"/>
              <a:pPr>
                <a:defRPr/>
              </a:pPr>
              <a:t>‹#›</a:t>
            </a:fld>
            <a:endParaRPr lang="en-US"/>
          </a:p>
        </p:txBody>
      </p:sp>
    </p:spTree>
    <p:extLst>
      <p:ext uri="{BB962C8B-B14F-4D97-AF65-F5344CB8AC3E}">
        <p14:creationId xmlns:p14="http://schemas.microsoft.com/office/powerpoint/2010/main" val="9897420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FAA5DACE-8FDE-AC42-9206-9040643162B5}" type="slidenum">
              <a:rPr lang="en-US"/>
              <a:pPr>
                <a:defRPr/>
              </a:pPr>
              <a:t>‹#›</a:t>
            </a:fld>
            <a:endParaRPr lang="en-US"/>
          </a:p>
        </p:txBody>
      </p:sp>
    </p:spTree>
    <p:extLst>
      <p:ext uri="{BB962C8B-B14F-4D97-AF65-F5344CB8AC3E}">
        <p14:creationId xmlns:p14="http://schemas.microsoft.com/office/powerpoint/2010/main" val="3277031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CE1CC22-6EC5-7147-8386-B27964F0AAA0}" type="slidenum">
              <a:rPr lang="en-US"/>
              <a:pPr>
                <a:defRPr/>
              </a:pPr>
              <a:t>‹#›</a:t>
            </a:fld>
            <a:endParaRPr lang="en-US"/>
          </a:p>
        </p:txBody>
      </p:sp>
    </p:spTree>
    <p:extLst>
      <p:ext uri="{BB962C8B-B14F-4D97-AF65-F5344CB8AC3E}">
        <p14:creationId xmlns:p14="http://schemas.microsoft.com/office/powerpoint/2010/main" val="5556072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E17B0A-DC37-CF4C-8849-AC2366C171FB}" type="slidenum">
              <a:rPr lang="en-US"/>
              <a:pPr>
                <a:defRPr/>
              </a:pPr>
              <a:t>‹#›</a:t>
            </a:fld>
            <a:endParaRPr lang="en-US"/>
          </a:p>
        </p:txBody>
      </p:sp>
    </p:spTree>
    <p:extLst>
      <p:ext uri="{BB962C8B-B14F-4D97-AF65-F5344CB8AC3E}">
        <p14:creationId xmlns:p14="http://schemas.microsoft.com/office/powerpoint/2010/main" val="5012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46BB858D-A95B-A947-9F34-6D870271BDCE}" type="slidenum">
              <a:rPr lang="en-US"/>
              <a:pPr>
                <a:defRPr/>
              </a:pPr>
              <a:t>‹#›</a:t>
            </a:fld>
            <a:endParaRPr lang="en-US"/>
          </a:p>
        </p:txBody>
      </p:sp>
    </p:spTree>
    <p:extLst>
      <p:ext uri="{BB962C8B-B14F-4D97-AF65-F5344CB8AC3E}">
        <p14:creationId xmlns:p14="http://schemas.microsoft.com/office/powerpoint/2010/main" val="31533427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FBD7863-628B-FD42-B327-14CF803C5BBE}" type="slidenum">
              <a:rPr lang="en-US"/>
              <a:pPr>
                <a:defRPr/>
              </a:pPr>
              <a:t>‹#›</a:t>
            </a:fld>
            <a:endParaRPr lang="en-US"/>
          </a:p>
        </p:txBody>
      </p:sp>
    </p:spTree>
    <p:extLst>
      <p:ext uri="{BB962C8B-B14F-4D97-AF65-F5344CB8AC3E}">
        <p14:creationId xmlns:p14="http://schemas.microsoft.com/office/powerpoint/2010/main" val="22224578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BBBD8BD-5AC0-DD48-94AC-C43D84042E0B}" type="slidenum">
              <a:rPr lang="en-US"/>
              <a:pPr>
                <a:defRPr/>
              </a:pPr>
              <a:t>‹#›</a:t>
            </a:fld>
            <a:endParaRPr lang="en-US"/>
          </a:p>
        </p:txBody>
      </p:sp>
    </p:spTree>
    <p:extLst>
      <p:ext uri="{BB962C8B-B14F-4D97-AF65-F5344CB8AC3E}">
        <p14:creationId xmlns:p14="http://schemas.microsoft.com/office/powerpoint/2010/main" val="28502713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D2B710C7-A922-2C40-BAE3-60E12DAEE210}" type="slidenum">
              <a:rPr lang="en-US"/>
              <a:pPr>
                <a:defRPr/>
              </a:pPr>
              <a:t>‹#›</a:t>
            </a:fld>
            <a:endParaRPr lang="en-US"/>
          </a:p>
        </p:txBody>
      </p:sp>
    </p:spTree>
    <p:extLst>
      <p:ext uri="{BB962C8B-B14F-4D97-AF65-F5344CB8AC3E}">
        <p14:creationId xmlns:p14="http://schemas.microsoft.com/office/powerpoint/2010/main" val="279522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fld id="{A58FED30-3771-814A-81D3-74F50F4832EF}" type="slidenum">
              <a:rPr lang="en-US"/>
              <a:pPr/>
              <a:t>‹#›</a:t>
            </a:fld>
            <a:endParaRPr lang="en-US"/>
          </a:p>
        </p:txBody>
      </p:sp>
    </p:spTree>
    <p:extLst>
      <p:ext uri="{BB962C8B-B14F-4D97-AF65-F5344CB8AC3E}">
        <p14:creationId xmlns:p14="http://schemas.microsoft.com/office/powerpoint/2010/main" val="27230985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17BBD550-1664-9A42-AD42-6EFEA99535E1}" type="slidenum">
              <a:rPr lang="en-US"/>
              <a:pPr>
                <a:defRPr/>
              </a:pPr>
              <a:t>‹#›</a:t>
            </a:fld>
            <a:endParaRPr lang="en-US"/>
          </a:p>
        </p:txBody>
      </p:sp>
    </p:spTree>
    <p:extLst>
      <p:ext uri="{BB962C8B-B14F-4D97-AF65-F5344CB8AC3E}">
        <p14:creationId xmlns:p14="http://schemas.microsoft.com/office/powerpoint/2010/main" val="31824877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661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5819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5986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4716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8501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6751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002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126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7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fld id="{0D6A05D1-87A3-2B43-864B-8D60CC0B7B85}" type="slidenum">
              <a:rPr lang="en-US"/>
              <a:pPr/>
              <a:t>‹#›</a:t>
            </a:fld>
            <a:endParaRPr lang="en-US"/>
          </a:p>
        </p:txBody>
      </p:sp>
    </p:spTree>
    <p:extLst>
      <p:ext uri="{BB962C8B-B14F-4D97-AF65-F5344CB8AC3E}">
        <p14:creationId xmlns:p14="http://schemas.microsoft.com/office/powerpoint/2010/main" val="555240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7708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098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425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9292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468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978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93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4743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5149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022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fld id="{58BBA5BA-0FF5-D24D-A753-9FC8EDD0D83D}" type="slidenum">
              <a:rPr lang="en-US"/>
              <a:pPr/>
              <a:t>‹#›</a:t>
            </a:fld>
            <a:endParaRPr lang="en-US"/>
          </a:p>
        </p:txBody>
      </p:sp>
    </p:spTree>
    <p:extLst>
      <p:ext uri="{BB962C8B-B14F-4D97-AF65-F5344CB8AC3E}">
        <p14:creationId xmlns:p14="http://schemas.microsoft.com/office/powerpoint/2010/main" val="26049905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8332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7756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563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5292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8492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39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7510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2881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9159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078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B17A89CE-451B-3B4C-95F1-FC26D5C1CBE5}" type="slidenum">
              <a:rPr lang="en-US"/>
              <a:pPr/>
              <a:t>‹#›</a:t>
            </a:fld>
            <a:endParaRPr lang="en-US"/>
          </a:p>
        </p:txBody>
      </p:sp>
    </p:spTree>
    <p:extLst>
      <p:ext uri="{BB962C8B-B14F-4D97-AF65-F5344CB8AC3E}">
        <p14:creationId xmlns:p14="http://schemas.microsoft.com/office/powerpoint/2010/main" val="3981658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6806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631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5498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1972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6523782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3026208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2101827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6226273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2481145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94300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pPr/>
              <a:t>‹#›</a:t>
            </a:fld>
            <a:endParaRPr lang="en-US"/>
          </a:p>
        </p:txBody>
      </p:sp>
    </p:spTree>
    <p:extLst>
      <p:ext uri="{BB962C8B-B14F-4D97-AF65-F5344CB8AC3E}">
        <p14:creationId xmlns:p14="http://schemas.microsoft.com/office/powerpoint/2010/main" val="18838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fld id="{53FFDB9D-E5E8-8C47-8577-C82D25E72492}" type="slidenum">
              <a:rPr lang="en-US"/>
              <a:pPr/>
              <a:t>‹#›</a:t>
            </a:fld>
            <a:endParaRPr lang="en-US"/>
          </a:p>
        </p:txBody>
      </p:sp>
    </p:spTree>
    <p:extLst>
      <p:ext uri="{BB962C8B-B14F-4D97-AF65-F5344CB8AC3E}">
        <p14:creationId xmlns:p14="http://schemas.microsoft.com/office/powerpoint/2010/main" val="24163834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14528478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31446847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610854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41010718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endParaRPr>
          </a:p>
        </p:txBody>
      </p:sp>
    </p:spTree>
    <p:extLst>
      <p:ext uri="{BB962C8B-B14F-4D97-AF65-F5344CB8AC3E}">
        <p14:creationId xmlns:p14="http://schemas.microsoft.com/office/powerpoint/2010/main" val="21926545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659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8173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7083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508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730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A0B0F383-76BC-464A-8A7D-0C45F6A847EA}" type="slidenum">
              <a:rPr lang="en-US"/>
              <a:pPr/>
              <a:t>‹#›</a:t>
            </a:fld>
            <a:endParaRPr lang="en-US"/>
          </a:p>
        </p:txBody>
      </p:sp>
    </p:spTree>
    <p:extLst>
      <p:ext uri="{BB962C8B-B14F-4D97-AF65-F5344CB8AC3E}">
        <p14:creationId xmlns:p14="http://schemas.microsoft.com/office/powerpoint/2010/main" val="2619054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8196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5068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704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1626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3294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4806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6945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62038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3107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7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fld id="{CA63E967-27FC-274C-A0B2-B5F336480012}" type="slidenum">
              <a:rPr lang="en-US"/>
              <a:pPr/>
              <a:t>‹#›</a:t>
            </a:fld>
            <a:endParaRPr lang="en-US"/>
          </a:p>
        </p:txBody>
      </p:sp>
    </p:spTree>
    <p:extLst>
      <p:ext uri="{BB962C8B-B14F-4D97-AF65-F5344CB8AC3E}">
        <p14:creationId xmlns:p14="http://schemas.microsoft.com/office/powerpoint/2010/main" val="39795928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2748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534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8001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067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77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540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633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0866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7981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15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7510"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77511"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fld id="{C0B63546-5344-9E42-A5F4-495F09583DCA}" type="slidenum">
              <a:rPr lang="en-US"/>
              <a:pPr/>
              <a:t>‹#›</a:t>
            </a:fld>
            <a:endParaRPr lang="en-US"/>
          </a:p>
        </p:txBody>
      </p:sp>
    </p:spTree>
    <p:extLst>
      <p:ext uri="{BB962C8B-B14F-4D97-AF65-F5344CB8AC3E}">
        <p14:creationId xmlns:p14="http://schemas.microsoft.com/office/powerpoint/2010/main" val="13956069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324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974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1524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0923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487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5148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832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8297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3192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49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C81879-1429-7349-BB07-5608558C2DC7}" type="slidenum">
              <a:rPr lang="en-US"/>
              <a:pPr/>
              <a:t>‹#›</a:t>
            </a:fld>
            <a:endParaRPr lang="en-US"/>
          </a:p>
        </p:txBody>
      </p:sp>
    </p:spTree>
    <p:extLst>
      <p:ext uri="{BB962C8B-B14F-4D97-AF65-F5344CB8AC3E}">
        <p14:creationId xmlns:p14="http://schemas.microsoft.com/office/powerpoint/2010/main" val="35341035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3211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856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3264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1010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7179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6124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5234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732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8595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859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639CBDDA-A407-C846-9087-4540C7DD3F80}" type="slidenum">
              <a:rPr lang="en-US"/>
              <a:pPr/>
              <a:t>‹#›</a:t>
            </a:fld>
            <a:endParaRPr lang="en-US"/>
          </a:p>
        </p:txBody>
      </p:sp>
    </p:spTree>
    <p:extLst>
      <p:ext uri="{BB962C8B-B14F-4D97-AF65-F5344CB8AC3E}">
        <p14:creationId xmlns:p14="http://schemas.microsoft.com/office/powerpoint/2010/main" val="39940214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3645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9408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4409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1186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1620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962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3046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6178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3595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333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3A72345A-30A3-184E-92F5-64F1C7DFD121}" type="slidenum">
              <a:rPr lang="en-US"/>
              <a:pPr/>
              <a:t>‹#›</a:t>
            </a:fld>
            <a:endParaRPr lang="en-US"/>
          </a:p>
        </p:txBody>
      </p:sp>
    </p:spTree>
    <p:extLst>
      <p:ext uri="{BB962C8B-B14F-4D97-AF65-F5344CB8AC3E}">
        <p14:creationId xmlns:p14="http://schemas.microsoft.com/office/powerpoint/2010/main" val="4819824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7773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39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0118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4454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88857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8647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3038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1170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4163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93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248ECCCF-706D-2D43-B6FF-E12ECA3E0531}" type="slidenum">
              <a:rPr lang="en-US"/>
              <a:pPr/>
              <a:t>‹#›</a:t>
            </a:fld>
            <a:endParaRPr lang="en-US"/>
          </a:p>
        </p:txBody>
      </p:sp>
    </p:spTree>
    <p:extLst>
      <p:ext uri="{BB962C8B-B14F-4D97-AF65-F5344CB8AC3E}">
        <p14:creationId xmlns:p14="http://schemas.microsoft.com/office/powerpoint/2010/main" val="40810816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8676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032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1795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2917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0780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7743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9123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166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3103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51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A9F60BC6-78FD-6345-9A26-7F8D15B5C306}" type="slidenum">
              <a:rPr lang="en-US"/>
              <a:pPr/>
              <a:t>‹#›</a:t>
            </a:fld>
            <a:endParaRPr lang="en-US"/>
          </a:p>
        </p:txBody>
      </p:sp>
    </p:spTree>
    <p:extLst>
      <p:ext uri="{BB962C8B-B14F-4D97-AF65-F5344CB8AC3E}">
        <p14:creationId xmlns:p14="http://schemas.microsoft.com/office/powerpoint/2010/main" val="314097608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1342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998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7514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222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664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6294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6811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9759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7261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21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4DDC001B-B215-2847-AD5D-54FC4EC5D5AC}" type="slidenum">
              <a:rPr lang="en-US"/>
              <a:pPr/>
              <a:t>‹#›</a:t>
            </a:fld>
            <a:endParaRPr lang="en-US"/>
          </a:p>
        </p:txBody>
      </p:sp>
    </p:spTree>
    <p:extLst>
      <p:ext uri="{BB962C8B-B14F-4D97-AF65-F5344CB8AC3E}">
        <p14:creationId xmlns:p14="http://schemas.microsoft.com/office/powerpoint/2010/main" val="9442999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0620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61957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0704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967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9607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9506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3847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7087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020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66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pPr/>
              <a:t>‹#›</a:t>
            </a:fld>
            <a:endParaRPr lang="en-US"/>
          </a:p>
        </p:txBody>
      </p:sp>
    </p:spTree>
    <p:extLst>
      <p:ext uri="{BB962C8B-B14F-4D97-AF65-F5344CB8AC3E}">
        <p14:creationId xmlns:p14="http://schemas.microsoft.com/office/powerpoint/2010/main" val="1782297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D29EE32-F316-084D-8B77-A77AEA034388}" type="slidenum">
              <a:rPr lang="en-US"/>
              <a:pPr/>
              <a:t>‹#›</a:t>
            </a:fld>
            <a:endParaRPr lang="en-US"/>
          </a:p>
        </p:txBody>
      </p:sp>
    </p:spTree>
    <p:extLst>
      <p:ext uri="{BB962C8B-B14F-4D97-AF65-F5344CB8AC3E}">
        <p14:creationId xmlns:p14="http://schemas.microsoft.com/office/powerpoint/2010/main" val="9617973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166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9300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1487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3836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0168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5960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3088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4246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59268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068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F2CE6D4-08F4-064D-8FE2-3BAD8F1273E6}" type="slidenum">
              <a:rPr lang="en-US"/>
              <a:pPr/>
              <a:t>‹#›</a:t>
            </a:fld>
            <a:endParaRPr lang="en-US"/>
          </a:p>
        </p:txBody>
      </p:sp>
    </p:spTree>
    <p:extLst>
      <p:ext uri="{BB962C8B-B14F-4D97-AF65-F5344CB8AC3E}">
        <p14:creationId xmlns:p14="http://schemas.microsoft.com/office/powerpoint/2010/main" val="10984103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22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2972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1837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341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8353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7530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25481561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683306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31637906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708457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9C67082F-ABD5-354A-B3B9-BDFD9834D919}" type="slidenum">
              <a:rPr lang="en-US"/>
              <a:pPr/>
              <a:t>‹#›</a:t>
            </a:fld>
            <a:endParaRPr lang="en-US"/>
          </a:p>
        </p:txBody>
      </p:sp>
    </p:spTree>
    <p:extLst>
      <p:ext uri="{BB962C8B-B14F-4D97-AF65-F5344CB8AC3E}">
        <p14:creationId xmlns:p14="http://schemas.microsoft.com/office/powerpoint/2010/main" val="5074909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13772949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26987378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5053870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990102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38783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3091519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18580395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5617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7506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39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751B5A18-66E8-6144-A9C6-66193B87726C}" type="slidenum">
              <a:rPr lang="en-US"/>
              <a:pPr/>
              <a:t>‹#›</a:t>
            </a:fld>
            <a:endParaRPr lang="en-US"/>
          </a:p>
        </p:txBody>
      </p:sp>
    </p:spTree>
    <p:extLst>
      <p:ext uri="{BB962C8B-B14F-4D97-AF65-F5344CB8AC3E}">
        <p14:creationId xmlns:p14="http://schemas.microsoft.com/office/powerpoint/2010/main" val="26233402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4598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3199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14053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4512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6344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2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2803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9756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3167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517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fld id="{552E6A9D-43F6-2142-9649-E1BB6748F93E}" type="slidenum">
              <a:rPr lang="en-AU"/>
              <a:pPr/>
              <a:t>‹#›</a:t>
            </a:fld>
            <a:endParaRPr lang="en-AU"/>
          </a:p>
        </p:txBody>
      </p:sp>
    </p:spTree>
    <p:extLst>
      <p:ext uri="{BB962C8B-B14F-4D97-AF65-F5344CB8AC3E}">
        <p14:creationId xmlns:p14="http://schemas.microsoft.com/office/powerpoint/2010/main" val="10521729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6610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0359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1761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90011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1914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8544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6856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933457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6816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002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A308CA42-EC67-1242-B2E0-701C932303B7}" type="slidenum">
              <a:rPr lang="en-AU"/>
              <a:pPr/>
              <a:t>‹#›</a:t>
            </a:fld>
            <a:endParaRPr lang="en-AU"/>
          </a:p>
        </p:txBody>
      </p:sp>
    </p:spTree>
    <p:extLst>
      <p:ext uri="{BB962C8B-B14F-4D97-AF65-F5344CB8AC3E}">
        <p14:creationId xmlns:p14="http://schemas.microsoft.com/office/powerpoint/2010/main" val="24035916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97708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18092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9512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9510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0025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50871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330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1922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2138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478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9BB111AC-A7EB-034B-9223-E509E95A1ABB}" type="slidenum">
              <a:rPr lang="en-AU"/>
              <a:pPr/>
              <a:t>‹#›</a:t>
            </a:fld>
            <a:endParaRPr lang="en-AU"/>
          </a:p>
        </p:txBody>
      </p:sp>
    </p:spTree>
    <p:extLst>
      <p:ext uri="{BB962C8B-B14F-4D97-AF65-F5344CB8AC3E}">
        <p14:creationId xmlns:p14="http://schemas.microsoft.com/office/powerpoint/2010/main" val="25585338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6533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09961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8231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9648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81760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7734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8304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5867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69333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284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B6956083-8F95-2F45-8C3E-2CD2ADA8AF3E}" type="slidenum">
              <a:rPr lang="en-AU"/>
              <a:pPr/>
              <a:t>‹#›</a:t>
            </a:fld>
            <a:endParaRPr lang="en-AU"/>
          </a:p>
        </p:txBody>
      </p:sp>
    </p:spTree>
    <p:extLst>
      <p:ext uri="{BB962C8B-B14F-4D97-AF65-F5344CB8AC3E}">
        <p14:creationId xmlns:p14="http://schemas.microsoft.com/office/powerpoint/2010/main" val="34778001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5871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12891388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25975636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27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15491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51621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4487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68147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64164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191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fld id="{938A80F3-31AB-334A-9065-7417CBF554EF}" type="slidenum">
              <a:rPr lang="en-AU"/>
              <a:pPr/>
              <a:t>‹#›</a:t>
            </a:fld>
            <a:endParaRPr lang="en-AU"/>
          </a:p>
        </p:txBody>
      </p:sp>
    </p:spTree>
    <p:extLst>
      <p:ext uri="{BB962C8B-B14F-4D97-AF65-F5344CB8AC3E}">
        <p14:creationId xmlns:p14="http://schemas.microsoft.com/office/powerpoint/2010/main" val="11962882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53376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54565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4172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3577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51178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8956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3670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6823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9160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461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fld id="{2E2BD167-14FD-AE47-9936-E587D5CC2DDB}" type="slidenum">
              <a:rPr lang="en-AU"/>
              <a:pPr/>
              <a:t>‹#›</a:t>
            </a:fld>
            <a:endParaRPr lang="en-AU"/>
          </a:p>
        </p:txBody>
      </p:sp>
    </p:spTree>
    <p:extLst>
      <p:ext uri="{BB962C8B-B14F-4D97-AF65-F5344CB8AC3E}">
        <p14:creationId xmlns:p14="http://schemas.microsoft.com/office/powerpoint/2010/main" val="26141939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1732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054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97902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4217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8458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36576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90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940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5386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32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pPr/>
              <a:t>‹#›</a:t>
            </a:fld>
            <a:endParaRPr lang="en-US"/>
          </a:p>
        </p:txBody>
      </p:sp>
    </p:spTree>
    <p:extLst>
      <p:ext uri="{BB962C8B-B14F-4D97-AF65-F5344CB8AC3E}">
        <p14:creationId xmlns:p14="http://schemas.microsoft.com/office/powerpoint/2010/main" val="2618200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fld id="{D3B29D01-A337-E147-8D3B-7C4049B2CF99}" type="slidenum">
              <a:rPr lang="en-AU"/>
              <a:pPr/>
              <a:t>‹#›</a:t>
            </a:fld>
            <a:endParaRPr lang="en-AU"/>
          </a:p>
        </p:txBody>
      </p:sp>
    </p:spTree>
    <p:extLst>
      <p:ext uri="{BB962C8B-B14F-4D97-AF65-F5344CB8AC3E}">
        <p14:creationId xmlns:p14="http://schemas.microsoft.com/office/powerpoint/2010/main" val="27937302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31745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26885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20169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0002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977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9123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5410386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391013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210725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82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67A10568-B090-9E42-B143-FA52CE32D30C}" type="slidenum">
              <a:rPr lang="en-AU"/>
              <a:pPr/>
              <a:t>‹#›</a:t>
            </a:fld>
            <a:endParaRPr lang="en-AU"/>
          </a:p>
        </p:txBody>
      </p:sp>
    </p:spTree>
    <p:extLst>
      <p:ext uri="{BB962C8B-B14F-4D97-AF65-F5344CB8AC3E}">
        <p14:creationId xmlns:p14="http://schemas.microsoft.com/office/powerpoint/2010/main" val="358626991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406066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67466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531887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467215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37640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50438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246392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9462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6941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16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3BE00890-E4AF-014D-8EC8-D9A18E81CC9B}" type="slidenum">
              <a:rPr lang="en-AU"/>
              <a:pPr/>
              <a:t>‹#›</a:t>
            </a:fld>
            <a:endParaRPr lang="en-AU"/>
          </a:p>
        </p:txBody>
      </p:sp>
    </p:spTree>
    <p:extLst>
      <p:ext uri="{BB962C8B-B14F-4D97-AF65-F5344CB8AC3E}">
        <p14:creationId xmlns:p14="http://schemas.microsoft.com/office/powerpoint/2010/main" val="911795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808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221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9863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73932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450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7486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881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66593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71711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13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179FD2BA-A72A-2B4B-9AE6-43D4C96A2A17}" type="slidenum">
              <a:rPr lang="en-AU"/>
              <a:pPr/>
              <a:t>‹#›</a:t>
            </a:fld>
            <a:endParaRPr lang="en-AU"/>
          </a:p>
        </p:txBody>
      </p:sp>
    </p:spTree>
    <p:extLst>
      <p:ext uri="{BB962C8B-B14F-4D97-AF65-F5344CB8AC3E}">
        <p14:creationId xmlns:p14="http://schemas.microsoft.com/office/powerpoint/2010/main" val="31710807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5458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428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66315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51842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14560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876049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647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4698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812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02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BC02D371-8E3C-B14A-80C9-1D3D092E1244}" type="slidenum">
              <a:rPr lang="en-AU"/>
              <a:pPr/>
              <a:t>‹#›</a:t>
            </a:fld>
            <a:endParaRPr lang="en-AU"/>
          </a:p>
        </p:txBody>
      </p:sp>
    </p:spTree>
    <p:extLst>
      <p:ext uri="{BB962C8B-B14F-4D97-AF65-F5344CB8AC3E}">
        <p14:creationId xmlns:p14="http://schemas.microsoft.com/office/powerpoint/2010/main" val="372242837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090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70700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119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3152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0716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4984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528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8251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5864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895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DAF65571-D231-C449-B776-814A15012DCE}" type="slidenum">
              <a:rPr lang="en-US"/>
              <a:pPr/>
              <a:t>‹#›</a:t>
            </a:fld>
            <a:endParaRPr lang="en-US"/>
          </a:p>
        </p:txBody>
      </p:sp>
    </p:spTree>
    <p:extLst>
      <p:ext uri="{BB962C8B-B14F-4D97-AF65-F5344CB8AC3E}">
        <p14:creationId xmlns:p14="http://schemas.microsoft.com/office/powerpoint/2010/main" val="32817032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12149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06922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01427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7636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88431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4606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77904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45353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8833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161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4CFFE35-C473-6A4B-BE2A-ED5858015DB9}" type="slidenum">
              <a:rPr lang="en-US"/>
              <a:pPr/>
              <a:t>‹#›</a:t>
            </a:fld>
            <a:endParaRPr lang="en-US"/>
          </a:p>
        </p:txBody>
      </p:sp>
    </p:spTree>
    <p:extLst>
      <p:ext uri="{BB962C8B-B14F-4D97-AF65-F5344CB8AC3E}">
        <p14:creationId xmlns:p14="http://schemas.microsoft.com/office/powerpoint/2010/main" val="3482707541"/>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7734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77525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35794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41868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75093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80288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70182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97445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3637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10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2C3646-43EF-3D45-8BBD-8A696DF1E48C}" type="slidenum">
              <a:rPr lang="en-US"/>
              <a:pPr/>
              <a:t>‹#›</a:t>
            </a:fld>
            <a:endParaRPr lang="en-US"/>
          </a:p>
        </p:txBody>
      </p:sp>
    </p:spTree>
    <p:extLst>
      <p:ext uri="{BB962C8B-B14F-4D97-AF65-F5344CB8AC3E}">
        <p14:creationId xmlns:p14="http://schemas.microsoft.com/office/powerpoint/2010/main" val="37323015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02904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6706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50530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26672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361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6953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8930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2014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1837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134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5724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6878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556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23320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24447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4044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73298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79450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37562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062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7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0144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5713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84736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0216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33606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08954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97578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28357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1996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45079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64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pPr/>
              <a:t>‹#›</a:t>
            </a:fld>
            <a:endParaRPr lang="en-US"/>
          </a:p>
        </p:txBody>
      </p:sp>
    </p:spTree>
    <p:extLst>
      <p:ext uri="{BB962C8B-B14F-4D97-AF65-F5344CB8AC3E}">
        <p14:creationId xmlns:p14="http://schemas.microsoft.com/office/powerpoint/2010/main" val="102868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99851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74762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80113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9286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97092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65562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702823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42739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20495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06858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65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1509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69481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709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4064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09288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47385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84684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05432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49964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08013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382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05076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42205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91269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89524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3678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44185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4802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49326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009791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6400727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2414286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8429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2293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97887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41766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01463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92875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8467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70690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90167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14483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065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68096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30582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0365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3590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7780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0579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2646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67902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12648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14635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883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9634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30074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67079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81794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171307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2088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47276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54972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52367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806928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439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6154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98181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6580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42040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4635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4944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161563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93388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863867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7411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464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81095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89387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4432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63528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27693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6999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58791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00569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6741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09224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252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94170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5446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359374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21244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86041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21923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6715628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79815243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018908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74604299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221986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164179819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24249795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27921384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52876060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15091500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71686369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66993995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2245333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4976744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60152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93607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pPr/>
              <a:t>‹#›</a:t>
            </a:fld>
            <a:endParaRPr lang="en-US"/>
          </a:p>
        </p:txBody>
      </p:sp>
    </p:spTree>
    <p:extLst>
      <p:ext uri="{BB962C8B-B14F-4D97-AF65-F5344CB8AC3E}">
        <p14:creationId xmlns:p14="http://schemas.microsoft.com/office/powerpoint/2010/main" val="1023921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56044422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4213247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184425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714468"/>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654358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814117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1180948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0277447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91428320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90187511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68385492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27083562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6386720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61140534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359046770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637487640"/>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8220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15633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0959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47823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18124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75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359023358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33719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10214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24933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9900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925279"/>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vl1pPr>
          </a:lstStyle>
          <a:p>
            <a:pPr>
              <a:defRPr/>
            </a:pPr>
            <a:fld id="{4E8B510C-6B82-A24C-9519-7C9E01D5DFBB}" type="slidenum">
              <a:rPr lang="en-US"/>
              <a:pPr>
                <a:defRPr/>
              </a:pPr>
              <a:t>‹#›</a:t>
            </a:fld>
            <a:endParaRPr lang="en-US"/>
          </a:p>
        </p:txBody>
      </p:sp>
    </p:spTree>
    <p:extLst>
      <p:ext uri="{BB962C8B-B14F-4D97-AF65-F5344CB8AC3E}">
        <p14:creationId xmlns:p14="http://schemas.microsoft.com/office/powerpoint/2010/main" val="32417523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EAD260D-68C3-7C4F-B6EB-6EDE77251FF0}" type="slidenum">
              <a:rPr lang="en-US"/>
              <a:pPr>
                <a:defRPr/>
              </a:pPr>
              <a:t>‹#›</a:t>
            </a:fld>
            <a:endParaRPr lang="en-US"/>
          </a:p>
        </p:txBody>
      </p:sp>
    </p:spTree>
    <p:extLst>
      <p:ext uri="{BB962C8B-B14F-4D97-AF65-F5344CB8AC3E}">
        <p14:creationId xmlns:p14="http://schemas.microsoft.com/office/powerpoint/2010/main" val="139164950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E2F414BE-21D5-0749-AFA0-6D284B6107DB}" type="slidenum">
              <a:rPr lang="en-US"/>
              <a:pPr>
                <a:defRPr/>
              </a:pPr>
              <a:t>‹#›</a:t>
            </a:fld>
            <a:endParaRPr lang="en-US"/>
          </a:p>
        </p:txBody>
      </p:sp>
    </p:spTree>
    <p:extLst>
      <p:ext uri="{BB962C8B-B14F-4D97-AF65-F5344CB8AC3E}">
        <p14:creationId xmlns:p14="http://schemas.microsoft.com/office/powerpoint/2010/main" val="128495262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CD995A7-13E9-A844-9BBF-165298B1605D}" type="slidenum">
              <a:rPr lang="en-US"/>
              <a:pPr>
                <a:defRPr/>
              </a:pPr>
              <a:t>‹#›</a:t>
            </a:fld>
            <a:endParaRPr lang="en-US"/>
          </a:p>
        </p:txBody>
      </p:sp>
    </p:spTree>
    <p:extLst>
      <p:ext uri="{BB962C8B-B14F-4D97-AF65-F5344CB8AC3E}">
        <p14:creationId xmlns:p14="http://schemas.microsoft.com/office/powerpoint/2010/main" val="204038905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67CFD05E-167F-394E-AC93-A0BCA9AA5AEA}" type="slidenum">
              <a:rPr lang="en-US"/>
              <a:pPr>
                <a:defRPr/>
              </a:pPr>
              <a:t>‹#›</a:t>
            </a:fld>
            <a:endParaRPr lang="en-US"/>
          </a:p>
        </p:txBody>
      </p:sp>
    </p:spTree>
    <p:extLst>
      <p:ext uri="{BB962C8B-B14F-4D97-AF65-F5344CB8AC3E}">
        <p14:creationId xmlns:p14="http://schemas.microsoft.com/office/powerpoint/2010/main" val="379303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pPr/>
              <a:t>‹#›</a:t>
            </a:fld>
            <a:endParaRPr lang="en-US"/>
          </a:p>
        </p:txBody>
      </p:sp>
    </p:spTree>
    <p:extLst>
      <p:ext uri="{BB962C8B-B14F-4D97-AF65-F5344CB8AC3E}">
        <p14:creationId xmlns:p14="http://schemas.microsoft.com/office/powerpoint/2010/main" val="5789376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99769088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8C7E3B8B-C1E5-2643-A873-0C7F943E4B88}" type="slidenum">
              <a:rPr lang="en-US"/>
              <a:pPr>
                <a:defRPr/>
              </a:pPr>
              <a:t>‹#›</a:t>
            </a:fld>
            <a:endParaRPr lang="en-US"/>
          </a:p>
        </p:txBody>
      </p:sp>
    </p:spTree>
    <p:extLst>
      <p:ext uri="{BB962C8B-B14F-4D97-AF65-F5344CB8AC3E}">
        <p14:creationId xmlns:p14="http://schemas.microsoft.com/office/powerpoint/2010/main" val="229100937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A789AC14-30C7-ED44-9AEE-F37D3FDB6FB1}" type="slidenum">
              <a:rPr lang="en-US"/>
              <a:pPr>
                <a:defRPr/>
              </a:pPr>
              <a:t>‹#›</a:t>
            </a:fld>
            <a:endParaRPr lang="en-US"/>
          </a:p>
        </p:txBody>
      </p:sp>
    </p:spTree>
    <p:extLst>
      <p:ext uri="{BB962C8B-B14F-4D97-AF65-F5344CB8AC3E}">
        <p14:creationId xmlns:p14="http://schemas.microsoft.com/office/powerpoint/2010/main" val="307201698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38AD4E7-1E3F-A749-8F44-2E351FA660A4}" type="slidenum">
              <a:rPr lang="en-US"/>
              <a:pPr>
                <a:defRPr/>
              </a:pPr>
              <a:t>‹#›</a:t>
            </a:fld>
            <a:endParaRPr lang="en-US"/>
          </a:p>
        </p:txBody>
      </p:sp>
    </p:spTree>
    <p:extLst>
      <p:ext uri="{BB962C8B-B14F-4D97-AF65-F5344CB8AC3E}">
        <p14:creationId xmlns:p14="http://schemas.microsoft.com/office/powerpoint/2010/main" val="340744035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7CD2C43-83B7-034D-BDF6-70451512AE79}" type="slidenum">
              <a:rPr lang="en-US"/>
              <a:pPr>
                <a:defRPr/>
              </a:pPr>
              <a:t>‹#›</a:t>
            </a:fld>
            <a:endParaRPr lang="en-US"/>
          </a:p>
        </p:txBody>
      </p:sp>
    </p:spTree>
    <p:extLst>
      <p:ext uri="{BB962C8B-B14F-4D97-AF65-F5344CB8AC3E}">
        <p14:creationId xmlns:p14="http://schemas.microsoft.com/office/powerpoint/2010/main" val="282738669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CC1A6A2-10D3-1144-BA9F-D105D942A3DD}" type="slidenum">
              <a:rPr lang="en-US"/>
              <a:pPr>
                <a:defRPr/>
              </a:pPr>
              <a:t>‹#›</a:t>
            </a:fld>
            <a:endParaRPr lang="en-US"/>
          </a:p>
        </p:txBody>
      </p:sp>
    </p:spTree>
    <p:extLst>
      <p:ext uri="{BB962C8B-B14F-4D97-AF65-F5344CB8AC3E}">
        <p14:creationId xmlns:p14="http://schemas.microsoft.com/office/powerpoint/2010/main" val="248199332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F69D5CC-3E4D-1540-A6B0-93AD1FFFFFC9}" type="slidenum">
              <a:rPr lang="en-US"/>
              <a:pPr>
                <a:defRPr/>
              </a:pPr>
              <a:t>‹#›</a:t>
            </a:fld>
            <a:endParaRPr lang="en-US"/>
          </a:p>
        </p:txBody>
      </p:sp>
    </p:spTree>
    <p:extLst>
      <p:ext uri="{BB962C8B-B14F-4D97-AF65-F5344CB8AC3E}">
        <p14:creationId xmlns:p14="http://schemas.microsoft.com/office/powerpoint/2010/main" val="304390808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699408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49414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8090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433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4954225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241936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534305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528443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876847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588722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30374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7245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1058" name="Freeform 2"/>
          <p:cNvSpPr>
            <a:spLocks/>
          </p:cNvSpPr>
          <p:nvPr/>
        </p:nvSpPr>
        <p:spPr bwMode="auto">
          <a:xfrm>
            <a:off x="1663700" y="3327400"/>
            <a:ext cx="7480300" cy="3087688"/>
          </a:xfrm>
          <a:custGeom>
            <a:avLst/>
            <a:gdLst>
              <a:gd name="T0" fmla="*/ 104 w 4712"/>
              <a:gd name="T1" fmla="*/ 1944 h 1945"/>
              <a:gd name="T2" fmla="*/ 144 w 4712"/>
              <a:gd name="T3" fmla="*/ 1912 h 1945"/>
              <a:gd name="T4" fmla="*/ 1320 w 4712"/>
              <a:gd name="T5" fmla="*/ 1568 h 1945"/>
              <a:gd name="T6" fmla="*/ 2000 w 4712"/>
              <a:gd name="T7" fmla="*/ 1264 h 1945"/>
              <a:gd name="T8" fmla="*/ 2104 w 4712"/>
              <a:gd name="T9" fmla="*/ 1208 h 1945"/>
              <a:gd name="T10" fmla="*/ 2312 w 4712"/>
              <a:gd name="T11" fmla="*/ 1056 h 1945"/>
              <a:gd name="T12" fmla="*/ 2416 w 4712"/>
              <a:gd name="T13" fmla="*/ 936 h 1945"/>
              <a:gd name="T14" fmla="*/ 2464 w 4712"/>
              <a:gd name="T15" fmla="*/ 824 h 1945"/>
              <a:gd name="T16" fmla="*/ 3376 w 4712"/>
              <a:gd name="T17" fmla="*/ 504 h 1945"/>
              <a:gd name="T18" fmla="*/ 3648 w 4712"/>
              <a:gd name="T19" fmla="*/ 496 h 1945"/>
              <a:gd name="T20" fmla="*/ 4160 w 4712"/>
              <a:gd name="T21" fmla="*/ 400 h 1945"/>
              <a:gd name="T22" fmla="*/ 4416 w 4712"/>
              <a:gd name="T23" fmla="*/ 304 h 1945"/>
              <a:gd name="T24" fmla="*/ 4472 w 4712"/>
              <a:gd name="T25" fmla="*/ 296 h 1945"/>
              <a:gd name="T26" fmla="*/ 4711 w 4712"/>
              <a:gd name="T27" fmla="*/ 224 h 1945"/>
              <a:gd name="T28" fmla="*/ 4711 w 4712"/>
              <a:gd name="T29" fmla="*/ 0 h 1945"/>
              <a:gd name="T30" fmla="*/ 2440 w 4712"/>
              <a:gd name="T31" fmla="*/ 768 h 1945"/>
              <a:gd name="T32" fmla="*/ 2232 w 4712"/>
              <a:gd name="T33" fmla="*/ 760 h 1945"/>
              <a:gd name="T34" fmla="*/ 1784 w 4712"/>
              <a:gd name="T35" fmla="*/ 808 h 1945"/>
              <a:gd name="T36" fmla="*/ 1600 w 4712"/>
              <a:gd name="T37" fmla="*/ 848 h 1945"/>
              <a:gd name="T38" fmla="*/ 760 w 4712"/>
              <a:gd name="T39" fmla="*/ 1056 h 1945"/>
              <a:gd name="T40" fmla="*/ 0 w 4712"/>
              <a:gd name="T41" fmla="*/ 1288 h 1945"/>
              <a:gd name="T42" fmla="*/ 104 w 4712"/>
              <a:gd name="T43" fmla="*/ 1384 h 1945"/>
              <a:gd name="T44" fmla="*/ 104 w 4712"/>
              <a:gd name="T45" fmla="*/ 1944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000"/>
            </a:srgb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1059" name="Group 3"/>
          <p:cNvGrpSpPr>
            <a:grpSpLocks/>
          </p:cNvGrpSpPr>
          <p:nvPr/>
        </p:nvGrpSpPr>
        <p:grpSpPr bwMode="auto">
          <a:xfrm>
            <a:off x="123825" y="165100"/>
            <a:ext cx="2471738" cy="6400800"/>
            <a:chOff x="78" y="104"/>
            <a:chExt cx="1557" cy="4032"/>
          </a:xfrm>
        </p:grpSpPr>
        <p:grpSp>
          <p:nvGrpSpPr>
            <p:cNvPr id="301060" name="Group 4"/>
            <p:cNvGrpSpPr>
              <a:grpSpLocks/>
            </p:cNvGrpSpPr>
            <p:nvPr/>
          </p:nvGrpSpPr>
          <p:grpSpPr bwMode="auto">
            <a:xfrm>
              <a:off x="78" y="3089"/>
              <a:ext cx="1097" cy="1047"/>
              <a:chOff x="78" y="3089"/>
              <a:chExt cx="1097" cy="1047"/>
            </a:xfrm>
          </p:grpSpPr>
          <p:sp>
            <p:nvSpPr>
              <p:cNvPr id="301061"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2"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3"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4"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5" name="Freeform 9"/>
              <p:cNvSpPr>
                <a:spLocks/>
              </p:cNvSpPr>
              <p:nvPr/>
            </p:nvSpPr>
            <p:spPr bwMode="auto">
              <a:xfrm>
                <a:off x="168" y="3221"/>
                <a:ext cx="281" cy="863"/>
              </a:xfrm>
              <a:custGeom>
                <a:avLst/>
                <a:gdLst>
                  <a:gd name="T0" fmla="*/ 171 w 281"/>
                  <a:gd name="T1" fmla="*/ 0 h 863"/>
                  <a:gd name="T2" fmla="*/ 0 w 281"/>
                  <a:gd name="T3" fmla="*/ 241 h 863"/>
                  <a:gd name="T4" fmla="*/ 0 w 281"/>
                  <a:gd name="T5" fmla="*/ 818 h 863"/>
                  <a:gd name="T6" fmla="*/ 90 w 281"/>
                  <a:gd name="T7" fmla="*/ 844 h 863"/>
                  <a:gd name="T8" fmla="*/ 153 w 281"/>
                  <a:gd name="T9" fmla="*/ 853 h 863"/>
                  <a:gd name="T10" fmla="*/ 230 w 281"/>
                  <a:gd name="T11" fmla="*/ 862 h 863"/>
                  <a:gd name="T12" fmla="*/ 230 w 281"/>
                  <a:gd name="T13" fmla="*/ 294 h 863"/>
                  <a:gd name="T14" fmla="*/ 280 w 281"/>
                  <a:gd name="T15" fmla="*/ 21 h 863"/>
                  <a:gd name="T16" fmla="*/ 256 w 281"/>
                  <a:gd name="T17" fmla="*/ 21 h 863"/>
                  <a:gd name="T18" fmla="*/ 204 w 281"/>
                  <a:gd name="T19" fmla="*/ 13 h 863"/>
                  <a:gd name="T20" fmla="*/ 171 w 281"/>
                  <a:gd name="T2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66" name="Oval 10"/>
              <p:cNvSpPr>
                <a:spLocks noChangeArrowheads="1"/>
              </p:cNvSpPr>
              <p:nvPr/>
            </p:nvSpPr>
            <p:spPr bwMode="auto">
              <a:xfrm>
                <a:off x="106" y="3350"/>
                <a:ext cx="1038" cy="189"/>
              </a:xfrm>
              <a:prstGeom prst="ellipse">
                <a:avLst/>
              </a:prstGeom>
              <a:solidFill>
                <a:srgbClr val="000000">
                  <a:alpha val="50000"/>
                </a:srgbClr>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67" name="Freeform 11"/>
              <p:cNvSpPr>
                <a:spLocks/>
              </p:cNvSpPr>
              <p:nvPr/>
            </p:nvSpPr>
            <p:spPr bwMode="auto">
              <a:xfrm>
                <a:off x="223" y="3261"/>
                <a:ext cx="132" cy="801"/>
              </a:xfrm>
              <a:custGeom>
                <a:avLst/>
                <a:gdLst>
                  <a:gd name="T0" fmla="*/ 0 w 132"/>
                  <a:gd name="T1" fmla="*/ 254 h 801"/>
                  <a:gd name="T2" fmla="*/ 0 w 132"/>
                  <a:gd name="T3" fmla="*/ 795 h 801"/>
                  <a:gd name="T4" fmla="*/ 40 w 132"/>
                  <a:gd name="T5" fmla="*/ 800 h 801"/>
                  <a:gd name="T6" fmla="*/ 40 w 132"/>
                  <a:gd name="T7" fmla="*/ 263 h 801"/>
                  <a:gd name="T8" fmla="*/ 131 w 132"/>
                  <a:gd name="T9" fmla="*/ 8 h 801"/>
                  <a:gd name="T10" fmla="*/ 114 w 132"/>
                  <a:gd name="T11" fmla="*/ 0 h 801"/>
                  <a:gd name="T12" fmla="*/ 0 w 132"/>
                  <a:gd name="T13" fmla="*/ 254 h 801"/>
                </a:gdLst>
                <a:ahLst/>
                <a:cxnLst>
                  <a:cxn ang="0">
                    <a:pos x="T0" y="T1"/>
                  </a:cxn>
                  <a:cxn ang="0">
                    <a:pos x="T2" y="T3"/>
                  </a:cxn>
                  <a:cxn ang="0">
                    <a:pos x="T4" y="T5"/>
                  </a:cxn>
                  <a:cxn ang="0">
                    <a:pos x="T6" y="T7"/>
                  </a:cxn>
                  <a:cxn ang="0">
                    <a:pos x="T8" y="T9"/>
                  </a:cxn>
                  <a:cxn ang="0">
                    <a:pos x="T10" y="T11"/>
                  </a:cxn>
                  <a:cxn ang="0">
                    <a:pos x="T12" y="T13"/>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68"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Lst>
                <a:ahLst/>
                <a:cxnLst>
                  <a:cxn ang="0">
                    <a:pos x="T0" y="T1"/>
                  </a:cxn>
                  <a:cxn ang="0">
                    <a:pos x="T2" y="T3"/>
                  </a:cxn>
                  <a:cxn ang="0">
                    <a:pos x="T4" y="T5"/>
                  </a:cxn>
                  <a:cxn ang="0">
                    <a:pos x="T6" y="T7"/>
                  </a:cxn>
                  <a:cxn ang="0">
                    <a:pos x="T8" y="T9"/>
                  </a:cxn>
                  <a:cxn ang="0">
                    <a:pos x="T10" y="T11"/>
                  </a:cxn>
                  <a:cxn ang="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1069" name="Group 13"/>
              <p:cNvGrpSpPr>
                <a:grpSpLocks/>
              </p:cNvGrpSpPr>
              <p:nvPr/>
            </p:nvGrpSpPr>
            <p:grpSpPr bwMode="auto">
              <a:xfrm>
                <a:off x="294" y="3089"/>
                <a:ext cx="665" cy="185"/>
                <a:chOff x="294" y="3089"/>
                <a:chExt cx="665" cy="185"/>
              </a:xfrm>
            </p:grpSpPr>
            <p:sp>
              <p:nvSpPr>
                <p:cNvPr id="301070"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71"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1072"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grpSp>
          <p:sp>
            <p:nvSpPr>
              <p:cNvPr id="301073" name="Freeform 17"/>
              <p:cNvSpPr>
                <a:spLocks/>
              </p:cNvSpPr>
              <p:nvPr/>
            </p:nvSpPr>
            <p:spPr bwMode="auto">
              <a:xfrm>
                <a:off x="123" y="3464"/>
                <a:ext cx="322" cy="76"/>
              </a:xfrm>
              <a:custGeom>
                <a:avLst/>
                <a:gdLst>
                  <a:gd name="T0" fmla="*/ 0 w 322"/>
                  <a:gd name="T1" fmla="*/ 0 h 76"/>
                  <a:gd name="T2" fmla="*/ 49 w 322"/>
                  <a:gd name="T3" fmla="*/ 30 h 76"/>
                  <a:gd name="T4" fmla="*/ 85 w 322"/>
                  <a:gd name="T5" fmla="*/ 44 h 76"/>
                  <a:gd name="T6" fmla="*/ 153 w 322"/>
                  <a:gd name="T7" fmla="*/ 61 h 76"/>
                  <a:gd name="T8" fmla="*/ 212 w 322"/>
                  <a:gd name="T9" fmla="*/ 70 h 76"/>
                  <a:gd name="T10" fmla="*/ 275 w 322"/>
                  <a:gd name="T11" fmla="*/ 75 h 76"/>
                  <a:gd name="T12" fmla="*/ 321 w 322"/>
                  <a:gd name="T13" fmla="*/ 70 h 76"/>
                  <a:gd name="T14" fmla="*/ 248 w 322"/>
                  <a:gd name="T15" fmla="*/ 61 h 76"/>
                  <a:gd name="T16" fmla="*/ 171 w 322"/>
                  <a:gd name="T17" fmla="*/ 44 h 76"/>
                  <a:gd name="T18" fmla="*/ 94 w 322"/>
                  <a:gd name="T19" fmla="*/ 22 h 76"/>
                  <a:gd name="T20" fmla="*/ 31 w 322"/>
                  <a:gd name="T21" fmla="*/ 4 h 76"/>
                  <a:gd name="T22" fmla="*/ 0 w 322"/>
                  <a:gd name="T2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4" name="Freeform 18"/>
              <p:cNvSpPr>
                <a:spLocks/>
              </p:cNvSpPr>
              <p:nvPr/>
            </p:nvSpPr>
            <p:spPr bwMode="auto">
              <a:xfrm>
                <a:off x="715" y="3091"/>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5" name="Freeform 19"/>
              <p:cNvSpPr>
                <a:spLocks/>
              </p:cNvSpPr>
              <p:nvPr/>
            </p:nvSpPr>
            <p:spPr bwMode="auto">
              <a:xfrm>
                <a:off x="842" y="3342"/>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6" name="Freeform 20"/>
              <p:cNvSpPr>
                <a:spLocks/>
              </p:cNvSpPr>
              <p:nvPr/>
            </p:nvSpPr>
            <p:spPr bwMode="auto">
              <a:xfrm>
                <a:off x="322" y="3175"/>
                <a:ext cx="181" cy="49"/>
              </a:xfrm>
              <a:custGeom>
                <a:avLst/>
                <a:gdLst>
                  <a:gd name="T0" fmla="*/ 180 w 181"/>
                  <a:gd name="T1" fmla="*/ 48 h 49"/>
                  <a:gd name="T2" fmla="*/ 94 w 181"/>
                  <a:gd name="T3" fmla="*/ 39 h 49"/>
                  <a:gd name="T4" fmla="*/ 40 w 181"/>
                  <a:gd name="T5" fmla="*/ 26 h 49"/>
                  <a:gd name="T6" fmla="*/ 0 w 181"/>
                  <a:gd name="T7" fmla="*/ 13 h 49"/>
                  <a:gd name="T8" fmla="*/ 13 w 181"/>
                  <a:gd name="T9" fmla="*/ 0 h 49"/>
                  <a:gd name="T10" fmla="*/ 54 w 181"/>
                  <a:gd name="T11" fmla="*/ 17 h 49"/>
                  <a:gd name="T12" fmla="*/ 112 w 181"/>
                  <a:gd name="T13" fmla="*/ 30 h 49"/>
                  <a:gd name="T14" fmla="*/ 171 w 181"/>
                  <a:gd name="T15" fmla="*/ 30 h 49"/>
                  <a:gd name="T16" fmla="*/ 180 w 181"/>
                  <a:gd name="T1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77"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grpSp>
          <p:nvGrpSpPr>
            <p:cNvPr id="301078" name="Group 22"/>
            <p:cNvGrpSpPr>
              <a:grpSpLocks/>
            </p:cNvGrpSpPr>
            <p:nvPr/>
          </p:nvGrpSpPr>
          <p:grpSpPr bwMode="auto">
            <a:xfrm>
              <a:off x="630" y="104"/>
              <a:ext cx="1005" cy="3081"/>
              <a:chOff x="630" y="104"/>
              <a:chExt cx="1005" cy="3081"/>
            </a:xfrm>
          </p:grpSpPr>
          <p:sp>
            <p:nvSpPr>
              <p:cNvPr id="301079"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1080"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grpSp>
      <p:sp>
        <p:nvSpPr>
          <p:cNvPr id="301081" name="Rectangle 25"/>
          <p:cNvSpPr>
            <a:spLocks noGrp="1" noChangeArrowheads="1"/>
          </p:cNvSpPr>
          <p:nvPr>
            <p:ph type="dt" sz="quarter" idx="2"/>
          </p:nvPr>
        </p:nvSpPr>
        <p:spPr>
          <a:xfrm>
            <a:off x="228600" y="6261100"/>
            <a:ext cx="2527300" cy="457200"/>
          </a:xfrm>
        </p:spPr>
        <p:txBody>
          <a:bodyPr/>
          <a:lstStyle>
            <a:lvl1pPr>
              <a:defRPr/>
            </a:lvl1pPr>
          </a:lstStyle>
          <a:p>
            <a:endParaRPr lang="en-US" altLang="en-US">
              <a:solidFill>
                <a:srgbClr val="FFCC66"/>
              </a:solidFill>
            </a:endParaRPr>
          </a:p>
        </p:txBody>
      </p:sp>
      <p:sp>
        <p:nvSpPr>
          <p:cNvPr id="301082" name="Rectangle 26"/>
          <p:cNvSpPr>
            <a:spLocks noGrp="1" noChangeArrowheads="1"/>
          </p:cNvSpPr>
          <p:nvPr>
            <p:ph type="ftr" sz="quarter" idx="3"/>
          </p:nvPr>
        </p:nvSpPr>
        <p:spPr>
          <a:xfrm>
            <a:off x="2925763" y="6272213"/>
            <a:ext cx="3457575" cy="457200"/>
          </a:xfrm>
        </p:spPr>
        <p:txBody>
          <a:bodyPr/>
          <a:lstStyle>
            <a:lvl1pPr>
              <a:defRPr/>
            </a:lvl1pPr>
          </a:lstStyle>
          <a:p>
            <a:endParaRPr lang="en-US" altLang="en-US">
              <a:solidFill>
                <a:srgbClr val="FFCC66"/>
              </a:solidFill>
            </a:endParaRPr>
          </a:p>
        </p:txBody>
      </p:sp>
      <p:sp>
        <p:nvSpPr>
          <p:cNvPr id="301083" name="Rectangle 27"/>
          <p:cNvSpPr>
            <a:spLocks noGrp="1" noChangeArrowheads="1"/>
          </p:cNvSpPr>
          <p:nvPr>
            <p:ph type="sldNum" sz="quarter" idx="4"/>
          </p:nvPr>
        </p:nvSpPr>
        <p:spPr>
          <a:xfrm>
            <a:off x="6553200" y="6248400"/>
            <a:ext cx="2443163" cy="457200"/>
          </a:xfrm>
        </p:spPr>
        <p:txBody>
          <a:bodyPr/>
          <a:lstStyle>
            <a:lvl1pPr>
              <a:defRPr/>
            </a:lvl1pPr>
          </a:lstStyle>
          <a:p>
            <a:endParaRPr lang="en-US" altLang="en-US">
              <a:solidFill>
                <a:srgbClr val="FFCC66"/>
              </a:solidFill>
            </a:endParaRPr>
          </a:p>
        </p:txBody>
      </p:sp>
      <p:sp>
        <p:nvSpPr>
          <p:cNvPr id="301084" name="Rectangle 28"/>
          <p:cNvSpPr>
            <a:spLocks noGrp="1" noChangeArrowheads="1"/>
          </p:cNvSpPr>
          <p:nvPr>
            <p:ph type="subTitle" sz="quarter" idx="1"/>
          </p:nvPr>
        </p:nvSpPr>
        <p:spPr>
          <a:xfrm>
            <a:off x="1371600" y="3886200"/>
            <a:ext cx="6400800" cy="17526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buFont typeface="Monotype Sorts" pitchFamily="18" charset="2"/>
              <a:buNone/>
              <a:defRPr/>
            </a:lvl1pPr>
          </a:lstStyle>
          <a:p>
            <a:pPr lvl="0"/>
            <a:r>
              <a:rPr lang="en-US" altLang="en-US" noProof="0"/>
              <a:t>Click to edit Master subtitle style</a:t>
            </a:r>
          </a:p>
        </p:txBody>
      </p:sp>
      <p:sp>
        <p:nvSpPr>
          <p:cNvPr id="301085" name="Rectangle 29"/>
          <p:cNvSpPr>
            <a:spLocks noGrp="1" noChangeArrowheads="1"/>
          </p:cNvSpPr>
          <p:nvPr>
            <p:ph type="ctrTitle" sz="quarter"/>
          </p:nvPr>
        </p:nvSpPr>
        <p:spPr>
          <a:xfrm>
            <a:off x="685800" y="2286000"/>
            <a:ext cx="7772400" cy="11430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tIns="45720" rIns="91440" bIns="45720"/>
          <a:lstStyle>
            <a:lvl1pPr>
              <a:defRPr/>
            </a:lvl1pPr>
          </a:lstStyle>
          <a:p>
            <a:pPr lvl="0"/>
            <a:r>
              <a:rPr lang="en-US" altLang="en-US" noProof="0"/>
              <a:t>Click to edit Master title style</a:t>
            </a:r>
          </a:p>
        </p:txBody>
      </p:sp>
    </p:spTree>
    <p:extLst>
      <p:ext uri="{BB962C8B-B14F-4D97-AF65-F5344CB8AC3E}">
        <p14:creationId xmlns:p14="http://schemas.microsoft.com/office/powerpoint/2010/main" val="296322477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44901222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369195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0624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39544123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CC66"/>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CC66"/>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51556424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CC66"/>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CC66"/>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19508943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CC66"/>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CC66"/>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00908706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41710638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CC66"/>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CC66"/>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339712011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117481633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CC66"/>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CC66"/>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CC66"/>
              </a:solidFill>
            </a:endParaRPr>
          </a:p>
        </p:txBody>
      </p:sp>
    </p:spTree>
    <p:extLst>
      <p:ext uri="{BB962C8B-B14F-4D97-AF65-F5344CB8AC3E}">
        <p14:creationId xmlns:p14="http://schemas.microsoft.com/office/powerpoint/2010/main" val="255478680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2220569"/>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8491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855446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707855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1807652"/>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27397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784845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335341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934994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31305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526191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930604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436402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626727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75315522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215611169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40854802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221612365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28093433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191198605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303507316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26420076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170920783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779413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6061921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16/07/2024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05028002"/>
      </p:ext>
    </p:extLst>
  </p:cSld>
  <p:clrMapOvr>
    <a:overrideClrMapping bg1="dk1" tx1="lt1" bg2="dk2" tx2="lt2" accent1="accent1" accent2="accent2" accent3="accent3" accent4="accent4" accent5="accent5" accent6="accent6" hlink="hlink" folHlink="folHlink"/>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7221837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16/07/2024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95914222"/>
      </p:ext>
    </p:extLst>
  </p:cSld>
  <p:clrMapOvr>
    <a:overrideClrMapping bg1="lt1" tx1="dk1" bg2="lt2" tx2="dk2" accent1="accent1" accent2="accent2" accent3="accent3" accent4="accent4" accent5="accent5" accent6="accent6" hlink="hlink" folHlink="folHlink"/>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16/07/2024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586498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16/07/2024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1550729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16/07/2024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2584918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16/07/2024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449018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16/07/2024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640041095"/>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16/07/2024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8494234"/>
      </p:ext>
    </p:extLst>
  </p:cSld>
  <p:clrMapOvr>
    <a:overrideClrMapping bg1="lt1" tx1="dk1" bg2="lt2" tx2="dk2" accent1="accent1" accent2="accent2" accent3="accent3" accent4="accent4" accent5="accent5" accent6="accent6" hlink="hlink" folHlink="folHlink"/>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62396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537172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16/07/2024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937591983"/>
      </p:ext>
    </p:extLst>
  </p:cSld>
  <p:clrMapOvr>
    <a:overrideClrMapping bg1="lt1" tx1="dk1" bg2="lt2" tx2="dk2" accent1="accent1" accent2="accent2" accent3="accent3" accent4="accent4" accent5="accent5" accent6="accent6" hlink="hlink" folHlink="folHlink"/>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158012493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34034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516804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204354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818573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382353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545999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537036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941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269360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5557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936717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7/16/24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17366921"/>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7/16/24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3544290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7/16/24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3015556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7/16/24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4291835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7/16/24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5257633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7/16/24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4671127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7/16/24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63449918"/>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7/16/24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69779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7954488"/>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7/16/24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18372892"/>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7/16/24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4305451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7/16/24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4228253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88559002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189825367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10626249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4134887773"/>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232927596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17035622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34225585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297465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1140272344"/>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417631286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63563079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4056619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274309126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833994928"/>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40426092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369166008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300586681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91975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pPr/>
              <a:t>‹#›</a:t>
            </a:fld>
            <a:endParaRPr lang="en-US"/>
          </a:p>
        </p:txBody>
      </p:sp>
    </p:spTree>
    <p:extLst>
      <p:ext uri="{BB962C8B-B14F-4D97-AF65-F5344CB8AC3E}">
        <p14:creationId xmlns:p14="http://schemas.microsoft.com/office/powerpoint/2010/main" val="36059446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122195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75955621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123948697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426079387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3092317176"/>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99339800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3672733943"/>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1336686759"/>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EA645197-1828-9F4F-82E5-F0148FCB7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6506562"/>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D80A4E3-E9D5-AA40-ABA0-C96B9A6F83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31599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EE62A1-E9C1-7C43-B25E-F37E674068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694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91963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2559220-134B-F844-AF08-2799D48A81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560213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411E2FF-E913-0F49-B178-39233051D5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30664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8406DBE-D587-C749-A150-592A332D8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96655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9F450117-50E3-7F49-A842-F7E78327B6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5139605"/>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4D1E07E-02C1-6A42-9212-820200540B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61875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CAAB0B-6D98-1043-B222-9F9768CBCE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3588886"/>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576EC3-B281-1D41-BE24-FD7CCF3F87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663860"/>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ED1EC64-F93F-BD44-83F1-D7158DF374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0228643"/>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20047"/>
      </p:ext>
    </p:extLst>
  </p:cSld>
  <p:clrMapOvr>
    <a:masterClrMapping/>
  </p:clrMapOvr>
  <p:transition spd="med">
    <p:randomBar dir="vert"/>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495723"/>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891640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610736"/>
      </p:ext>
    </p:extLst>
  </p:cSld>
  <p:clrMapOvr>
    <a:masterClrMapping/>
  </p:clrMapOvr>
  <p:transition spd="med">
    <p:randomBar dir="vert"/>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156961"/>
      </p:ext>
    </p:extLst>
  </p:cSld>
  <p:clrMapOvr>
    <a:masterClrMapping/>
  </p:clrMapOvr>
  <p:transition spd="med">
    <p:randomBar dir="vert"/>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457602"/>
      </p:ext>
    </p:extLst>
  </p:cSld>
  <p:clrMapOvr>
    <a:masterClrMapping/>
  </p:clrMapOvr>
  <p:transition spd="med">
    <p:randomBar dir="vert"/>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928034"/>
      </p:ext>
    </p:extLst>
  </p:cSld>
  <p:clrMapOvr>
    <a:masterClrMapping/>
  </p:clrMapOvr>
  <p:transition spd="med">
    <p:randomBar dir="vert"/>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784620"/>
      </p:ext>
    </p:extLst>
  </p:cSld>
  <p:clrMapOvr>
    <a:masterClrMapping/>
  </p:clrMapOvr>
  <p:transition spd="med">
    <p:randomBar dir="vert"/>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416619"/>
      </p:ext>
    </p:extLst>
  </p:cSld>
  <p:clrMapOvr>
    <a:masterClrMapping/>
  </p:clrMapOvr>
  <p:transition spd="med">
    <p:randomBar dir="vert"/>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86476"/>
      </p:ext>
    </p:extLst>
  </p:cSld>
  <p:clrMapOvr>
    <a:masterClrMapping/>
  </p:clrMapOvr>
  <p:transition spd="med">
    <p:randomBar dir="vert"/>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707024"/>
      </p:ext>
    </p:extLst>
  </p:cSld>
  <p:clrMapOvr>
    <a:masterClrMapping/>
  </p:clrMapOvr>
  <p:transition spd="med">
    <p:randomBar dir="vert"/>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405374"/>
      </p:ext>
    </p:extLst>
  </p:cSld>
  <p:clrMapOvr>
    <a:masterClrMapping/>
  </p:clrMapOvr>
  <p:transition spd="med">
    <p:randomBar dir="vert"/>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718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76313442"/>
      </p:ext>
    </p:extLst>
  </p:cSld>
  <p:clrMapOvr>
    <a:masterClrMapping/>
  </p:clrMapOvr>
  <p:transition spd="med">
    <p:fade/>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00399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8956821"/>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087280"/>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686480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52447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621542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326709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1382301"/>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2392219"/>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9717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41490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2968735"/>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845617"/>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50892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99234087"/>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17929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pPr/>
              <a:t>‹#›</a:t>
            </a:fld>
            <a:endParaRPr lang="en-US"/>
          </a:p>
        </p:txBody>
      </p:sp>
    </p:spTree>
    <p:extLst>
      <p:ext uri="{BB962C8B-B14F-4D97-AF65-F5344CB8AC3E}">
        <p14:creationId xmlns:p14="http://schemas.microsoft.com/office/powerpoint/2010/main" val="3661323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7450034"/>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112264"/>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882775"/>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01172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70042336"/>
      </p:ext>
    </p:extLst>
  </p:cSld>
  <p:clrMapOvr>
    <a:masterClrMapping/>
  </p:clrMapOvr>
  <p:transition spd="med">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16/07/2024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6421159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16/07/2024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55849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16/07/2024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3107339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16/07/2024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2066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16/07/2024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7987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1.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7.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7.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5.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7.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8.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9.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5.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6.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8.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9.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0.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3.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4.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5.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0.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1.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529.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6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2.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theme" Target="../theme/theme63.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4.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5.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7.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image" Target="../media/image2.png"/><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8.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3.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9.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70.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35.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theme" Target="../theme/theme71.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46.xml"/><Relationship Id="rId3" Type="http://schemas.openxmlformats.org/officeDocument/2006/relationships/slideLayout" Target="../slideLayouts/slideLayout741.xml"/><Relationship Id="rId7" Type="http://schemas.openxmlformats.org/officeDocument/2006/relationships/slideLayout" Target="../slideLayouts/slideLayout745.xml"/><Relationship Id="rId12" Type="http://schemas.openxmlformats.org/officeDocument/2006/relationships/theme" Target="../theme/theme72.xml"/><Relationship Id="rId2" Type="http://schemas.openxmlformats.org/officeDocument/2006/relationships/slideLayout" Target="../slideLayouts/slideLayout740.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5" Type="http://schemas.openxmlformats.org/officeDocument/2006/relationships/slideLayout" Target="../slideLayouts/slideLayout743.xml"/><Relationship Id="rId10" Type="http://schemas.openxmlformats.org/officeDocument/2006/relationships/slideLayout" Target="../slideLayouts/slideLayout748.xml"/><Relationship Id="rId4" Type="http://schemas.openxmlformats.org/officeDocument/2006/relationships/slideLayout" Target="../slideLayouts/slideLayout742.xml"/><Relationship Id="rId9" Type="http://schemas.openxmlformats.org/officeDocument/2006/relationships/slideLayout" Target="../slideLayouts/slideLayout74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57.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theme" Target="../theme/theme73.xml"/><Relationship Id="rId2" Type="http://schemas.openxmlformats.org/officeDocument/2006/relationships/slideLayout" Target="../slideLayouts/slideLayout751.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68.xml"/><Relationship Id="rId3" Type="http://schemas.openxmlformats.org/officeDocument/2006/relationships/slideLayout" Target="../slideLayouts/slideLayout763.xml"/><Relationship Id="rId7" Type="http://schemas.openxmlformats.org/officeDocument/2006/relationships/slideLayout" Target="../slideLayouts/slideLayout767.xml"/><Relationship Id="rId12" Type="http://schemas.openxmlformats.org/officeDocument/2006/relationships/theme" Target="../theme/theme74.xml"/><Relationship Id="rId2" Type="http://schemas.openxmlformats.org/officeDocument/2006/relationships/slideLayout" Target="../slideLayouts/slideLayout762.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0" Type="http://schemas.openxmlformats.org/officeDocument/2006/relationships/slideLayout" Target="../slideLayouts/slideLayout770.xml"/><Relationship Id="rId4" Type="http://schemas.openxmlformats.org/officeDocument/2006/relationships/slideLayout" Target="../slideLayouts/slideLayout764.xml"/><Relationship Id="rId9" Type="http://schemas.openxmlformats.org/officeDocument/2006/relationships/slideLayout" Target="../slideLayouts/slideLayout769.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79.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theme" Target="../theme/theme75.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90.xml"/><Relationship Id="rId13" Type="http://schemas.openxmlformats.org/officeDocument/2006/relationships/theme" Target="../theme/theme76.xml"/><Relationship Id="rId3" Type="http://schemas.openxmlformats.org/officeDocument/2006/relationships/slideLayout" Target="../slideLayouts/slideLayout785.xml"/><Relationship Id="rId7" Type="http://schemas.openxmlformats.org/officeDocument/2006/relationships/slideLayout" Target="../slideLayouts/slideLayout789.xml"/><Relationship Id="rId12" Type="http://schemas.openxmlformats.org/officeDocument/2006/relationships/slideLayout" Target="../slideLayouts/slideLayout794.xml"/><Relationship Id="rId2" Type="http://schemas.openxmlformats.org/officeDocument/2006/relationships/slideLayout" Target="../slideLayouts/slideLayout784.xml"/><Relationship Id="rId1" Type="http://schemas.openxmlformats.org/officeDocument/2006/relationships/slideLayout" Target="../slideLayouts/slideLayout783.xml"/><Relationship Id="rId6" Type="http://schemas.openxmlformats.org/officeDocument/2006/relationships/slideLayout" Target="../slideLayouts/slideLayout788.xml"/><Relationship Id="rId11" Type="http://schemas.openxmlformats.org/officeDocument/2006/relationships/slideLayout" Target="../slideLayouts/slideLayout793.xml"/><Relationship Id="rId5" Type="http://schemas.openxmlformats.org/officeDocument/2006/relationships/slideLayout" Target="../slideLayouts/slideLayout787.xml"/><Relationship Id="rId10" Type="http://schemas.openxmlformats.org/officeDocument/2006/relationships/slideLayout" Target="../slideLayouts/slideLayout792.xml"/><Relationship Id="rId4" Type="http://schemas.openxmlformats.org/officeDocument/2006/relationships/slideLayout" Target="../slideLayouts/slideLayout786.xml"/><Relationship Id="rId9" Type="http://schemas.openxmlformats.org/officeDocument/2006/relationships/slideLayout" Target="../slideLayouts/slideLayout791.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02.xml"/><Relationship Id="rId13" Type="http://schemas.openxmlformats.org/officeDocument/2006/relationships/theme" Target="../theme/theme77.xml"/><Relationship Id="rId18" Type="http://schemas.openxmlformats.org/officeDocument/2006/relationships/image" Target="../media/image12.png"/><Relationship Id="rId3" Type="http://schemas.openxmlformats.org/officeDocument/2006/relationships/slideLayout" Target="../slideLayouts/slideLayout797.xml"/><Relationship Id="rId7" Type="http://schemas.openxmlformats.org/officeDocument/2006/relationships/slideLayout" Target="../slideLayouts/slideLayout801.xml"/><Relationship Id="rId12" Type="http://schemas.openxmlformats.org/officeDocument/2006/relationships/slideLayout" Target="../slideLayouts/slideLayout806.xml"/><Relationship Id="rId17" Type="http://schemas.openxmlformats.org/officeDocument/2006/relationships/image" Target="../media/image11.png"/><Relationship Id="rId2" Type="http://schemas.openxmlformats.org/officeDocument/2006/relationships/slideLayout" Target="../slideLayouts/slideLayout796.xml"/><Relationship Id="rId16" Type="http://schemas.openxmlformats.org/officeDocument/2006/relationships/image" Target="../media/image10.png"/><Relationship Id="rId1" Type="http://schemas.openxmlformats.org/officeDocument/2006/relationships/slideLayout" Target="../slideLayouts/slideLayout795.xml"/><Relationship Id="rId6" Type="http://schemas.openxmlformats.org/officeDocument/2006/relationships/slideLayout" Target="../slideLayouts/slideLayout800.xml"/><Relationship Id="rId11" Type="http://schemas.openxmlformats.org/officeDocument/2006/relationships/slideLayout" Target="../slideLayouts/slideLayout805.xml"/><Relationship Id="rId5" Type="http://schemas.openxmlformats.org/officeDocument/2006/relationships/slideLayout" Target="../slideLayouts/slideLayout799.xml"/><Relationship Id="rId15" Type="http://schemas.openxmlformats.org/officeDocument/2006/relationships/image" Target="../media/image9.png"/><Relationship Id="rId10" Type="http://schemas.openxmlformats.org/officeDocument/2006/relationships/slideLayout" Target="../slideLayouts/slideLayout804.xml"/><Relationship Id="rId4" Type="http://schemas.openxmlformats.org/officeDocument/2006/relationships/slideLayout" Target="../slideLayouts/slideLayout798.xml"/><Relationship Id="rId9" Type="http://schemas.openxmlformats.org/officeDocument/2006/relationships/slideLayout" Target="../slideLayouts/slideLayout803.xml"/><Relationship Id="rId14" Type="http://schemas.openxmlformats.org/officeDocument/2006/relationships/image" Target="../media/image8.jpe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78.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79.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80.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64637871"/>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2705312532"/>
      </p:ext>
    </p:extLst>
  </p:cSld>
  <p:clrMap bg1="dk2" tx1="lt1" bg2="dk1" tx2="lt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 id="214748455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16/07/2024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771017259"/>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65093"/>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198794"/>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2195694"/>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762116"/>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B65F9DC-747F-DF42-9715-41331CE14D90}" type="slidenum">
              <a:rPr lang="en-US"/>
              <a:pPr>
                <a:defRPr/>
              </a:pPr>
              <a:t>‹#›</a:t>
            </a:fld>
            <a:endParaRPr lang="en-US"/>
          </a:p>
        </p:txBody>
      </p:sp>
    </p:spTree>
    <p:extLst>
      <p:ext uri="{BB962C8B-B14F-4D97-AF65-F5344CB8AC3E}">
        <p14:creationId xmlns:p14="http://schemas.microsoft.com/office/powerpoint/2010/main" val="1075254523"/>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940704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038333"/>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795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2795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7955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5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latin typeface="Times New Roman" pitchFamily="-112" charset="0"/>
              <a:ea typeface="+mn-ea"/>
              <a:cs typeface="+mn-cs"/>
            </a:endParaRPr>
          </a:p>
        </p:txBody>
      </p:sp>
      <p:sp>
        <p:nvSpPr>
          <p:cNvPr id="2795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795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5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ea typeface="ＭＳ Ｐゴシック" charset="-128"/>
                <a:cs typeface="ＭＳ Ｐゴシック" charset="-128"/>
              </a:defRPr>
            </a:lvl1pPr>
          </a:lstStyle>
          <a:p>
            <a:pPr>
              <a:defRPr/>
            </a:pPr>
            <a:endParaRPr lang="en-US"/>
          </a:p>
        </p:txBody>
      </p:sp>
      <p:sp>
        <p:nvSpPr>
          <p:cNvPr id="2795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ea typeface="ＭＳ Ｐゴシック" charset="-128"/>
                <a:cs typeface="ＭＳ Ｐゴシック" charset="-128"/>
              </a:defRPr>
            </a:lvl1pPr>
          </a:lstStyle>
          <a:p>
            <a:pPr>
              <a:defRPr/>
            </a:pPr>
            <a:endParaRPr lang="en-US"/>
          </a:p>
        </p:txBody>
      </p:sp>
      <p:sp>
        <p:nvSpPr>
          <p:cNvPr id="2795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fld id="{7D1AA631-2DF2-4B46-9ED8-C4CDF795BC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7320016"/>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solidFill>
                    <a:srgbClr val="FFCC66"/>
                  </a:solidFill>
                  <a:latin typeface="Times New Roman" pitchFamily="-112" charset="0"/>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solidFill>
                    <a:srgbClr val="FFCC66"/>
                  </a:solidFill>
                  <a:latin typeface="Times New Roman" pitchFamily="-112" charset="0"/>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CC66"/>
                  </a:solidFill>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solidFill>
                    <a:srgbClr val="FFCC66"/>
                  </a:solidFill>
                  <a:latin typeface="Times New Roman" pitchFamily="-112" charset="0"/>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CC66"/>
              </a:solidFill>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FFCC66"/>
              </a:solidFill>
            </a:endParaRPr>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CC66"/>
              </a:solidFill>
            </a:endParaRPr>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solidFill>
                <a:srgbClr val="FFCC66"/>
              </a:solidFill>
            </a:endParaRPr>
          </a:p>
        </p:txBody>
      </p:sp>
    </p:spTree>
    <p:extLst>
      <p:ext uri="{BB962C8B-B14F-4D97-AF65-F5344CB8AC3E}">
        <p14:creationId xmlns:p14="http://schemas.microsoft.com/office/powerpoint/2010/main" val="3005738216"/>
      </p:ext>
    </p:extLst>
  </p:cSld>
  <p:clrMap bg1="dk2" tx1="lt1" bg2="dk1" tx2="lt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035071"/>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836050"/>
      </p:ext>
    </p:extLst>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671434"/>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1689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227923"/>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42583018"/>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864722"/>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42181276"/>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143000" cy="6856413"/>
            <a:chOff x="0" y="0"/>
            <a:chExt cx="720" cy="4319"/>
          </a:xfrm>
        </p:grpSpPr>
        <p:sp>
          <p:nvSpPr>
            <p:cNvPr id="27648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sp>
          <p:nvSpPr>
            <p:cNvPr id="27648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a:ea typeface="ＭＳ Ｐゴシック" charset="-128"/>
                <a:cs typeface="ＭＳ Ｐゴシック" charset="-128"/>
              </a:endParaRPr>
            </a:p>
          </p:txBody>
        </p:sp>
        <p:pic>
          <p:nvPicPr>
            <p:cNvPr id="37898"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89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8"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276489"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276490"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vl1pPr>
          </a:lstStyle>
          <a:p>
            <a:fld id="{E3436A7B-AA77-FF4B-86C4-9ACBCCFC120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500"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971801"/>
      </p:ext>
    </p:extLst>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4280593"/>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extLst>
      <p:ext uri="{BB962C8B-B14F-4D97-AF65-F5344CB8AC3E}">
        <p14:creationId xmlns:p14="http://schemas.microsoft.com/office/powerpoint/2010/main" val="1159936436"/>
      </p:ext>
    </p:extLst>
  </p:cSld>
  <p:clrMap bg1="dk2" tx1="lt1" bg2="dk1"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78871578"/>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70325364"/>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346386"/>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7724084"/>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a:pPr>
                <a:defRPr/>
              </a:pPr>
              <a:t>‹#›</a:t>
            </a:fld>
            <a:endParaRPr lang="en-US"/>
          </a:p>
        </p:txBody>
      </p:sp>
    </p:spTree>
    <p:extLst>
      <p:ext uri="{BB962C8B-B14F-4D97-AF65-F5344CB8AC3E}">
        <p14:creationId xmlns:p14="http://schemas.microsoft.com/office/powerpoint/2010/main" val="13118918"/>
      </p:ext>
    </p:extLst>
  </p:cSld>
  <p:clrMap bg1="dk2" tx1="lt1" bg2="dk1" tx2="lt2" accent1="accent1" accent2="accent2" accent3="accent3" accent4="accent4" accent5="accent5" accent6="accent6" hlink="hlink" folHlink="folHlink"/>
  <p:sldLayoutIdLst>
    <p:sldLayoutId id="2147484896" r:id="rId1"/>
    <p:sldLayoutId id="2147484897"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665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6484752"/>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259077"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8"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9"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0"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1"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2"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3"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4"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5"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6"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7"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8"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9"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0"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1"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2"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3"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4"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5"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6"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7"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8"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50192" name="Group 27"/>
              <p:cNvGrpSpPr>
                <a:grpSpLocks/>
              </p:cNvGrpSpPr>
              <p:nvPr/>
            </p:nvGrpSpPr>
            <p:grpSpPr bwMode="auto">
              <a:xfrm>
                <a:off x="192" y="0"/>
                <a:ext cx="5376" cy="4320"/>
                <a:chOff x="192" y="0"/>
                <a:chExt cx="5376" cy="4320"/>
              </a:xfrm>
            </p:grpSpPr>
            <p:sp>
              <p:nvSpPr>
                <p:cNvPr id="25910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9129"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59130"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nvGrpSpPr>
            <p:cNvPr id="50187" name="Group 59"/>
            <p:cNvGrpSpPr>
              <a:grpSpLocks/>
            </p:cNvGrpSpPr>
            <p:nvPr/>
          </p:nvGrpSpPr>
          <p:grpSpPr bwMode="auto">
            <a:xfrm>
              <a:off x="261" y="892"/>
              <a:ext cx="1124" cy="1464"/>
              <a:chOff x="96" y="916"/>
              <a:chExt cx="2208" cy="2876"/>
            </a:xfrm>
          </p:grpSpPr>
          <p:sp>
            <p:nvSpPr>
              <p:cNvPr id="259132"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3"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4"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fld id="{23A7F973-7EF2-D84D-BEDD-BC24659F204C}"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4501"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45314138"/>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8165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022241"/>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1008853"/>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308056"/>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22224823"/>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341355"/>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57787"/>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61632555"/>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65377942"/>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a:solidFill>
                  <a:srgbClr val="EAEAEA"/>
                </a:solidFill>
                <a:ea typeface="ＭＳ Ｐゴシック" charset="-128"/>
                <a:cs typeface="ＭＳ Ｐゴシック" charset="-128"/>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a:solidFill>
                  <a:srgbClr val="EAEAEA"/>
                </a:solidFill>
                <a:ea typeface="ＭＳ Ｐゴシック" charset="-128"/>
                <a:cs typeface="ＭＳ Ｐゴシック" charset="-128"/>
              </a:endParaRPr>
            </a:p>
          </p:txBody>
        </p:sp>
        <p:pic>
          <p:nvPicPr>
            <p:cNvPr id="6247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a typeface="ＭＳ Ｐゴシック" charset="-128"/>
                <a:cs typeface="ＭＳ Ｐゴシック" charset="-128"/>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a typeface="ＭＳ Ｐゴシック" charset="-128"/>
                <a:cs typeface="ＭＳ Ｐゴシック" charset="-128"/>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fld id="{19A0B9F6-F76F-864C-AA7C-06CADB58B7E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76874"/>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0721898"/>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564812367"/>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3716405"/>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064802"/>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25166568"/>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521041"/>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665558"/>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3322969056"/>
      </p:ext>
    </p:extLst>
  </p:cSld>
  <p:clrMap bg1="lt1" tx1="dk1" bg2="lt2" tx2="dk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 id="2147485186" r:id="rId8"/>
    <p:sldLayoutId id="2147485187" r:id="rId9"/>
    <p:sldLayoutId id="2147485188" r:id="rId10"/>
    <p:sldLayoutId id="21474851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524762928"/>
      </p:ext>
    </p:extLst>
  </p:cSld>
  <p:clrMap bg1="dk2" tx1="lt1" bg2="dk1" tx2="lt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solidFill>
                  <a:srgbClr val="000000"/>
                </a:solidFill>
                <a:latin typeface="+mn-lt"/>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solidFill>
                  <a:srgbClr val="000000"/>
                </a:solidFill>
                <a:latin typeface="+mn-lt"/>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fld id="{09EA958C-9EF6-CF4D-B007-D39666E909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03" r:id="rId1"/>
    <p:sldLayoutId id="2147485204" r:id="rId2"/>
    <p:sldLayoutId id="2147485205" r:id="rId3"/>
    <p:sldLayoutId id="2147485206" r:id="rId4"/>
    <p:sldLayoutId id="2147485207" r:id="rId5"/>
    <p:sldLayoutId id="2147485208" r:id="rId6"/>
    <p:sldLayoutId id="2147485209" r:id="rId7"/>
    <p:sldLayoutId id="2147485210" r:id="rId8"/>
    <p:sldLayoutId id="2147485211" r:id="rId9"/>
    <p:sldLayoutId id="2147485212" r:id="rId10"/>
    <p:sldLayoutId id="21474852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15" r:id="rId1"/>
    <p:sldLayoutId id="2147485216" r:id="rId2"/>
    <p:sldLayoutId id="2147485217" r:id="rId3"/>
    <p:sldLayoutId id="2147485218" r:id="rId4"/>
    <p:sldLayoutId id="2147485219" r:id="rId5"/>
    <p:sldLayoutId id="2147485220" r:id="rId6"/>
    <p:sldLayoutId id="2147485221" r:id="rId7"/>
    <p:sldLayoutId id="2147485222" r:id="rId8"/>
    <p:sldLayoutId id="2147485223" r:id="rId9"/>
    <p:sldLayoutId id="2147485224" r:id="rId10"/>
    <p:sldLayoutId id="21474852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9045010"/>
      </p:ext>
    </p:extLst>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0"/>
            <a:ext cx="1143000" cy="6856413"/>
            <a:chOff x="0" y="0"/>
            <a:chExt cx="720" cy="4319"/>
          </a:xfrm>
        </p:grpSpPr>
        <p:sp>
          <p:nvSpPr>
            <p:cNvPr id="23757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sp>
          <p:nvSpPr>
            <p:cNvPr id="23757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a:solidFill>
                  <a:srgbClr val="EAEAEA"/>
                </a:solidFill>
              </a:endParaRPr>
            </a:p>
          </p:txBody>
        </p:sp>
        <p:pic>
          <p:nvPicPr>
            <p:cNvPr id="237578"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75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F4D31F97-38A0-6A41-9755-9A0D82D81199}" type="slidenum">
              <a:rPr lang="en-US"/>
              <a:pPr>
                <a:defRPr/>
              </a:pPr>
              <a:t>‹#›</a:t>
            </a:fld>
            <a:endParaRPr lang="en-US"/>
          </a:p>
        </p:txBody>
      </p:sp>
    </p:spTree>
    <p:extLst>
      <p:ext uri="{BB962C8B-B14F-4D97-AF65-F5344CB8AC3E}">
        <p14:creationId xmlns:p14="http://schemas.microsoft.com/office/powerpoint/2010/main" val="2824429313"/>
      </p:ext>
    </p:extLst>
  </p:cSld>
  <p:clrMap bg1="dk2" tx1="lt1" bg2="dk1" tx2="lt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solidFill>
                <a:srgbClr val="000000"/>
              </a:solidFill>
              <a:latin typeface="Arial" pitchFamily="34" charset="0"/>
              <a:ea typeface="+mn-ea"/>
              <a:cs typeface="+mn-cs"/>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solidFill>
                <a:srgbClr val="000000"/>
              </a:solidFill>
              <a:latin typeface="Arial" pitchFamily="34" charset="0"/>
              <a:ea typeface="+mn-ea"/>
              <a:cs typeface="+mn-cs"/>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solidFill>
                  <a:srgbClr val="000000"/>
                </a:solidFill>
                <a:latin typeface="Arial" pitchFamily="34" charset="0"/>
                <a:ea typeface="+mn-ea"/>
                <a:cs typeface="+mn-cs"/>
              </a:rPr>
              <a:pPr/>
              <a:t>‹#›</a:t>
            </a:fld>
            <a:endParaRPr lang="en-US" altLang="en-US">
              <a:solidFill>
                <a:srgbClr val="000000"/>
              </a:solidFill>
              <a:latin typeface="Arial" pitchFamily="34" charset="0"/>
              <a:ea typeface="+mn-ea"/>
              <a:cs typeface="+mn-cs"/>
            </a:endParaRPr>
          </a:p>
        </p:txBody>
      </p:sp>
    </p:spTree>
    <p:extLst>
      <p:ext uri="{BB962C8B-B14F-4D97-AF65-F5344CB8AC3E}">
        <p14:creationId xmlns:p14="http://schemas.microsoft.com/office/powerpoint/2010/main" val="1486673695"/>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76140B3-D18D-5E40-82FA-D2D25AC906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300034" name="Freeform 2"/>
          <p:cNvSpPr>
            <a:spLocks/>
          </p:cNvSpPr>
          <p:nvPr/>
        </p:nvSpPr>
        <p:spPr bwMode="auto">
          <a:xfrm>
            <a:off x="901700" y="3378200"/>
            <a:ext cx="5359400" cy="2425700"/>
          </a:xfrm>
          <a:custGeom>
            <a:avLst/>
            <a:gdLst>
              <a:gd name="T0" fmla="*/ 0 w 3376"/>
              <a:gd name="T1" fmla="*/ 1525 h 1528"/>
              <a:gd name="T2" fmla="*/ 79 w 3376"/>
              <a:gd name="T3" fmla="*/ 1498 h 1528"/>
              <a:gd name="T4" fmla="*/ 753 w 3376"/>
              <a:gd name="T5" fmla="*/ 1223 h 1528"/>
              <a:gd name="T6" fmla="*/ 1048 w 3376"/>
              <a:gd name="T7" fmla="*/ 1054 h 1528"/>
              <a:gd name="T8" fmla="*/ 1122 w 3376"/>
              <a:gd name="T9" fmla="*/ 1007 h 1528"/>
              <a:gd name="T10" fmla="*/ 1164 w 3376"/>
              <a:gd name="T11" fmla="*/ 974 h 1528"/>
              <a:gd name="T12" fmla="*/ 1164 w 3376"/>
              <a:gd name="T13" fmla="*/ 918 h 1528"/>
              <a:gd name="T14" fmla="*/ 1637 w 3376"/>
              <a:gd name="T15" fmla="*/ 734 h 1528"/>
              <a:gd name="T16" fmla="*/ 1715 w 3376"/>
              <a:gd name="T17" fmla="*/ 731 h 1528"/>
              <a:gd name="T18" fmla="*/ 1787 w 3376"/>
              <a:gd name="T19" fmla="*/ 725 h 1528"/>
              <a:gd name="T20" fmla="*/ 1901 w 3376"/>
              <a:gd name="T21" fmla="*/ 707 h 1528"/>
              <a:gd name="T22" fmla="*/ 2015 w 3376"/>
              <a:gd name="T23" fmla="*/ 678 h 1528"/>
              <a:gd name="T24" fmla="*/ 2162 w 3376"/>
              <a:gd name="T25" fmla="*/ 620 h 1528"/>
              <a:gd name="T26" fmla="*/ 2069 w 3376"/>
              <a:gd name="T27" fmla="*/ 578 h 1528"/>
              <a:gd name="T28" fmla="*/ 2195 w 3376"/>
              <a:gd name="T29" fmla="*/ 605 h 1528"/>
              <a:gd name="T30" fmla="*/ 2276 w 3376"/>
              <a:gd name="T31" fmla="*/ 578 h 1528"/>
              <a:gd name="T32" fmla="*/ 2186 w 3376"/>
              <a:gd name="T33" fmla="*/ 533 h 1528"/>
              <a:gd name="T34" fmla="*/ 2309 w 3376"/>
              <a:gd name="T35" fmla="*/ 560 h 1528"/>
              <a:gd name="T36" fmla="*/ 2399 w 3376"/>
              <a:gd name="T37" fmla="*/ 521 h 1528"/>
              <a:gd name="T38" fmla="*/ 2315 w 3376"/>
              <a:gd name="T39" fmla="*/ 470 h 1528"/>
              <a:gd name="T40" fmla="*/ 2453 w 3376"/>
              <a:gd name="T41" fmla="*/ 494 h 1528"/>
              <a:gd name="T42" fmla="*/ 2619 w 3376"/>
              <a:gd name="T43" fmla="*/ 430 h 1528"/>
              <a:gd name="T44" fmla="*/ 2888 w 3376"/>
              <a:gd name="T45" fmla="*/ 302 h 1528"/>
              <a:gd name="T46" fmla="*/ 3099 w 3376"/>
              <a:gd name="T47" fmla="*/ 182 h 1528"/>
              <a:gd name="T48" fmla="*/ 3376 w 3376"/>
              <a:gd name="T49" fmla="*/ 0 h 1528"/>
              <a:gd name="T50" fmla="*/ 3016 w 3376"/>
              <a:gd name="T51" fmla="*/ 144 h 1528"/>
              <a:gd name="T52" fmla="*/ 2801 w 3376"/>
              <a:gd name="T53" fmla="*/ 230 h 1528"/>
              <a:gd name="T54" fmla="*/ 2619 w 3376"/>
              <a:gd name="T55" fmla="*/ 302 h 1528"/>
              <a:gd name="T56" fmla="*/ 2386 w 3376"/>
              <a:gd name="T57" fmla="*/ 398 h 1528"/>
              <a:gd name="T58" fmla="*/ 2146 w 3376"/>
              <a:gd name="T59" fmla="*/ 478 h 1528"/>
              <a:gd name="T60" fmla="*/ 1792 w 3376"/>
              <a:gd name="T61" fmla="*/ 624 h 1528"/>
              <a:gd name="T62" fmla="*/ 1601 w 3376"/>
              <a:gd name="T63" fmla="*/ 710 h 1528"/>
              <a:gd name="T64" fmla="*/ 1135 w 3376"/>
              <a:gd name="T65" fmla="*/ 886 h 1528"/>
              <a:gd name="T66" fmla="*/ 1098 w 3376"/>
              <a:gd name="T67" fmla="*/ 871 h 1528"/>
              <a:gd name="T68" fmla="*/ 993 w 3376"/>
              <a:gd name="T69" fmla="*/ 871 h 1528"/>
              <a:gd name="T70" fmla="*/ 450 w 3376"/>
              <a:gd name="T71" fmla="*/ 1039 h 1528"/>
              <a:gd name="T72" fmla="*/ 8 w 3376"/>
              <a:gd name="T73" fmla="*/ 1214 h 1528"/>
              <a:gd name="T74" fmla="*/ 27 w 3376"/>
              <a:gd name="T75" fmla="*/ 1240 h 1528"/>
              <a:gd name="T76" fmla="*/ 35 w 3376"/>
              <a:gd name="T77" fmla="*/ 1237 h 1528"/>
              <a:gd name="T78" fmla="*/ 10 w 3376"/>
              <a:gd name="T79" fmla="*/ 1528 h 1528"/>
              <a:gd name="T80" fmla="*/ 0 w 3376"/>
              <a:gd name="T81" fmla="*/ 1525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000"/>
            </a:srgb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nvGrpSpPr>
          <p:cNvPr id="300035" name="Group 3"/>
          <p:cNvGrpSpPr>
            <a:grpSpLocks/>
          </p:cNvGrpSpPr>
          <p:nvPr/>
        </p:nvGrpSpPr>
        <p:grpSpPr bwMode="auto">
          <a:xfrm>
            <a:off x="296863" y="3022600"/>
            <a:ext cx="976312" cy="2828925"/>
            <a:chOff x="187" y="1904"/>
            <a:chExt cx="615" cy="1782"/>
          </a:xfrm>
        </p:grpSpPr>
        <p:grpSp>
          <p:nvGrpSpPr>
            <p:cNvPr id="300036" name="Group 4"/>
            <p:cNvGrpSpPr>
              <a:grpSpLocks/>
            </p:cNvGrpSpPr>
            <p:nvPr/>
          </p:nvGrpSpPr>
          <p:grpSpPr bwMode="auto">
            <a:xfrm>
              <a:off x="187" y="3207"/>
              <a:ext cx="438" cy="479"/>
              <a:chOff x="187" y="3207"/>
              <a:chExt cx="438" cy="479"/>
            </a:xfrm>
          </p:grpSpPr>
          <p:sp>
            <p:nvSpPr>
              <p:cNvPr id="300037"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39"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3"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4"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6" name="Oval 14"/>
              <p:cNvSpPr>
                <a:spLocks noChangeArrowheads="1"/>
              </p:cNvSpPr>
              <p:nvPr/>
            </p:nvSpPr>
            <p:spPr bwMode="auto">
              <a:xfrm>
                <a:off x="192" y="3332"/>
                <a:ext cx="418" cy="86"/>
              </a:xfrm>
              <a:prstGeom prst="ellipse">
                <a:avLst/>
              </a:prstGeom>
              <a:solidFill>
                <a:srgbClr val="000000">
                  <a:alpha val="50000"/>
                </a:srgbClr>
              </a:soli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GB" sz="1800" b="1">
                  <a:solidFill>
                    <a:srgbClr val="FFCC66"/>
                  </a:solidFill>
                  <a:latin typeface="Arial" pitchFamily="34" charset="0"/>
                  <a:ea typeface="+mn-ea"/>
                  <a:cs typeface="+mn-cs"/>
                </a:endParaRPr>
              </a:p>
            </p:txBody>
          </p:sp>
          <p:sp>
            <p:nvSpPr>
              <p:cNvPr id="300047" name="Freeform 15"/>
              <p:cNvSpPr>
                <a:spLocks/>
              </p:cNvSpPr>
              <p:nvPr/>
            </p:nvSpPr>
            <p:spPr bwMode="auto">
              <a:xfrm>
                <a:off x="232" y="3283"/>
                <a:ext cx="67" cy="369"/>
              </a:xfrm>
              <a:custGeom>
                <a:avLst/>
                <a:gdLst>
                  <a:gd name="T0" fmla="*/ 0 w 67"/>
                  <a:gd name="T1" fmla="*/ 133 h 369"/>
                  <a:gd name="T2" fmla="*/ 0 w 67"/>
                  <a:gd name="T3" fmla="*/ 357 h 369"/>
                  <a:gd name="T4" fmla="*/ 20 w 67"/>
                  <a:gd name="T5" fmla="*/ 368 h 369"/>
                  <a:gd name="T6" fmla="*/ 20 w 67"/>
                  <a:gd name="T7" fmla="*/ 141 h 369"/>
                  <a:gd name="T8" fmla="*/ 20 w 67"/>
                  <a:gd name="T9" fmla="*/ 125 h 369"/>
                  <a:gd name="T10" fmla="*/ 29 w 67"/>
                  <a:gd name="T11" fmla="*/ 111 h 369"/>
                  <a:gd name="T12" fmla="*/ 66 w 67"/>
                  <a:gd name="T13" fmla="*/ 4 h 369"/>
                  <a:gd name="T14" fmla="*/ 59 w 67"/>
                  <a:gd name="T15" fmla="*/ 0 h 369"/>
                  <a:gd name="T16" fmla="*/ 8 w 67"/>
                  <a:gd name="T17" fmla="*/ 113 h 369"/>
                  <a:gd name="T18" fmla="*/ 0 w 67"/>
                  <a:gd name="T19" fmla="*/ 13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8"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Lst>
                <a:ahLst/>
                <a:cxnLst>
                  <a:cxn ang="0">
                    <a:pos x="T0" y="T1"/>
                  </a:cxn>
                  <a:cxn ang="0">
                    <a:pos x="T2" y="T3"/>
                  </a:cxn>
                  <a:cxn ang="0">
                    <a:pos x="T4" y="T5"/>
                  </a:cxn>
                  <a:cxn ang="0">
                    <a:pos x="T6" y="T7"/>
                  </a:cxn>
                  <a:cxn ang="0">
                    <a:pos x="T8" y="T9"/>
                  </a:cxn>
                  <a:cxn ang="0">
                    <a:pos x="T10" y="T11"/>
                  </a:cxn>
                  <a:cxn ang="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49" name="Freeform 17"/>
              <p:cNvSpPr>
                <a:spLocks/>
              </p:cNvSpPr>
              <p:nvPr/>
            </p:nvSpPr>
            <p:spPr bwMode="auto">
              <a:xfrm>
                <a:off x="441" y="3215"/>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0" name="Freeform 18"/>
              <p:cNvSpPr>
                <a:spLocks/>
              </p:cNvSpPr>
              <p:nvPr/>
            </p:nvSpPr>
            <p:spPr bwMode="auto">
              <a:xfrm>
                <a:off x="492" y="3327"/>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1" name="Freeform 19"/>
              <p:cNvSpPr>
                <a:spLocks/>
              </p:cNvSpPr>
              <p:nvPr/>
            </p:nvSpPr>
            <p:spPr bwMode="auto">
              <a:xfrm>
                <a:off x="286" y="3250"/>
                <a:ext cx="73" cy="23"/>
              </a:xfrm>
              <a:custGeom>
                <a:avLst/>
                <a:gdLst>
                  <a:gd name="T0" fmla="*/ 72 w 73"/>
                  <a:gd name="T1" fmla="*/ 22 h 23"/>
                  <a:gd name="T2" fmla="*/ 37 w 73"/>
                  <a:gd name="T3" fmla="*/ 18 h 23"/>
                  <a:gd name="T4" fmla="*/ 16 w 73"/>
                  <a:gd name="T5" fmla="*/ 12 h 23"/>
                  <a:gd name="T6" fmla="*/ 0 w 73"/>
                  <a:gd name="T7" fmla="*/ 6 h 23"/>
                  <a:gd name="T8" fmla="*/ 5 w 73"/>
                  <a:gd name="T9" fmla="*/ 0 h 23"/>
                  <a:gd name="T10" fmla="*/ 21 w 73"/>
                  <a:gd name="T11" fmla="*/ 8 h 23"/>
                  <a:gd name="T12" fmla="*/ 45 w 73"/>
                  <a:gd name="T13" fmla="*/ 14 h 23"/>
                  <a:gd name="T14" fmla="*/ 68 w 73"/>
                  <a:gd name="T15" fmla="*/ 14 h 23"/>
                  <a:gd name="T16" fmla="*/ 72 w 73"/>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2"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3"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000"/>
                </a:schemeClr>
              </a:soli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sp>
          <p:nvSpPr>
            <p:cNvPr id="300054"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grpSp>
      <p:sp>
        <p:nvSpPr>
          <p:cNvPr id="300055" name="Freeform 23"/>
          <p:cNvSpPr>
            <a:spLocks/>
          </p:cNvSpPr>
          <p:nvPr/>
        </p:nvSpPr>
        <p:spPr bwMode="auto">
          <a:xfrm>
            <a:off x="600075" y="3163888"/>
            <a:ext cx="560388" cy="2022475"/>
          </a:xfrm>
          <a:custGeom>
            <a:avLst/>
            <a:gdLst>
              <a:gd name="T0" fmla="*/ 0 w 353"/>
              <a:gd name="T1" fmla="*/ 1272 h 1274"/>
              <a:gd name="T2" fmla="*/ 352 w 353"/>
              <a:gd name="T3" fmla="*/ 0 h 1274"/>
              <a:gd name="T4" fmla="*/ 26 w 353"/>
              <a:gd name="T5" fmla="*/ 1273 h 1274"/>
              <a:gd name="T6" fmla="*/ 0 w 353"/>
              <a:gd name="T7" fmla="*/ 1272 h 1274"/>
            </a:gdLst>
            <a:ahLst/>
            <a:cxnLst>
              <a:cxn ang="0">
                <a:pos x="T0" y="T1"/>
              </a:cxn>
              <a:cxn ang="0">
                <a:pos x="T2" y="T3"/>
              </a:cxn>
              <a:cxn ang="0">
                <a:pos x="T4" y="T5"/>
              </a:cxn>
              <a:cxn ang="0">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GB" sz="1800" b="1">
              <a:solidFill>
                <a:srgbClr val="FFCC66"/>
              </a:solidFill>
              <a:latin typeface="Arial" pitchFamily="34" charset="0"/>
              <a:ea typeface="+mn-ea"/>
              <a:cs typeface="+mn-cs"/>
            </a:endParaRPr>
          </a:p>
        </p:txBody>
      </p:sp>
      <p:sp>
        <p:nvSpPr>
          <p:cNvPr id="300056"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00057"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400" b="0">
                <a:latin typeface="+mn-lt"/>
              </a:defRPr>
            </a:lvl1pPr>
          </a:lstStyle>
          <a:p>
            <a:endParaRPr lang="en-US" altLang="en-US">
              <a:solidFill>
                <a:srgbClr val="FFCC66"/>
              </a:solidFill>
              <a:ea typeface="+mn-ea"/>
              <a:cs typeface="+mn-cs"/>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400" b="0">
                <a:latin typeface="+mn-lt"/>
              </a:defRPr>
            </a:lvl1pPr>
          </a:lstStyle>
          <a:p>
            <a:endParaRPr lang="en-US" altLang="en-US">
              <a:solidFill>
                <a:srgbClr val="FFCC66"/>
              </a:solidFill>
              <a:ea typeface="+mn-ea"/>
              <a:cs typeface="+mn-cs"/>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r">
              <a:defRPr sz="1400" b="0">
                <a:latin typeface="+mn-lt"/>
              </a:defRPr>
            </a:lvl1pPr>
          </a:lstStyle>
          <a:p>
            <a:endParaRPr lang="en-US" altLang="en-US">
              <a:solidFill>
                <a:srgbClr val="FFCC66"/>
              </a:solidFill>
              <a:ea typeface="+mn-ea"/>
              <a:cs typeface="+mn-cs"/>
            </a:endParaRPr>
          </a:p>
        </p:txBody>
      </p:sp>
    </p:spTree>
    <p:extLst>
      <p:ext uri="{BB962C8B-B14F-4D97-AF65-F5344CB8AC3E}">
        <p14:creationId xmlns:p14="http://schemas.microsoft.com/office/powerpoint/2010/main" val="4064945268"/>
      </p:ext>
    </p:extLst>
  </p:cSld>
  <p:clrMap bg1="dk2" tx1="lt1" bg2="dk1" tx2="lt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Monotype Sorts" pitchFamily="18"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18" charset="2"/>
        <a:buChar char=")"/>
        <a:defRPr kumimoji="1" sz="2800">
          <a:solidFill>
            <a:schemeClr val="tx1"/>
          </a:solidFill>
          <a:latin typeface="+mn-lt"/>
        </a:defRPr>
      </a:lvl2pPr>
      <a:lvl3pPr marL="1143000" indent="-228600" algn="l" rtl="0" eaLnBrk="0" fontAlgn="base" hangingPunct="0">
        <a:spcBef>
          <a:spcPct val="20000"/>
        </a:spcBef>
        <a:spcAft>
          <a:spcPct val="0"/>
        </a:spcAft>
        <a:buFont typeface="Monotype Sorts" pitchFamily="18" charset="2"/>
        <a:buChar char=")"/>
        <a:defRPr kumimoji="1" sz="2400">
          <a:solidFill>
            <a:schemeClr val="tx1"/>
          </a:solidFill>
          <a:latin typeface="+mn-lt"/>
        </a:defRPr>
      </a:lvl3pPr>
      <a:lvl4pPr marL="1600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4pPr>
      <a:lvl5pPr marL="20574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5pPr>
      <a:lvl6pPr marL="25146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6pPr>
      <a:lvl7pPr marL="29718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7pPr>
      <a:lvl8pPr marL="34290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8pPr>
      <a:lvl9pPr marL="3886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601053077"/>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978231285"/>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16/07/2024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072815165"/>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599110143"/>
      </p:ext>
    </p:extLst>
  </p:cSld>
  <p:clrMap bg1="dk2" tx1="lt1" bg2="dk1"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7/16/24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293326497"/>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733482696"/>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 id="214748540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42043"/>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 id="214748541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1033"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0E272A16-D8F0-BE44-A199-616F70DD045A}"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021416"/>
      </p:ext>
    </p:extLst>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656203905"/>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96682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57507858"/>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426789533"/>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2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7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35.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87.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277.xml"/><Relationship Id="rId4" Type="http://schemas.openxmlformats.org/officeDocument/2006/relationships/image" Target="../media/image79.jpeg"/></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27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1.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7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99.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29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5.xml"/><Relationship Id="rId1" Type="http://schemas.openxmlformats.org/officeDocument/2006/relationships/slideLayout" Target="../slideLayouts/slideLayout321.xml"/><Relationship Id="rId4" Type="http://schemas.openxmlformats.org/officeDocument/2006/relationships/image" Target="../media/image85.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646.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99.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1.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35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98.xml"/></Relationships>
</file>

<file path=ppt/slides/_rels/slide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379.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6.xml"/><Relationship Id="rId1" Type="http://schemas.openxmlformats.org/officeDocument/2006/relationships/slideLayout" Target="../slideLayouts/slideLayout37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7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7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7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6.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65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12.xml"/></Relationships>
</file>

<file path=ppt/slides/_rels/slide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4.xml"/><Relationship Id="rId1" Type="http://schemas.openxmlformats.org/officeDocument/2006/relationships/slideLayout" Target="../slideLayouts/slideLayout59.xml"/></Relationships>
</file>

<file path=ppt/slides/_rels/slide1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5.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12.xml"/></Relationships>
</file>

<file path=ppt/slides/_rels/slide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12.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12.xml"/></Relationships>
</file>

<file path=ppt/slides/_rels/slide1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6.xml"/><Relationship Id="rId1" Type="http://schemas.openxmlformats.org/officeDocument/2006/relationships/slideLayout" Target="../slideLayouts/slideLayout59.xml"/></Relationships>
</file>

<file path=ppt/slides/_rels/slide1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7.xml"/><Relationship Id="rId1" Type="http://schemas.openxmlformats.org/officeDocument/2006/relationships/slideLayout" Target="../slideLayouts/slideLayout59.xml"/></Relationships>
</file>

<file path=ppt/slides/_rels/slide1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8.xml"/><Relationship Id="rId1" Type="http://schemas.openxmlformats.org/officeDocument/2006/relationships/slideLayout" Target="../slideLayouts/slideLayout59.xml"/></Relationships>
</file>

<file path=ppt/slides/_rels/slide1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9.xml"/><Relationship Id="rId1" Type="http://schemas.openxmlformats.org/officeDocument/2006/relationships/slideLayout" Target="../slideLayouts/slideLayout423.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668.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20.xml"/></Relationships>
</file>

<file path=ppt/slides/_rels/slide1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1.xml"/><Relationship Id="rId1" Type="http://schemas.openxmlformats.org/officeDocument/2006/relationships/slideLayout" Target="../slideLayouts/slideLayout5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2.xml"/><Relationship Id="rId1" Type="http://schemas.openxmlformats.org/officeDocument/2006/relationships/slideLayout" Target="../slideLayouts/slideLayout59.xml"/></Relationships>
</file>

<file path=ppt/slides/_rels/slide1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3.xml"/><Relationship Id="rId1" Type="http://schemas.openxmlformats.org/officeDocument/2006/relationships/slideLayout" Target="../slideLayouts/slideLayout5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59.xml"/></Relationships>
</file>

<file path=ppt/slides/_rels/slide1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5.xml"/><Relationship Id="rId1" Type="http://schemas.openxmlformats.org/officeDocument/2006/relationships/slideLayout" Target="../slideLayouts/slideLayout59.xml"/></Relationships>
</file>

<file path=ppt/slides/_rels/slide1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6.xml"/><Relationship Id="rId1" Type="http://schemas.openxmlformats.org/officeDocument/2006/relationships/slideLayout" Target="../slideLayouts/slideLayout44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1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9.xml"/><Relationship Id="rId1" Type="http://schemas.openxmlformats.org/officeDocument/2006/relationships/slideLayout" Target="../slideLayouts/slideLayout59.xml"/></Relationships>
</file>

<file path=ppt/slides/_rels/slide1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0.xml"/><Relationship Id="rId1" Type="http://schemas.openxmlformats.org/officeDocument/2006/relationships/slideLayout" Target="../slideLayouts/slideLayout467.xml"/></Relationships>
</file>

<file path=ppt/slides/_rels/slide1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1.xml"/><Relationship Id="rId1" Type="http://schemas.openxmlformats.org/officeDocument/2006/relationships/slideLayout" Target="../slideLayouts/slideLayout46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7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3.xml"/><Relationship Id="rId1" Type="http://schemas.openxmlformats.org/officeDocument/2006/relationships/slideLayout" Target="../slideLayouts/slideLayout478.xml"/></Relationships>
</file>

<file path=ppt/slides/_rels/slide1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4.xml"/><Relationship Id="rId1" Type="http://schemas.openxmlformats.org/officeDocument/2006/relationships/slideLayout" Target="../slideLayouts/slideLayout478.xml"/></Relationships>
</file>

<file path=ppt/slides/_rels/slide1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5.xml"/><Relationship Id="rId1" Type="http://schemas.openxmlformats.org/officeDocument/2006/relationships/slideLayout" Target="../slideLayouts/slideLayout47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9.xml"/></Relationships>
</file>

<file path=ppt/slides/_rels/slide1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7.xml"/><Relationship Id="rId1" Type="http://schemas.openxmlformats.org/officeDocument/2006/relationships/slideLayout" Target="../slideLayouts/slideLayout54.xml"/></Relationships>
</file>

<file path=ppt/slides/_rels/slide1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8.xml"/><Relationship Id="rId1" Type="http://schemas.openxmlformats.org/officeDocument/2006/relationships/slideLayout" Target="../slideLayouts/slideLayout5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9.xml"/><Relationship Id="rId1" Type="http://schemas.openxmlformats.org/officeDocument/2006/relationships/slideLayout" Target="../slideLayouts/slideLayout54.xml"/></Relationships>
</file>

<file path=ppt/slides/_rels/slide1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0.xml"/><Relationship Id="rId1" Type="http://schemas.openxmlformats.org/officeDocument/2006/relationships/slideLayout" Target="../slideLayouts/slideLayout59.xml"/></Relationships>
</file>

<file path=ppt/slides/_rels/slide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1.xml"/><Relationship Id="rId1" Type="http://schemas.openxmlformats.org/officeDocument/2006/relationships/slideLayout" Target="../slideLayouts/slideLayout59.xml"/></Relationships>
</file>

<file path=ppt/slides/_rels/slide1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2.xml"/><Relationship Id="rId1" Type="http://schemas.openxmlformats.org/officeDocument/2006/relationships/slideLayout" Target="../slideLayouts/slideLayout59.xml"/></Relationships>
</file>

<file path=ppt/slides/_rels/slide1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3.xml"/><Relationship Id="rId1" Type="http://schemas.openxmlformats.org/officeDocument/2006/relationships/slideLayout" Target="../slideLayouts/slideLayout5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8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45.xml"/><Relationship Id="rId1" Type="http://schemas.openxmlformats.org/officeDocument/2006/relationships/slideLayout" Target="../slideLayouts/slideLayout690.xml"/><Relationship Id="rId4" Type="http://schemas.openxmlformats.org/officeDocument/2006/relationships/image" Target="../media/image61.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6.xml"/><Relationship Id="rId1" Type="http://schemas.openxmlformats.org/officeDocument/2006/relationships/slideLayout" Target="../slideLayouts/slideLayout764.xml"/><Relationship Id="rId4" Type="http://schemas.openxmlformats.org/officeDocument/2006/relationships/image" Target="../media/image64.emf"/></Relationships>
</file>

<file path=ppt/slides/_rels/slide1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7.xml"/><Relationship Id="rId1" Type="http://schemas.openxmlformats.org/officeDocument/2006/relationships/slideLayout" Target="../slideLayouts/slideLayout5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679.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48.xml"/></Relationships>
</file>

<file path=ppt/slides/_rels/slide185.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08.wmf"/></Relationships>
</file>

<file path=ppt/slides/_rels/slide1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0.xml"/><Relationship Id="rId1" Type="http://schemas.openxmlformats.org/officeDocument/2006/relationships/slideLayout" Target="../slideLayouts/slideLayout5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51.xml"/><Relationship Id="rId1" Type="http://schemas.openxmlformats.org/officeDocument/2006/relationships/slideLayout" Target="../slideLayouts/slideLayout511.xml"/><Relationship Id="rId4" Type="http://schemas.openxmlformats.org/officeDocument/2006/relationships/image" Target="../media/image108.wmf"/></Relationships>
</file>

<file path=ppt/slides/_rels/slide1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2.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40.xml"/></Relationships>
</file>

<file path=ppt/slides/_rels/slide1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94.xml"/><Relationship Id="rId1" Type="http://schemas.openxmlformats.org/officeDocument/2006/relationships/themeOverride" Target="../theme/themeOverride7.xml"/><Relationship Id="rId4" Type="http://schemas.openxmlformats.org/officeDocument/2006/relationships/image" Target="../media/image110.png"/></Relationships>
</file>

<file path=ppt/slides/_rels/slide1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94.xml"/><Relationship Id="rId1" Type="http://schemas.openxmlformats.org/officeDocument/2006/relationships/themeOverride" Target="../theme/themeOverride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6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3.xml"/><Relationship Id="rId1" Type="http://schemas.openxmlformats.org/officeDocument/2006/relationships/slideLayout" Target="../slideLayouts/slideLayout830.xml"/></Relationships>
</file>

<file path=ppt/slides/_rels/slide1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527.xml"/></Relationships>
</file>

<file path=ppt/slides/_rels/slide1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4.xml"/><Relationship Id="rId1" Type="http://schemas.openxmlformats.org/officeDocument/2006/relationships/slideLayout" Target="../slideLayouts/slideLayout59.xml"/></Relationships>
</file>

<file path=ppt/slides/_rels/slide19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55.xml"/><Relationship Id="rId1" Type="http://schemas.openxmlformats.org/officeDocument/2006/relationships/slideLayout" Target="../slideLayouts/slideLayout54.xml"/><Relationship Id="rId4" Type="http://schemas.openxmlformats.org/officeDocument/2006/relationships/image" Target="../media/image116.png"/></Relationships>
</file>

<file path=ppt/slides/_rels/slide1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6.xml"/><Relationship Id="rId1" Type="http://schemas.openxmlformats.org/officeDocument/2006/relationships/slideLayout" Target="../slideLayouts/slideLayout5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57.xml"/><Relationship Id="rId1" Type="http://schemas.openxmlformats.org/officeDocument/2006/relationships/slideLayout" Target="../slideLayouts/slideLayout547.xml"/><Relationship Id="rId4" Type="http://schemas.openxmlformats.org/officeDocument/2006/relationships/image" Target="../media/image117.emf"/></Relationships>
</file>

<file path=ppt/slides/_rels/slide2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8.xml"/><Relationship Id="rId1" Type="http://schemas.openxmlformats.org/officeDocument/2006/relationships/slideLayout" Target="../slideLayouts/slideLayout5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20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59.xml"/><Relationship Id="rId1" Type="http://schemas.openxmlformats.org/officeDocument/2006/relationships/slideLayout" Target="../slideLayouts/slideLayout569.xml"/><Relationship Id="rId4" Type="http://schemas.openxmlformats.org/officeDocument/2006/relationships/image" Target="../media/image117.emf"/></Relationships>
</file>

<file path=ppt/slides/_rels/slide2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0.xml"/><Relationship Id="rId1" Type="http://schemas.openxmlformats.org/officeDocument/2006/relationships/slideLayout" Target="../slideLayouts/slideLayout4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9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59.xml"/></Relationships>
</file>

<file path=ppt/slides/_rels/slide20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3.xml"/><Relationship Id="rId1" Type="http://schemas.openxmlformats.org/officeDocument/2006/relationships/slideLayout" Target="../slideLayouts/slideLayout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59.xml"/></Relationships>
</file>

<file path=ppt/slides/_rels/slide2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5.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6.xml"/><Relationship Id="rId1" Type="http://schemas.openxmlformats.org/officeDocument/2006/relationships/slideLayout" Target="../slideLayouts/slideLayout59.xml"/></Relationships>
</file>

<file path=ppt/slides/_rels/slide2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7.xml"/><Relationship Id="rId1" Type="http://schemas.openxmlformats.org/officeDocument/2006/relationships/slideLayout" Target="../slideLayouts/slideLayout59.xml"/></Relationships>
</file>

<file path=ppt/slides/_rels/slide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8.xml"/><Relationship Id="rId1" Type="http://schemas.openxmlformats.org/officeDocument/2006/relationships/slideLayout" Target="../slideLayouts/slideLayout59.xml"/></Relationships>
</file>

<file path=ppt/slides/_rels/slide2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9.xml"/><Relationship Id="rId1" Type="http://schemas.openxmlformats.org/officeDocument/2006/relationships/slideLayout" Target="../slideLayouts/slideLayout59.xml"/></Relationships>
</file>

<file path=ppt/slides/_rels/slide2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0.xml"/><Relationship Id="rId1" Type="http://schemas.openxmlformats.org/officeDocument/2006/relationships/slideLayout" Target="../slideLayouts/slideLayout59.xml"/></Relationships>
</file>

<file path=ppt/slides/_rels/slide2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1.xml"/><Relationship Id="rId1" Type="http://schemas.openxmlformats.org/officeDocument/2006/relationships/slideLayout" Target="../slideLayouts/slideLayout59.xml"/></Relationships>
</file>

<file path=ppt/slides/_rels/slide2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2.xml"/><Relationship Id="rId1" Type="http://schemas.openxmlformats.org/officeDocument/2006/relationships/slideLayout" Target="../slideLayouts/slideLayout575.xml"/></Relationships>
</file>

<file path=ppt/slides/_rels/slide2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3.xml"/><Relationship Id="rId1" Type="http://schemas.openxmlformats.org/officeDocument/2006/relationships/slideLayout" Target="../slideLayouts/slideLayout818.xml"/></Relationships>
</file>

<file path=ppt/slides/_rels/slide2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4.xml"/><Relationship Id="rId1" Type="http://schemas.openxmlformats.org/officeDocument/2006/relationships/slideLayout" Target="../slideLayouts/slideLayout40.xml"/></Relationships>
</file>

<file path=ppt/slides/_rels/slide2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5.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6.xml"/><Relationship Id="rId1" Type="http://schemas.openxmlformats.org/officeDocument/2006/relationships/slideLayout" Target="../slideLayouts/slideLayout59.xml"/></Relationships>
</file>

<file path=ppt/slides/_rels/slide22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7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7.xml"/><Relationship Id="rId1" Type="http://schemas.openxmlformats.org/officeDocument/2006/relationships/slideLayout" Target="../slideLayouts/slideLayout585.xml"/><Relationship Id="rId4" Type="http://schemas.openxmlformats.org/officeDocument/2006/relationships/image" Target="../media/image12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3.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4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55.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11.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78.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28.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8.xml"/></Relationships>
</file>

<file path=ppt/slides/_rels/slide74.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3.xml"/><Relationship Id="rId1" Type="http://schemas.openxmlformats.org/officeDocument/2006/relationships/slideLayout" Target="../slideLayouts/slideLayout720.xml"/><Relationship Id="rId4" Type="http://schemas.openxmlformats.org/officeDocument/2006/relationships/image" Target="../media/image64.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slideLayout" Target="../slideLayouts/slideLayout7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54.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54.xml"/><Relationship Id="rId4" Type="http://schemas.openxmlformats.org/officeDocument/2006/relationships/image" Target="../media/image72.emf"/></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13.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13.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7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28.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4.xml"/><Relationship Id="rId1" Type="http://schemas.openxmlformats.org/officeDocument/2006/relationships/slideLayout" Target="../slideLayouts/slideLayout197.xml"/><Relationship Id="rId4" Type="http://schemas.openxmlformats.org/officeDocument/2006/relationships/image" Target="../media/image64.emf"/></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3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624.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81.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zh-TW" altLang="en-US">
                <a:latin typeface="Times New Roman" charset="0"/>
                <a:ea typeface="ＭＳ Ｐゴシック" charset="0"/>
                <a:cs typeface="ＭＳ Ｐゴシック" charset="0"/>
              </a:rPr>
              <a:t>士师记 </a:t>
            </a:r>
            <a:endParaRPr lang="en-US">
              <a:latin typeface="Times New Roman" charset="0"/>
              <a:ea typeface="ＭＳ Ｐゴシック" charset="0"/>
              <a:cs typeface="ＭＳ Ｐゴシック"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a:t>
            </a:r>
            <a:r>
              <a:rPr lang="zh-CN" altLang="en-US" sz="1800" b="1" i="1" kern="0" dirty="0">
                <a:solidFill>
                  <a:srgbClr val="FFFFFF"/>
                </a:solidFill>
                <a:effectLst>
                  <a:outerShdw blurRad="38100" dist="38100" dir="2700000" algn="tl">
                    <a:srgbClr val="000000"/>
                  </a:outerShdw>
                </a:effectLst>
                <a:latin typeface="Arial"/>
                <a:cs typeface="Arial"/>
              </a:rPr>
              <a:t>新加坡神学院</a:t>
            </a:r>
            <a:endParaRPr lang="en-US" sz="1800" b="1" i="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
        <p:nvSpPr>
          <p:cNvPr id="147460" name="WordArt 8"/>
          <p:cNvSpPr>
            <a:spLocks noChangeArrowheads="1" noChangeShapeType="1" noTextEdit="1"/>
          </p:cNvSpPr>
          <p:nvPr/>
        </p:nvSpPr>
        <p:spPr bwMode="auto">
          <a:xfrm>
            <a:off x="-108520" y="3861048"/>
            <a:ext cx="4464496" cy="2225824"/>
          </a:xfrm>
          <a:prstGeom prst="rect">
            <a:avLst/>
          </a:prstGeom>
        </p:spPr>
        <p:txBody>
          <a:bodyPr wrap="none" fromWordArt="1">
            <a:prstTxWarp prst="textFadeUp">
              <a:avLst>
                <a:gd name="adj" fmla="val 9991"/>
              </a:avLst>
            </a:prstTxWarp>
          </a:bodyPr>
          <a:lstStyle/>
          <a:p>
            <a:pPr algn="ctr"/>
            <a:r>
              <a:rPr lang="zh-CN" alt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士师记</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2339017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dirty="0">
                <a:solidFill>
                  <a:srgbClr val="FFFF00"/>
                </a:solidFill>
              </a:rPr>
              <a:t>神权统治之下的失败</a:t>
            </a:r>
            <a:endParaRPr lang="en-US" sz="4000" b="1" dirty="0">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dirty="0">
                <a:solidFill>
                  <a:srgbClr val="FFFF00"/>
                </a:solidFill>
              </a:rPr>
              <a:t>未完成的占领</a:t>
            </a:r>
            <a:endParaRPr lang="en-US" sz="1900" b="1" dirty="0">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dirty="0">
                <a:solidFill>
                  <a:srgbClr val="FFFF00"/>
                </a:solidFill>
              </a:rPr>
              <a:t>士师的拯救</a:t>
            </a:r>
            <a:endParaRPr lang="en-US" sz="1900" b="1" dirty="0">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dirty="0">
                <a:solidFill>
                  <a:srgbClr val="FFFF00"/>
                </a:solidFill>
              </a:rPr>
              <a:t>王国体制的需要</a:t>
            </a:r>
            <a:endParaRPr lang="en-US" sz="1900" b="1" dirty="0">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恶化</a:t>
            </a:r>
            <a:endParaRPr lang="en-US" sz="2500" b="1" dirty="0">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管教</a:t>
            </a:r>
            <a:endParaRPr lang="en-US" sz="2500" b="1" dirty="0">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dirty="0">
                <a:solidFill>
                  <a:srgbClr val="FFFF00"/>
                </a:solidFill>
              </a:rPr>
              <a:t>败坏</a:t>
            </a:r>
            <a:endParaRPr lang="en-US" sz="2500" b="1" dirty="0">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循环的起因</a:t>
            </a:r>
            <a:endParaRPr lang="en-US" sz="2500" b="1" dirty="0">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循环的咒诅</a:t>
            </a:r>
            <a:endParaRPr lang="en-US" sz="2500" b="1" dirty="0">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循环的条件</a:t>
            </a:r>
            <a:endParaRPr lang="en-US" sz="2500" dirty="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dirty="0">
                <a:solidFill>
                  <a:srgbClr val="FFFF00"/>
                </a:solidFill>
              </a:rPr>
              <a:t>与迦南人共处</a:t>
            </a:r>
            <a:endParaRPr lang="en-US" sz="2300" dirty="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dirty="0">
                <a:solidFill>
                  <a:srgbClr val="FFFF00"/>
                </a:solidFill>
              </a:rPr>
              <a:t>与迦南人开战</a:t>
            </a:r>
            <a:endParaRPr lang="en-US" sz="2500" dirty="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dirty="0">
                <a:solidFill>
                  <a:srgbClr val="FFFF00"/>
                </a:solidFill>
              </a:rPr>
              <a:t>生活似迦南人</a:t>
            </a:r>
            <a:endParaRPr lang="en-US" sz="2300" dirty="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dirty="0">
                <a:solidFill>
                  <a:srgbClr val="FFFF00"/>
                </a:solidFill>
              </a:rPr>
              <a:t>c. 341 </a:t>
            </a:r>
            <a:r>
              <a:rPr lang="zh-CN" altLang="en-US" sz="2500" b="1" dirty="0">
                <a:solidFill>
                  <a:srgbClr val="FFFF00"/>
                </a:solidFill>
              </a:rPr>
              <a:t>年</a:t>
            </a:r>
            <a:r>
              <a:rPr lang="en-US" altLang="ja-JP" sz="2500" b="1" dirty="0">
                <a:solidFill>
                  <a:srgbClr val="FFFF00"/>
                </a:solidFill>
              </a:rPr>
              <a:t>(</a:t>
            </a:r>
            <a:r>
              <a:rPr lang="zh-CN" altLang="en-US" sz="2500" b="1" dirty="0">
                <a:solidFill>
                  <a:srgbClr val="FFFF00"/>
                </a:solidFill>
              </a:rPr>
              <a:t>主前</a:t>
            </a:r>
            <a:r>
              <a:rPr lang="en-US" altLang="ja-JP" sz="2500" b="1" dirty="0">
                <a:solidFill>
                  <a:srgbClr val="FFFF00"/>
                </a:solidFill>
              </a:rPr>
              <a:t>1390-1049 )</a:t>
            </a:r>
            <a:endParaRPr lang="en-US" sz="2500" b="1" dirty="0">
              <a:solidFill>
                <a:srgbClr val="FFFF00"/>
              </a:solidFill>
            </a:endParaRPr>
          </a:p>
        </p:txBody>
      </p:sp>
    </p:spTree>
    <p:extLst>
      <p:ext uri="{BB962C8B-B14F-4D97-AF65-F5344CB8AC3E}">
        <p14:creationId xmlns:p14="http://schemas.microsoft.com/office/powerpoint/2010/main" val="2487957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底波拉与巴拉在哪里做士师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6" name="Text Box 16"/>
          <p:cNvSpPr txBox="1">
            <a:spLocks noChangeArrowheads="1"/>
          </p:cNvSpPr>
          <p:nvPr/>
        </p:nvSpPr>
        <p:spPr bwMode="auto">
          <a:xfrm>
            <a:off x="2562300" y="364502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endParaRPr lang="en-US" b="1" dirty="0">
              <a:solidFill>
                <a:srgbClr val="FFFFFF"/>
              </a:solidFill>
              <a:effectLst>
                <a:glow rad="279400">
                  <a:srgbClr val="000000">
                    <a:alpha val="98000"/>
                  </a:srgbClr>
                </a:glow>
              </a:effectLst>
              <a:latin typeface="Arial" charset="0"/>
              <a:cs typeface="Arial"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8191854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sz="3600" b="1" kern="1200" dirty="0">
                <a:solidFill>
                  <a:schemeClr val="bg1"/>
                </a:solidFill>
                <a:effectLst>
                  <a:glow rad="152400">
                    <a:schemeClr val="tx1"/>
                  </a:glow>
                </a:effectLst>
                <a:ea typeface="ＭＳ Ｐゴシック"/>
              </a:rPr>
              <a:t>10,000 Israelite men defeated 900 Canaanite chariots (</a:t>
            </a:r>
            <a:r>
              <a:rPr lang="zh-TW" altLang="en-US" sz="3600" b="1" kern="1200" dirty="0">
                <a:solidFill>
                  <a:schemeClr val="bg1"/>
                </a:solidFill>
                <a:effectLst>
                  <a:glow rad="152400">
                    <a:schemeClr val="tx1"/>
                  </a:glow>
                </a:effectLst>
                <a:ea typeface="ＭＳ Ｐゴシック"/>
              </a:rPr>
              <a:t>士师记 </a:t>
            </a:r>
            <a:r>
              <a:rPr lang="en-US" sz="3600" b="1" kern="1200" dirty="0">
                <a:solidFill>
                  <a:schemeClr val="bg1"/>
                </a:solidFill>
                <a:effectLst>
                  <a:glow rad="152400">
                    <a:schemeClr val="tx1"/>
                  </a:glow>
                </a:effectLst>
                <a:ea typeface="ＭＳ Ｐゴシック"/>
              </a:rPr>
              <a:t> 4:3,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200818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2920006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175" y="-132238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43363" name="Group 3"/>
          <p:cNvGrpSpPr>
            <a:grpSpLocks/>
          </p:cNvGrpSpPr>
          <p:nvPr/>
        </p:nvGrpSpPr>
        <p:grpSpPr bwMode="auto">
          <a:xfrm>
            <a:off x="533400" y="381000"/>
            <a:ext cx="8229600" cy="6172200"/>
            <a:chOff x="-3" y="400"/>
            <a:chExt cx="3778" cy="5587"/>
          </a:xfrm>
        </p:grpSpPr>
        <p:grpSp>
          <p:nvGrpSpPr>
            <p:cNvPr id="143365" name="Group 4"/>
            <p:cNvGrpSpPr>
              <a:grpSpLocks/>
            </p:cNvGrpSpPr>
            <p:nvPr/>
          </p:nvGrpSpPr>
          <p:grpSpPr bwMode="auto">
            <a:xfrm>
              <a:off x="0" y="403"/>
              <a:ext cx="3772" cy="5581"/>
              <a:chOff x="0" y="403"/>
              <a:chExt cx="3772" cy="5581"/>
            </a:xfrm>
          </p:grpSpPr>
          <p:grpSp>
            <p:nvGrpSpPr>
              <p:cNvPr id="143367" name="Group 5"/>
              <p:cNvGrpSpPr>
                <a:grpSpLocks/>
              </p:cNvGrpSpPr>
              <p:nvPr/>
            </p:nvGrpSpPr>
            <p:grpSpPr bwMode="auto">
              <a:xfrm>
                <a:off x="0" y="403"/>
                <a:ext cx="3772" cy="748"/>
                <a:chOff x="0" y="403"/>
                <a:chExt cx="3772" cy="748"/>
              </a:xfrm>
            </p:grpSpPr>
            <p:sp>
              <p:nvSpPr>
                <p:cNvPr id="143401" name="Rectangle 6"/>
                <p:cNvSpPr>
                  <a:spLocks noChangeArrowheads="1"/>
                </p:cNvSpPr>
                <p:nvPr/>
              </p:nvSpPr>
              <p:spPr bwMode="auto">
                <a:xfrm>
                  <a:off x="43" y="403"/>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a:solidFill>
                        <a:srgbClr val="FFFF00"/>
                      </a:solidFill>
                      <a:latin typeface="Arial" charset="0"/>
                      <a:cs typeface="Courier New" charset="0"/>
                    </a:rPr>
                    <a:t> </a:t>
                  </a:r>
                  <a:r>
                    <a:rPr lang="zh-CN" altLang="en-US" b="1">
                      <a:solidFill>
                        <a:srgbClr val="FFFF00"/>
                      </a:solidFill>
                      <a:latin typeface="Arial" charset="0"/>
                      <a:cs typeface="Courier New" charset="0"/>
                    </a:rPr>
                    <a:t>底波拉</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女先知，拉比多的妻子</a:t>
                  </a:r>
                  <a:r>
                    <a:rPr lang="en-GB" altLang="ja-JP" b="1">
                      <a:solidFill>
                        <a:srgbClr val="FFFF00"/>
                      </a:solidFill>
                      <a:latin typeface="Arial" charset="0"/>
                      <a:cs typeface="Courier New" charset="0"/>
                    </a:rPr>
                    <a:t>)</a:t>
                  </a:r>
                </a:p>
                <a:p>
                  <a:pPr algn="ctr" eaLnBrk="0" hangingPunct="0"/>
                  <a:r>
                    <a:rPr lang="zh-CN" altLang="en-US" b="1">
                      <a:solidFill>
                        <a:srgbClr val="FFFF00"/>
                      </a:solidFill>
                      <a:latin typeface="Arial" charset="0"/>
                      <a:cs typeface="Courier New" charset="0"/>
                    </a:rPr>
                    <a:t>巴拉</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亚比挪庵之子</a:t>
                  </a:r>
                  <a:r>
                    <a:rPr lang="en-GB" altLang="ja-JP" b="1">
                      <a:solidFill>
                        <a:srgbClr val="FFFF00"/>
                      </a:solidFill>
                      <a:latin typeface="Arial" charset="0"/>
                      <a:cs typeface="Courier New" charset="0"/>
                    </a:rPr>
                    <a:t>)</a:t>
                  </a:r>
                  <a:r>
                    <a:rPr lang="en-GB" altLang="ja-JP" sz="1800" b="1">
                      <a:solidFill>
                        <a:srgbClr val="FFFF00"/>
                      </a:solidFill>
                      <a:latin typeface="Arial" charset="0"/>
                      <a:cs typeface="Courier New" charset="0"/>
                    </a:rPr>
                    <a:t> </a:t>
                  </a:r>
                </a:p>
                <a:p>
                  <a:pPr algn="ctr" eaLnBrk="0" hangingPunct="0"/>
                  <a:endParaRPr lang="en-GB" sz="1800" b="1">
                    <a:solidFill>
                      <a:srgbClr val="FFFF00"/>
                    </a:solidFill>
                    <a:latin typeface="Arial" charset="0"/>
                    <a:cs typeface="Arial" charset="0"/>
                  </a:endParaRPr>
                </a:p>
              </p:txBody>
            </p:sp>
            <p:sp>
              <p:nvSpPr>
                <p:cNvPr id="1434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68" name="Group 8"/>
              <p:cNvGrpSpPr>
                <a:grpSpLocks/>
              </p:cNvGrpSpPr>
              <p:nvPr/>
            </p:nvGrpSpPr>
            <p:grpSpPr bwMode="auto">
              <a:xfrm>
                <a:off x="0" y="1151"/>
                <a:ext cx="998" cy="633"/>
                <a:chOff x="0" y="1151"/>
                <a:chExt cx="998" cy="633"/>
              </a:xfrm>
            </p:grpSpPr>
            <p:sp>
              <p:nvSpPr>
                <p:cNvPr id="143399" name="Rectangle 9"/>
                <p:cNvSpPr>
                  <a:spLocks noChangeArrowheads="1"/>
                </p:cNvSpPr>
                <p:nvPr/>
              </p:nvSpPr>
              <p:spPr bwMode="auto">
                <a:xfrm>
                  <a:off x="43" y="115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434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69" name="Group 11"/>
              <p:cNvGrpSpPr>
                <a:grpSpLocks/>
              </p:cNvGrpSpPr>
              <p:nvPr/>
            </p:nvGrpSpPr>
            <p:grpSpPr bwMode="auto">
              <a:xfrm>
                <a:off x="998" y="1151"/>
                <a:ext cx="2774" cy="633"/>
                <a:chOff x="998" y="1151"/>
                <a:chExt cx="2774" cy="633"/>
              </a:xfrm>
            </p:grpSpPr>
            <p:sp>
              <p:nvSpPr>
                <p:cNvPr id="143397" name="Rectangle 12"/>
                <p:cNvSpPr>
                  <a:spLocks noChangeArrowheads="1"/>
                </p:cNvSpPr>
                <p:nvPr/>
              </p:nvSpPr>
              <p:spPr bwMode="auto">
                <a:xfrm>
                  <a:off x="1041" y="115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以色列北部</a:t>
                  </a:r>
                  <a:r>
                    <a:rPr lang="en-GB" altLang="ja-JP"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0" name="Group 14"/>
              <p:cNvGrpSpPr>
                <a:grpSpLocks/>
              </p:cNvGrpSpPr>
              <p:nvPr/>
            </p:nvGrpSpPr>
            <p:grpSpPr bwMode="auto">
              <a:xfrm>
                <a:off x="0" y="1784"/>
                <a:ext cx="998" cy="633"/>
                <a:chOff x="0" y="1784"/>
                <a:chExt cx="998" cy="633"/>
              </a:xfrm>
            </p:grpSpPr>
            <p:sp>
              <p:nvSpPr>
                <p:cNvPr id="143395" name="Rectangle 15"/>
                <p:cNvSpPr>
                  <a:spLocks noChangeArrowheads="1"/>
                </p:cNvSpPr>
                <p:nvPr/>
              </p:nvSpPr>
              <p:spPr bwMode="auto">
                <a:xfrm>
                  <a:off x="43" y="178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433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1" name="Group 17"/>
              <p:cNvGrpSpPr>
                <a:grpSpLocks/>
              </p:cNvGrpSpPr>
              <p:nvPr/>
            </p:nvGrpSpPr>
            <p:grpSpPr bwMode="auto">
              <a:xfrm>
                <a:off x="998" y="1784"/>
                <a:ext cx="2774" cy="633"/>
                <a:chOff x="998" y="1784"/>
                <a:chExt cx="2774" cy="633"/>
              </a:xfrm>
            </p:grpSpPr>
            <p:sp>
              <p:nvSpPr>
                <p:cNvPr id="143393" name="Rectangle 18"/>
                <p:cNvSpPr>
                  <a:spLocks noChangeArrowheads="1"/>
                </p:cNvSpPr>
                <p:nvPr/>
              </p:nvSpPr>
              <p:spPr bwMode="auto">
                <a:xfrm>
                  <a:off x="1041" y="178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(4:1)</a:t>
                  </a:r>
                  <a:endParaRPr lang="en-GB" sz="2000" b="1">
                    <a:solidFill>
                      <a:srgbClr val="FFFF00"/>
                    </a:solidFill>
                    <a:latin typeface="Arial" charset="0"/>
                    <a:ea typeface="Courier New" charset="0"/>
                  </a:endParaRPr>
                </a:p>
              </p:txBody>
            </p:sp>
            <p:sp>
              <p:nvSpPr>
                <p:cNvPr id="1433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2" name="Group 20"/>
              <p:cNvGrpSpPr>
                <a:grpSpLocks/>
              </p:cNvGrpSpPr>
              <p:nvPr/>
            </p:nvGrpSpPr>
            <p:grpSpPr bwMode="auto">
              <a:xfrm>
                <a:off x="0" y="2417"/>
                <a:ext cx="998" cy="748"/>
                <a:chOff x="0" y="2417"/>
                <a:chExt cx="998" cy="748"/>
              </a:xfrm>
            </p:grpSpPr>
            <p:sp>
              <p:nvSpPr>
                <p:cNvPr id="143391" name="Rectangle 21"/>
                <p:cNvSpPr>
                  <a:spLocks noChangeArrowheads="1"/>
                </p:cNvSpPr>
                <p:nvPr/>
              </p:nvSpPr>
              <p:spPr bwMode="auto">
                <a:xfrm>
                  <a:off x="43" y="2417"/>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3" name="Group 23"/>
              <p:cNvGrpSpPr>
                <a:grpSpLocks/>
              </p:cNvGrpSpPr>
              <p:nvPr/>
            </p:nvGrpSpPr>
            <p:grpSpPr bwMode="auto">
              <a:xfrm>
                <a:off x="998" y="2193"/>
                <a:ext cx="2774" cy="972"/>
                <a:chOff x="998" y="2193"/>
                <a:chExt cx="2774" cy="972"/>
              </a:xfrm>
            </p:grpSpPr>
            <p:sp>
              <p:nvSpPr>
                <p:cNvPr id="143389" name="Rectangle 24"/>
                <p:cNvSpPr>
                  <a:spLocks noChangeArrowheads="1"/>
                </p:cNvSpPr>
                <p:nvPr/>
              </p:nvSpPr>
              <p:spPr bwMode="auto">
                <a:xfrm>
                  <a:off x="1041" y="2193"/>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迦南人</a:t>
                  </a:r>
                  <a:r>
                    <a:rPr lang="en-GB" altLang="ja-JP" sz="2000" b="1">
                      <a:solidFill>
                        <a:srgbClr val="FFFF00"/>
                      </a:solidFill>
                      <a:latin typeface="Arial" charset="0"/>
                      <a:cs typeface="Courier New" charset="0"/>
                    </a:rPr>
                    <a:t>(4:2)</a:t>
                  </a:r>
                </a:p>
                <a:p>
                  <a:pPr eaLnBrk="0" hangingPunct="0"/>
                  <a:r>
                    <a:rPr lang="en-GB" sz="2000" b="1">
                      <a:solidFill>
                        <a:srgbClr val="FFFF00"/>
                      </a:solidFill>
                      <a:latin typeface="Arial" charset="0"/>
                      <a:cs typeface="Courier New" charset="0"/>
                    </a:rPr>
                    <a:t>-20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(4:3)</a:t>
                  </a: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4" name="Group 26"/>
              <p:cNvGrpSpPr>
                <a:grpSpLocks/>
              </p:cNvGrpSpPr>
              <p:nvPr/>
            </p:nvGrpSpPr>
            <p:grpSpPr bwMode="auto">
              <a:xfrm>
                <a:off x="0" y="3165"/>
                <a:ext cx="998" cy="633"/>
                <a:chOff x="0" y="3165"/>
                <a:chExt cx="998" cy="633"/>
              </a:xfrm>
            </p:grpSpPr>
            <p:sp>
              <p:nvSpPr>
                <p:cNvPr id="143387" name="Rectangle 27"/>
                <p:cNvSpPr>
                  <a:spLocks noChangeArrowheads="1"/>
                </p:cNvSpPr>
                <p:nvPr/>
              </p:nvSpPr>
              <p:spPr bwMode="auto">
                <a:xfrm>
                  <a:off x="43" y="316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5" name="Group 29"/>
              <p:cNvGrpSpPr>
                <a:grpSpLocks/>
              </p:cNvGrpSpPr>
              <p:nvPr/>
            </p:nvGrpSpPr>
            <p:grpSpPr bwMode="auto">
              <a:xfrm>
                <a:off x="998" y="3165"/>
                <a:ext cx="2774" cy="633"/>
                <a:chOff x="998" y="3165"/>
                <a:chExt cx="2774" cy="633"/>
              </a:xfrm>
            </p:grpSpPr>
            <p:sp>
              <p:nvSpPr>
                <p:cNvPr id="143385" name="Rectangle 30"/>
                <p:cNvSpPr>
                  <a:spLocks noChangeArrowheads="1"/>
                </p:cNvSpPr>
                <p:nvPr/>
              </p:nvSpPr>
              <p:spPr bwMode="auto">
                <a:xfrm>
                  <a:off x="1041" y="316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向耶和华呼叫</a:t>
                  </a:r>
                  <a:r>
                    <a:rPr lang="en-GB" altLang="ja-JP" sz="2000" b="1">
                      <a:solidFill>
                        <a:srgbClr val="FFFF00"/>
                      </a:solidFill>
                      <a:latin typeface="Arial" charset="0"/>
                      <a:cs typeface="Courier New" charset="0"/>
                    </a:rPr>
                    <a:t>(4:3b)</a:t>
                  </a:r>
                </a:p>
                <a:p>
                  <a:pPr eaLnBrk="0" hangingPunct="0"/>
                  <a:endParaRPr lang="en-GB" sz="2000" b="1">
                    <a:solidFill>
                      <a:srgbClr val="FFFF00"/>
                    </a:solidFill>
                    <a:latin typeface="Arial" charset="0"/>
                    <a:ea typeface="Courier New" charset="0"/>
                  </a:endParaRPr>
                </a:p>
              </p:txBody>
            </p:sp>
            <p:sp>
              <p:nvSpPr>
                <p:cNvPr id="1433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6" name="Group 32"/>
              <p:cNvGrpSpPr>
                <a:grpSpLocks/>
              </p:cNvGrpSpPr>
              <p:nvPr/>
            </p:nvGrpSpPr>
            <p:grpSpPr bwMode="auto">
              <a:xfrm>
                <a:off x="0" y="3798"/>
                <a:ext cx="998" cy="633"/>
                <a:chOff x="0" y="3798"/>
                <a:chExt cx="998" cy="633"/>
              </a:xfrm>
            </p:grpSpPr>
            <p:sp>
              <p:nvSpPr>
                <p:cNvPr id="143383" name="Rectangle 33"/>
                <p:cNvSpPr>
                  <a:spLocks noChangeArrowheads="1"/>
                </p:cNvSpPr>
                <p:nvPr/>
              </p:nvSpPr>
              <p:spPr bwMode="auto">
                <a:xfrm>
                  <a:off x="43" y="379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433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7" name="Group 35"/>
              <p:cNvGrpSpPr>
                <a:grpSpLocks/>
              </p:cNvGrpSpPr>
              <p:nvPr/>
            </p:nvGrpSpPr>
            <p:grpSpPr bwMode="auto">
              <a:xfrm>
                <a:off x="998" y="3798"/>
                <a:ext cx="2774" cy="633"/>
                <a:chOff x="998" y="3798"/>
                <a:chExt cx="2774" cy="633"/>
              </a:xfrm>
            </p:grpSpPr>
            <p:sp>
              <p:nvSpPr>
                <p:cNvPr id="143381" name="Rectangle 36"/>
                <p:cNvSpPr>
                  <a:spLocks noChangeArrowheads="1"/>
                </p:cNvSpPr>
                <p:nvPr/>
              </p:nvSpPr>
              <p:spPr bwMode="auto">
                <a:xfrm>
                  <a:off x="1041" y="379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太平</a:t>
                  </a:r>
                  <a:r>
                    <a:rPr lang="en-US" altLang="zh-CN" sz="2000" b="1">
                      <a:solidFill>
                        <a:srgbClr val="FFFF00"/>
                      </a:solidFill>
                      <a:latin typeface="Arial" charset="0"/>
                      <a:cs typeface="Courier New" charset="0"/>
                    </a:rPr>
                    <a:t>40</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(5:31b)</a:t>
                  </a:r>
                  <a:endParaRPr lang="en-GB" sz="2000" b="1">
                    <a:solidFill>
                      <a:srgbClr val="FFFF00"/>
                    </a:solidFill>
                    <a:latin typeface="Arial" charset="0"/>
                    <a:ea typeface="Courier New" charset="0"/>
                  </a:endParaRPr>
                </a:p>
              </p:txBody>
            </p:sp>
            <p:sp>
              <p:nvSpPr>
                <p:cNvPr id="1433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43378" name="Group 38"/>
              <p:cNvGrpSpPr>
                <a:grpSpLocks/>
              </p:cNvGrpSpPr>
              <p:nvPr/>
            </p:nvGrpSpPr>
            <p:grpSpPr bwMode="auto">
              <a:xfrm>
                <a:off x="0" y="4332"/>
                <a:ext cx="3772" cy="1652"/>
                <a:chOff x="0" y="4332"/>
                <a:chExt cx="3772" cy="1652"/>
              </a:xfrm>
            </p:grpSpPr>
            <p:sp>
              <p:nvSpPr>
                <p:cNvPr id="143379" name="Rectangle 39"/>
                <p:cNvSpPr>
                  <a:spLocks noChangeArrowheads="1"/>
                </p:cNvSpPr>
                <p:nvPr/>
              </p:nvSpPr>
              <p:spPr bwMode="auto">
                <a:xfrm>
                  <a:off x="43" y="4332"/>
                  <a:ext cx="3686"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4813" indent="-404813"/>
                  <a:r>
                    <a:rPr lang="en-GB" sz="2000" b="1">
                      <a:solidFill>
                        <a:srgbClr val="FFFF00"/>
                      </a:solidFill>
                      <a:latin typeface="Arial" charset="0"/>
                      <a:cs typeface="Courier New" charset="0"/>
                    </a:rPr>
                    <a:t>  </a:t>
                  </a:r>
                  <a:r>
                    <a:rPr lang="en-GB" sz="1600" b="1">
                      <a:solidFill>
                        <a:srgbClr val="FFFF00"/>
                      </a:solidFill>
                      <a:latin typeface="Arial" charset="0"/>
                      <a:cs typeface="Courier New" charset="0"/>
                    </a:rPr>
                    <a:t>1.	</a:t>
                  </a:r>
                  <a:r>
                    <a:rPr lang="zh-CN" altLang="en-US" sz="1600" b="1">
                      <a:solidFill>
                        <a:srgbClr val="FFFF00"/>
                      </a:solidFill>
                      <a:latin typeface="Arial" charset="0"/>
                      <a:cs typeface="Courier New" charset="0"/>
                    </a:rPr>
                    <a:t>底波拉向巴拉传达耶和华的吩咐。</a:t>
                  </a:r>
                  <a:endParaRPr lang="en-GB" altLang="ja-JP" sz="1600" b="1">
                    <a:solidFill>
                      <a:srgbClr val="FFFF00"/>
                    </a:solidFill>
                    <a:latin typeface="Arial" charset="0"/>
                    <a:cs typeface="Courier New" charset="0"/>
                  </a:endParaRPr>
                </a:p>
                <a:p>
                  <a:pPr marL="404813" indent="-404813" eaLnBrk="0" hangingPunct="0"/>
                  <a:r>
                    <a:rPr lang="en-GB" sz="1600" b="1">
                      <a:solidFill>
                        <a:srgbClr val="FFFF00"/>
                      </a:solidFill>
                      <a:latin typeface="Arial" charset="0"/>
                      <a:cs typeface="Courier New" charset="0"/>
                    </a:rPr>
                    <a:t>   2.	</a:t>
                  </a:r>
                  <a:r>
                    <a:rPr lang="zh-CN" altLang="en-US" sz="1600" b="1">
                      <a:solidFill>
                        <a:srgbClr val="FFFF00"/>
                      </a:solidFill>
                      <a:latin typeface="Arial" charset="0"/>
                      <a:cs typeface="Courier New" charset="0"/>
                    </a:rPr>
                    <a:t>唯有底波拉去巴拉才愿意去。</a:t>
                  </a:r>
                  <a:endParaRPr lang="en-GB" altLang="ja-JP" sz="1600" b="1">
                    <a:solidFill>
                      <a:srgbClr val="FFFF00"/>
                    </a:solidFill>
                    <a:latin typeface="Arial" charset="0"/>
                    <a:cs typeface="Courier New" charset="0"/>
                  </a:endParaRPr>
                </a:p>
                <a:p>
                  <a:pPr marL="404813" indent="-404813" eaLnBrk="0" hangingPunct="0"/>
                  <a:r>
                    <a:rPr lang="en-GB" sz="1600" b="1">
                      <a:solidFill>
                        <a:srgbClr val="FFFF00"/>
                      </a:solidFill>
                      <a:latin typeface="Arial" charset="0"/>
                      <a:cs typeface="Courier New" charset="0"/>
                    </a:rPr>
                    <a:t>   3.	</a:t>
                  </a:r>
                  <a:r>
                    <a:rPr lang="zh-CN" altLang="en-US" sz="1600" b="1">
                      <a:solidFill>
                        <a:srgbClr val="FFFF00"/>
                      </a:solidFill>
                      <a:latin typeface="Arial" charset="0"/>
                      <a:cs typeface="Courier New" charset="0"/>
                    </a:rPr>
                    <a:t>巴拉是懦夫吗？参阅来</a:t>
                  </a:r>
                  <a:r>
                    <a:rPr lang="en-GB" altLang="ja-JP" sz="1600" b="1">
                      <a:solidFill>
                        <a:srgbClr val="FFFF00"/>
                      </a:solidFill>
                      <a:latin typeface="Arial" charset="0"/>
                      <a:cs typeface="Courier New" charset="0"/>
                    </a:rPr>
                    <a:t>11:32 “...</a:t>
                  </a:r>
                  <a:r>
                    <a:rPr lang="zh-CN" altLang="en-US" sz="1600" b="1">
                      <a:solidFill>
                        <a:srgbClr val="FFFF00"/>
                      </a:solidFill>
                      <a:latin typeface="Arial" charset="0"/>
                      <a:cs typeface="Courier New" charset="0"/>
                    </a:rPr>
                    <a:t>细说基甸，巴拉，参孙，俄弗他</a:t>
                  </a:r>
                  <a:r>
                    <a:rPr lang="en-US" altLang="zh-CN" sz="1600" b="1">
                      <a:solidFill>
                        <a:srgbClr val="FFFF00"/>
                      </a:solidFill>
                      <a:latin typeface="Arial" charset="0"/>
                      <a:cs typeface="Courier New" charset="0"/>
                    </a:rPr>
                    <a:t>.</a:t>
                  </a:r>
                  <a:r>
                    <a:rPr lang="en-GB" altLang="ja-JP" sz="1600" b="1">
                      <a:solidFill>
                        <a:srgbClr val="FFFF00"/>
                      </a:solidFill>
                      <a:latin typeface="Arial" charset="0"/>
                      <a:cs typeface="Courier New" charset="0"/>
                    </a:rPr>
                    <a:t>..</a:t>
                  </a:r>
                  <a:r>
                    <a:rPr lang="zh-CN" altLang="en-US" sz="1600" b="1">
                      <a:solidFill>
                        <a:srgbClr val="FFFF00"/>
                      </a:solidFill>
                      <a:latin typeface="Arial" charset="0"/>
                      <a:cs typeface="Courier New" charset="0"/>
                    </a:rPr>
                    <a:t>他们因为信制服了敌国</a:t>
                  </a:r>
                  <a:r>
                    <a:rPr lang="en-US" altLang="zh-CN" sz="1600" b="1">
                      <a:solidFill>
                        <a:srgbClr val="FFFF00"/>
                      </a:solidFill>
                      <a:latin typeface="Arial" charset="0"/>
                      <a:cs typeface="Courier New" charset="0"/>
                    </a:rPr>
                    <a:t>…”</a:t>
                  </a:r>
                  <a:r>
                    <a:rPr lang="zh-CN" altLang="en-US" sz="1600" b="1">
                      <a:solidFill>
                        <a:srgbClr val="FFFF00"/>
                      </a:solidFill>
                      <a:latin typeface="Arial" charset="0"/>
                      <a:cs typeface="Courier New" charset="0"/>
                    </a:rPr>
                    <a:t>此处形容了巴拉通过底波拉谦卑接受自己的使命并依赖神。</a:t>
                  </a:r>
                  <a:r>
                    <a:rPr lang="en-GB" altLang="ja-JP" sz="1600" b="1">
                      <a:solidFill>
                        <a:srgbClr val="FFFF00"/>
                      </a:solidFill>
                      <a:latin typeface="Arial" charset="0"/>
                      <a:cs typeface="Courier New" charset="0"/>
                    </a:rPr>
                    <a:t> </a:t>
                  </a:r>
                </a:p>
                <a:p>
                  <a:pPr marL="404813" indent="-404813" eaLnBrk="0" hangingPunct="0"/>
                  <a:r>
                    <a:rPr lang="en-GB" sz="1600" b="1">
                      <a:solidFill>
                        <a:srgbClr val="FFFF00"/>
                      </a:solidFill>
                      <a:latin typeface="Arial" charset="0"/>
                      <a:cs typeface="Courier New" charset="0"/>
                    </a:rPr>
                    <a:t>   “...</a:t>
                  </a:r>
                  <a:r>
                    <a:rPr lang="zh-CN" altLang="en-US" sz="1600" b="1">
                      <a:solidFill>
                        <a:srgbClr val="FFFF00"/>
                      </a:solidFill>
                      <a:latin typeface="Arial" charset="0"/>
                      <a:cs typeface="Courier New" charset="0"/>
                    </a:rPr>
                    <a:t>耶和华要将西西拉交在一个妇人手里”</a:t>
                  </a:r>
                  <a:r>
                    <a:rPr lang="en-GB" sz="1600" b="1">
                      <a:solidFill>
                        <a:srgbClr val="FFFF00"/>
                      </a:solidFill>
                      <a:latin typeface="Arial" charset="0"/>
                      <a:cs typeface="Courier New" charset="0"/>
                    </a:rPr>
                    <a:t> (4:9b).</a:t>
                  </a:r>
                </a:p>
                <a:p>
                  <a:pPr marL="404813" indent="-404813" eaLnBrk="0" hangingPunct="0"/>
                  <a:r>
                    <a:rPr lang="en-GB" sz="1600" b="1">
                      <a:solidFill>
                        <a:srgbClr val="FFFF00"/>
                      </a:solidFill>
                      <a:latin typeface="Arial" charset="0"/>
                      <a:cs typeface="Courier New" charset="0"/>
                    </a:rPr>
                    <a:t>        -</a:t>
                  </a:r>
                  <a:r>
                    <a:rPr lang="en-GB" sz="1600" b="1">
                      <a:solidFill>
                        <a:srgbClr val="FFFF00"/>
                      </a:solidFill>
                      <a:latin typeface="Arial" charset="0"/>
                      <a:cs typeface="Times New Roman" charset="0"/>
                    </a:rPr>
                    <a:t>  </a:t>
                  </a:r>
                  <a:r>
                    <a:rPr lang="zh-CN" altLang="en-US" sz="1600" b="1">
                      <a:solidFill>
                        <a:srgbClr val="FFFF00"/>
                      </a:solidFill>
                      <a:latin typeface="Arial" charset="0"/>
                      <a:cs typeface="Times New Roman" charset="0"/>
                    </a:rPr>
                    <a:t>希百的妻子雅亿杀了西西拉。</a:t>
                  </a:r>
                  <a:endParaRPr lang="en-GB" sz="2000" b="1">
                    <a:solidFill>
                      <a:srgbClr val="FFFF00"/>
                    </a:solidFill>
                    <a:latin typeface="Arial" charset="0"/>
                    <a:cs typeface="Arial" charset="0"/>
                  </a:endParaRPr>
                </a:p>
              </p:txBody>
            </p:sp>
            <p:sp>
              <p:nvSpPr>
                <p:cNvPr id="1433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433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43364" name="Text Box 42"/>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43" name="Title 1"/>
          <p:cNvSpPr txBox="1">
            <a:spLocks/>
          </p:cNvSpPr>
          <p:nvPr/>
        </p:nvSpPr>
        <p:spPr bwMode="auto">
          <a:xfrm>
            <a:off x="755650" y="0"/>
            <a:ext cx="7772400" cy="4762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底波拉与巴拉</a:t>
            </a:r>
            <a:endParaRPr lang="en-US" sz="4000" b="1" kern="0" dirty="0">
              <a:solidFill>
                <a:schemeClr val="bg1"/>
              </a:solidFill>
              <a:latin typeface="Arial"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Deborah's Song (</a:t>
            </a:r>
            <a:r>
              <a:rPr lang="zh-TW" altLang="en-US" sz="3600" b="1" kern="1200" dirty="0">
                <a:solidFill>
                  <a:schemeClr val="bg1"/>
                </a:solidFill>
                <a:effectLst>
                  <a:glow rad="152400">
                    <a:schemeClr val="tx1"/>
                  </a:glow>
                </a:effectLst>
                <a:ea typeface="ＭＳ Ｐゴシック"/>
              </a:rPr>
              <a:t>士师记 </a:t>
            </a:r>
            <a:r>
              <a:rPr lang="en-US" sz="3600" b="1" kern="1200" dirty="0">
                <a:solidFill>
                  <a:schemeClr val="bg1"/>
                </a:solidFill>
                <a:effectLst>
                  <a:glow rad="152400">
                    <a:schemeClr val="tx1"/>
                  </a:glow>
                </a:effectLst>
                <a:ea typeface="ＭＳ Ｐゴシック"/>
              </a:rPr>
              <a:t>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4321077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其甸在哪里做士师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其甸</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2819188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a:solidFill>
                <a:srgbClr val="FFFF00"/>
              </a:solidFill>
              <a:latin typeface="Arial" charset="0"/>
              <a:cs typeface="Arial"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296427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dirty="0">
                <a:solidFill>
                  <a:srgbClr val="FFFF00"/>
                </a:solidFill>
                <a:latin typeface="Arial" charset="0"/>
                <a:cs typeface="Arial" charset="0"/>
              </a:rPr>
              <a:t>约阿施的儿子</a:t>
            </a:r>
            <a:endParaRPr lang="en-US" altLang="zh-CN" sz="3600" b="1" dirty="0">
              <a:solidFill>
                <a:srgbClr val="FFFF00"/>
              </a:solidFill>
              <a:latin typeface="Arial" charset="0"/>
              <a:cs typeface="Arial" charset="0"/>
            </a:endParaRPr>
          </a:p>
          <a:p>
            <a:pPr eaLnBrk="1" hangingPunct="1"/>
            <a:r>
              <a:rPr lang="en-US" sz="3600" b="1" dirty="0">
                <a:solidFill>
                  <a:srgbClr val="FFFF00"/>
                </a:solidFill>
                <a:latin typeface="Arial" charset="0"/>
                <a:cs typeface="Arial" charset="0"/>
              </a:rPr>
              <a:t>(</a:t>
            </a:r>
            <a:r>
              <a:rPr lang="zh-CN" altLang="en-US" sz="3600" b="1" dirty="0">
                <a:solidFill>
                  <a:srgbClr val="FFFF00"/>
                </a:solidFill>
                <a:latin typeface="Arial" charset="0"/>
                <a:cs typeface="Arial" charset="0"/>
              </a:rPr>
              <a:t>玛拿西</a:t>
            </a:r>
            <a:r>
              <a:rPr lang="en-US" sz="3600" b="1" dirty="0">
                <a:solidFill>
                  <a:srgbClr val="FFFF00"/>
                </a:solidFill>
                <a:latin typeface="Arial" charset="0"/>
                <a:cs typeface="Arial" charset="0"/>
              </a:rPr>
              <a:t>)</a:t>
            </a:r>
          </a:p>
        </p:txBody>
      </p:sp>
      <p:sp>
        <p:nvSpPr>
          <p:cNvPr id="2" name="Title 1"/>
          <p:cNvSpPr>
            <a:spLocks noGrp="1"/>
          </p:cNvSpPr>
          <p:nvPr>
            <p:ph type="title" idx="4294967295"/>
          </p:nvPr>
        </p:nvSpPr>
        <p:spPr>
          <a:xfrm>
            <a:off x="5076825" y="44450"/>
            <a:ext cx="4062413" cy="647700"/>
          </a:xfrm>
        </p:spPr>
        <p:txBody>
          <a:bodyPr/>
          <a:lstStyle/>
          <a:p>
            <a:pPr algn="l">
              <a:defRPr/>
            </a:pPr>
            <a:r>
              <a:rPr lang="zh-CN" altLang="en-US" dirty="0">
                <a:solidFill>
                  <a:srgbClr val="FFFF00"/>
                </a:solidFill>
              </a:rPr>
              <a:t>其甸</a:t>
            </a:r>
            <a:endParaRPr lang="en-US" dirty="0">
              <a:solidFill>
                <a:srgbClr val="FFFF00"/>
              </a:solidFill>
            </a:endParaRPr>
          </a:p>
        </p:txBody>
      </p:sp>
    </p:spTree>
    <p:extLst>
      <p:ext uri="{BB962C8B-B14F-4D97-AF65-F5344CB8AC3E}">
        <p14:creationId xmlns:p14="http://schemas.microsoft.com/office/powerpoint/2010/main" val="3806131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3600" b="1" kern="1200" dirty="0">
                <a:solidFill>
                  <a:schemeClr val="bg1"/>
                </a:solidFill>
                <a:effectLst>
                  <a:glow rad="152400">
                    <a:schemeClr val="tx1"/>
                  </a:glow>
                </a:effectLst>
                <a:ea typeface="ＭＳ Ｐゴシック"/>
              </a:rPr>
              <a:t>"</a:t>
            </a:r>
            <a:r>
              <a:rPr lang="en-US" sz="3600" b="1" kern="1200" dirty="0">
                <a:solidFill>
                  <a:schemeClr val="bg1"/>
                </a:solidFill>
                <a:effectLst>
                  <a:glow rad="152400">
                    <a:schemeClr val="tx1"/>
                  </a:glow>
                </a:effectLst>
                <a:ea typeface="ＭＳ Ｐゴシック"/>
              </a:rPr>
              <a:t>Gideon thanks God for the miracle of the dew</a:t>
            </a:r>
            <a:r>
              <a:rPr lang="ru-RU" sz="3600" b="1" kern="1200" dirty="0">
                <a:solidFill>
                  <a:schemeClr val="bg1"/>
                </a:solidFill>
                <a:effectLst>
                  <a:glow rad="152400">
                    <a:schemeClr val="tx1"/>
                  </a:glow>
                </a:effectLst>
                <a:ea typeface="ＭＳ Ｐゴシック"/>
              </a:rPr>
              <a:t>"</a:t>
            </a:r>
            <a:r>
              <a:rPr lang="en-US" sz="3600" b="1" kern="1200" dirty="0">
                <a:solidFill>
                  <a:schemeClr val="bg1"/>
                </a:solidFill>
                <a:effectLst>
                  <a:glow rad="152400">
                    <a:schemeClr val="tx1"/>
                  </a:glow>
                </a:effectLst>
                <a:ea typeface="ＭＳ Ｐゴシック"/>
              </a:rPr>
              <a:t>, painting by Maarten van Heemskerck (Musée des Beaux-Arts de Strasbourg) in AD 1550</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8329"/>
            <a:ext cx="2339752" cy="8536329"/>
          </a:xfrm>
          <a:prstGeom prst="rect">
            <a:avLst/>
          </a:prstGeom>
        </p:spPr>
      </p:pic>
    </p:spTree>
    <p:extLst>
      <p:ext uri="{BB962C8B-B14F-4D97-AF65-F5344CB8AC3E}">
        <p14:creationId xmlns:p14="http://schemas.microsoft.com/office/powerpoint/2010/main" val="28565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a:ln>
                  <a:noFill/>
                </a:ln>
                <a:solidFill>
                  <a:prstClr val="white"/>
                </a:solidFill>
                <a:effectLst/>
                <a:uLnTx/>
                <a:uFillTx/>
                <a:latin typeface="Arial"/>
                <a:ea typeface="ＭＳ Ｐゴシック" charset="0"/>
                <a:cs typeface="Arial"/>
              </a:rPr>
              <a:t>士师记 </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3789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zh-CN" altLang="en-US" sz="3600" b="1" kern="1200" dirty="0">
                <a:solidFill>
                  <a:schemeClr val="bg1"/>
                </a:solidFill>
                <a:effectLst>
                  <a:glow rad="152400">
                    <a:schemeClr val="tx1"/>
                  </a:glow>
                </a:effectLst>
                <a:ea typeface="ＭＳ Ｐゴシック"/>
              </a:rPr>
              <a:t>神呼召基甸</a:t>
            </a:r>
          </a:p>
        </p:txBody>
      </p:sp>
    </p:spTree>
    <p:extLst>
      <p:ext uri="{BB962C8B-B14F-4D97-AF65-F5344CB8AC3E}">
        <p14:creationId xmlns:p14="http://schemas.microsoft.com/office/powerpoint/2010/main" val="2792460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463795" y="692150"/>
            <a:ext cx="8305800" cy="6096000"/>
            <a:chOff x="-3" y="-3"/>
            <a:chExt cx="3778" cy="6792"/>
          </a:xfrm>
        </p:grpSpPr>
        <p:grpSp>
          <p:nvGrpSpPr>
            <p:cNvPr id="155652" name="Group 3"/>
            <p:cNvGrpSpPr>
              <a:grpSpLocks/>
            </p:cNvGrpSpPr>
            <p:nvPr/>
          </p:nvGrpSpPr>
          <p:grpSpPr bwMode="auto">
            <a:xfrm>
              <a:off x="0" y="0"/>
              <a:ext cx="3772" cy="6789"/>
              <a:chOff x="0" y="0"/>
              <a:chExt cx="3772" cy="6789"/>
            </a:xfrm>
          </p:grpSpPr>
          <p:grpSp>
            <p:nvGrpSpPr>
              <p:cNvPr id="155654" name="Group 4"/>
              <p:cNvGrpSpPr>
                <a:grpSpLocks/>
              </p:cNvGrpSpPr>
              <p:nvPr/>
            </p:nvGrpSpPr>
            <p:grpSpPr bwMode="auto">
              <a:xfrm>
                <a:off x="0" y="0"/>
                <a:ext cx="3772" cy="748"/>
                <a:chOff x="0" y="0"/>
                <a:chExt cx="3772" cy="748"/>
              </a:xfrm>
            </p:grpSpPr>
            <p:sp>
              <p:nvSpPr>
                <p:cNvPr id="155688"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a:solidFill>
                        <a:srgbClr val="FFFF00"/>
                      </a:solidFill>
                      <a:latin typeface="Arial" charset="0"/>
                      <a:cs typeface="Courier New" charset="0"/>
                    </a:rPr>
                    <a:t> </a:t>
                  </a:r>
                  <a:r>
                    <a:rPr lang="zh-CN" altLang="en-US" b="1">
                      <a:solidFill>
                        <a:srgbClr val="FFFF00"/>
                      </a:solidFill>
                      <a:latin typeface="Arial" charset="0"/>
                      <a:cs typeface="Courier New" charset="0"/>
                    </a:rPr>
                    <a:t>基甸</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玛拿西支派</a:t>
                  </a:r>
                  <a:r>
                    <a:rPr lang="en-GB" altLang="ja-JP" b="1">
                      <a:solidFill>
                        <a:srgbClr val="FFFF00"/>
                      </a:solidFill>
                      <a:latin typeface="Arial" charset="0"/>
                      <a:cs typeface="Courier New" charset="0"/>
                    </a:rPr>
                    <a:t>)</a:t>
                  </a:r>
                </a:p>
                <a:p>
                  <a:pPr algn="ct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又称为“耶路</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巴力”，伟大的巴立战士</a:t>
                  </a:r>
                  <a:r>
                    <a:rPr lang="en-GB" altLang="ja-JP" sz="1800" b="1">
                      <a:solidFill>
                        <a:srgbClr val="FFFF00"/>
                      </a:solidFill>
                      <a:latin typeface="Arial" charset="0"/>
                      <a:cs typeface="Courier New" charset="0"/>
                    </a:rPr>
                    <a:t>)</a:t>
                  </a:r>
                  <a:endParaRPr lang="en-GB" sz="1800" b="1">
                    <a:solidFill>
                      <a:srgbClr val="FFFF00"/>
                    </a:solidFill>
                    <a:latin typeface="Arial" charset="0"/>
                    <a:cs typeface="Arial" charset="0"/>
                  </a:endParaRPr>
                </a:p>
              </p:txBody>
            </p:sp>
            <p:sp>
              <p:nvSpPr>
                <p:cNvPr id="155689"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5" name="Group 7"/>
              <p:cNvGrpSpPr>
                <a:grpSpLocks/>
              </p:cNvGrpSpPr>
              <p:nvPr/>
            </p:nvGrpSpPr>
            <p:grpSpPr bwMode="auto">
              <a:xfrm>
                <a:off x="0" y="591"/>
                <a:ext cx="998" cy="790"/>
                <a:chOff x="0" y="591"/>
                <a:chExt cx="998" cy="790"/>
              </a:xfrm>
            </p:grpSpPr>
            <p:sp>
              <p:nvSpPr>
                <p:cNvPr id="155686"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87"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6" name="Group 10"/>
              <p:cNvGrpSpPr>
                <a:grpSpLocks/>
              </p:cNvGrpSpPr>
              <p:nvPr/>
            </p:nvGrpSpPr>
            <p:grpSpPr bwMode="auto">
              <a:xfrm>
                <a:off x="998" y="591"/>
                <a:ext cx="2774" cy="790"/>
                <a:chOff x="998" y="591"/>
                <a:chExt cx="2774" cy="790"/>
              </a:xfrm>
            </p:grpSpPr>
            <p:sp>
              <p:nvSpPr>
                <p:cNvPr id="155684"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中北</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俄弗拉</a:t>
                  </a:r>
                  <a:r>
                    <a:rPr lang="en-GB" altLang="ja-JP" sz="1800" b="1">
                      <a:solidFill>
                        <a:srgbClr val="FFFF00"/>
                      </a:solidFill>
                      <a:latin typeface="Arial" charset="0"/>
                      <a:cs typeface="Courier New" charset="0"/>
                    </a:rPr>
                    <a:t>)</a:t>
                  </a:r>
                  <a:endParaRPr lang="en-GB" sz="1800" b="1">
                    <a:solidFill>
                      <a:srgbClr val="FFFF00"/>
                    </a:solidFill>
                    <a:latin typeface="Arial" charset="0"/>
                    <a:ea typeface="Courier New" charset="0"/>
                  </a:endParaRPr>
                </a:p>
              </p:txBody>
            </p:sp>
            <p:sp>
              <p:nvSpPr>
                <p:cNvPr id="155685"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7" name="Group 13"/>
              <p:cNvGrpSpPr>
                <a:grpSpLocks/>
              </p:cNvGrpSpPr>
              <p:nvPr/>
            </p:nvGrpSpPr>
            <p:grpSpPr bwMode="auto">
              <a:xfrm>
                <a:off x="0" y="1224"/>
                <a:ext cx="998" cy="790"/>
                <a:chOff x="0" y="1224"/>
                <a:chExt cx="998" cy="790"/>
              </a:xfrm>
            </p:grpSpPr>
            <p:sp>
              <p:nvSpPr>
                <p:cNvPr id="155682"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83"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8" name="Group 16"/>
              <p:cNvGrpSpPr>
                <a:grpSpLocks/>
              </p:cNvGrpSpPr>
              <p:nvPr/>
            </p:nvGrpSpPr>
            <p:grpSpPr bwMode="auto">
              <a:xfrm>
                <a:off x="998" y="1224"/>
                <a:ext cx="2774" cy="790"/>
                <a:chOff x="998" y="1224"/>
                <a:chExt cx="2774" cy="790"/>
              </a:xfrm>
            </p:grpSpPr>
            <p:sp>
              <p:nvSpPr>
                <p:cNvPr id="155680"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a:t>
                  </a:r>
                  <a:r>
                    <a:rPr lang="en-GB" altLang="ja-JP" sz="1800" b="1">
                      <a:solidFill>
                        <a:srgbClr val="FFFF00"/>
                      </a:solidFill>
                      <a:latin typeface="Arial" charset="0"/>
                      <a:cs typeface="Courier New" charset="0"/>
                    </a:rPr>
                    <a:t>(6:1a)</a:t>
                  </a:r>
                  <a:endParaRPr lang="en-GB" sz="1800" b="1">
                    <a:solidFill>
                      <a:srgbClr val="FFFF00"/>
                    </a:solidFill>
                    <a:latin typeface="Arial" charset="0"/>
                    <a:cs typeface="Courier New" charset="0"/>
                  </a:endParaRPr>
                </a:p>
              </p:txBody>
            </p:sp>
            <p:sp>
              <p:nvSpPr>
                <p:cNvPr id="155681"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59" name="Group 19"/>
              <p:cNvGrpSpPr>
                <a:grpSpLocks/>
              </p:cNvGrpSpPr>
              <p:nvPr/>
            </p:nvGrpSpPr>
            <p:grpSpPr bwMode="auto">
              <a:xfrm>
                <a:off x="0" y="1865"/>
                <a:ext cx="998" cy="1012"/>
                <a:chOff x="0" y="1865"/>
                <a:chExt cx="998" cy="1012"/>
              </a:xfrm>
            </p:grpSpPr>
            <p:sp>
              <p:nvSpPr>
                <p:cNvPr id="155678" name="Rectangle 20"/>
                <p:cNvSpPr>
                  <a:spLocks noChangeArrowheads="1"/>
                </p:cNvSpPr>
                <p:nvPr/>
              </p:nvSpPr>
              <p:spPr bwMode="auto">
                <a:xfrm>
                  <a:off x="43" y="1865"/>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9"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0" name="Group 22"/>
              <p:cNvGrpSpPr>
                <a:grpSpLocks/>
              </p:cNvGrpSpPr>
              <p:nvPr/>
            </p:nvGrpSpPr>
            <p:grpSpPr bwMode="auto">
              <a:xfrm>
                <a:off x="998" y="2014"/>
                <a:ext cx="2774" cy="863"/>
                <a:chOff x="998" y="2014"/>
                <a:chExt cx="2774" cy="863"/>
              </a:xfrm>
            </p:grpSpPr>
            <p:sp>
              <p:nvSpPr>
                <p:cNvPr id="155676"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米甸人</a:t>
                  </a:r>
                  <a:r>
                    <a:rPr lang="en-GB" altLang="ja-JP" sz="1800" b="1">
                      <a:solidFill>
                        <a:srgbClr val="FFFF00"/>
                      </a:solidFill>
                      <a:latin typeface="Arial" charset="0"/>
                      <a:cs typeface="Courier New" charset="0"/>
                    </a:rPr>
                    <a:t> (6:1), </a:t>
                  </a:r>
                  <a:r>
                    <a:rPr lang="zh-CN" altLang="en-US" sz="1800" b="1">
                      <a:solidFill>
                        <a:srgbClr val="FFFF00"/>
                      </a:solidFill>
                      <a:latin typeface="Arial" charset="0"/>
                      <a:cs typeface="Courier New" charset="0"/>
                    </a:rPr>
                    <a:t>亚玛力人和其他东方人</a:t>
                  </a:r>
                  <a:r>
                    <a:rPr lang="en-GB" altLang="ja-JP" sz="1800" b="1">
                      <a:solidFill>
                        <a:srgbClr val="FFFF00"/>
                      </a:solidFill>
                      <a:latin typeface="Arial" charset="0"/>
                      <a:cs typeface="Courier New" charset="0"/>
                    </a:rPr>
                    <a:t> (6:3b) </a:t>
                  </a:r>
                </a:p>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为期</a:t>
                  </a:r>
                  <a:r>
                    <a:rPr lang="en-US" altLang="zh-CN" sz="1800" b="1">
                      <a:solidFill>
                        <a:srgbClr val="FFFF00"/>
                      </a:solidFill>
                      <a:latin typeface="Arial" charset="0"/>
                      <a:cs typeface="Courier New" charset="0"/>
                    </a:rPr>
                    <a:t>7 </a:t>
                  </a:r>
                  <a:r>
                    <a:rPr lang="zh-CN" altLang="en-US" sz="1800" b="1">
                      <a:solidFill>
                        <a:srgbClr val="FFFF00"/>
                      </a:solidFill>
                      <a:latin typeface="Arial" charset="0"/>
                      <a:cs typeface="Courier New" charset="0"/>
                    </a:rPr>
                    <a:t>年</a:t>
                  </a:r>
                  <a:r>
                    <a:rPr lang="en-GB" altLang="ja-JP" sz="1800" b="1">
                      <a:solidFill>
                        <a:srgbClr val="FFFF00"/>
                      </a:solidFill>
                      <a:latin typeface="Arial" charset="0"/>
                      <a:cs typeface="Courier New" charset="0"/>
                    </a:rPr>
                    <a:t>(6:1)</a:t>
                  </a:r>
                  <a:endParaRPr lang="en-GB" altLang="ja-JP" sz="1800" b="1">
                    <a:solidFill>
                      <a:srgbClr val="FFFF00"/>
                    </a:solidFill>
                    <a:latin typeface="Arial" charset="0"/>
                    <a:ea typeface="Arial" charset="0"/>
                    <a:cs typeface="Arial" charset="0"/>
                  </a:endParaRPr>
                </a:p>
                <a:p>
                  <a:endParaRPr lang="en-GB" sz="1800" b="1">
                    <a:solidFill>
                      <a:srgbClr val="FFFF00"/>
                    </a:solidFill>
                    <a:latin typeface="Arial" charset="0"/>
                    <a:ea typeface="Arial" charset="0"/>
                    <a:cs typeface="Arial" charset="0"/>
                  </a:endParaRPr>
                </a:p>
              </p:txBody>
            </p:sp>
            <p:sp>
              <p:nvSpPr>
                <p:cNvPr id="155677"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1" name="Group 25"/>
              <p:cNvGrpSpPr>
                <a:grpSpLocks/>
              </p:cNvGrpSpPr>
              <p:nvPr/>
            </p:nvGrpSpPr>
            <p:grpSpPr bwMode="auto">
              <a:xfrm>
                <a:off x="0" y="2720"/>
                <a:ext cx="998" cy="790"/>
                <a:chOff x="0" y="2720"/>
                <a:chExt cx="998" cy="790"/>
              </a:xfrm>
            </p:grpSpPr>
            <p:sp>
              <p:nvSpPr>
                <p:cNvPr id="155674"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5"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2" name="Group 28"/>
              <p:cNvGrpSpPr>
                <a:grpSpLocks/>
              </p:cNvGrpSpPr>
              <p:nvPr/>
            </p:nvGrpSpPr>
            <p:grpSpPr bwMode="auto">
              <a:xfrm>
                <a:off x="998" y="2720"/>
                <a:ext cx="2774" cy="790"/>
                <a:chOff x="998" y="2720"/>
                <a:chExt cx="2774" cy="790"/>
              </a:xfrm>
            </p:grpSpPr>
            <p:sp>
              <p:nvSpPr>
                <p:cNvPr id="155672"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向耶和华呼求 </a:t>
                  </a:r>
                  <a:r>
                    <a:rPr lang="en-GB" sz="1800" b="1">
                      <a:solidFill>
                        <a:srgbClr val="FFFF00"/>
                      </a:solidFill>
                      <a:latin typeface="Arial" charset="0"/>
                      <a:cs typeface="Courier New" charset="0"/>
                    </a:rPr>
                    <a:t>(6:6b)</a:t>
                  </a:r>
                  <a:endParaRPr lang="en-GB" sz="1800" b="1">
                    <a:solidFill>
                      <a:srgbClr val="FFFF00"/>
                    </a:solidFill>
                    <a:latin typeface="Arial" charset="0"/>
                    <a:ea typeface="Courier New" charset="0"/>
                  </a:endParaRPr>
                </a:p>
              </p:txBody>
            </p:sp>
            <p:sp>
              <p:nvSpPr>
                <p:cNvPr id="155673"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3" name="Group 31"/>
              <p:cNvGrpSpPr>
                <a:grpSpLocks/>
              </p:cNvGrpSpPr>
              <p:nvPr/>
            </p:nvGrpSpPr>
            <p:grpSpPr bwMode="auto">
              <a:xfrm>
                <a:off x="0" y="3353"/>
                <a:ext cx="998" cy="790"/>
                <a:chOff x="0" y="3353"/>
                <a:chExt cx="998" cy="790"/>
              </a:xfrm>
            </p:grpSpPr>
            <p:sp>
              <p:nvSpPr>
                <p:cNvPr id="155670"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5671"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4" name="Group 34"/>
              <p:cNvGrpSpPr>
                <a:grpSpLocks/>
              </p:cNvGrpSpPr>
              <p:nvPr/>
            </p:nvGrpSpPr>
            <p:grpSpPr bwMode="auto">
              <a:xfrm>
                <a:off x="998" y="3353"/>
                <a:ext cx="2774" cy="790"/>
                <a:chOff x="998" y="3353"/>
                <a:chExt cx="2774" cy="790"/>
              </a:xfrm>
            </p:grpSpPr>
            <p:sp>
              <p:nvSpPr>
                <p:cNvPr id="155668"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太平</a:t>
                  </a:r>
                  <a:r>
                    <a:rPr lang="en-US" altLang="zh-CN" sz="1800" b="1">
                      <a:solidFill>
                        <a:srgbClr val="FFFF00"/>
                      </a:solidFill>
                      <a:latin typeface="Arial" charset="0"/>
                      <a:cs typeface="Courier New" charset="0"/>
                    </a:rPr>
                    <a:t>40 </a:t>
                  </a:r>
                  <a:r>
                    <a:rPr lang="zh-CN" altLang="en-US" sz="1800" b="1">
                      <a:solidFill>
                        <a:srgbClr val="FFFF00"/>
                      </a:solidFill>
                      <a:latin typeface="Arial" charset="0"/>
                      <a:cs typeface="Courier New" charset="0"/>
                    </a:rPr>
                    <a:t>年</a:t>
                  </a:r>
                  <a:endParaRPr lang="en-GB" sz="1800" b="1">
                    <a:solidFill>
                      <a:srgbClr val="FFFF00"/>
                    </a:solidFill>
                    <a:latin typeface="Arial" charset="0"/>
                    <a:cs typeface="Courier New" charset="0"/>
                  </a:endParaRPr>
                </a:p>
              </p:txBody>
            </p:sp>
            <p:sp>
              <p:nvSpPr>
                <p:cNvPr id="155669"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5665" name="Group 37"/>
              <p:cNvGrpSpPr>
                <a:grpSpLocks/>
              </p:cNvGrpSpPr>
              <p:nvPr/>
            </p:nvGrpSpPr>
            <p:grpSpPr bwMode="auto">
              <a:xfrm>
                <a:off x="0" y="4143"/>
                <a:ext cx="3772" cy="2646"/>
                <a:chOff x="0" y="4143"/>
                <a:chExt cx="3772" cy="2646"/>
              </a:xfrm>
            </p:grpSpPr>
            <p:sp>
              <p:nvSpPr>
                <p:cNvPr id="155666"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r>
                    <a:rPr lang="en-GB" sz="1800" b="1">
                      <a:solidFill>
                        <a:srgbClr val="FFFF00"/>
                      </a:solidFill>
                      <a:latin typeface="Arial" charset="0"/>
                      <a:cs typeface="Courier New" charset="0"/>
                    </a:rPr>
                    <a:t>1.	</a:t>
                  </a:r>
                  <a:r>
                    <a:rPr lang="zh-CN" altLang="en-US" sz="1800" b="1">
                      <a:solidFill>
                        <a:srgbClr val="FFFF00"/>
                      </a:solidFill>
                      <a:latin typeface="Arial" charset="0"/>
                      <a:cs typeface="Courier New" charset="0"/>
                    </a:rPr>
                    <a:t>在士师记里，基甸的记载成为士师素质日渐恶化情况的一个转捩点。</a:t>
                  </a:r>
                  <a:endParaRPr lang="en-GB" altLang="ja-JP" sz="1800" b="1">
                    <a:solidFill>
                      <a:srgbClr val="FFFF00"/>
                    </a:solidFill>
                    <a:latin typeface="Arial" charset="0"/>
                    <a:cs typeface="Courier New" charset="0"/>
                  </a:endParaRPr>
                </a:p>
                <a:p>
                  <a:pPr marL="393700" indent="-393700" eaLnBrk="0" hangingPunct="0"/>
                  <a:r>
                    <a:rPr lang="en-GB" sz="1800" b="1">
                      <a:solidFill>
                        <a:srgbClr val="FFFF00"/>
                      </a:solidFill>
                      <a:latin typeface="Arial" charset="0"/>
                      <a:cs typeface="Courier New" charset="0"/>
                    </a:rPr>
                    <a:t>2.	</a:t>
                  </a:r>
                  <a:r>
                    <a:rPr lang="zh-CN" altLang="en-US" sz="1800" b="1">
                      <a:solidFill>
                        <a:srgbClr val="FFFF00"/>
                      </a:solidFill>
                      <a:latin typeface="Arial" charset="0"/>
                      <a:cs typeface="Courier New" charset="0"/>
                    </a:rPr>
                    <a:t>基甸是在羞愧中被神呼召的。</a:t>
                  </a:r>
                  <a:endParaRPr lang="en-GB" altLang="ja-JP" sz="1800" b="1">
                    <a:solidFill>
                      <a:srgbClr val="FFFF00"/>
                    </a:solidFill>
                    <a:latin typeface="Arial" charset="0"/>
                    <a:cs typeface="Courier New" charset="0"/>
                  </a:endParaRPr>
                </a:p>
                <a:p>
                  <a:pPr marL="393700" indent="-393700" eaLnBrk="0" hangingPunct="0">
                    <a:buFontTx/>
                    <a:buAutoNum type="arabicPeriod" startAt="3"/>
                  </a:pPr>
                  <a:r>
                    <a:rPr lang="zh-CN" altLang="en-US" sz="1800" b="1">
                      <a:solidFill>
                        <a:srgbClr val="FFFF00"/>
                      </a:solidFill>
                      <a:latin typeface="Arial" charset="0"/>
                      <a:cs typeface="Courier New" charset="0"/>
                    </a:rPr>
                    <a:t>基甸的顺服在毁掉巴立祭坛的事件中受到试验</a:t>
                  </a:r>
                  <a:r>
                    <a:rPr lang="en-GB" altLang="ja-JP" sz="1800" b="1">
                      <a:solidFill>
                        <a:srgbClr val="FFFF00"/>
                      </a:solidFill>
                      <a:latin typeface="Arial" charset="0"/>
                      <a:cs typeface="Courier New" charset="0"/>
                    </a:rPr>
                    <a:t> (6:25-26)</a:t>
                  </a:r>
                </a:p>
                <a:p>
                  <a:pPr marL="393700" indent="-393700" eaLnBrk="0" hangingPunct="0"/>
                  <a:r>
                    <a:rPr lang="en-GB" sz="1800" b="1">
                      <a:solidFill>
                        <a:srgbClr val="FFFF00"/>
                      </a:solidFill>
                      <a:latin typeface="Arial" charset="0"/>
                      <a:cs typeface="Courier New" charset="0"/>
                    </a:rPr>
                    <a:t>4.	</a:t>
                  </a:r>
                  <a:r>
                    <a:rPr lang="zh-CN" altLang="en-US" sz="1800" b="1">
                      <a:solidFill>
                        <a:srgbClr val="FFFF00"/>
                      </a:solidFill>
                      <a:latin typeface="Arial" charset="0"/>
                      <a:cs typeface="Courier New" charset="0"/>
                    </a:rPr>
                    <a:t>基甸被恩膏</a:t>
                  </a:r>
                  <a:r>
                    <a:rPr lang="en-GB" altLang="ja-JP" sz="1800" b="1">
                      <a:solidFill>
                        <a:srgbClr val="FFFF00"/>
                      </a:solidFill>
                      <a:latin typeface="Arial" charset="0"/>
                      <a:cs typeface="Courier New" charset="0"/>
                    </a:rPr>
                    <a:t>(6:34).</a:t>
                  </a:r>
                </a:p>
                <a:p>
                  <a:pPr marL="393700" indent="-393700" eaLnBrk="0" hangingPunct="0"/>
                  <a:r>
                    <a:rPr lang="en-GB" sz="1800" b="1">
                      <a:solidFill>
                        <a:srgbClr val="FFFF00"/>
                      </a:solidFill>
                      <a:latin typeface="Arial" charset="0"/>
                      <a:cs typeface="Courier New" charset="0"/>
                    </a:rPr>
                    <a:t>5.	</a:t>
                  </a:r>
                  <a:r>
                    <a:rPr lang="zh-CN" altLang="en-US" sz="1800" b="1">
                      <a:solidFill>
                        <a:srgbClr val="FFFF00"/>
                      </a:solidFill>
                      <a:latin typeface="Arial" charset="0"/>
                      <a:cs typeface="Courier New" charset="0"/>
                    </a:rPr>
                    <a:t>他要求了两个应证</a:t>
                  </a:r>
                  <a:r>
                    <a:rPr lang="en-US" altLang="zh-CN" sz="1800" b="1">
                      <a:solidFill>
                        <a:srgbClr val="FFFF00"/>
                      </a:solidFill>
                      <a:latin typeface="Arial" charset="0"/>
                      <a:cs typeface="Courier New" charset="0"/>
                    </a:rPr>
                    <a:t>– </a:t>
                  </a:r>
                  <a:r>
                    <a:rPr lang="zh-CN" altLang="en-US" sz="1800" b="1">
                      <a:solidFill>
                        <a:srgbClr val="FFFF00"/>
                      </a:solidFill>
                      <a:latin typeface="Arial" charset="0"/>
                      <a:cs typeface="Courier New" charset="0"/>
                    </a:rPr>
                    <a:t>这是不是信心的问题？</a:t>
                  </a:r>
                  <a:endParaRPr lang="en-GB" sz="1800" b="1">
                    <a:solidFill>
                      <a:srgbClr val="FFFF00"/>
                    </a:solidFill>
                    <a:latin typeface="Arial" charset="0"/>
                    <a:cs typeface="Arial" charset="0"/>
                  </a:endParaRPr>
                </a:p>
              </p:txBody>
            </p:sp>
            <p:sp>
              <p:nvSpPr>
                <p:cNvPr id="155667"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55653"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55651"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42" name="Title 1"/>
          <p:cNvSpPr txBox="1">
            <a:spLocks/>
          </p:cNvSpPr>
          <p:nvPr/>
        </p:nvSpPr>
        <p:spPr bwMode="auto">
          <a:xfrm>
            <a:off x="684213" y="-26988"/>
            <a:ext cx="7772400" cy="71913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其甸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827789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a:solidFill>
            <a:schemeClr val="tx1"/>
          </a:solidFill>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Trimmed Down His Troops (7:1-8a)</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7140507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基甸击败米甸人 </a:t>
            </a:r>
            <a:r>
              <a:rPr lang="en-US" sz="3200" b="1" kern="1200" dirty="0">
                <a:solidFill>
                  <a:srgbClr val="FFFFFF"/>
                </a:solidFill>
                <a:effectLst>
                  <a:glow rad="101600">
                    <a:schemeClr val="tx1">
                      <a:alpha val="99000"/>
                    </a:schemeClr>
                  </a:glow>
                </a:effectLst>
                <a:ea typeface="ＭＳ Ｐゴシック"/>
              </a:rPr>
              <a:t> (7:17-21)</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11971208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6141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zh-CN" altLang="en-US" sz="2800" b="1" dirty="0">
                  <a:solidFill>
                    <a:srgbClr val="FFFFFF"/>
                  </a:solidFill>
                  <a:effectLst>
                    <a:glow rad="139700">
                      <a:srgbClr val="000000"/>
                    </a:glow>
                  </a:effectLst>
                </a:rPr>
                <a:t>其甸</a:t>
              </a:r>
              <a:endParaRPr lang="en-US" sz="2800" b="1" dirty="0">
                <a:solidFill>
                  <a:srgbClr val="FFFFFF"/>
                </a:solidFill>
                <a:effectLst>
                  <a:glow rad="139700">
                    <a:srgbClr val="000000"/>
                  </a:glow>
                </a:effectLst>
              </a:endParaRP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以及欺压他们的人的棍，你都折断了，像在米甸的日子一样。</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塞 </a:t>
            </a:r>
            <a:r>
              <a:rPr lang="en-US" sz="2800" b="1" dirty="0">
                <a:solidFill>
                  <a:schemeClr val="tx1"/>
                </a:solidFill>
                <a:effectLst>
                  <a:glow rad="139700">
                    <a:schemeClr val="bg2"/>
                  </a:glow>
                </a:effectLst>
                <a:cs typeface="+mj-cs"/>
              </a:rPr>
              <a:t>9:4b </a:t>
            </a:r>
            <a:r>
              <a:rPr lang="en-US" altLang="zh-CN" sz="2800" b="1" dirty="0">
                <a:solidFill>
                  <a:schemeClr val="tx1"/>
                </a:solidFill>
                <a:effectLst>
                  <a:glow rad="139700">
                    <a:schemeClr val="bg2"/>
                  </a:glow>
                </a:effectLst>
                <a:cs typeface="+mj-cs"/>
              </a:rPr>
              <a:t>CNVS</a:t>
            </a:r>
            <a:r>
              <a:rPr lang="en-US" sz="2800" b="1" dirty="0">
                <a:solidFill>
                  <a:schemeClr val="tx1"/>
                </a:solidFill>
                <a:effectLst>
                  <a:glow rad="139700">
                    <a:schemeClr val="bg2"/>
                  </a:glow>
                </a:effectLst>
                <a:cs typeface="+mj-cs"/>
              </a:rPr>
              <a:t>)</a:t>
            </a:r>
          </a:p>
        </p:txBody>
      </p:sp>
    </p:spTree>
    <p:extLst>
      <p:ext uri="{BB962C8B-B14F-4D97-AF65-F5344CB8AC3E}">
        <p14:creationId xmlns:p14="http://schemas.microsoft.com/office/powerpoint/2010/main" val="2774495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457200" y="620713"/>
            <a:ext cx="8305800" cy="6096000"/>
            <a:chOff x="-3" y="-3"/>
            <a:chExt cx="3778" cy="6792"/>
          </a:xfrm>
        </p:grpSpPr>
        <p:grpSp>
          <p:nvGrpSpPr>
            <p:cNvPr id="157700" name="Group 3"/>
            <p:cNvGrpSpPr>
              <a:grpSpLocks/>
            </p:cNvGrpSpPr>
            <p:nvPr/>
          </p:nvGrpSpPr>
          <p:grpSpPr bwMode="auto">
            <a:xfrm>
              <a:off x="0" y="0"/>
              <a:ext cx="3772" cy="6789"/>
              <a:chOff x="0" y="0"/>
              <a:chExt cx="3772" cy="6789"/>
            </a:xfrm>
          </p:grpSpPr>
          <p:grpSp>
            <p:nvGrpSpPr>
              <p:cNvPr id="157702" name="Group 4"/>
              <p:cNvGrpSpPr>
                <a:grpSpLocks/>
              </p:cNvGrpSpPr>
              <p:nvPr/>
            </p:nvGrpSpPr>
            <p:grpSpPr bwMode="auto">
              <a:xfrm>
                <a:off x="0" y="0"/>
                <a:ext cx="3772" cy="748"/>
                <a:chOff x="0" y="0"/>
                <a:chExt cx="3772" cy="748"/>
              </a:xfrm>
            </p:grpSpPr>
            <p:sp>
              <p:nvSpPr>
                <p:cNvPr id="157736"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a:solidFill>
                        <a:srgbClr val="FFFF00"/>
                      </a:solidFill>
                      <a:latin typeface="Arial" charset="0"/>
                      <a:cs typeface="Courier New" charset="0"/>
                    </a:rPr>
                    <a:t> </a:t>
                  </a:r>
                  <a:r>
                    <a:rPr lang="zh-CN" altLang="en-US" b="1">
                      <a:solidFill>
                        <a:srgbClr val="FFFF00"/>
                      </a:solidFill>
                      <a:latin typeface="Arial" charset="0"/>
                      <a:cs typeface="Courier New" charset="0"/>
                    </a:rPr>
                    <a:t>基甸</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玛拿西支派</a:t>
                  </a:r>
                  <a:r>
                    <a:rPr lang="en-GB" altLang="ja-JP" b="1">
                      <a:solidFill>
                        <a:srgbClr val="FFFF00"/>
                      </a:solidFill>
                      <a:latin typeface="Arial" charset="0"/>
                      <a:cs typeface="Courier New" charset="0"/>
                    </a:rPr>
                    <a:t>)</a:t>
                  </a:r>
                </a:p>
                <a:p>
                  <a:pPr algn="ct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又称为“耶路</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巴力”，伟大的巴立战士</a:t>
                  </a:r>
                  <a:r>
                    <a:rPr lang="en-GB" altLang="ja-JP" sz="1800" b="1">
                      <a:solidFill>
                        <a:srgbClr val="FFFF00"/>
                      </a:solidFill>
                      <a:latin typeface="Arial" charset="0"/>
                      <a:cs typeface="Courier New" charset="0"/>
                    </a:rPr>
                    <a:t>)</a:t>
                  </a:r>
                  <a:endParaRPr lang="en-GB" sz="1800" b="1">
                    <a:solidFill>
                      <a:srgbClr val="FFFF00"/>
                    </a:solidFill>
                    <a:latin typeface="Arial" charset="0"/>
                    <a:cs typeface="Arial" charset="0"/>
                  </a:endParaRPr>
                </a:p>
              </p:txBody>
            </p:sp>
            <p:sp>
              <p:nvSpPr>
                <p:cNvPr id="157737"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3" name="Group 7"/>
              <p:cNvGrpSpPr>
                <a:grpSpLocks/>
              </p:cNvGrpSpPr>
              <p:nvPr/>
            </p:nvGrpSpPr>
            <p:grpSpPr bwMode="auto">
              <a:xfrm>
                <a:off x="0" y="591"/>
                <a:ext cx="998" cy="790"/>
                <a:chOff x="0" y="591"/>
                <a:chExt cx="998" cy="790"/>
              </a:xfrm>
            </p:grpSpPr>
            <p:sp>
              <p:nvSpPr>
                <p:cNvPr id="157734" name="Rectangle 8"/>
                <p:cNvSpPr>
                  <a:spLocks noChangeArrowheads="1"/>
                </p:cNvSpPr>
                <p:nvPr/>
              </p:nvSpPr>
              <p:spPr bwMode="auto">
                <a:xfrm>
                  <a:off x="43" y="59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35"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4" name="Group 10"/>
              <p:cNvGrpSpPr>
                <a:grpSpLocks/>
              </p:cNvGrpSpPr>
              <p:nvPr/>
            </p:nvGrpSpPr>
            <p:grpSpPr bwMode="auto">
              <a:xfrm>
                <a:off x="998" y="591"/>
                <a:ext cx="2774" cy="790"/>
                <a:chOff x="998" y="591"/>
                <a:chExt cx="2774" cy="790"/>
              </a:xfrm>
            </p:grpSpPr>
            <p:sp>
              <p:nvSpPr>
                <p:cNvPr id="157732" name="Rectangle 11"/>
                <p:cNvSpPr>
                  <a:spLocks noChangeArrowheads="1"/>
                </p:cNvSpPr>
                <p:nvPr/>
              </p:nvSpPr>
              <p:spPr bwMode="auto">
                <a:xfrm>
                  <a:off x="1041" y="59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中北</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俄弗拉</a:t>
                  </a:r>
                  <a:r>
                    <a:rPr lang="en-GB" altLang="ja-JP" sz="1800" b="1">
                      <a:solidFill>
                        <a:srgbClr val="FFFF00"/>
                      </a:solidFill>
                      <a:latin typeface="Arial" charset="0"/>
                      <a:cs typeface="Courier New" charset="0"/>
                    </a:rPr>
                    <a:t>)</a:t>
                  </a:r>
                  <a:endParaRPr lang="en-GB" sz="1800" b="1">
                    <a:solidFill>
                      <a:srgbClr val="FFFF00"/>
                    </a:solidFill>
                    <a:latin typeface="Arial" charset="0"/>
                    <a:ea typeface="Courier New" charset="0"/>
                  </a:endParaRPr>
                </a:p>
              </p:txBody>
            </p:sp>
            <p:sp>
              <p:nvSpPr>
                <p:cNvPr id="157733"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5" name="Group 13"/>
              <p:cNvGrpSpPr>
                <a:grpSpLocks/>
              </p:cNvGrpSpPr>
              <p:nvPr/>
            </p:nvGrpSpPr>
            <p:grpSpPr bwMode="auto">
              <a:xfrm>
                <a:off x="0" y="1224"/>
                <a:ext cx="998" cy="790"/>
                <a:chOff x="0" y="1224"/>
                <a:chExt cx="998" cy="790"/>
              </a:xfrm>
            </p:grpSpPr>
            <p:sp>
              <p:nvSpPr>
                <p:cNvPr id="157730" name="Rectangle 14"/>
                <p:cNvSpPr>
                  <a:spLocks noChangeArrowheads="1"/>
                </p:cNvSpPr>
                <p:nvPr/>
              </p:nvSpPr>
              <p:spPr bwMode="auto">
                <a:xfrm>
                  <a:off x="43" y="122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31"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6" name="Group 16"/>
              <p:cNvGrpSpPr>
                <a:grpSpLocks/>
              </p:cNvGrpSpPr>
              <p:nvPr/>
            </p:nvGrpSpPr>
            <p:grpSpPr bwMode="auto">
              <a:xfrm>
                <a:off x="998" y="1224"/>
                <a:ext cx="2774" cy="790"/>
                <a:chOff x="998" y="1224"/>
                <a:chExt cx="2774" cy="790"/>
              </a:xfrm>
            </p:grpSpPr>
            <p:sp>
              <p:nvSpPr>
                <p:cNvPr id="157728" name="Rectangle 17"/>
                <p:cNvSpPr>
                  <a:spLocks noChangeArrowheads="1"/>
                </p:cNvSpPr>
                <p:nvPr/>
              </p:nvSpPr>
              <p:spPr bwMode="auto">
                <a:xfrm>
                  <a:off x="1041" y="122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a:t>
                  </a:r>
                  <a:r>
                    <a:rPr lang="en-GB" altLang="ja-JP" sz="1800" b="1">
                      <a:solidFill>
                        <a:srgbClr val="FFFF00"/>
                      </a:solidFill>
                      <a:latin typeface="Arial" charset="0"/>
                      <a:cs typeface="Courier New" charset="0"/>
                    </a:rPr>
                    <a:t>(6:1a)</a:t>
                  </a:r>
                  <a:endParaRPr lang="en-GB" sz="1800" b="1">
                    <a:solidFill>
                      <a:srgbClr val="FFFF00"/>
                    </a:solidFill>
                    <a:latin typeface="Arial" charset="0"/>
                    <a:cs typeface="Courier New" charset="0"/>
                  </a:endParaRPr>
                </a:p>
              </p:txBody>
            </p:sp>
            <p:sp>
              <p:nvSpPr>
                <p:cNvPr id="157729"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7" name="Group 19"/>
              <p:cNvGrpSpPr>
                <a:grpSpLocks/>
              </p:cNvGrpSpPr>
              <p:nvPr/>
            </p:nvGrpSpPr>
            <p:grpSpPr bwMode="auto">
              <a:xfrm>
                <a:off x="0" y="1865"/>
                <a:ext cx="998" cy="1012"/>
                <a:chOff x="0" y="1865"/>
                <a:chExt cx="998" cy="1012"/>
              </a:xfrm>
            </p:grpSpPr>
            <p:sp>
              <p:nvSpPr>
                <p:cNvPr id="157726" name="Rectangle 20"/>
                <p:cNvSpPr>
                  <a:spLocks noChangeArrowheads="1"/>
                </p:cNvSpPr>
                <p:nvPr/>
              </p:nvSpPr>
              <p:spPr bwMode="auto">
                <a:xfrm>
                  <a:off x="43" y="1865"/>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27"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8" name="Group 22"/>
              <p:cNvGrpSpPr>
                <a:grpSpLocks/>
              </p:cNvGrpSpPr>
              <p:nvPr/>
            </p:nvGrpSpPr>
            <p:grpSpPr bwMode="auto">
              <a:xfrm>
                <a:off x="998" y="2014"/>
                <a:ext cx="2774" cy="863"/>
                <a:chOff x="998" y="2014"/>
                <a:chExt cx="2774" cy="863"/>
              </a:xfrm>
            </p:grpSpPr>
            <p:sp>
              <p:nvSpPr>
                <p:cNvPr id="157724"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米甸人</a:t>
                  </a:r>
                  <a:r>
                    <a:rPr lang="en-GB" altLang="ja-JP" sz="1800" b="1">
                      <a:solidFill>
                        <a:srgbClr val="FFFF00"/>
                      </a:solidFill>
                      <a:latin typeface="Arial" charset="0"/>
                      <a:cs typeface="Courier New" charset="0"/>
                    </a:rPr>
                    <a:t> (6:1), </a:t>
                  </a:r>
                  <a:r>
                    <a:rPr lang="zh-CN" altLang="en-US" sz="1800" b="1">
                      <a:solidFill>
                        <a:srgbClr val="FFFF00"/>
                      </a:solidFill>
                      <a:latin typeface="Arial" charset="0"/>
                      <a:cs typeface="Courier New" charset="0"/>
                    </a:rPr>
                    <a:t>亚玛力人和其他东方人</a:t>
                  </a:r>
                  <a:r>
                    <a:rPr lang="en-GB" altLang="ja-JP" sz="1800" b="1">
                      <a:solidFill>
                        <a:srgbClr val="FFFF00"/>
                      </a:solidFill>
                      <a:latin typeface="Arial" charset="0"/>
                      <a:cs typeface="Courier New" charset="0"/>
                    </a:rPr>
                    <a:t> (6:3b) </a:t>
                  </a:r>
                </a:p>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为期</a:t>
                  </a:r>
                  <a:r>
                    <a:rPr lang="en-US" altLang="zh-CN" sz="1800" b="1">
                      <a:solidFill>
                        <a:srgbClr val="FFFF00"/>
                      </a:solidFill>
                      <a:latin typeface="Arial" charset="0"/>
                      <a:cs typeface="Courier New" charset="0"/>
                    </a:rPr>
                    <a:t>7 </a:t>
                  </a:r>
                  <a:r>
                    <a:rPr lang="zh-CN" altLang="en-US" sz="1800" b="1">
                      <a:solidFill>
                        <a:srgbClr val="FFFF00"/>
                      </a:solidFill>
                      <a:latin typeface="Arial" charset="0"/>
                      <a:cs typeface="Courier New" charset="0"/>
                    </a:rPr>
                    <a:t>年</a:t>
                  </a:r>
                  <a:r>
                    <a:rPr lang="en-GB" altLang="ja-JP" sz="1800" b="1">
                      <a:solidFill>
                        <a:srgbClr val="FFFF00"/>
                      </a:solidFill>
                      <a:latin typeface="Arial" charset="0"/>
                      <a:cs typeface="Courier New" charset="0"/>
                    </a:rPr>
                    <a:t>(6:1)</a:t>
                  </a:r>
                  <a:endParaRPr lang="en-GB" altLang="ja-JP" sz="1800" b="1">
                    <a:solidFill>
                      <a:srgbClr val="FFFF00"/>
                    </a:solidFill>
                    <a:latin typeface="Arial" charset="0"/>
                    <a:ea typeface="Arial" charset="0"/>
                    <a:cs typeface="Arial" charset="0"/>
                  </a:endParaRPr>
                </a:p>
                <a:p>
                  <a:endParaRPr lang="en-GB" sz="1800" b="1">
                    <a:solidFill>
                      <a:srgbClr val="FFFF00"/>
                    </a:solidFill>
                    <a:latin typeface="Arial" charset="0"/>
                    <a:ea typeface="Arial" charset="0"/>
                    <a:cs typeface="Arial" charset="0"/>
                  </a:endParaRPr>
                </a:p>
              </p:txBody>
            </p:sp>
            <p:sp>
              <p:nvSpPr>
                <p:cNvPr id="157725"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09" name="Group 25"/>
              <p:cNvGrpSpPr>
                <a:grpSpLocks/>
              </p:cNvGrpSpPr>
              <p:nvPr/>
            </p:nvGrpSpPr>
            <p:grpSpPr bwMode="auto">
              <a:xfrm>
                <a:off x="0" y="2720"/>
                <a:ext cx="998" cy="790"/>
                <a:chOff x="0" y="2720"/>
                <a:chExt cx="998" cy="790"/>
              </a:xfrm>
            </p:grpSpPr>
            <p:sp>
              <p:nvSpPr>
                <p:cNvPr id="157722" name="Rectangle 26"/>
                <p:cNvSpPr>
                  <a:spLocks noChangeArrowheads="1"/>
                </p:cNvSpPr>
                <p:nvPr/>
              </p:nvSpPr>
              <p:spPr bwMode="auto">
                <a:xfrm>
                  <a:off x="43" y="272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23"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0" name="Group 28"/>
              <p:cNvGrpSpPr>
                <a:grpSpLocks/>
              </p:cNvGrpSpPr>
              <p:nvPr/>
            </p:nvGrpSpPr>
            <p:grpSpPr bwMode="auto">
              <a:xfrm>
                <a:off x="998" y="2720"/>
                <a:ext cx="2774" cy="790"/>
                <a:chOff x="998" y="2720"/>
                <a:chExt cx="2774" cy="790"/>
              </a:xfrm>
            </p:grpSpPr>
            <p:sp>
              <p:nvSpPr>
                <p:cNvPr id="157720" name="Rectangle 29"/>
                <p:cNvSpPr>
                  <a:spLocks noChangeArrowheads="1"/>
                </p:cNvSpPr>
                <p:nvPr/>
              </p:nvSpPr>
              <p:spPr bwMode="auto">
                <a:xfrm>
                  <a:off x="1041" y="272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向耶和华呼求 </a:t>
                  </a:r>
                  <a:r>
                    <a:rPr lang="en-GB" sz="1800" b="1">
                      <a:solidFill>
                        <a:srgbClr val="FFFF00"/>
                      </a:solidFill>
                      <a:latin typeface="Arial" charset="0"/>
                      <a:cs typeface="Courier New" charset="0"/>
                    </a:rPr>
                    <a:t>(6:6b)</a:t>
                  </a:r>
                  <a:endParaRPr lang="en-GB" sz="1800" b="1">
                    <a:solidFill>
                      <a:srgbClr val="FFFF00"/>
                    </a:solidFill>
                    <a:latin typeface="Arial" charset="0"/>
                    <a:ea typeface="Courier New" charset="0"/>
                  </a:endParaRPr>
                </a:p>
              </p:txBody>
            </p:sp>
            <p:sp>
              <p:nvSpPr>
                <p:cNvPr id="157721"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1" name="Group 31"/>
              <p:cNvGrpSpPr>
                <a:grpSpLocks/>
              </p:cNvGrpSpPr>
              <p:nvPr/>
            </p:nvGrpSpPr>
            <p:grpSpPr bwMode="auto">
              <a:xfrm>
                <a:off x="0" y="3353"/>
                <a:ext cx="998" cy="790"/>
                <a:chOff x="0" y="3353"/>
                <a:chExt cx="998" cy="790"/>
              </a:xfrm>
            </p:grpSpPr>
            <p:sp>
              <p:nvSpPr>
                <p:cNvPr id="157718" name="Rectangle 32"/>
                <p:cNvSpPr>
                  <a:spLocks noChangeArrowheads="1"/>
                </p:cNvSpPr>
                <p:nvPr/>
              </p:nvSpPr>
              <p:spPr bwMode="auto">
                <a:xfrm>
                  <a:off x="43" y="335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57719"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2" name="Group 34"/>
              <p:cNvGrpSpPr>
                <a:grpSpLocks/>
              </p:cNvGrpSpPr>
              <p:nvPr/>
            </p:nvGrpSpPr>
            <p:grpSpPr bwMode="auto">
              <a:xfrm>
                <a:off x="998" y="3353"/>
                <a:ext cx="2774" cy="790"/>
                <a:chOff x="998" y="3353"/>
                <a:chExt cx="2774" cy="790"/>
              </a:xfrm>
            </p:grpSpPr>
            <p:sp>
              <p:nvSpPr>
                <p:cNvPr id="157716" name="Rectangle 35"/>
                <p:cNvSpPr>
                  <a:spLocks noChangeArrowheads="1"/>
                </p:cNvSpPr>
                <p:nvPr/>
              </p:nvSpPr>
              <p:spPr bwMode="auto">
                <a:xfrm>
                  <a:off x="1041" y="335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太平</a:t>
                  </a:r>
                  <a:r>
                    <a:rPr lang="en-US" altLang="zh-CN" sz="1800" b="1">
                      <a:solidFill>
                        <a:srgbClr val="FFFF00"/>
                      </a:solidFill>
                      <a:latin typeface="Arial" charset="0"/>
                      <a:cs typeface="Courier New" charset="0"/>
                    </a:rPr>
                    <a:t>40 </a:t>
                  </a:r>
                  <a:r>
                    <a:rPr lang="zh-CN" altLang="en-US" sz="1800" b="1">
                      <a:solidFill>
                        <a:srgbClr val="FFFF00"/>
                      </a:solidFill>
                      <a:latin typeface="Arial" charset="0"/>
                      <a:cs typeface="Courier New" charset="0"/>
                    </a:rPr>
                    <a:t>年</a:t>
                  </a:r>
                  <a:endParaRPr lang="en-GB" sz="1800" b="1">
                    <a:solidFill>
                      <a:srgbClr val="FFFF00"/>
                    </a:solidFill>
                    <a:latin typeface="Arial" charset="0"/>
                    <a:cs typeface="Courier New" charset="0"/>
                  </a:endParaRPr>
                </a:p>
              </p:txBody>
            </p:sp>
            <p:sp>
              <p:nvSpPr>
                <p:cNvPr id="157717"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57713" name="Group 37"/>
              <p:cNvGrpSpPr>
                <a:grpSpLocks/>
              </p:cNvGrpSpPr>
              <p:nvPr/>
            </p:nvGrpSpPr>
            <p:grpSpPr bwMode="auto">
              <a:xfrm>
                <a:off x="0" y="4143"/>
                <a:ext cx="3772" cy="2646"/>
                <a:chOff x="0" y="4143"/>
                <a:chExt cx="3772" cy="2646"/>
              </a:xfrm>
            </p:grpSpPr>
            <p:sp>
              <p:nvSpPr>
                <p:cNvPr id="157714"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 typeface="Times New Roman" charset="0"/>
                    <a:buAutoNum type="arabicPeriod" startAt="6"/>
                  </a:pPr>
                  <a:r>
                    <a:rPr lang="zh-CN" altLang="en-US" sz="1800" b="1">
                      <a:solidFill>
                        <a:srgbClr val="FFFF00"/>
                      </a:solidFill>
                      <a:latin typeface="Arial" charset="0"/>
                      <a:cs typeface="Courier New" charset="0"/>
                    </a:rPr>
                    <a:t>耶和华将基甸的军队从</a:t>
                  </a:r>
                  <a:r>
                    <a:rPr lang="en-US" altLang="zh-CN" sz="1800" b="1">
                      <a:solidFill>
                        <a:srgbClr val="FFFF00"/>
                      </a:solidFill>
                      <a:latin typeface="Arial" charset="0"/>
                      <a:cs typeface="Courier New" charset="0"/>
                    </a:rPr>
                    <a:t>3</a:t>
                  </a:r>
                  <a:r>
                    <a:rPr lang="zh-CN" altLang="en-US" sz="1800" b="1">
                      <a:solidFill>
                        <a:srgbClr val="FFFF00"/>
                      </a:solidFill>
                      <a:latin typeface="Arial" charset="0"/>
                      <a:cs typeface="Courier New" charset="0"/>
                    </a:rPr>
                    <a:t>万</a:t>
                  </a:r>
                  <a:r>
                    <a:rPr lang="en-US" altLang="zh-CN" sz="1800" b="1">
                      <a:solidFill>
                        <a:srgbClr val="FFFF00"/>
                      </a:solidFill>
                      <a:latin typeface="Arial" charset="0"/>
                      <a:cs typeface="Courier New" charset="0"/>
                    </a:rPr>
                    <a:t>2</a:t>
                  </a:r>
                  <a:r>
                    <a:rPr lang="zh-CN" altLang="en-US" sz="1800" b="1">
                      <a:solidFill>
                        <a:srgbClr val="FFFF00"/>
                      </a:solidFill>
                      <a:latin typeface="Arial" charset="0"/>
                      <a:cs typeface="Courier New" charset="0"/>
                    </a:rPr>
                    <a:t>千人减至</a:t>
                  </a:r>
                  <a:r>
                    <a:rPr lang="en-US" altLang="zh-CN" sz="1800" b="1">
                      <a:solidFill>
                        <a:srgbClr val="FFFF00"/>
                      </a:solidFill>
                      <a:latin typeface="Arial" charset="0"/>
                      <a:cs typeface="Courier New" charset="0"/>
                    </a:rPr>
                    <a:t>3</a:t>
                  </a:r>
                  <a:r>
                    <a:rPr lang="zh-CN" altLang="en-US" sz="1800" b="1">
                      <a:solidFill>
                        <a:srgbClr val="FFFF00"/>
                      </a:solidFill>
                      <a:latin typeface="Arial" charset="0"/>
                      <a:cs typeface="Courier New" charset="0"/>
                    </a:rPr>
                    <a:t>百人后从敌方给了一个应证。</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参阅来</a:t>
                  </a:r>
                  <a:r>
                    <a:rPr lang="en-GB" altLang="ja-JP" sz="1800" b="1">
                      <a:solidFill>
                        <a:srgbClr val="FFFF00"/>
                      </a:solidFill>
                      <a:latin typeface="Arial" charset="0"/>
                      <a:cs typeface="Courier New" charset="0"/>
                    </a:rPr>
                    <a:t>11:32 “...</a:t>
                  </a:r>
                  <a:r>
                    <a:rPr lang="zh-CN" altLang="en-US" sz="1800" b="1">
                      <a:solidFill>
                        <a:srgbClr val="FFFF00"/>
                      </a:solidFill>
                      <a:latin typeface="Arial" charset="0"/>
                      <a:cs typeface="Courier New" charset="0"/>
                    </a:rPr>
                    <a:t>细说基甸，巴拉，参孙，俄弗他</a:t>
                  </a:r>
                  <a:r>
                    <a:rPr lang="en-US" altLang="zh-CN" sz="1800" b="1">
                      <a:solidFill>
                        <a:srgbClr val="FFFF00"/>
                      </a:solidFill>
                      <a:latin typeface="Arial" charset="0"/>
                      <a:cs typeface="Courier New" charset="0"/>
                    </a:rPr>
                    <a:t>.</a:t>
                  </a:r>
                  <a:r>
                    <a:rPr lang="en-GB" altLang="ja-JP" sz="1800" b="1">
                      <a:solidFill>
                        <a:srgbClr val="FFFF00"/>
                      </a:solidFill>
                      <a:latin typeface="Arial" charset="0"/>
                      <a:cs typeface="Courier New" charset="0"/>
                    </a:rPr>
                    <a:t>..</a:t>
                  </a:r>
                  <a:r>
                    <a:rPr lang="zh-CN" altLang="en-US" sz="1800" b="1">
                      <a:solidFill>
                        <a:srgbClr val="FFFF00"/>
                      </a:solidFill>
                      <a:latin typeface="Arial" charset="0"/>
                      <a:cs typeface="Courier New" charset="0"/>
                    </a:rPr>
                    <a:t>他们因为信制服了敌国</a:t>
                  </a:r>
                  <a:r>
                    <a:rPr lang="en-US" altLang="zh-CN" sz="1800" b="1">
                      <a:solidFill>
                        <a:srgbClr val="FFFF00"/>
                      </a:solidFill>
                      <a:latin typeface="Arial" charset="0"/>
                      <a:cs typeface="Courier New" charset="0"/>
                    </a:rPr>
                    <a:t>…”</a:t>
                  </a:r>
                  <a:r>
                    <a:rPr lang="zh-CN" altLang="en-US" sz="1800" b="1">
                      <a:solidFill>
                        <a:srgbClr val="FFFF00"/>
                      </a:solidFill>
                      <a:latin typeface="Arial" charset="0"/>
                      <a:cs typeface="Courier New" charset="0"/>
                    </a:rPr>
                    <a:t>此经文显示基甸虽然面对超乎常人极限的处境却仍然顺服于神的呼召。因此他是信心之英雄。</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他愚蠢地造了一个金盔甲让人膜拜。</a:t>
                  </a:r>
                  <a:endParaRPr lang="en-GB" altLang="ja-JP" sz="1800" b="1">
                    <a:solidFill>
                      <a:srgbClr val="FFFF00"/>
                    </a:solidFill>
                    <a:latin typeface="Arial" charset="0"/>
                    <a:cs typeface="Courier New" charset="0"/>
                  </a:endParaRPr>
                </a:p>
                <a:p>
                  <a:pPr marL="365125" indent="-365125" eaLnBrk="0" hangingPunct="0">
                    <a:buFont typeface="Times New Roman" charset="0"/>
                    <a:buAutoNum type="arabicPeriod" startAt="6"/>
                  </a:pPr>
                  <a:r>
                    <a:rPr lang="zh-CN" altLang="en-US" sz="1800" b="1">
                      <a:solidFill>
                        <a:srgbClr val="FFFF00"/>
                      </a:solidFill>
                      <a:latin typeface="Arial" charset="0"/>
                      <a:cs typeface="Courier New" charset="0"/>
                    </a:rPr>
                    <a:t>他妾房所生的儿子把他七十个儿子杀掉，唯独约坦存留下来。</a:t>
                  </a:r>
                  <a:endParaRPr lang="en-GB" sz="2000" b="1">
                    <a:solidFill>
                      <a:srgbClr val="FFFF00"/>
                    </a:solidFill>
                    <a:latin typeface="Arial" charset="0"/>
                    <a:cs typeface="Arial" charset="0"/>
                  </a:endParaRPr>
                </a:p>
              </p:txBody>
            </p:sp>
            <p:sp>
              <p:nvSpPr>
                <p:cNvPr id="157715"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57701"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57699" name="Text Box 41"/>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177</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26988"/>
            <a:ext cx="7772400" cy="64770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其甸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36572296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亚比米勒在哪里做</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9905544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作个坚定的人</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5723107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陀拉在哪里做士师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1823232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9863484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5"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6" restart="whenNotActive" fill="hold" evtFilter="cancelBubble" nodeType="interactiveSeq">
                <p:stCondLst>
                  <p:cond evt="onClick" delay="0">
                    <p:tgtEl>
                      <p:spTgt spid="84995"/>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2" presetClass="mediacall" presetSubtype="0" fill="hold" nodeType="clickEffect">
                                  <p:stCondLst>
                                    <p:cond delay="0"/>
                                  </p:stCondLst>
                                  <p:childTnLst>
                                    <p:cmd type="call" cmd="togglePause">
                                      <p:cBhvr>
                                        <p:cTn id="110"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睚珥在哪里做士师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altLang="zh-CN"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2895243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耶弗他在哪里做士师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67" name="Text Box 32"/>
          <p:cNvSpPr txBox="1">
            <a:spLocks noChangeArrowheads="1"/>
          </p:cNvSpPr>
          <p:nvPr/>
        </p:nvSpPr>
        <p:spPr bwMode="auto">
          <a:xfrm>
            <a:off x="3707904" y="30689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32"/>
          <p:cNvSpPr txBox="1">
            <a:spLocks noChangeArrowheads="1"/>
          </p:cNvSpPr>
          <p:nvPr/>
        </p:nvSpPr>
        <p:spPr bwMode="auto">
          <a:xfrm>
            <a:off x="5004048" y="364502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亚扪人</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5364595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耶弗他的胜利</a:t>
            </a:r>
            <a:r>
              <a:rPr lang="en-US" sz="3600" b="1" dirty="0">
                <a:solidFill>
                  <a:srgbClr val="FFFFFF"/>
                </a:solidFill>
                <a:effectLst>
                  <a:glow rad="177800">
                    <a:schemeClr val="tx1"/>
                  </a:glow>
                </a:effectLst>
                <a:latin typeface="Arial" charset="0"/>
                <a:ea typeface="ＭＳ Ｐゴシック" charset="0"/>
              </a:rPr>
              <a:t> (10:17–12:6)</a:t>
            </a:r>
          </a:p>
        </p:txBody>
      </p:sp>
    </p:spTree>
    <p:extLst>
      <p:ext uri="{BB962C8B-B14F-4D97-AF65-F5344CB8AC3E}">
        <p14:creationId xmlns:p14="http://schemas.microsoft.com/office/powerpoint/2010/main" val="5906164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18721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eaLnBrk="1" hangingPunct="1">
              <a:lnSpc>
                <a:spcPct val="90000"/>
              </a:lnSpc>
              <a:buFont typeface="Symbol" charset="0"/>
              <a:buNone/>
            </a:pPr>
            <a:r>
              <a:rPr lang="zh-CN" altLang="en-US" sz="2600" b="1" dirty="0">
                <a:latin typeface="Arial" charset="0"/>
                <a:ea typeface="ＭＳ Ｐゴシック" charset="0"/>
                <a:cs typeface="ＭＳ Ｐゴシック" charset="0"/>
              </a:rPr>
              <a:t>赞同</a:t>
            </a:r>
            <a:endParaRPr lang="en-US" sz="2600" b="1" dirty="0">
              <a:latin typeface="Arial" charset="0"/>
              <a:ea typeface="ＭＳ Ｐゴシック" charset="0"/>
              <a:cs typeface="ＭＳ Ｐゴシック" charset="0"/>
            </a:endParaRPr>
          </a:p>
          <a:p>
            <a:pPr eaLnBrk="1" hangingPunct="1">
              <a:lnSpc>
                <a:spcPct val="90000"/>
              </a:lnSpc>
            </a:pPr>
            <a:r>
              <a:rPr lang="zh-CN" altLang="en-US" sz="2600" i="1" dirty="0">
                <a:latin typeface="Arial" charset="0"/>
                <a:ea typeface="ＭＳ Ｐゴシック" charset="0"/>
                <a:cs typeface="ＭＳ Ｐゴシック" charset="0"/>
              </a:rPr>
              <a:t>王上</a:t>
            </a:r>
            <a:r>
              <a:rPr lang="en-US" altLang="ja-JP" sz="2600" i="1" dirty="0">
                <a:latin typeface="Arial" charset="0"/>
                <a:ea typeface="ＭＳ Ｐゴシック" charset="0"/>
                <a:cs typeface="ＭＳ Ｐゴシック" charset="0"/>
              </a:rPr>
              <a:t>6:1    </a:t>
            </a:r>
          </a:p>
          <a:p>
            <a:pPr eaLnBrk="1" hangingPunct="1">
              <a:lnSpc>
                <a:spcPct val="90000"/>
              </a:lnSpc>
              <a:buNone/>
            </a:pPr>
            <a:r>
              <a:rPr lang="en-US"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从出埃及到所罗门间圣殿为期</a:t>
            </a:r>
            <a:r>
              <a:rPr lang="en-US" altLang="ja-JP" sz="2600" dirty="0">
                <a:solidFill>
                  <a:schemeClr val="accent1"/>
                </a:solidFill>
                <a:latin typeface="Arial" charset="0"/>
                <a:ea typeface="ＭＳ Ｐゴシック" charset="0"/>
                <a:cs typeface="ＭＳ Ｐゴシック" charset="0"/>
              </a:rPr>
              <a:t>480</a:t>
            </a:r>
            <a:r>
              <a:rPr lang="en-US" altLang="ja-JP"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年</a:t>
            </a:r>
            <a:r>
              <a:rPr lang="en-US" altLang="ja-JP" sz="2600" dirty="0">
                <a:latin typeface="Arial" charset="0"/>
                <a:ea typeface="ＭＳ Ｐゴシック" charset="0"/>
                <a:cs typeface="ＭＳ Ｐゴシック" charset="0"/>
              </a:rPr>
              <a:t> (966)</a:t>
            </a:r>
          </a:p>
          <a:p>
            <a:pPr eaLnBrk="1" hangingPunct="1">
              <a:lnSpc>
                <a:spcPct val="90000"/>
              </a:lnSpc>
              <a:buFont typeface="Symbol" charset="0"/>
              <a:buNone/>
            </a:pPr>
            <a:endParaRPr lang="en-US" sz="2600" dirty="0">
              <a:latin typeface="Arial" charset="0"/>
              <a:ea typeface="ＭＳ Ｐゴシック" charset="0"/>
              <a:cs typeface="ＭＳ Ｐゴシック" charset="0"/>
            </a:endParaRPr>
          </a:p>
          <a:p>
            <a:pPr eaLnBrk="1" hangingPunct="1">
              <a:lnSpc>
                <a:spcPct val="90000"/>
              </a:lnSpc>
            </a:pPr>
            <a:r>
              <a:rPr lang="zh-CN" altLang="en-US" sz="2600" i="1" dirty="0">
                <a:latin typeface="Arial" charset="0"/>
                <a:ea typeface="ＭＳ Ｐゴシック" charset="0"/>
                <a:cs typeface="ＭＳ Ｐゴシック" charset="0"/>
              </a:rPr>
              <a:t>士</a:t>
            </a:r>
            <a:r>
              <a:rPr lang="en-US" altLang="zh-CN" sz="2600" i="1" dirty="0">
                <a:latin typeface="Arial" charset="0"/>
                <a:ea typeface="ＭＳ Ｐゴシック" charset="0"/>
                <a:cs typeface="ＭＳ Ｐゴシック" charset="0"/>
              </a:rPr>
              <a:t>11:26 </a:t>
            </a:r>
            <a:r>
              <a:rPr lang="zh-CN" altLang="en-US" sz="2600" i="1" dirty="0">
                <a:latin typeface="Arial" charset="0"/>
                <a:ea typeface="ＭＳ Ｐゴシック" charset="0"/>
                <a:cs typeface="ＭＳ Ｐゴシック" charset="0"/>
              </a:rPr>
              <a:t>－</a:t>
            </a:r>
            <a:r>
              <a:rPr lang="zh-CN" altLang="en-US" sz="2600" dirty="0">
                <a:latin typeface="Arial" charset="0"/>
                <a:ea typeface="ＭＳ Ｐゴシック" charset="0"/>
                <a:cs typeface="ＭＳ Ｐゴシック" charset="0"/>
              </a:rPr>
              <a:t>耶弗他计算自己的年代</a:t>
            </a:r>
            <a:r>
              <a:rPr lang="en-US" altLang="zh-CN" sz="2600" dirty="0">
                <a:latin typeface="Arial" charset="0"/>
                <a:ea typeface="ＭＳ Ｐゴシック" charset="0"/>
                <a:cs typeface="ＭＳ Ｐゴシック" charset="0"/>
              </a:rPr>
              <a:t>(c.1100)</a:t>
            </a:r>
            <a:r>
              <a:rPr lang="zh-CN" altLang="en-US" sz="2600" dirty="0">
                <a:latin typeface="Arial" charset="0"/>
                <a:ea typeface="ＭＳ Ｐゴシック" charset="0"/>
                <a:cs typeface="ＭＳ Ｐゴシック" charset="0"/>
              </a:rPr>
              <a:t>与讨伐的时期相隔</a:t>
            </a:r>
            <a:r>
              <a:rPr lang="en-US" altLang="zh-CN" sz="2600" dirty="0">
                <a:solidFill>
                  <a:schemeClr val="tx2">
                    <a:lumMod val="75000"/>
                  </a:schemeClr>
                </a:solidFill>
                <a:latin typeface="Arial" charset="0"/>
                <a:ea typeface="ＭＳ Ｐゴシック" charset="0"/>
                <a:cs typeface="ＭＳ Ｐゴシック" charset="0"/>
              </a:rPr>
              <a:t>300</a:t>
            </a:r>
            <a:r>
              <a:rPr lang="en-US" altLang="zh-CN" sz="2600" dirty="0">
                <a:latin typeface="Arial" charset="0"/>
                <a:ea typeface="ＭＳ Ｐゴシック" charset="0"/>
                <a:cs typeface="ＭＳ Ｐゴシック" charset="0"/>
              </a:rPr>
              <a:t> </a:t>
            </a:r>
            <a:r>
              <a:rPr lang="zh-CN" altLang="en-US" sz="2600" dirty="0">
                <a:latin typeface="Arial" charset="0"/>
                <a:ea typeface="ＭＳ Ｐゴシック" charset="0"/>
                <a:cs typeface="ＭＳ Ｐゴシック" charset="0"/>
              </a:rPr>
              <a:t>年</a:t>
            </a:r>
          </a:p>
        </p:txBody>
      </p:sp>
      <p:sp>
        <p:nvSpPr>
          <p:cNvPr id="400386"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dirty="0">
                <a:latin typeface="Arial" charset="0"/>
                <a:ea typeface="ＭＳ Ｐゴシック" charset="0"/>
                <a:cs typeface="ＭＳ Ｐゴシック" charset="0"/>
              </a:rPr>
              <a:t>耶弗他的资料显示早期出埃及 </a:t>
            </a:r>
            <a:r>
              <a:rPr lang="en-US" altLang="zh-CN" b="1" dirty="0">
                <a:latin typeface="Arial" charset="0"/>
                <a:ea typeface="ＭＳ Ｐゴシック" charset="0"/>
                <a:cs typeface="ＭＳ Ｐゴシック" charset="0"/>
              </a:rPr>
              <a:t>(1446)</a:t>
            </a:r>
            <a:endParaRPr lang="en-US" dirty="0">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cs typeface="Arial" charset="0"/>
              </a:rPr>
              <a:t>圣殿 </a:t>
            </a:r>
            <a:r>
              <a:rPr lang="en-US" sz="2800" b="1" dirty="0">
                <a:solidFill>
                  <a:srgbClr val="FFFFFF"/>
                </a:solidFill>
                <a:effectLst>
                  <a:outerShdw blurRad="38100" dist="38100" dir="2700000" algn="tl">
                    <a:srgbClr val="200B5B"/>
                  </a:outerShdw>
                </a:effectLst>
                <a:cs typeface="Arial" charset="0"/>
              </a:rPr>
              <a:t>= 	</a:t>
            </a:r>
            <a:r>
              <a:rPr lang="zh-CN" altLang="en-US" sz="2800" b="1" dirty="0">
                <a:solidFill>
                  <a:srgbClr val="FFFFFF"/>
                </a:solidFill>
                <a:effectLst>
                  <a:outerShdw blurRad="38100" dist="38100" dir="2700000" algn="tl">
                    <a:srgbClr val="200B5B"/>
                  </a:outerShdw>
                </a:effectLst>
                <a:cs typeface="Arial" charset="0"/>
              </a:rPr>
              <a:t>主前</a:t>
            </a:r>
            <a:r>
              <a:rPr lang="en-US" sz="2800" b="1" dirty="0">
                <a:solidFill>
                  <a:srgbClr val="FFFFFF"/>
                </a:solidFill>
                <a:effectLst>
                  <a:outerShdw blurRad="38100" dist="38100" dir="2700000" algn="tl">
                    <a:srgbClr val="200B5B"/>
                  </a:outerShdw>
                </a:effectLst>
                <a:cs typeface="Arial" charset="0"/>
              </a:rPr>
              <a:t>966</a:t>
            </a:r>
          </a:p>
        </p:txBody>
      </p:sp>
      <p:sp>
        <p:nvSpPr>
          <p:cNvPr id="6" name="Text Box 5"/>
          <p:cNvSpPr txBox="1">
            <a:spLocks noChangeArrowheads="1"/>
          </p:cNvSpPr>
          <p:nvPr/>
        </p:nvSpPr>
        <p:spPr bwMode="auto">
          <a:xfrm>
            <a:off x="5029200" y="1676400"/>
            <a:ext cx="36576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cs typeface="Arial" charset="0"/>
              </a:rPr>
              <a:t>出埃及</a:t>
            </a:r>
            <a:r>
              <a:rPr lang="en-US" sz="2800" b="1" dirty="0">
                <a:solidFill>
                  <a:srgbClr val="FFFFFF"/>
                </a:solidFill>
                <a:effectLst>
                  <a:outerShdw blurRad="38100" dist="38100" dir="2700000" algn="tl">
                    <a:srgbClr val="000000"/>
                  </a:outerShdw>
                </a:effectLst>
                <a:cs typeface="Arial" charset="0"/>
              </a:rPr>
              <a:t>	</a:t>
            </a:r>
            <a:r>
              <a:rPr lang="zh-CN" altLang="en-US" sz="2800" b="1" dirty="0">
                <a:solidFill>
                  <a:srgbClr val="FFFFFF"/>
                </a:solidFill>
                <a:effectLst>
                  <a:outerShdw blurRad="38100" dist="38100" dir="2700000" algn="tl">
                    <a:srgbClr val="000000"/>
                  </a:outerShdw>
                </a:effectLst>
                <a:cs typeface="Arial" charset="0"/>
              </a:rPr>
              <a:t>主前</a:t>
            </a:r>
            <a:r>
              <a:rPr lang="en-US" sz="2800" b="1" dirty="0">
                <a:solidFill>
                  <a:srgbClr val="FFFFFF"/>
                </a:solidFill>
                <a:effectLst>
                  <a:outerShdw blurRad="38100" dist="38100" dir="2700000" algn="tl">
                    <a:srgbClr val="000000"/>
                  </a:outerShdw>
                </a:effectLst>
                <a:cs typeface="Arial" charset="0"/>
              </a:rPr>
              <a:t>1446 </a:t>
            </a: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2800" b="1" u="sng" dirty="0">
                <a:solidFill>
                  <a:srgbClr val="FFFFFF"/>
                </a:solidFill>
                <a:effectLst>
                  <a:outerShdw blurRad="38100" dist="38100" dir="2700000" algn="tl">
                    <a:srgbClr val="000000"/>
                  </a:outerShdw>
                </a:effectLst>
                <a:cs typeface="Arial" charset="0"/>
              </a:rPr>
              <a:t>+	480 </a:t>
            </a:r>
            <a:r>
              <a:rPr lang="zh-CN" altLang="en-US" sz="2800" b="1" u="sng" dirty="0">
                <a:solidFill>
                  <a:srgbClr val="FFFFFF"/>
                </a:solidFill>
                <a:effectLst>
                  <a:outerShdw blurRad="38100" dist="38100" dir="2700000" algn="tl">
                    <a:srgbClr val="000000"/>
                  </a:outerShdw>
                </a:effectLst>
                <a:cs typeface="Arial" charset="0"/>
              </a:rPr>
              <a:t>年</a:t>
            </a:r>
            <a:endParaRPr lang="en-US" sz="2800" b="1" u="sng" dirty="0">
              <a:solidFill>
                <a:srgbClr val="FFFFFF"/>
              </a:solidFill>
              <a:effectLst>
                <a:outerShdw blurRad="38100" dist="38100" dir="2700000" algn="tl">
                  <a:srgbClr val="000000"/>
                </a:outerShdw>
              </a:effectLst>
              <a:cs typeface="Arial"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cs typeface="Arial" charset="0"/>
              </a:rPr>
              <a:t>朝代开始 </a:t>
            </a:r>
            <a:r>
              <a:rPr lang="en-US" sz="2800" b="1" dirty="0">
                <a:solidFill>
                  <a:srgbClr val="FFFFFF"/>
                </a:solidFill>
                <a:effectLst>
                  <a:outerShdw blurRad="38100" dist="38100" dir="2700000" algn="tl">
                    <a:srgbClr val="200B5B"/>
                  </a:outerShdw>
                </a:effectLst>
                <a:cs typeface="Arial" charset="0"/>
              </a:rPr>
              <a:t>= 	970/71</a:t>
            </a: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2800" b="1" u="sng" dirty="0">
                <a:solidFill>
                  <a:srgbClr val="FFFFFF"/>
                </a:solidFill>
                <a:effectLst>
                  <a:outerShdw blurRad="38100" dist="38100" dir="2700000" algn="tl">
                    <a:srgbClr val="000000"/>
                  </a:outerShdw>
                </a:effectLst>
                <a:cs typeface="Arial" charset="0"/>
              </a:rPr>
              <a:t>+	4 </a:t>
            </a:r>
            <a:r>
              <a:rPr lang="zh-CN" altLang="en-US" sz="2800" b="1" u="sng" dirty="0">
                <a:solidFill>
                  <a:srgbClr val="FFFFFF"/>
                </a:solidFill>
                <a:effectLst>
                  <a:outerShdw blurRad="38100" dist="38100" dir="2700000" algn="tl">
                    <a:srgbClr val="000000"/>
                  </a:outerShdw>
                </a:effectLst>
                <a:cs typeface="Arial" charset="0"/>
              </a:rPr>
              <a:t>年</a:t>
            </a:r>
            <a:endParaRPr lang="en-US" sz="2800" b="1" u="sng" dirty="0">
              <a:solidFill>
                <a:srgbClr val="FFFFFF"/>
              </a:solidFill>
              <a:effectLst>
                <a:outerShdw blurRad="38100" dist="38100" dir="2700000" algn="tl">
                  <a:srgbClr val="000000"/>
                </a:outerShdw>
              </a:effectLst>
              <a:cs typeface="Arial" charset="0"/>
            </a:endParaRPr>
          </a:p>
        </p:txBody>
      </p:sp>
      <p:sp>
        <p:nvSpPr>
          <p:cNvPr id="400392" name="TextBox 9"/>
          <p:cNvSpPr txBox="1">
            <a:spLocks noChangeArrowheads="1"/>
          </p:cNvSpPr>
          <p:nvPr/>
        </p:nvSpPr>
        <p:spPr bwMode="auto">
          <a:xfrm>
            <a:off x="8316913" y="5715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rPr>
              <a:t>109</a:t>
            </a:r>
          </a:p>
        </p:txBody>
      </p:sp>
    </p:spTree>
    <p:extLst>
      <p:ext uri="{BB962C8B-B14F-4D97-AF65-F5344CB8AC3E}">
        <p14:creationId xmlns:p14="http://schemas.microsoft.com/office/powerpoint/2010/main" val="3306923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utoUpdateAnimBg="0"/>
      <p:bldP spid="8" grpId="0" animBg="1" autoUpdateAnimBg="0"/>
      <p:bldP spid="9"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200B5B"/>
                  </a:outerShdw>
                </a:effectLst>
                <a:latin typeface="Arial" charset="0"/>
                <a:cs typeface="Arial" charset="0"/>
              </a:rPr>
              <a:t>讨伐</a:t>
            </a:r>
            <a:r>
              <a:rPr lang="en-US" sz="2800" b="1" dirty="0">
                <a:solidFill>
                  <a:srgbClr val="FFFFFF"/>
                </a:solidFill>
                <a:effectLst>
                  <a:outerShdw blurRad="38100" dist="38100" dir="2700000" algn="tl">
                    <a:srgbClr val="200B5B"/>
                  </a:outerShdw>
                </a:effectLst>
                <a:latin typeface="Arial" charset="0"/>
                <a:cs typeface="Arial" charset="0"/>
              </a:rPr>
              <a:t>=</a:t>
            </a:r>
          </a:p>
        </p:txBody>
      </p:sp>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流本</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迦得</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玛拿西</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耶弗他</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对战 </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亚扪人</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亚扪人</a:t>
            </a:r>
          </a:p>
        </p:txBody>
      </p:sp>
      <p:sp>
        <p:nvSpPr>
          <p:cNvPr id="9" name="Text Box 5"/>
          <p:cNvSpPr txBox="1">
            <a:spLocks noChangeArrowheads="1"/>
          </p:cNvSpPr>
          <p:nvPr/>
        </p:nvSpPr>
        <p:spPr bwMode="auto">
          <a:xfrm>
            <a:off x="3984848" y="2623236"/>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基列</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耶弗他</a:t>
            </a:r>
            <a:r>
              <a:rPr lang="en-US" sz="2800" b="1" dirty="0">
                <a:solidFill>
                  <a:srgbClr val="FFFFFF"/>
                </a:solidFill>
                <a:effectLst>
                  <a:outerShdw blurRad="38100" dist="38100" dir="2700000" algn="tl">
                    <a:srgbClr val="000000"/>
                  </a:outerShdw>
                </a:effectLst>
                <a:latin typeface="Arial" charset="0"/>
                <a:cs typeface="Arial" charset="0"/>
              </a:rPr>
              <a:t>	</a:t>
            </a:r>
            <a:r>
              <a:rPr lang="zh-CN" altLang="en-US" sz="2800" b="1" dirty="0">
                <a:solidFill>
                  <a:srgbClr val="FFFFFF"/>
                </a:solidFill>
                <a:effectLst>
                  <a:outerShdw blurRad="38100" dist="38100" dir="2700000" algn="tl">
                    <a:srgbClr val="000000"/>
                  </a:outerShdw>
                </a:effectLst>
                <a:latin typeface="Arial" charset="0"/>
                <a:cs typeface="Arial" charset="0"/>
              </a:rPr>
              <a:t>主前</a:t>
            </a:r>
            <a:r>
              <a:rPr lang="en-US" sz="2800" b="1" dirty="0">
                <a:solidFill>
                  <a:srgbClr val="FFFFFF"/>
                </a:solidFill>
                <a:effectLst>
                  <a:outerShdw blurRad="38100" dist="38100" dir="2700000" algn="tl">
                    <a:srgbClr val="000000"/>
                  </a:outerShdw>
                </a:effectLst>
                <a:latin typeface="Arial" charset="0"/>
                <a:cs typeface="Arial" charset="0"/>
              </a:rPr>
              <a:t>1100 </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b="1"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6804248" y="5486400"/>
            <a:ext cx="2111152"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2800" b="1" dirty="0">
                <a:solidFill>
                  <a:srgbClr val="FFFFFF"/>
                </a:solidFill>
                <a:effectLst>
                  <a:outerShdw blurRad="38100" dist="38100" dir="2700000" algn="tl">
                    <a:srgbClr val="000000"/>
                  </a:outerShdw>
                </a:effectLst>
                <a:latin typeface="Arial" charset="0"/>
                <a:cs typeface="Arial" charset="0"/>
              </a:rPr>
              <a:t>主前</a:t>
            </a:r>
            <a:r>
              <a:rPr lang="en-US" sz="2800" b="1" dirty="0">
                <a:solidFill>
                  <a:srgbClr val="FFFFFF"/>
                </a:solidFill>
                <a:effectLst>
                  <a:outerShdw blurRad="38100" dist="38100" dir="2700000" algn="tl">
                    <a:srgbClr val="000000"/>
                  </a:outerShdw>
                </a:effectLst>
                <a:latin typeface="Arial" charset="0"/>
                <a:cs typeface="Arial" charset="0"/>
              </a:rPr>
              <a:t>1400</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outerShdw blurRad="38100" dist="38100" dir="2700000" algn="tl">
                    <a:srgbClr val="000000"/>
                  </a:outerShdw>
                </a:effectLst>
                <a:latin typeface="Arial" charset="0"/>
                <a:cs typeface="Arial" charset="0"/>
              </a:rPr>
              <a:t>70a, 70g</a:t>
            </a:r>
          </a:p>
        </p:txBody>
      </p:sp>
    </p:spTree>
    <p:extLst>
      <p:ext uri="{BB962C8B-B14F-4D97-AF65-F5344CB8AC3E}">
        <p14:creationId xmlns:p14="http://schemas.microsoft.com/office/powerpoint/2010/main" val="143413887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sz="half" idx="1"/>
          </p:nvPr>
        </p:nvSpPr>
        <p:spPr>
          <a:xfrm>
            <a:off x="1219200" y="1295400"/>
            <a:ext cx="3505200" cy="53340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赞同</a:t>
            </a:r>
            <a:endParaRPr lang="en-US" altLang="ja-JP" sz="2600" b="1">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王上</a:t>
            </a:r>
            <a:r>
              <a:rPr lang="en-US" altLang="ja-JP" sz="2600" i="1">
                <a:latin typeface="Arial" charset="0"/>
                <a:ea typeface="ＭＳ Ｐゴシック" charset="0"/>
                <a:cs typeface="ＭＳ Ｐゴシック" charset="0"/>
              </a:rPr>
              <a:t>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从出埃及到所罗门间圣殿为期</a:t>
            </a:r>
            <a:r>
              <a:rPr lang="en-US" altLang="ja-JP" sz="2600">
                <a:solidFill>
                  <a:schemeClr val="accent1"/>
                </a:solidFill>
                <a:latin typeface="Arial" charset="0"/>
                <a:ea typeface="ＭＳ Ｐゴシック" charset="0"/>
                <a:cs typeface="ＭＳ Ｐゴシック" charset="0"/>
              </a:rPr>
              <a:t>480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士</a:t>
            </a:r>
            <a:r>
              <a:rPr lang="en-US" altLang="ja-JP" sz="2600" i="1">
                <a:latin typeface="Arial" charset="0"/>
                <a:ea typeface="ＭＳ Ｐゴシック" charset="0"/>
                <a:cs typeface="ＭＳ Ｐゴシック" charset="0"/>
              </a:rPr>
              <a:t>11:26</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－耶弗他计算自己的年代</a:t>
            </a:r>
            <a:r>
              <a:rPr lang="en-US" altLang="ja-JP" sz="2600">
                <a:latin typeface="Arial" charset="0"/>
                <a:ea typeface="ＭＳ Ｐゴシック" charset="0"/>
                <a:cs typeface="ＭＳ Ｐゴシック" charset="0"/>
              </a:rPr>
              <a:t>(c.1100)</a:t>
            </a:r>
            <a:r>
              <a:rPr lang="zh-CN" altLang="en-US" sz="2600">
                <a:latin typeface="Arial" charset="0"/>
                <a:ea typeface="ＭＳ Ｐゴシック" charset="0"/>
                <a:cs typeface="ＭＳ Ｐゴシック" charset="0"/>
              </a:rPr>
              <a:t>与讨伐的时期相隔</a:t>
            </a:r>
            <a:r>
              <a:rPr lang="en-US" altLang="ja-JP" sz="2600">
                <a:solidFill>
                  <a:schemeClr val="accent1"/>
                </a:solidFill>
                <a:latin typeface="Arial" charset="0"/>
                <a:ea typeface="ＭＳ Ｐゴシック" charset="0"/>
                <a:cs typeface="ＭＳ Ｐゴシック" charset="0"/>
              </a:rPr>
              <a:t>300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endParaRPr lang="en-US" sz="260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反对</a:t>
            </a:r>
            <a:endParaRPr lang="en-US" altLang="ja-JP" sz="2600" b="1">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a) 480</a:t>
            </a:r>
            <a:r>
              <a:rPr lang="zh-CN" altLang="en-US" sz="2600">
                <a:latin typeface="Arial" charset="0"/>
                <a:ea typeface="ＭＳ Ｐゴシック" charset="0"/>
                <a:cs typeface="ＭＳ Ｐゴシック" charset="0"/>
              </a:rPr>
              <a:t>年约穿越</a:t>
            </a:r>
            <a:r>
              <a:rPr lang="en-US" altLang="zh-CN" sz="2600">
                <a:latin typeface="Arial" charset="0"/>
                <a:ea typeface="ＭＳ Ｐゴシック" charset="0"/>
                <a:cs typeface="ＭＳ Ｐゴシック" charset="0"/>
              </a:rPr>
              <a:t>12</a:t>
            </a:r>
            <a:r>
              <a:rPr lang="zh-CN" altLang="en-US" sz="2600">
                <a:latin typeface="Arial" charset="0"/>
                <a:ea typeface="ＭＳ Ｐゴシック" charset="0"/>
                <a:cs typeface="ＭＳ Ｐゴシック" charset="0"/>
              </a:rPr>
              <a:t>代</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确实年数是</a:t>
            </a:r>
            <a:r>
              <a:rPr lang="en-US" altLang="zh-CN" sz="2600">
                <a:latin typeface="Arial" charset="0"/>
                <a:ea typeface="ＭＳ Ｐゴシック" charset="0"/>
                <a:cs typeface="ＭＳ Ｐゴシック" charset="0"/>
              </a:rPr>
              <a:t>1</a:t>
            </a:r>
            <a:r>
              <a:rPr lang="en-US" altLang="ja-JP" sz="2600">
                <a:latin typeface="Arial" charset="0"/>
                <a:ea typeface="ＭＳ Ｐゴシック" charset="0"/>
                <a:cs typeface="ＭＳ Ｐゴシック" charset="0"/>
              </a:rPr>
              <a:t>2 x 25</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 </a:t>
            </a:r>
            <a:r>
              <a:rPr lang="en-US" altLang="ja-JP" sz="2600">
                <a:solidFill>
                  <a:schemeClr val="accent1"/>
                </a:solidFill>
                <a:latin typeface="Arial" charset="0"/>
                <a:ea typeface="ＭＳ Ｐゴシック" charset="0"/>
                <a:cs typeface="ＭＳ Ｐゴシック" charset="0"/>
              </a:rPr>
              <a:t>300</a:t>
            </a:r>
            <a:r>
              <a:rPr lang="zh-CN" altLang="en-US" sz="2600">
                <a:solidFill>
                  <a:schemeClr val="accent1"/>
                </a:solidFill>
                <a:latin typeface="Arial" charset="0"/>
                <a:ea typeface="ＭＳ Ｐゴシック" charset="0"/>
                <a:cs typeface="ＭＳ Ｐゴシック" charset="0"/>
              </a:rPr>
              <a:t>年</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b)</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经文受</a:t>
            </a:r>
            <a:r>
              <a:rPr lang="en-US" altLang="ja-JP" sz="2600">
                <a:latin typeface="Arial" charset="0"/>
                <a:ea typeface="ＭＳ Ｐゴシック" charset="0"/>
                <a:cs typeface="ＭＳ Ｐゴシック" charset="0"/>
              </a:rPr>
              <a:t> </a:t>
            </a:r>
            <a:r>
              <a:rPr lang="zh-CN" altLang="en-US" sz="2600">
                <a:solidFill>
                  <a:schemeClr val="accent1"/>
                </a:solidFill>
                <a:latin typeface="Arial" charset="0"/>
                <a:ea typeface="ＭＳ Ｐゴシック" charset="0"/>
                <a:cs typeface="ＭＳ Ｐゴシック" charset="0"/>
              </a:rPr>
              <a:t>玷污</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c)</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史记出现</a:t>
            </a:r>
            <a:r>
              <a:rPr lang="zh-CN" altLang="en-US" sz="2600">
                <a:solidFill>
                  <a:schemeClr val="accent1"/>
                </a:solidFill>
                <a:latin typeface="Arial" charset="0"/>
                <a:ea typeface="ＭＳ Ｐゴシック" charset="0"/>
                <a:cs typeface="ＭＳ Ｐゴシック" charset="0"/>
              </a:rPr>
              <a:t>偏差</a:t>
            </a:r>
            <a:endParaRPr lang="en-US" altLang="ja-JP" sz="26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zh-CN" altLang="en-US" sz="2600">
                <a:latin typeface="Arial" charset="0"/>
                <a:ea typeface="ＭＳ Ｐゴシック" charset="0"/>
                <a:cs typeface="ＭＳ Ｐゴシック" charset="0"/>
              </a:rPr>
              <a:t>由于缺乏历史纪录，这只是一个</a:t>
            </a:r>
            <a:r>
              <a:rPr lang="zh-CN" altLang="en-US" sz="2600">
                <a:solidFill>
                  <a:schemeClr val="accent1"/>
                </a:solidFill>
                <a:latin typeface="Arial" charset="0"/>
                <a:ea typeface="ＭＳ Ｐゴシック" charset="0"/>
                <a:cs typeface="ＭＳ Ｐゴシック" charset="0"/>
              </a:rPr>
              <a:t>概论</a:t>
            </a:r>
            <a:r>
              <a:rPr lang="zh-CN" altLang="en-US" sz="2600">
                <a:latin typeface="Arial" charset="0"/>
                <a:ea typeface="ＭＳ Ｐゴシック" charset="0"/>
                <a:cs typeface="ＭＳ Ｐゴシック" charset="0"/>
              </a:rPr>
              <a:t>或者一个不正确的猜测</a:t>
            </a:r>
            <a:endParaRPr lang="en-US" sz="2600">
              <a:latin typeface="Arial" charset="0"/>
              <a:ea typeface="ＭＳ Ｐゴシック" charset="0"/>
              <a:cs typeface="ＭＳ Ｐゴシック" charset="0"/>
            </a:endParaRPr>
          </a:p>
        </p:txBody>
      </p:sp>
      <p:sp>
        <p:nvSpPr>
          <p:cNvPr id="175108"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a:latin typeface="Arial" charset="0"/>
                <a:ea typeface="ＭＳ Ｐゴシック" charset="0"/>
                <a:cs typeface="ＭＳ Ｐゴシック" charset="0"/>
              </a:rPr>
              <a:t>早期的出埃及</a:t>
            </a:r>
            <a:r>
              <a:rPr lang="en-US" altLang="ja-JP" b="1">
                <a:latin typeface="Arial" charset="0"/>
                <a:ea typeface="ＭＳ Ｐゴシック" charset="0"/>
                <a:cs typeface="ＭＳ Ｐゴシック" charset="0"/>
              </a:rPr>
              <a:t>(1446)</a:t>
            </a:r>
            <a:endParaRPr lang="en-US">
              <a:latin typeface="Arial" charset="0"/>
              <a:ea typeface="ＭＳ Ｐゴシック" charset="0"/>
              <a:cs typeface="ＭＳ Ｐゴシック" charset="0"/>
            </a:endParaRPr>
          </a:p>
        </p:txBody>
      </p:sp>
      <p:sp>
        <p:nvSpPr>
          <p:cNvPr id="175109"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rPr>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1925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—2017</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0488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en-US" sz="3200" b="1">
                <a:solidFill>
                  <a:srgbClr val="FFFFFF"/>
                </a:solidFill>
                <a:latin typeface="Arial" charset="0"/>
                <a:ea typeface="ＭＳ Ｐゴシック" charset="0"/>
              </a:rPr>
              <a:t>Jepththah</a:t>
            </a:r>
            <a:r>
              <a:rPr lang="uk-UA" sz="3200" b="1">
                <a:solidFill>
                  <a:srgbClr val="FFFFFF"/>
                </a:solidFill>
                <a:latin typeface="Arial" charset="0"/>
                <a:ea typeface="ＭＳ Ｐゴシック" charset="0"/>
              </a:rPr>
              <a:t>'</a:t>
            </a:r>
            <a:r>
              <a:rPr lang="en-US" sz="3200" b="1">
                <a:solidFill>
                  <a:srgbClr val="FFFFFF"/>
                </a:solidFill>
                <a:latin typeface="Arial" charset="0"/>
                <a:ea typeface="ＭＳ Ｐゴシック" charset="0"/>
              </a:rPr>
              <a:t>s Daughter Greets Him (11:34)</a:t>
            </a: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778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Did Jephthah really kill his daughter?</a:t>
            </a: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4673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AutoNum type="arabicPeriod"/>
                      </a:pPr>
                      <a:r>
                        <a:rPr lang="en-US" sz="2400" b="1" dirty="0">
                          <a:latin typeface="Arial"/>
                          <a:cs typeface="Arial"/>
                        </a:rPr>
                        <a:t>Being a judge,</a:t>
                      </a:r>
                      <a:r>
                        <a:rPr lang="en-US" sz="2400" b="1" baseline="0" dirty="0">
                          <a:latin typeface="Arial"/>
                          <a:cs typeface="Arial"/>
                        </a:rPr>
                        <a:t> Jephthah must have been God-fearing, so he would not have violated God</a:t>
                      </a:r>
                      <a:r>
                        <a:rPr lang="uk-UA" sz="2400" b="1" baseline="0" dirty="0">
                          <a:latin typeface="Arial"/>
                          <a:cs typeface="Arial"/>
                        </a:rPr>
                        <a:t>'</a:t>
                      </a:r>
                      <a:r>
                        <a:rPr lang="en-US" sz="2400" b="1" baseline="0" dirty="0">
                          <a:latin typeface="Arial"/>
                          <a:cs typeface="Arial"/>
                        </a:rPr>
                        <a:t>s law</a:t>
                      </a:r>
                    </a:p>
                    <a:p>
                      <a:pPr marL="457200" indent="-457200">
                        <a:buAutoNum type="arabicPeriod"/>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1. Promise of a simple animal</a:t>
                      </a:r>
                      <a:r>
                        <a:rPr lang="en-US" sz="2400" b="1" baseline="0" dirty="0">
                          <a:latin typeface="Arial"/>
                          <a:cs typeface="Arial"/>
                        </a:rPr>
                        <a:t> sacrifice would hardly be a convincing vow in this situation</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r>
                        <a:rPr lang="en-US" sz="2400" b="1" dirty="0">
                          <a:latin typeface="Arial"/>
                          <a:cs typeface="Arial"/>
                        </a:rPr>
                        <a:t>2. The Spirit of the Lord comes on Jephthah;</a:t>
                      </a:r>
                      <a:r>
                        <a:rPr lang="en-US" sz="2400" b="1" baseline="0" dirty="0">
                          <a:latin typeface="Arial"/>
                          <a:cs typeface="Arial"/>
                        </a:rPr>
                        <a:t> </a:t>
                      </a:r>
                      <a:r>
                        <a:rPr lang="en-US" sz="2400" b="1" dirty="0">
                          <a:latin typeface="Arial"/>
                          <a:cs typeface="Arial"/>
                        </a:rPr>
                        <a:t>he is noted in Heb. 11 so he would not have violated Law</a:t>
                      </a: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2. The mention of something coming out of the house implies that human sacrifice was intended</a:t>
                      </a: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r>
                        <a:rPr lang="en-US" sz="2400" b="1" dirty="0">
                          <a:latin typeface="Arial"/>
                          <a:cs typeface="Arial"/>
                        </a:rPr>
                        <a:t>3. Daughter bewails</a:t>
                      </a:r>
                      <a:r>
                        <a:rPr lang="en-US" sz="2400" b="1" baseline="0" dirty="0">
                          <a:latin typeface="Arial"/>
                          <a:cs typeface="Arial"/>
                        </a:rPr>
                        <a:t> </a:t>
                      </a:r>
                      <a:r>
                        <a:rPr lang="en-US" sz="2400" b="1" dirty="0">
                          <a:latin typeface="Arial"/>
                          <a:cs typeface="Arial"/>
                        </a:rPr>
                        <a:t>her virginity and 11:39 makes comment that </a:t>
                      </a:r>
                      <a:r>
                        <a:rPr lang="ru-RU" sz="2400" b="1" dirty="0">
                          <a:latin typeface="Arial"/>
                          <a:cs typeface="Arial"/>
                        </a:rPr>
                        <a:t>"</a:t>
                      </a:r>
                      <a:r>
                        <a:rPr lang="en-US" sz="2400" b="1" dirty="0">
                          <a:latin typeface="Arial"/>
                          <a:cs typeface="Arial"/>
                        </a:rPr>
                        <a:t>she knew not a man</a:t>
                      </a:r>
                      <a:r>
                        <a:rPr lang="ru-RU" sz="2400" b="1" dirty="0">
                          <a:latin typeface="Arial"/>
                          <a:cs typeface="Arial"/>
                        </a:rPr>
                        <a:t>"</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3. The burnt offering (</a:t>
                      </a:r>
                      <a:r>
                        <a:rPr lang="uk-UA" sz="2400" b="1" i="1" dirty="0">
                          <a:latin typeface="Arial"/>
                          <a:cs typeface="Arial"/>
                        </a:rPr>
                        <a:t>'</a:t>
                      </a:r>
                      <a:r>
                        <a:rPr lang="en-US" sz="2400" b="1" i="1" dirty="0" err="1">
                          <a:latin typeface="Arial"/>
                          <a:cs typeface="Arial"/>
                        </a:rPr>
                        <a:t>olah</a:t>
                      </a:r>
                      <a:r>
                        <a:rPr lang="en-US" sz="2400" b="1" dirty="0">
                          <a:latin typeface="Arial"/>
                          <a:cs typeface="Arial"/>
                        </a:rPr>
                        <a:t>) involves death in all 286 OT occurrences</a:t>
                      </a: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rgbClr val="000000"/>
                  </a:glow>
                </a:effectLst>
                <a:latin typeface="Arial" charset="0"/>
                <a:ea typeface="ＭＳ Ｐゴシック" charset="0"/>
              </a:rPr>
              <a:t>Adapted from John H. Walton, </a:t>
            </a:r>
            <a:r>
              <a:rPr lang="en-US" sz="1600" b="1" i="1" dirty="0">
                <a:solidFill>
                  <a:srgbClr val="FFFFFF"/>
                </a:solidFill>
                <a:effectLst>
                  <a:glow rad="177800">
                    <a:srgbClr val="000000"/>
                  </a:glow>
                </a:effectLst>
                <a:latin typeface="Arial" charset="0"/>
                <a:ea typeface="ＭＳ Ｐゴシック" charset="0"/>
              </a:rPr>
              <a:t>Chronological and Background Charts of the OT</a:t>
            </a:r>
            <a:r>
              <a:rPr lang="en-US" sz="1600" b="1" dirty="0">
                <a:solidFill>
                  <a:srgbClr val="FFFFFF"/>
                </a:solidFill>
                <a:effectLst>
                  <a:glow rad="177800">
                    <a:srgbClr val="000000"/>
                  </a:glow>
                </a:effectLst>
                <a:latin typeface="Arial" charset="0"/>
                <a:ea typeface="ＭＳ Ｐゴシック" charset="0"/>
              </a:rPr>
              <a:t>, 2d ed., 104</a:t>
            </a:r>
          </a:p>
        </p:txBody>
      </p:sp>
    </p:spTree>
    <p:extLst>
      <p:ext uri="{BB962C8B-B14F-4D97-AF65-F5344CB8AC3E}">
        <p14:creationId xmlns:p14="http://schemas.microsoft.com/office/powerpoint/2010/main" val="3328743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buNone/>
                      </a:pPr>
                      <a:r>
                        <a:rPr lang="en-US" sz="2400" b="1" dirty="0">
                          <a:latin typeface="Arial"/>
                          <a:cs typeface="Arial"/>
                        </a:rPr>
                        <a:t>4. Evidence of women in service of tabernacle—Ex.</a:t>
                      </a:r>
                      <a:r>
                        <a:rPr lang="en-US" sz="2400" b="1" baseline="0" dirty="0">
                          <a:latin typeface="Arial"/>
                          <a:cs typeface="Arial"/>
                        </a:rPr>
                        <a:t> 38:8; 1 Sam. 2:22</a:t>
                      </a: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4. If it was frequent practice to have women enter tabernacle service, why the commendation?</a:t>
                      </a: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r>
                        <a:rPr lang="en-US" sz="2400" b="1" dirty="0">
                          <a:latin typeface="Arial"/>
                          <a:cs typeface="Arial"/>
                        </a:rPr>
                        <a:t>5. Human sacrifice would have been clearly understood</a:t>
                      </a:r>
                      <a:r>
                        <a:rPr lang="en-US" sz="2400" b="1" baseline="0" dirty="0">
                          <a:latin typeface="Arial"/>
                          <a:cs typeface="Arial"/>
                        </a:rPr>
                        <a:t> as a violation of God</a:t>
                      </a:r>
                      <a:r>
                        <a:rPr lang="uk-UA" sz="2400" b="1" baseline="0" dirty="0">
                          <a:latin typeface="Arial"/>
                          <a:cs typeface="Arial"/>
                        </a:rPr>
                        <a:t>'</a:t>
                      </a:r>
                      <a:r>
                        <a:rPr lang="en-US" sz="2400" b="1" baseline="0" dirty="0">
                          <a:latin typeface="Arial"/>
                          <a:cs typeface="Arial"/>
                        </a:rPr>
                        <a:t>s Law, and public opinion would have disallowed it even if Jephthah wanted to proceed</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5. Human sacrifice is seen as a last ditch effort in battle (2 Kings 3:27)</a:t>
                      </a: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rgbClr val="000000"/>
                  </a:glow>
                </a:effectLst>
                <a:latin typeface="Arial" charset="0"/>
                <a:ea typeface="ＭＳ Ｐゴシック" charset="0"/>
              </a:rPr>
              <a:t>Adapted from John H. Walton, </a:t>
            </a:r>
            <a:r>
              <a:rPr lang="en-US" sz="1600" b="1" i="1" dirty="0">
                <a:solidFill>
                  <a:srgbClr val="FFFFFF"/>
                </a:solidFill>
                <a:effectLst>
                  <a:glow rad="177800">
                    <a:srgbClr val="000000"/>
                  </a:glow>
                </a:effectLst>
                <a:latin typeface="Arial" charset="0"/>
                <a:ea typeface="ＭＳ Ｐゴシック" charset="0"/>
              </a:rPr>
              <a:t>Chronological and Background Charts of the OT</a:t>
            </a:r>
            <a:r>
              <a:rPr lang="en-US" sz="1600" b="1" dirty="0">
                <a:solidFill>
                  <a:srgbClr val="FFFFFF"/>
                </a:solidFill>
                <a:effectLst>
                  <a:glow rad="177800">
                    <a:srgbClr val="000000"/>
                  </a:glow>
                </a:effectLst>
                <a:latin typeface="Arial" charset="0"/>
                <a:ea typeface="ＭＳ Ｐゴシック" charset="0"/>
              </a:rPr>
              <a:t>, 2d ed., 104</a:t>
            </a:r>
          </a:p>
        </p:txBody>
      </p:sp>
    </p:spTree>
    <p:extLst>
      <p:ext uri="{BB962C8B-B14F-4D97-AF65-F5344CB8AC3E}">
        <p14:creationId xmlns:p14="http://schemas.microsoft.com/office/powerpoint/2010/main" val="35932479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4850" y="15875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183</a:t>
            </a: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en-US" sz="2800" b="1" dirty="0">
                <a:solidFill>
                  <a:srgbClr val="FFFFFF"/>
                </a:solidFill>
                <a:effectLst>
                  <a:glow rad="177800">
                    <a:schemeClr val="tx1"/>
                  </a:glow>
                </a:effectLst>
                <a:latin typeface="Arial" charset="0"/>
                <a:ea typeface="ＭＳ Ｐゴシック" charset="0"/>
              </a:rPr>
              <a:t>Views on Jephthah</a:t>
            </a:r>
            <a:r>
              <a:rPr lang="uk-UA" sz="2800" b="1" dirty="0">
                <a:solidFill>
                  <a:srgbClr val="FFFFFF"/>
                </a:solidFill>
                <a:effectLst>
                  <a:glow rad="177800">
                    <a:schemeClr val="tx1"/>
                  </a:glow>
                </a:effectLst>
                <a:latin typeface="Arial" charset="0"/>
                <a:ea typeface="ＭＳ Ｐゴシック" charset="0"/>
              </a:rPr>
              <a:t>'</a:t>
            </a:r>
            <a:r>
              <a:rPr lang="en-US" sz="2800" b="1" dirty="0">
                <a:solidFill>
                  <a:srgbClr val="FFFFFF"/>
                </a:solidFill>
                <a:effectLst>
                  <a:glow rad="177800">
                    <a:schemeClr val="tx1"/>
                  </a:glow>
                </a:effectLst>
                <a:latin typeface="Arial" charset="0"/>
                <a:ea typeface="ＭＳ Ｐゴシック" charset="0"/>
              </a:rPr>
              <a:t>s Daughter (Judg. 12)</a:t>
            </a: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DEDICATED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SACRIFICED</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buNone/>
                      </a:pPr>
                      <a:r>
                        <a:rPr lang="en-US" sz="2400" b="1" dirty="0">
                          <a:latin typeface="Arial"/>
                          <a:cs typeface="Arial"/>
                        </a:rPr>
                        <a:t>6. Lev. 27:1-8 allows for redemption of humans vowed for sacrifice</a:t>
                      </a:r>
                    </a:p>
                    <a:p>
                      <a:pPr marL="358775" indent="-358775">
                        <a:buNone/>
                      </a:pPr>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6. The conjunction in 11:31 is one of apposition: </a:t>
                      </a:r>
                      <a:r>
                        <a:rPr lang="ru-RU" sz="2400" b="1" dirty="0">
                          <a:latin typeface="Arial"/>
                          <a:cs typeface="Arial"/>
                        </a:rPr>
                        <a:t>"</a:t>
                      </a:r>
                      <a:r>
                        <a:rPr lang="en-US" sz="2400" b="1" dirty="0">
                          <a:latin typeface="Arial"/>
                          <a:cs typeface="Arial"/>
                        </a:rPr>
                        <a:t>will be the Lord</a:t>
                      </a:r>
                      <a:r>
                        <a:rPr lang="uk-UA" sz="2400" b="1" dirty="0">
                          <a:latin typeface="Arial"/>
                          <a:cs typeface="Arial"/>
                        </a:rPr>
                        <a:t>'</a:t>
                      </a:r>
                      <a:r>
                        <a:rPr lang="en-US" sz="2400" b="1" dirty="0">
                          <a:latin typeface="Arial"/>
                          <a:cs typeface="Arial"/>
                        </a:rPr>
                        <a:t>s,</a:t>
                      </a:r>
                      <a:r>
                        <a:rPr lang="en-US" sz="2400" b="1" baseline="0" dirty="0">
                          <a:latin typeface="Arial"/>
                          <a:cs typeface="Arial"/>
                        </a:rPr>
                        <a:t> that is, I will sacrifice it as a burnt offering</a:t>
                      </a:r>
                      <a:r>
                        <a:rPr lang="ru-RU" sz="2400" b="1" baseline="0" dirty="0">
                          <a:latin typeface="Arial"/>
                          <a:cs typeface="Arial"/>
                        </a:rPr>
                        <a:t>"</a:t>
                      </a:r>
                      <a:endParaRPr lang="en-US" sz="2400" b="1" baseline="0" dirty="0">
                        <a:latin typeface="Arial"/>
                        <a:cs typeface="Arial"/>
                      </a:endParaRPr>
                    </a:p>
                    <a:p>
                      <a:pPr marL="358775" indent="-358775"/>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r>
                        <a:rPr lang="en-US" sz="2400" b="1" dirty="0">
                          <a:latin typeface="Arial"/>
                          <a:cs typeface="Arial"/>
                        </a:rPr>
                        <a:t>7. The conjunction in 11:31 should be rendered </a:t>
                      </a:r>
                      <a:r>
                        <a:rPr lang="ru-RU" sz="2400" b="1" i="1" dirty="0">
                          <a:latin typeface="Arial"/>
                          <a:cs typeface="Arial"/>
                        </a:rPr>
                        <a:t>"</a:t>
                      </a:r>
                      <a:r>
                        <a:rPr lang="en-US" sz="2400" b="1" i="0" dirty="0">
                          <a:latin typeface="Arial"/>
                          <a:cs typeface="Arial"/>
                        </a:rPr>
                        <a:t>or</a:t>
                      </a:r>
                      <a:r>
                        <a:rPr lang="en-US" sz="2400" b="1" i="1" dirty="0">
                          <a:latin typeface="Arial"/>
                          <a:cs typeface="Arial"/>
                        </a:rPr>
                        <a:t>,</a:t>
                      </a:r>
                      <a:r>
                        <a:rPr lang="ru-RU" sz="2400" b="1" i="1" dirty="0">
                          <a:latin typeface="Arial"/>
                          <a:cs typeface="Arial"/>
                        </a:rPr>
                        <a:t>"</a:t>
                      </a:r>
                      <a:r>
                        <a:rPr lang="en-US" sz="2400" b="1" i="0" dirty="0">
                          <a:latin typeface="Arial"/>
                          <a:cs typeface="Arial"/>
                        </a:rPr>
                        <a:t> showing</a:t>
                      </a:r>
                      <a:r>
                        <a:rPr lang="en-US" sz="2400" b="1" i="0" baseline="0" dirty="0">
                          <a:latin typeface="Arial"/>
                          <a:cs typeface="Arial"/>
                        </a:rPr>
                        <a:t> Jephthah considered various situations</a:t>
                      </a:r>
                      <a:endParaRPr lang="en-US" sz="2400" b="1" dirty="0">
                        <a:latin typeface="Arial"/>
                        <a:cs typeface="Arial"/>
                      </a:endParaRPr>
                    </a:p>
                    <a:p>
                      <a:pPr marL="358775" indent="-358775"/>
                      <a:endParaRPr lang="en-US" sz="2400" b="1" dirty="0">
                        <a:latin typeface="Arial"/>
                        <a:cs typeface="Arial"/>
                      </a:endParaRPr>
                    </a:p>
                  </a:txBody>
                  <a:tcPr marL="50800" marR="50800" marT="0" marB="0" horzOverflow="overflow"/>
                </a:tc>
                <a:tc>
                  <a:txBody>
                    <a:bodyPr/>
                    <a:lstStyle/>
                    <a:p>
                      <a:pPr marL="358775" indent="-358775"/>
                      <a:r>
                        <a:rPr lang="en-US" sz="2400" b="1" dirty="0">
                          <a:latin typeface="Arial"/>
                          <a:cs typeface="Arial"/>
                        </a:rPr>
                        <a:t>7. There is little evidence of Jephthah</a:t>
                      </a:r>
                      <a:r>
                        <a:rPr lang="uk-UA" sz="2400" b="1" dirty="0">
                          <a:latin typeface="Arial"/>
                          <a:cs typeface="Arial"/>
                        </a:rPr>
                        <a:t>'</a:t>
                      </a:r>
                      <a:r>
                        <a:rPr lang="en-US" sz="2400" b="1" dirty="0">
                          <a:latin typeface="Arial"/>
                          <a:cs typeface="Arial"/>
                        </a:rPr>
                        <a:t>s spirituality or knowledge</a:t>
                      </a:r>
                      <a:r>
                        <a:rPr lang="en-US" sz="2400" b="1" baseline="0" dirty="0">
                          <a:latin typeface="Arial"/>
                          <a:cs typeface="Arial"/>
                        </a:rPr>
                        <a:t> of the Law</a:t>
                      </a:r>
                      <a:endParaRPr lang="en-US" sz="24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1600" b="1" dirty="0">
                <a:solidFill>
                  <a:srgbClr val="FFFFFF"/>
                </a:solidFill>
                <a:effectLst>
                  <a:glow rad="177800">
                    <a:srgbClr val="000000"/>
                  </a:glow>
                </a:effectLst>
                <a:latin typeface="Arial" charset="0"/>
                <a:ea typeface="ＭＳ Ｐゴシック" charset="0"/>
              </a:rPr>
              <a:t>Adapted from John H. Walton, </a:t>
            </a:r>
            <a:r>
              <a:rPr lang="en-US" sz="1600" b="1" i="1" dirty="0">
                <a:solidFill>
                  <a:srgbClr val="FFFFFF"/>
                </a:solidFill>
                <a:effectLst>
                  <a:glow rad="177800">
                    <a:srgbClr val="000000"/>
                  </a:glow>
                </a:effectLst>
                <a:latin typeface="Arial" charset="0"/>
                <a:ea typeface="ＭＳ Ｐゴシック" charset="0"/>
              </a:rPr>
              <a:t>Chronological and Background Charts of the OT</a:t>
            </a:r>
            <a:r>
              <a:rPr lang="en-US" sz="1600" b="1" dirty="0">
                <a:solidFill>
                  <a:srgbClr val="FFFFFF"/>
                </a:solidFill>
                <a:effectLst>
                  <a:glow rad="177800">
                    <a:srgbClr val="000000"/>
                  </a:glow>
                </a:effectLst>
                <a:latin typeface="Arial" charset="0"/>
                <a:ea typeface="ＭＳ Ｐゴシック" charset="0"/>
              </a:rPr>
              <a:t>, 2d ed., 104</a:t>
            </a:r>
          </a:p>
        </p:txBody>
      </p:sp>
    </p:spTree>
    <p:extLst>
      <p:ext uri="{BB962C8B-B14F-4D97-AF65-F5344CB8AC3E}">
        <p14:creationId xmlns:p14="http://schemas.microsoft.com/office/powerpoint/2010/main" val="28896547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2"/>
          <p:cNvGrpSpPr>
            <a:grpSpLocks/>
          </p:cNvGrpSpPr>
          <p:nvPr/>
        </p:nvGrpSpPr>
        <p:grpSpPr bwMode="auto">
          <a:xfrm>
            <a:off x="513606" y="501454"/>
            <a:ext cx="8153400" cy="6356546"/>
            <a:chOff x="-3" y="0"/>
            <a:chExt cx="3778" cy="5962"/>
          </a:xfrm>
        </p:grpSpPr>
        <p:grpSp>
          <p:nvGrpSpPr>
            <p:cNvPr id="177156" name="Group 3"/>
            <p:cNvGrpSpPr>
              <a:grpSpLocks/>
            </p:cNvGrpSpPr>
            <p:nvPr/>
          </p:nvGrpSpPr>
          <p:grpSpPr bwMode="auto">
            <a:xfrm>
              <a:off x="0" y="0"/>
              <a:ext cx="3772" cy="5926"/>
              <a:chOff x="0" y="0"/>
              <a:chExt cx="3772" cy="5926"/>
            </a:xfrm>
          </p:grpSpPr>
          <p:grpSp>
            <p:nvGrpSpPr>
              <p:cNvPr id="177158" name="Group 4"/>
              <p:cNvGrpSpPr>
                <a:grpSpLocks/>
              </p:cNvGrpSpPr>
              <p:nvPr/>
            </p:nvGrpSpPr>
            <p:grpSpPr bwMode="auto">
              <a:xfrm>
                <a:off x="0" y="0"/>
                <a:ext cx="3772" cy="518"/>
                <a:chOff x="0" y="0"/>
                <a:chExt cx="3772" cy="518"/>
              </a:xfrm>
            </p:grpSpPr>
            <p:sp>
              <p:nvSpPr>
                <p:cNvPr id="177192"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b="1">
                      <a:solidFill>
                        <a:srgbClr val="FFFF00"/>
                      </a:solidFill>
                      <a:latin typeface="Arial" charset="0"/>
                      <a:cs typeface="Courier New" charset="0"/>
                    </a:rPr>
                    <a:t>耶弗他</a:t>
                  </a:r>
                  <a:r>
                    <a:rPr lang="en-GB" altLang="ja-JP" sz="1800" b="1">
                      <a:solidFill>
                        <a:srgbClr val="FFFF00"/>
                      </a:solidFill>
                      <a:latin typeface="Arial" charset="0"/>
                      <a:cs typeface="Courier New" charset="0"/>
                    </a:rPr>
                    <a:t> </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基列人</a:t>
                  </a:r>
                  <a:r>
                    <a:rPr lang="en-GB" altLang="ja-JP" b="1">
                      <a:solidFill>
                        <a:srgbClr val="FFFF00"/>
                      </a:solidFill>
                      <a:latin typeface="Arial" charset="0"/>
                      <a:cs typeface="Courier New" charset="0"/>
                    </a:rPr>
                    <a:t>)</a:t>
                  </a:r>
                </a:p>
                <a:p>
                  <a:pPr algn="ctr" eaLnBrk="0" hangingPunct="0"/>
                  <a:endParaRPr lang="en-GB" sz="1800" b="1">
                    <a:solidFill>
                      <a:srgbClr val="FFFF00"/>
                    </a:solidFill>
                    <a:latin typeface="Arial" charset="0"/>
                    <a:cs typeface="Arial" charset="0"/>
                  </a:endParaRPr>
                </a:p>
              </p:txBody>
            </p:sp>
            <p:sp>
              <p:nvSpPr>
                <p:cNvPr id="177193"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59" name="Group 7"/>
              <p:cNvGrpSpPr>
                <a:grpSpLocks/>
              </p:cNvGrpSpPr>
              <p:nvPr/>
            </p:nvGrpSpPr>
            <p:grpSpPr bwMode="auto">
              <a:xfrm>
                <a:off x="0" y="518"/>
                <a:ext cx="998" cy="633"/>
                <a:chOff x="0" y="518"/>
                <a:chExt cx="998" cy="633"/>
              </a:xfrm>
            </p:grpSpPr>
            <p:sp>
              <p:nvSpPr>
                <p:cNvPr id="177190"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91"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0" name="Group 10"/>
              <p:cNvGrpSpPr>
                <a:grpSpLocks/>
              </p:cNvGrpSpPr>
              <p:nvPr/>
            </p:nvGrpSpPr>
            <p:grpSpPr bwMode="auto">
              <a:xfrm>
                <a:off x="998" y="518"/>
                <a:ext cx="2774" cy="633"/>
                <a:chOff x="998" y="518"/>
                <a:chExt cx="2774" cy="633"/>
              </a:xfrm>
            </p:grpSpPr>
            <p:sp>
              <p:nvSpPr>
                <p:cNvPr id="177188"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东部</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撒分</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基列</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9"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1" name="Group 13"/>
              <p:cNvGrpSpPr>
                <a:grpSpLocks/>
              </p:cNvGrpSpPr>
              <p:nvPr/>
            </p:nvGrpSpPr>
            <p:grpSpPr bwMode="auto">
              <a:xfrm>
                <a:off x="0" y="1151"/>
                <a:ext cx="998" cy="863"/>
                <a:chOff x="0" y="1151"/>
                <a:chExt cx="998" cy="863"/>
              </a:xfrm>
            </p:grpSpPr>
            <p:sp>
              <p:nvSpPr>
                <p:cNvPr id="177186"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7"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2" name="Group 16"/>
              <p:cNvGrpSpPr>
                <a:grpSpLocks/>
              </p:cNvGrpSpPr>
              <p:nvPr/>
            </p:nvGrpSpPr>
            <p:grpSpPr bwMode="auto">
              <a:xfrm>
                <a:off x="998" y="1151"/>
                <a:ext cx="2774" cy="863"/>
                <a:chOff x="998" y="1151"/>
                <a:chExt cx="2774" cy="863"/>
              </a:xfrm>
            </p:grpSpPr>
            <p:sp>
              <p:nvSpPr>
                <p:cNvPr id="177184"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 </a:t>
                  </a:r>
                  <a:r>
                    <a:rPr lang="en-GB" sz="1800" b="1">
                      <a:solidFill>
                        <a:srgbClr val="FFFF00"/>
                      </a:solidFill>
                      <a:latin typeface="Arial" charset="0"/>
                      <a:cs typeface="Courier New" charset="0"/>
                    </a:rPr>
                    <a:t>(10:6 )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侍奉多国的偶像</a:t>
                  </a:r>
                  <a:endParaRPr lang="en-GB" sz="1800" b="1">
                    <a:solidFill>
                      <a:srgbClr val="FFFF00"/>
                    </a:solidFill>
                    <a:latin typeface="Arial" charset="0"/>
                    <a:ea typeface="Courier New" charset="0"/>
                  </a:endParaRPr>
                </a:p>
              </p:txBody>
            </p:sp>
            <p:sp>
              <p:nvSpPr>
                <p:cNvPr id="177185"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3" name="Group 19"/>
              <p:cNvGrpSpPr>
                <a:grpSpLocks/>
              </p:cNvGrpSpPr>
              <p:nvPr/>
            </p:nvGrpSpPr>
            <p:grpSpPr bwMode="auto">
              <a:xfrm>
                <a:off x="0" y="2014"/>
                <a:ext cx="998" cy="748"/>
                <a:chOff x="0" y="2014"/>
                <a:chExt cx="998" cy="748"/>
              </a:xfrm>
            </p:grpSpPr>
            <p:sp>
              <p:nvSpPr>
                <p:cNvPr id="177182"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83"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4" name="Group 22"/>
              <p:cNvGrpSpPr>
                <a:grpSpLocks/>
              </p:cNvGrpSpPr>
              <p:nvPr/>
            </p:nvGrpSpPr>
            <p:grpSpPr bwMode="auto">
              <a:xfrm>
                <a:off x="998" y="1871"/>
                <a:ext cx="2774" cy="891"/>
                <a:chOff x="998" y="1871"/>
                <a:chExt cx="2774" cy="891"/>
              </a:xfrm>
            </p:grpSpPr>
            <p:sp>
              <p:nvSpPr>
                <p:cNvPr id="177180"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charset="0"/>
                      <a:cs typeface="Courier New" charset="0"/>
                    </a:rPr>
                    <a:t> </a:t>
                  </a:r>
                </a:p>
                <a:p>
                  <a:pPr eaLnBrk="0" hangingPunct="0"/>
                  <a:r>
                    <a:rPr lang="en-GB" sz="1800" b="1" dirty="0">
                      <a:solidFill>
                        <a:srgbClr val="FFFF00"/>
                      </a:solidFill>
                      <a:latin typeface="Arial" charset="0"/>
                      <a:cs typeface="Courier New" charset="0"/>
                    </a:rPr>
                    <a:t>-</a:t>
                  </a:r>
                  <a:r>
                    <a:rPr lang="zh-CN" altLang="en-US" sz="1800" b="1" dirty="0">
                      <a:solidFill>
                        <a:srgbClr val="FFFF00"/>
                      </a:solidFill>
                      <a:latin typeface="Arial" charset="0"/>
                      <a:cs typeface="Courier New" charset="0"/>
                    </a:rPr>
                    <a:t>非利士和亚扪人</a:t>
                  </a:r>
                  <a:r>
                    <a:rPr lang="en-GB" altLang="ja-JP" sz="1800" b="1" dirty="0">
                      <a:solidFill>
                        <a:srgbClr val="FFFF00"/>
                      </a:solidFill>
                      <a:latin typeface="Arial" charset="0"/>
                      <a:cs typeface="Courier New" charset="0"/>
                    </a:rPr>
                    <a:t> (10:7)</a:t>
                  </a:r>
                </a:p>
                <a:p>
                  <a:pPr eaLnBrk="0" hangingPunct="0"/>
                  <a:r>
                    <a:rPr lang="en-GB" sz="1800" b="1" dirty="0">
                      <a:solidFill>
                        <a:srgbClr val="FFFF00"/>
                      </a:solidFill>
                      <a:latin typeface="Arial" charset="0"/>
                      <a:cs typeface="Courier New" charset="0"/>
                    </a:rPr>
                    <a:t>-</a:t>
                  </a:r>
                  <a:r>
                    <a:rPr lang="zh-CN" altLang="en-US" sz="1800" b="1" dirty="0">
                      <a:solidFill>
                        <a:srgbClr val="FFFF00"/>
                      </a:solidFill>
                      <a:latin typeface="Arial" charset="0"/>
                      <a:cs typeface="Courier New" charset="0"/>
                    </a:rPr>
                    <a:t>十八年</a:t>
                  </a:r>
                  <a:r>
                    <a:rPr lang="en-GB" altLang="ja-JP" sz="1800" b="1" dirty="0">
                      <a:solidFill>
                        <a:srgbClr val="FFFF00"/>
                      </a:solidFill>
                      <a:latin typeface="Arial" charset="0"/>
                      <a:cs typeface="Courier New" charset="0"/>
                    </a:rPr>
                    <a:t> (10:8)</a:t>
                  </a:r>
                  <a:endParaRPr lang="en-GB" sz="1800" b="1" dirty="0">
                    <a:solidFill>
                      <a:srgbClr val="FFFF00"/>
                    </a:solidFill>
                    <a:latin typeface="Arial" charset="0"/>
                    <a:ea typeface="Courier New" charset="0"/>
                  </a:endParaRPr>
                </a:p>
              </p:txBody>
            </p:sp>
            <p:sp>
              <p:nvSpPr>
                <p:cNvPr id="177181"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5" name="Group 25"/>
              <p:cNvGrpSpPr>
                <a:grpSpLocks/>
              </p:cNvGrpSpPr>
              <p:nvPr/>
            </p:nvGrpSpPr>
            <p:grpSpPr bwMode="auto">
              <a:xfrm>
                <a:off x="0" y="2762"/>
                <a:ext cx="998" cy="633"/>
                <a:chOff x="0" y="2762"/>
                <a:chExt cx="998" cy="633"/>
              </a:xfrm>
            </p:grpSpPr>
            <p:sp>
              <p:nvSpPr>
                <p:cNvPr id="177178"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79"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6" name="Group 28"/>
              <p:cNvGrpSpPr>
                <a:grpSpLocks/>
              </p:cNvGrpSpPr>
              <p:nvPr/>
            </p:nvGrpSpPr>
            <p:grpSpPr bwMode="auto">
              <a:xfrm>
                <a:off x="998" y="2762"/>
                <a:ext cx="2774" cy="633"/>
                <a:chOff x="998" y="2762"/>
                <a:chExt cx="2774" cy="633"/>
              </a:xfrm>
            </p:grpSpPr>
            <p:sp>
              <p:nvSpPr>
                <p:cNvPr id="177176"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向耶和华哀求</a:t>
                  </a:r>
                  <a:r>
                    <a:rPr lang="en-GB" altLang="ja-JP" sz="1800" b="1">
                      <a:solidFill>
                        <a:srgbClr val="FFFF00"/>
                      </a:solidFill>
                      <a:latin typeface="Arial" charset="0"/>
                      <a:cs typeface="Courier New" charset="0"/>
                    </a:rPr>
                    <a:t> (10:10)</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悔改并除掉外邦神</a:t>
                  </a:r>
                  <a:r>
                    <a:rPr lang="en-GB" altLang="ja-JP" sz="1800" b="1">
                      <a:solidFill>
                        <a:srgbClr val="FFFF00"/>
                      </a:solidFill>
                      <a:latin typeface="Arial" charset="0"/>
                      <a:cs typeface="Courier New" charset="0"/>
                    </a:rPr>
                    <a:t> (10:16)</a:t>
                  </a:r>
                  <a:endParaRPr lang="en-GB" sz="1800" b="1">
                    <a:solidFill>
                      <a:srgbClr val="FFFF00"/>
                    </a:solidFill>
                    <a:latin typeface="Arial" charset="0"/>
                    <a:cs typeface="Courier New" charset="0"/>
                  </a:endParaRPr>
                </a:p>
              </p:txBody>
            </p:sp>
            <p:sp>
              <p:nvSpPr>
                <p:cNvPr id="177177"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7" name="Group 31"/>
              <p:cNvGrpSpPr>
                <a:grpSpLocks/>
              </p:cNvGrpSpPr>
              <p:nvPr/>
            </p:nvGrpSpPr>
            <p:grpSpPr bwMode="auto">
              <a:xfrm>
                <a:off x="0" y="3395"/>
                <a:ext cx="998" cy="633"/>
                <a:chOff x="0" y="3395"/>
                <a:chExt cx="998" cy="633"/>
              </a:xfrm>
            </p:grpSpPr>
            <p:sp>
              <p:nvSpPr>
                <p:cNvPr id="177174"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7175"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8" name="Group 34"/>
              <p:cNvGrpSpPr>
                <a:grpSpLocks/>
              </p:cNvGrpSpPr>
              <p:nvPr/>
            </p:nvGrpSpPr>
            <p:grpSpPr bwMode="auto">
              <a:xfrm>
                <a:off x="998" y="3395"/>
                <a:ext cx="2774" cy="633"/>
                <a:chOff x="998" y="3395"/>
                <a:chExt cx="2774" cy="633"/>
              </a:xfrm>
            </p:grpSpPr>
            <p:sp>
              <p:nvSpPr>
                <p:cNvPr id="177172"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六年 </a:t>
                  </a:r>
                  <a:r>
                    <a:rPr lang="en-GB" sz="1800" b="1">
                      <a:solidFill>
                        <a:srgbClr val="FFFF00"/>
                      </a:solidFill>
                      <a:latin typeface="Arial" charset="0"/>
                      <a:cs typeface="Courier New" charset="0"/>
                    </a:rPr>
                    <a:t>(12:7)</a:t>
                  </a:r>
                </a:p>
                <a:p>
                  <a:pPr eaLnBrk="0" hangingPunct="0"/>
                  <a:endParaRPr lang="en-GB" sz="1800" b="1">
                    <a:solidFill>
                      <a:srgbClr val="FFFF00"/>
                    </a:solidFill>
                    <a:latin typeface="Arial" charset="0"/>
                    <a:ea typeface="Courier New" charset="0"/>
                  </a:endParaRPr>
                </a:p>
              </p:txBody>
            </p:sp>
            <p:sp>
              <p:nvSpPr>
                <p:cNvPr id="177173"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7169" name="Group 37"/>
              <p:cNvGrpSpPr>
                <a:grpSpLocks/>
              </p:cNvGrpSpPr>
              <p:nvPr/>
            </p:nvGrpSpPr>
            <p:grpSpPr bwMode="auto">
              <a:xfrm>
                <a:off x="0" y="4028"/>
                <a:ext cx="3772" cy="1898"/>
                <a:chOff x="0" y="4028"/>
                <a:chExt cx="3772" cy="1898"/>
              </a:xfrm>
            </p:grpSpPr>
            <p:sp>
              <p:nvSpPr>
                <p:cNvPr id="177170"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tabLst>
                      <a:tab pos="393700" algn="l"/>
                    </a:tabLst>
                  </a:pPr>
                  <a:endParaRPr lang="en-GB" sz="1800" b="1">
                    <a:solidFill>
                      <a:srgbClr val="FFFF00"/>
                    </a:solidFill>
                    <a:latin typeface="Arial" charset="0"/>
                    <a:cs typeface="Courier New" charset="0"/>
                  </a:endParaRPr>
                </a:p>
                <a:p>
                  <a:pPr marL="393700" indent="-393700">
                    <a:tabLst>
                      <a:tab pos="393700" algn="l"/>
                    </a:tabLst>
                  </a:pPr>
                  <a:r>
                    <a:rPr lang="en-GB" sz="1800" b="1">
                      <a:solidFill>
                        <a:srgbClr val="FFFF00"/>
                      </a:solidFill>
                      <a:latin typeface="Arial" charset="0"/>
                      <a:cs typeface="Courier New" charset="0"/>
                    </a:rPr>
                    <a:t>1. </a:t>
                  </a:r>
                  <a:r>
                    <a:rPr lang="zh-CN" altLang="en-US" sz="1800" b="1">
                      <a:solidFill>
                        <a:srgbClr val="FFFF00"/>
                      </a:solidFill>
                      <a:latin typeface="Arial" charset="0"/>
                      <a:cs typeface="Courier New" charset="0"/>
                    </a:rPr>
                    <a:t>耶和华的灵在耶弗他出征讨伐亚扪人时临到他的身上</a:t>
                  </a:r>
                  <a:r>
                    <a:rPr lang="en-GB" altLang="ja-JP" sz="1800" b="1">
                      <a:solidFill>
                        <a:srgbClr val="FFFF00"/>
                      </a:solidFill>
                      <a:latin typeface="Arial" charset="0"/>
                      <a:cs typeface="Courier New" charset="0"/>
                    </a:rPr>
                    <a:t> (11:29) </a:t>
                  </a:r>
                  <a:r>
                    <a:rPr lang="zh-CN" altLang="en-US" sz="1800" b="1">
                      <a:solidFill>
                        <a:srgbClr val="FFFF00"/>
                      </a:solidFill>
                      <a:latin typeface="Arial" charset="0"/>
                      <a:cs typeface="Courier New" charset="0"/>
                    </a:rPr>
                    <a:t>而耶和华让他得到胜利</a:t>
                  </a:r>
                  <a:r>
                    <a:rPr lang="en-GB" altLang="ja-JP" sz="1800" b="1">
                      <a:solidFill>
                        <a:srgbClr val="FFFF00"/>
                      </a:solidFill>
                      <a:latin typeface="Arial" charset="0"/>
                      <a:cs typeface="Courier New" charset="0"/>
                    </a:rPr>
                    <a:t>.</a:t>
                  </a:r>
                </a:p>
                <a:p>
                  <a:pPr marL="393700" indent="-393700" eaLnBrk="0" hangingPunct="0">
                    <a:tabLst>
                      <a:tab pos="393700" algn="l"/>
                    </a:tabLst>
                  </a:pPr>
                  <a:r>
                    <a:rPr lang="en-GB" sz="1800" b="1">
                      <a:solidFill>
                        <a:srgbClr val="FFFF00"/>
                      </a:solidFill>
                      <a:latin typeface="Arial" charset="0"/>
                      <a:cs typeface="Courier New" charset="0"/>
                    </a:rPr>
                    <a:t>2. </a:t>
                  </a:r>
                  <a:r>
                    <a:rPr lang="zh-CN" altLang="en-US" sz="1800" b="1">
                      <a:solidFill>
                        <a:srgbClr val="FFFF00"/>
                      </a:solidFill>
                      <a:latin typeface="Arial" charset="0"/>
                      <a:cs typeface="Courier New" charset="0"/>
                    </a:rPr>
                    <a:t>耶弗他发了一个不必要的誓言而经文里指向他女儿的牺牲</a:t>
                  </a:r>
                  <a:r>
                    <a:rPr lang="en-GB" altLang="ja-JP" sz="1800" b="1">
                      <a:solidFill>
                        <a:srgbClr val="FFFF00"/>
                      </a:solidFill>
                      <a:latin typeface="Arial" charset="0"/>
                      <a:cs typeface="Courier New" charset="0"/>
                    </a:rPr>
                    <a:t>He made an </a:t>
                  </a:r>
                  <a:r>
                    <a:rPr lang="zh-CN" altLang="en-US" sz="1800" b="1">
                      <a:solidFill>
                        <a:srgbClr val="FFFF00"/>
                      </a:solidFill>
                      <a:latin typeface="Arial" charset="0"/>
                      <a:cs typeface="Courier New" charset="0"/>
                    </a:rPr>
                    <a:t>为誓言的应验。</a:t>
                  </a:r>
                  <a:endParaRPr lang="en-US" altLang="zh-CN" sz="1800" b="1">
                    <a:solidFill>
                      <a:srgbClr val="FFFF00"/>
                    </a:solidFill>
                    <a:latin typeface="Arial" charset="0"/>
                    <a:cs typeface="Courier New" charset="0"/>
                  </a:endParaRPr>
                </a:p>
                <a:p>
                  <a:pPr marL="393700" indent="-393700" eaLnBrk="0" hangingPunct="0">
                    <a:tabLst>
                      <a:tab pos="393700" algn="l"/>
                    </a:tabLst>
                  </a:pPr>
                  <a:endParaRPr lang="en-GB" sz="2000" b="1">
                    <a:solidFill>
                      <a:srgbClr val="FFFF00"/>
                    </a:solidFill>
                    <a:latin typeface="Arial" charset="0"/>
                    <a:ea typeface="Courier New" charset="0"/>
                  </a:endParaRPr>
                </a:p>
              </p:txBody>
            </p:sp>
            <p:sp>
              <p:nvSpPr>
                <p:cNvPr id="177171"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77157" name="Rectangle 40"/>
            <p:cNvSpPr>
              <a:spLocks noChangeArrowheads="1"/>
            </p:cNvSpPr>
            <p:nvPr/>
          </p:nvSpPr>
          <p:spPr bwMode="auto">
            <a:xfrm>
              <a:off x="-3" y="30"/>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77155"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100013"/>
            <a:ext cx="7772400" cy="64928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耶弗他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Group 2"/>
          <p:cNvGrpSpPr>
            <a:grpSpLocks/>
          </p:cNvGrpSpPr>
          <p:nvPr/>
        </p:nvGrpSpPr>
        <p:grpSpPr bwMode="auto">
          <a:xfrm>
            <a:off x="495300" y="612692"/>
            <a:ext cx="8153400" cy="6445038"/>
            <a:chOff x="-3" y="0"/>
            <a:chExt cx="3778" cy="6045"/>
          </a:xfrm>
        </p:grpSpPr>
        <p:grpSp>
          <p:nvGrpSpPr>
            <p:cNvPr id="179204" name="Group 3"/>
            <p:cNvGrpSpPr>
              <a:grpSpLocks/>
            </p:cNvGrpSpPr>
            <p:nvPr/>
          </p:nvGrpSpPr>
          <p:grpSpPr bwMode="auto">
            <a:xfrm>
              <a:off x="0" y="0"/>
              <a:ext cx="3772" cy="5926"/>
              <a:chOff x="0" y="0"/>
              <a:chExt cx="3772" cy="5926"/>
            </a:xfrm>
          </p:grpSpPr>
          <p:grpSp>
            <p:nvGrpSpPr>
              <p:cNvPr id="179206" name="Group 4"/>
              <p:cNvGrpSpPr>
                <a:grpSpLocks/>
              </p:cNvGrpSpPr>
              <p:nvPr/>
            </p:nvGrpSpPr>
            <p:grpSpPr bwMode="auto">
              <a:xfrm>
                <a:off x="0" y="0"/>
                <a:ext cx="3772" cy="518"/>
                <a:chOff x="0" y="0"/>
                <a:chExt cx="3772" cy="518"/>
              </a:xfrm>
            </p:grpSpPr>
            <p:sp>
              <p:nvSpPr>
                <p:cNvPr id="179240"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b="1">
                      <a:solidFill>
                        <a:srgbClr val="FFFF00"/>
                      </a:solidFill>
                      <a:latin typeface="Arial" charset="0"/>
                      <a:cs typeface="Courier New" charset="0"/>
                    </a:rPr>
                    <a:t>耶弗他</a:t>
                  </a:r>
                  <a:r>
                    <a:rPr lang="en-GB" altLang="ja-JP" sz="1800" b="1">
                      <a:solidFill>
                        <a:srgbClr val="FFFF00"/>
                      </a:solidFill>
                      <a:latin typeface="Arial" charset="0"/>
                      <a:cs typeface="Courier New" charset="0"/>
                    </a:rPr>
                    <a:t> </a:t>
                  </a:r>
                  <a:r>
                    <a:rPr lang="en-GB" altLang="ja-JP" b="1">
                      <a:solidFill>
                        <a:srgbClr val="FFFF00"/>
                      </a:solidFill>
                      <a:latin typeface="Arial" charset="0"/>
                      <a:cs typeface="Courier New" charset="0"/>
                    </a:rPr>
                    <a:t>(</a:t>
                  </a:r>
                  <a:r>
                    <a:rPr lang="zh-CN" altLang="en-US" b="1">
                      <a:solidFill>
                        <a:srgbClr val="FFFF00"/>
                      </a:solidFill>
                      <a:latin typeface="Arial" charset="0"/>
                      <a:cs typeface="Courier New" charset="0"/>
                    </a:rPr>
                    <a:t>基列人</a:t>
                  </a:r>
                  <a:r>
                    <a:rPr lang="en-GB" altLang="ja-JP" b="1">
                      <a:solidFill>
                        <a:srgbClr val="FFFF00"/>
                      </a:solidFill>
                      <a:latin typeface="Arial" charset="0"/>
                      <a:cs typeface="Courier New" charset="0"/>
                    </a:rPr>
                    <a:t>)</a:t>
                  </a:r>
                </a:p>
                <a:p>
                  <a:pPr algn="ctr" eaLnBrk="0" hangingPunct="0"/>
                  <a:endParaRPr lang="en-GB" sz="1800" b="1">
                    <a:solidFill>
                      <a:srgbClr val="FFFF00"/>
                    </a:solidFill>
                    <a:latin typeface="Arial" charset="0"/>
                    <a:cs typeface="Arial" charset="0"/>
                  </a:endParaRPr>
                </a:p>
              </p:txBody>
            </p:sp>
            <p:sp>
              <p:nvSpPr>
                <p:cNvPr id="179241"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7" name="Group 7"/>
              <p:cNvGrpSpPr>
                <a:grpSpLocks/>
              </p:cNvGrpSpPr>
              <p:nvPr/>
            </p:nvGrpSpPr>
            <p:grpSpPr bwMode="auto">
              <a:xfrm>
                <a:off x="0" y="518"/>
                <a:ext cx="998" cy="633"/>
                <a:chOff x="0" y="518"/>
                <a:chExt cx="998" cy="633"/>
              </a:xfrm>
            </p:grpSpPr>
            <p:sp>
              <p:nvSpPr>
                <p:cNvPr id="179238"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地点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9"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8" name="Group 10"/>
              <p:cNvGrpSpPr>
                <a:grpSpLocks/>
              </p:cNvGrpSpPr>
              <p:nvPr/>
            </p:nvGrpSpPr>
            <p:grpSpPr bwMode="auto">
              <a:xfrm>
                <a:off x="998" y="518"/>
                <a:ext cx="2774" cy="633"/>
                <a:chOff x="998" y="518"/>
                <a:chExt cx="2774" cy="633"/>
              </a:xfrm>
            </p:grpSpPr>
            <p:sp>
              <p:nvSpPr>
                <p:cNvPr id="179236"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东部</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撒分</a:t>
                  </a:r>
                  <a:r>
                    <a:rPr lang="en-GB" altLang="ja-JP" sz="1800" b="1">
                      <a:solidFill>
                        <a:srgbClr val="FFFF00"/>
                      </a:solidFill>
                      <a:latin typeface="Arial" charset="0"/>
                      <a:cs typeface="Courier New" charset="0"/>
                    </a:rPr>
                    <a:t>, </a:t>
                  </a:r>
                  <a:r>
                    <a:rPr lang="zh-CN" altLang="en-US" sz="1800" b="1">
                      <a:solidFill>
                        <a:srgbClr val="FFFF00"/>
                      </a:solidFill>
                      <a:latin typeface="Arial" charset="0"/>
                      <a:cs typeface="Courier New" charset="0"/>
                    </a:rPr>
                    <a:t>基列</a:t>
                  </a:r>
                  <a:r>
                    <a:rPr lang="en-GB" altLang="ja-JP"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7"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09" name="Group 13"/>
              <p:cNvGrpSpPr>
                <a:grpSpLocks/>
              </p:cNvGrpSpPr>
              <p:nvPr/>
            </p:nvGrpSpPr>
            <p:grpSpPr bwMode="auto">
              <a:xfrm>
                <a:off x="0" y="1151"/>
                <a:ext cx="998" cy="863"/>
                <a:chOff x="0" y="1151"/>
                <a:chExt cx="998" cy="863"/>
              </a:xfrm>
            </p:grpSpPr>
            <p:sp>
              <p:nvSpPr>
                <p:cNvPr id="179234"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罪</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5"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0" name="Group 16"/>
              <p:cNvGrpSpPr>
                <a:grpSpLocks/>
              </p:cNvGrpSpPr>
              <p:nvPr/>
            </p:nvGrpSpPr>
            <p:grpSpPr bwMode="auto">
              <a:xfrm>
                <a:off x="998" y="1151"/>
                <a:ext cx="2774" cy="863"/>
                <a:chOff x="998" y="1151"/>
                <a:chExt cx="2774" cy="863"/>
              </a:xfrm>
            </p:grpSpPr>
            <p:sp>
              <p:nvSpPr>
                <p:cNvPr id="179232"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行耶和华眼中看为恶的事 </a:t>
                  </a:r>
                  <a:r>
                    <a:rPr lang="en-GB" sz="1800" b="1">
                      <a:solidFill>
                        <a:srgbClr val="FFFF00"/>
                      </a:solidFill>
                      <a:latin typeface="Arial" charset="0"/>
                      <a:cs typeface="Courier New" charset="0"/>
                    </a:rPr>
                    <a:t>(10:6 )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侍奉多国的偶像</a:t>
                  </a:r>
                  <a:endParaRPr lang="en-GB" sz="1800" b="1">
                    <a:solidFill>
                      <a:srgbClr val="FFFF00"/>
                    </a:solidFill>
                    <a:latin typeface="Arial" charset="0"/>
                    <a:ea typeface="Courier New" charset="0"/>
                  </a:endParaRPr>
                </a:p>
              </p:txBody>
            </p:sp>
            <p:sp>
              <p:nvSpPr>
                <p:cNvPr id="179233"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1" name="Group 19"/>
              <p:cNvGrpSpPr>
                <a:grpSpLocks/>
              </p:cNvGrpSpPr>
              <p:nvPr/>
            </p:nvGrpSpPr>
            <p:grpSpPr bwMode="auto">
              <a:xfrm>
                <a:off x="0" y="2014"/>
                <a:ext cx="998" cy="748"/>
                <a:chOff x="0" y="2014"/>
                <a:chExt cx="998" cy="748"/>
              </a:xfrm>
            </p:grpSpPr>
            <p:sp>
              <p:nvSpPr>
                <p:cNvPr id="179230"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奴役</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31"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2" name="Group 22"/>
              <p:cNvGrpSpPr>
                <a:grpSpLocks/>
              </p:cNvGrpSpPr>
              <p:nvPr/>
            </p:nvGrpSpPr>
            <p:grpSpPr bwMode="auto">
              <a:xfrm>
                <a:off x="998" y="1871"/>
                <a:ext cx="2774" cy="891"/>
                <a:chOff x="998" y="1871"/>
                <a:chExt cx="2774" cy="891"/>
              </a:xfrm>
            </p:grpSpPr>
            <p:sp>
              <p:nvSpPr>
                <p:cNvPr id="179228"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非利士和亚扪人</a:t>
                  </a:r>
                  <a:r>
                    <a:rPr lang="en-GB" altLang="ja-JP" sz="1800" b="1">
                      <a:solidFill>
                        <a:srgbClr val="FFFF00"/>
                      </a:solidFill>
                      <a:latin typeface="Arial" charset="0"/>
                      <a:cs typeface="Courier New" charset="0"/>
                    </a:rPr>
                    <a:t> (10:7)</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十八年</a:t>
                  </a:r>
                  <a:r>
                    <a:rPr lang="en-GB" altLang="ja-JP" sz="1800" b="1">
                      <a:solidFill>
                        <a:srgbClr val="FFFF00"/>
                      </a:solidFill>
                      <a:latin typeface="Arial" charset="0"/>
                      <a:cs typeface="Courier New" charset="0"/>
                    </a:rPr>
                    <a:t> (10:8)</a:t>
                  </a:r>
                  <a:endParaRPr lang="en-GB" sz="1800" b="1">
                    <a:solidFill>
                      <a:srgbClr val="FFFF00"/>
                    </a:solidFill>
                    <a:latin typeface="Arial" charset="0"/>
                    <a:ea typeface="Courier New" charset="0"/>
                  </a:endParaRPr>
                </a:p>
              </p:txBody>
            </p:sp>
            <p:sp>
              <p:nvSpPr>
                <p:cNvPr id="179229"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3" name="Group 25"/>
              <p:cNvGrpSpPr>
                <a:grpSpLocks/>
              </p:cNvGrpSpPr>
              <p:nvPr/>
            </p:nvGrpSpPr>
            <p:grpSpPr bwMode="auto">
              <a:xfrm>
                <a:off x="0" y="2762"/>
                <a:ext cx="998" cy="633"/>
                <a:chOff x="0" y="2762"/>
                <a:chExt cx="998" cy="633"/>
              </a:xfrm>
            </p:grpSpPr>
            <p:sp>
              <p:nvSpPr>
                <p:cNvPr id="179226"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代求</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27"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4" name="Group 28"/>
              <p:cNvGrpSpPr>
                <a:grpSpLocks/>
              </p:cNvGrpSpPr>
              <p:nvPr/>
            </p:nvGrpSpPr>
            <p:grpSpPr bwMode="auto">
              <a:xfrm>
                <a:off x="998" y="2762"/>
                <a:ext cx="2774" cy="633"/>
                <a:chOff x="998" y="2762"/>
                <a:chExt cx="2774" cy="633"/>
              </a:xfrm>
            </p:grpSpPr>
            <p:sp>
              <p:nvSpPr>
                <p:cNvPr id="179224"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向耶和华哀求</a:t>
                  </a:r>
                  <a:r>
                    <a:rPr lang="en-GB" altLang="ja-JP" sz="1800" b="1">
                      <a:solidFill>
                        <a:srgbClr val="FFFF00"/>
                      </a:solidFill>
                      <a:latin typeface="Arial" charset="0"/>
                      <a:cs typeface="Courier New" charset="0"/>
                    </a:rPr>
                    <a:t> (10:10)</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悔改并除掉外邦神</a:t>
                  </a:r>
                  <a:r>
                    <a:rPr lang="en-GB" altLang="ja-JP" sz="1800" b="1">
                      <a:solidFill>
                        <a:srgbClr val="FFFF00"/>
                      </a:solidFill>
                      <a:latin typeface="Arial" charset="0"/>
                      <a:cs typeface="Courier New" charset="0"/>
                    </a:rPr>
                    <a:t> (10:16)</a:t>
                  </a:r>
                  <a:endParaRPr lang="en-GB" sz="1800" b="1">
                    <a:solidFill>
                      <a:srgbClr val="FFFF00"/>
                    </a:solidFill>
                    <a:latin typeface="Arial" charset="0"/>
                    <a:cs typeface="Courier New" charset="0"/>
                  </a:endParaRPr>
                </a:p>
              </p:txBody>
            </p:sp>
            <p:sp>
              <p:nvSpPr>
                <p:cNvPr id="179225"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5" name="Group 31"/>
              <p:cNvGrpSpPr>
                <a:grpSpLocks/>
              </p:cNvGrpSpPr>
              <p:nvPr/>
            </p:nvGrpSpPr>
            <p:grpSpPr bwMode="auto">
              <a:xfrm>
                <a:off x="0" y="3395"/>
                <a:ext cx="998" cy="633"/>
                <a:chOff x="0" y="3395"/>
                <a:chExt cx="998" cy="633"/>
              </a:xfrm>
            </p:grpSpPr>
            <p:sp>
              <p:nvSpPr>
                <p:cNvPr id="179222"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zh-CN" altLang="en-US" sz="1800" b="1">
                      <a:solidFill>
                        <a:srgbClr val="FFFF00"/>
                      </a:solidFill>
                      <a:latin typeface="Arial" charset="0"/>
                      <a:cs typeface="Courier New" charset="0"/>
                    </a:rPr>
                    <a:t>静默</a:t>
                  </a:r>
                  <a:endParaRPr lang="en-GB" altLang="ja-JP" sz="1800" b="1">
                    <a:solidFill>
                      <a:srgbClr val="FFFF00"/>
                    </a:solidFill>
                    <a:latin typeface="Arial" charset="0"/>
                    <a:cs typeface="Courier New" charset="0"/>
                  </a:endParaRPr>
                </a:p>
                <a:p>
                  <a:pPr eaLnBrk="0" hangingPunct="0"/>
                  <a:r>
                    <a:rPr lang="en-GB" sz="1800" b="1">
                      <a:solidFill>
                        <a:srgbClr val="FFFF00"/>
                      </a:solidFill>
                      <a:latin typeface="Arial" charset="0"/>
                      <a:cs typeface="Courier New" charset="0"/>
                    </a:rPr>
                    <a:t> </a:t>
                  </a:r>
                </a:p>
                <a:p>
                  <a:pPr eaLnBrk="0" hangingPunct="0"/>
                  <a:endParaRPr lang="en-GB" sz="1800" b="1">
                    <a:solidFill>
                      <a:srgbClr val="FFFF00"/>
                    </a:solidFill>
                    <a:latin typeface="Arial" charset="0"/>
                    <a:ea typeface="Courier New" charset="0"/>
                  </a:endParaRPr>
                </a:p>
              </p:txBody>
            </p:sp>
            <p:sp>
              <p:nvSpPr>
                <p:cNvPr id="179223"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6" name="Group 34"/>
              <p:cNvGrpSpPr>
                <a:grpSpLocks/>
              </p:cNvGrpSpPr>
              <p:nvPr/>
            </p:nvGrpSpPr>
            <p:grpSpPr bwMode="auto">
              <a:xfrm>
                <a:off x="998" y="3395"/>
                <a:ext cx="2774" cy="633"/>
                <a:chOff x="998" y="3395"/>
                <a:chExt cx="2774" cy="633"/>
              </a:xfrm>
            </p:grpSpPr>
            <p:sp>
              <p:nvSpPr>
                <p:cNvPr id="179220"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a:solidFill>
                        <a:srgbClr val="FFFF00"/>
                      </a:solidFill>
                      <a:latin typeface="Arial" charset="0"/>
                      <a:cs typeface="Courier New" charset="0"/>
                    </a:rPr>
                    <a:t> </a:t>
                  </a:r>
                </a:p>
                <a:p>
                  <a:pPr eaLnBrk="0" hangingPunct="0"/>
                  <a:r>
                    <a:rPr lang="en-GB" sz="1800" b="1">
                      <a:solidFill>
                        <a:srgbClr val="FFFF00"/>
                      </a:solidFill>
                      <a:latin typeface="Arial" charset="0"/>
                      <a:cs typeface="Courier New" charset="0"/>
                    </a:rPr>
                    <a:t>-</a:t>
                  </a:r>
                  <a:r>
                    <a:rPr lang="zh-CN" altLang="en-US" sz="1800" b="1">
                      <a:solidFill>
                        <a:srgbClr val="FFFF00"/>
                      </a:solidFill>
                      <a:latin typeface="Arial" charset="0"/>
                      <a:cs typeface="Courier New" charset="0"/>
                    </a:rPr>
                    <a:t>六年 </a:t>
                  </a:r>
                  <a:r>
                    <a:rPr lang="en-GB" sz="1800" b="1">
                      <a:solidFill>
                        <a:srgbClr val="FFFF00"/>
                      </a:solidFill>
                      <a:latin typeface="Arial" charset="0"/>
                      <a:cs typeface="Courier New" charset="0"/>
                    </a:rPr>
                    <a:t>(12:7)</a:t>
                  </a:r>
                </a:p>
                <a:p>
                  <a:pPr eaLnBrk="0" hangingPunct="0"/>
                  <a:endParaRPr lang="en-GB" sz="1800" b="1">
                    <a:solidFill>
                      <a:srgbClr val="FFFF00"/>
                    </a:solidFill>
                    <a:latin typeface="Arial" charset="0"/>
                    <a:ea typeface="Courier New" charset="0"/>
                  </a:endParaRPr>
                </a:p>
              </p:txBody>
            </p:sp>
            <p:sp>
              <p:nvSpPr>
                <p:cNvPr id="179221"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nvGrpSpPr>
              <p:cNvPr id="179217" name="Group 37"/>
              <p:cNvGrpSpPr>
                <a:grpSpLocks/>
              </p:cNvGrpSpPr>
              <p:nvPr/>
            </p:nvGrpSpPr>
            <p:grpSpPr bwMode="auto">
              <a:xfrm>
                <a:off x="0" y="4028"/>
                <a:ext cx="3772" cy="1898"/>
                <a:chOff x="0" y="4028"/>
                <a:chExt cx="3772" cy="1898"/>
              </a:xfrm>
            </p:grpSpPr>
            <p:sp>
              <p:nvSpPr>
                <p:cNvPr id="179218"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4963" indent="-334963"/>
                  <a:r>
                    <a:rPr lang="en-GB" sz="1800" b="1" dirty="0">
                      <a:solidFill>
                        <a:srgbClr val="FFFF00"/>
                      </a:solidFill>
                      <a:latin typeface="Arial" charset="0"/>
                      <a:cs typeface="Courier New" charset="0"/>
                    </a:rPr>
                    <a:t>3</a:t>
                  </a:r>
                  <a:r>
                    <a:rPr lang="en-US"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来</a:t>
                  </a:r>
                  <a:r>
                    <a:rPr lang="en-GB" altLang="ja-JP" sz="1800" b="1" dirty="0">
                      <a:solidFill>
                        <a:srgbClr val="FFFF00"/>
                      </a:solidFill>
                      <a:latin typeface="Arial" charset="0"/>
                      <a:cs typeface="Courier New" charset="0"/>
                    </a:rPr>
                    <a:t>11:32-33</a:t>
                  </a:r>
                  <a:r>
                    <a:rPr lang="zh-CN" altLang="en-US" sz="1800" b="1" dirty="0">
                      <a:solidFill>
                        <a:srgbClr val="FFFF00"/>
                      </a:solidFill>
                      <a:latin typeface="Arial" charset="0"/>
                      <a:cs typeface="Courier New" charset="0"/>
                    </a:rPr>
                    <a:t>正面地记录他的功绩，</a:t>
                  </a:r>
                  <a:r>
                    <a:rPr lang="en-GB" altLang="ja-JP"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述说基甸，巴拉，参孙， 耶弗他</a:t>
                  </a:r>
                  <a:r>
                    <a:rPr lang="en-GB" altLang="ja-JP" sz="1800" b="1" dirty="0">
                      <a:solidFill>
                        <a:srgbClr val="FFFF00"/>
                      </a:solidFill>
                      <a:latin typeface="Arial" charset="0"/>
                      <a:cs typeface="Courier New" charset="0"/>
                    </a:rPr>
                    <a:t> ...</a:t>
                  </a:r>
                  <a:r>
                    <a:rPr lang="zh-CN" altLang="en-US" sz="1800" b="1" dirty="0">
                      <a:solidFill>
                        <a:srgbClr val="FFFF00"/>
                      </a:solidFill>
                      <a:latin typeface="Arial" charset="0"/>
                      <a:cs typeface="Courier New" charset="0"/>
                    </a:rPr>
                    <a:t>他们接着信，就战胜了敌国</a:t>
                  </a:r>
                  <a:r>
                    <a:rPr lang="en-US" altLang="zh-CN" sz="1800" b="1" dirty="0">
                      <a:solidFill>
                        <a:srgbClr val="FFFF00"/>
                      </a:solidFill>
                      <a:latin typeface="Arial" charset="0"/>
                      <a:cs typeface="Courier New" charset="0"/>
                    </a:rPr>
                    <a:t>…”</a:t>
                  </a:r>
                  <a:r>
                    <a:rPr lang="en-GB" altLang="ja-JP" sz="1800" b="1" dirty="0">
                      <a:solidFill>
                        <a:srgbClr val="FFFF00"/>
                      </a:solidFill>
                      <a:latin typeface="Arial" charset="0"/>
                      <a:cs typeface="Courier New" charset="0"/>
                    </a:rPr>
                    <a:t> </a:t>
                  </a:r>
                </a:p>
                <a:p>
                  <a:pPr marL="334963" indent="-334963" eaLnBrk="0" hangingPunct="0"/>
                  <a:r>
                    <a:rPr lang="en-GB" sz="1800" b="1" dirty="0">
                      <a:solidFill>
                        <a:srgbClr val="FFFF00"/>
                      </a:solidFill>
                      <a:latin typeface="Arial" charset="0"/>
                      <a:cs typeface="Courier New" charset="0"/>
                    </a:rPr>
                    <a:t>4. </a:t>
                  </a:r>
                  <a:r>
                    <a:rPr lang="zh-CN" altLang="en-US" sz="1800" b="1" dirty="0">
                      <a:solidFill>
                        <a:srgbClr val="FFFF00"/>
                      </a:solidFill>
                      <a:latin typeface="Arial" charset="0"/>
                      <a:cs typeface="Courier New" charset="0"/>
                    </a:rPr>
                    <a:t>虽然不可行，但是他女儿最终的牺牲显明耶弗他是一个言出必行的人；虽然愚拙，但他对亚扪人的王所发的信息仍然提及 “耶和华，以色列的神。”</a:t>
                  </a:r>
                  <a:r>
                    <a:rPr lang="en-GB" sz="1800" b="1" dirty="0">
                      <a:solidFill>
                        <a:srgbClr val="FFFF00"/>
                      </a:solidFill>
                      <a:latin typeface="Arial" charset="0"/>
                      <a:cs typeface="Courier New" charset="0"/>
                    </a:rPr>
                    <a:t> (11:13-27).</a:t>
                  </a:r>
                </a:p>
                <a:p>
                  <a:pPr marL="334963" indent="-334963" eaLnBrk="0" hangingPunct="0"/>
                  <a:r>
                    <a:rPr lang="en-GB" sz="1800" b="1" dirty="0">
                      <a:solidFill>
                        <a:srgbClr val="FFFF00"/>
                      </a:solidFill>
                      <a:latin typeface="Arial" charset="0"/>
                      <a:cs typeface="Courier New" charset="0"/>
                    </a:rPr>
                    <a:t>5. </a:t>
                  </a:r>
                  <a:r>
                    <a:rPr lang="zh-CN" altLang="en-US" sz="1800" b="1" dirty="0">
                      <a:solidFill>
                        <a:srgbClr val="FFFF00"/>
                      </a:solidFill>
                      <a:latin typeface="Arial" charset="0"/>
                      <a:cs typeface="Courier New" charset="0"/>
                    </a:rPr>
                    <a:t>他的背景和事迹显示出他周遭列国对他行为的影响（例：独生女的牺牲）。</a:t>
                  </a:r>
                  <a:endParaRPr lang="en-GB" sz="2000" b="1" dirty="0">
                    <a:solidFill>
                      <a:srgbClr val="FFFF00"/>
                    </a:solidFill>
                    <a:latin typeface="Arial" charset="0"/>
                    <a:ea typeface="Courier New" charset="0"/>
                  </a:endParaRPr>
                </a:p>
              </p:txBody>
            </p:sp>
            <p:sp>
              <p:nvSpPr>
                <p:cNvPr id="179219"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grpSp>
        <p:sp>
          <p:nvSpPr>
            <p:cNvPr id="179205" name="Rectangle 40"/>
            <p:cNvSpPr>
              <a:spLocks noChangeArrowheads="1"/>
            </p:cNvSpPr>
            <p:nvPr/>
          </p:nvSpPr>
          <p:spPr bwMode="auto">
            <a:xfrm>
              <a:off x="-3" y="113"/>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a:latin typeface="Arial" charset="0"/>
                <a:cs typeface="Arial" charset="0"/>
              </a:endParaRPr>
            </a:p>
          </p:txBody>
        </p:sp>
      </p:grpSp>
      <p:sp>
        <p:nvSpPr>
          <p:cNvPr id="179203" name="Rectangle 41"/>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endParaRPr lang="en-US" sz="2800" b="1">
              <a:solidFill>
                <a:srgbClr val="FFFF00"/>
              </a:solidFill>
              <a:latin typeface="Arial" charset="0"/>
              <a:cs typeface="Arial" charset="0"/>
            </a:endParaRPr>
          </a:p>
        </p:txBody>
      </p:sp>
      <p:sp>
        <p:nvSpPr>
          <p:cNvPr id="42" name="Title 1"/>
          <p:cNvSpPr txBox="1">
            <a:spLocks/>
          </p:cNvSpPr>
          <p:nvPr/>
        </p:nvSpPr>
        <p:spPr bwMode="auto">
          <a:xfrm>
            <a:off x="685800" y="44450"/>
            <a:ext cx="7772400" cy="5873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耶弗他 </a:t>
            </a:r>
            <a:r>
              <a:rPr lang="en-US" altLang="zh-CN" sz="4000" b="1" kern="0" dirty="0">
                <a:solidFill>
                  <a:schemeClr val="bg1"/>
                </a:solidFill>
                <a:latin typeface="Arial" charset="0"/>
                <a:ea typeface="ＭＳ Ｐゴシック" charset="0"/>
              </a:rPr>
              <a:t>– </a:t>
            </a:r>
            <a:r>
              <a:rPr lang="zh-CN" altLang="en-US" sz="4000" b="1" kern="0" dirty="0">
                <a:solidFill>
                  <a:schemeClr val="bg1"/>
                </a:solidFill>
                <a:latin typeface="Arial" charset="0"/>
                <a:ea typeface="ＭＳ Ｐゴシック" charset="0"/>
              </a:rPr>
              <a:t>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576277222"/>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北部</a:t>
            </a:r>
            <a:endParaRPr lang="en-US" altLang="zh-CN" sz="1500" dirty="0">
              <a:solidFill>
                <a:srgbClr val="FFFF00"/>
              </a:solidFill>
            </a:endParaRPr>
          </a:p>
          <a:p>
            <a:pPr algn="ctr" eaLnBrk="1" hangingPunct="1"/>
            <a:r>
              <a:rPr lang="en-US" altLang="zh-CN" sz="1100" dirty="0">
                <a:solidFill>
                  <a:srgbClr val="FFFF00"/>
                </a:solidFill>
              </a:rPr>
              <a:t>  12</a:t>
            </a:r>
            <a:r>
              <a:rPr lang="zh-CN" altLang="en-US" sz="1100" dirty="0">
                <a:solidFill>
                  <a:srgbClr val="FFFF00"/>
                </a:solidFill>
              </a:rPr>
              <a:t>：</a:t>
            </a:r>
            <a:r>
              <a:rPr lang="en-US" altLang="zh-CN" sz="1100" dirty="0">
                <a:solidFill>
                  <a:srgbClr val="FFFF00"/>
                </a:solidFill>
              </a:rPr>
              <a:t>8-15</a:t>
            </a:r>
          </a:p>
          <a:p>
            <a:pPr algn="ctr" eaLnBrk="1" hangingPunct="1"/>
            <a:endParaRPr lang="en-US" sz="1500" dirty="0">
              <a:solidFill>
                <a:srgbClr val="FFFF00"/>
              </a:solidFill>
            </a:endParaRPr>
          </a:p>
        </p:txBody>
      </p:sp>
      <p:sp>
        <p:nvSpPr>
          <p:cNvPr id="54"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东部</a:t>
            </a:r>
            <a:endParaRPr lang="en-US" altLang="zh-CN" sz="1500" dirty="0">
              <a:solidFill>
                <a:srgbClr val="FFFF00"/>
              </a:solidFill>
            </a:endParaRPr>
          </a:p>
          <a:p>
            <a:pPr algn="ctr" eaLnBrk="1" hangingPunct="1"/>
            <a:r>
              <a:rPr lang="en-US" altLang="zh-CN" sz="1100" dirty="0">
                <a:solidFill>
                  <a:srgbClr val="FFFF00"/>
                </a:solidFill>
              </a:rPr>
              <a:t>  10</a:t>
            </a:r>
            <a:r>
              <a:rPr lang="zh-CN" altLang="en-US" sz="1100" dirty="0">
                <a:solidFill>
                  <a:srgbClr val="FFFF00"/>
                </a:solidFill>
              </a:rPr>
              <a:t>：</a:t>
            </a:r>
            <a:r>
              <a:rPr lang="en-US" altLang="zh-CN" sz="1100" dirty="0">
                <a:solidFill>
                  <a:srgbClr val="FFFF00"/>
                </a:solidFill>
              </a:rPr>
              <a:t>3- </a:t>
            </a:r>
          </a:p>
          <a:p>
            <a:pPr algn="ctr" eaLnBrk="1" hangingPunct="1"/>
            <a:r>
              <a:rPr lang="en-US" altLang="zh-CN" sz="1100" dirty="0">
                <a:solidFill>
                  <a:srgbClr val="FFFF00"/>
                </a:solidFill>
              </a:rPr>
              <a:t>12</a:t>
            </a:r>
            <a:r>
              <a:rPr lang="zh-CN" altLang="en-US" sz="1100" dirty="0">
                <a:solidFill>
                  <a:srgbClr val="FFFF00"/>
                </a:solidFill>
              </a:rPr>
              <a:t>：</a:t>
            </a:r>
            <a:r>
              <a:rPr lang="en-US" altLang="zh-CN" sz="1100" dirty="0">
                <a:solidFill>
                  <a:srgbClr val="FFFF00"/>
                </a:solidFill>
              </a:rPr>
              <a:t>7 </a:t>
            </a:r>
          </a:p>
          <a:p>
            <a:pPr algn="ctr" eaLnBrk="1" hangingPunct="1"/>
            <a:endParaRPr lang="en-US" sz="1500" dirty="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4"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5" restart="whenNotActive" fill="hold" evtFilter="cancelBubble" nodeType="interactiveSeq">
                <p:stCondLst>
                  <p:cond evt="onClick" delay="0">
                    <p:tgtEl>
                      <p:spTgt spid="84995"/>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2" presetClass="mediacall" presetSubtype="0" fill="hold" nodeType="clickEffect">
                                  <p:stCondLst>
                                    <p:cond delay="0"/>
                                  </p:stCondLst>
                                  <p:childTnLst>
                                    <p:cmd type="call" cmd="togglePause">
                                      <p:cBhvr>
                                        <p:cTn id="109"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以比赞在哪里做士师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4537317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033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以伦在哪里做士师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5984085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押顿在哪里做士师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6988833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5832211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Again the Israelites did evil in the </a:t>
            </a:r>
            <a:r>
              <a:rPr lang="en-US" sz="2800" b="1" dirty="0">
                <a:solidFill>
                  <a:srgbClr val="000000"/>
                </a:solidFill>
                <a:latin typeface="Arial"/>
                <a:cs typeface="Arial"/>
              </a:rPr>
              <a:t>LORD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70364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1327675" y="3341800"/>
            <a:ext cx="728696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so the L</a:t>
            </a:r>
            <a:r>
              <a:rPr lang="en-US" sz="2800" b="1" dirty="0">
                <a:solidFill>
                  <a:srgbClr val="000000"/>
                </a:solidFill>
                <a:latin typeface="Arial"/>
                <a:cs typeface="Arial"/>
              </a:rPr>
              <a:t>ORD</a:t>
            </a:r>
            <a:r>
              <a:rPr lang="en-US" sz="3200" b="1" dirty="0">
                <a:solidFill>
                  <a:srgbClr val="000000"/>
                </a:solidFill>
                <a:latin typeface="Arial"/>
                <a:cs typeface="Arial"/>
              </a:rPr>
              <a:t> handed them over to the Philistines, who oppressed them for forty years</a:t>
            </a:r>
            <a:r>
              <a:rPr lang="ru-RU" sz="3200" b="1" dirty="0">
                <a:solidFill>
                  <a:srgbClr val="000000"/>
                </a:solidFill>
                <a:latin typeface="Arial"/>
                <a:cs typeface="Arial"/>
              </a:rPr>
              <a:t>"</a:t>
            </a:r>
            <a:r>
              <a:rPr lang="en-US" sz="3200" b="1" dirty="0">
                <a:solidFill>
                  <a:srgbClr val="000000"/>
                </a:solidFill>
                <a:latin typeface="Arial"/>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262575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323528" y="4941168"/>
            <a:ext cx="777686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Supplication Absent: No mention is made of the nation crying out to the L</a:t>
            </a:r>
            <a:r>
              <a:rPr lang="en-US" sz="2800" b="1" dirty="0">
                <a:solidFill>
                  <a:srgbClr val="000000"/>
                </a:solidFill>
                <a:latin typeface="Arial"/>
                <a:cs typeface="Arial"/>
              </a:rPr>
              <a:t>ORD</a:t>
            </a:r>
            <a:r>
              <a:rPr lang="en-US" sz="3200" b="1" dirty="0">
                <a:solidFill>
                  <a:srgbClr val="000000"/>
                </a:solidFill>
                <a:latin typeface="Arial"/>
                <a:cs typeface="Arial"/>
              </a:rPr>
              <a:t> for deliverance from its enemy. </a:t>
            </a:r>
          </a:p>
        </p:txBody>
      </p:sp>
    </p:spTree>
    <p:extLst>
      <p:ext uri="{BB962C8B-B14F-4D97-AF65-F5344CB8AC3E}">
        <p14:creationId xmlns:p14="http://schemas.microsoft.com/office/powerpoint/2010/main" val="466360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耶和华对摩西说：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你要告诉以色列人，对他们说：‘无论男女，如果许了特别的愿，就是拿细耳人的愿，就要离俗归耶和华。 </a:t>
            </a: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他要戒除淡酒和浓酒；淡酒作的醋和浓酒作的醋，他都不可喝；不可喝任何葡萄汁，也不可吃鲜葡萄或干葡萄。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6:1-3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82507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在他离俗的日子，葡萄树上出产的，无论是葡萄核或是葡萄皮，都不可吃。</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6:4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17783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在他许愿离俗的日子，不可用剃刀剃头；他要圣洁，直到他离俗归耶和华的日子满了，他要由他的头发长长。</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在他离俗归耶和华的日子，不可走近死人。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6:5-6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818454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287181"/>
            <a:ext cx="524192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93098" y="2320896"/>
            <a:ext cx="5148828"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Samson delivers southwestern Israel from the Philistines as God</a:t>
            </a:r>
            <a:r>
              <a:rPr lang="uk-UA" sz="3200" b="1" dirty="0">
                <a:solidFill>
                  <a:srgbClr val="000000"/>
                </a:solidFill>
                <a:latin typeface="Arial"/>
                <a:cs typeface="Arial"/>
              </a:rPr>
              <a:t>'</a:t>
            </a:r>
            <a:r>
              <a:rPr lang="en-US" sz="3200" b="1" dirty="0">
                <a:solidFill>
                  <a:srgbClr val="000000"/>
                </a:solidFill>
                <a:latin typeface="Arial"/>
                <a:cs typeface="Arial"/>
              </a:rPr>
              <a:t>s merciful provision for the nation (13:2–16:31).</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40179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78136515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 </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Sun</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 in Darkness</a:t>
            </a: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77800">
                    <a:srgbClr val="000000"/>
                  </a:glow>
                </a:effectLst>
                <a:latin typeface="Arial" charset="0"/>
                <a:ea typeface="ＭＳ Ｐゴシック" charset="0"/>
              </a:rPr>
              <a:t>"</a:t>
            </a:r>
            <a:r>
              <a:rPr lang="en-US" sz="4000" b="1" dirty="0">
                <a:solidFill>
                  <a:srgbClr val="FFFFFF"/>
                </a:solidFill>
                <a:effectLst>
                  <a:glow rad="177800">
                    <a:srgbClr val="000000"/>
                  </a:glow>
                </a:effectLst>
                <a:latin typeface="Arial" charset="0"/>
                <a:ea typeface="ＭＳ Ｐゴシック" charset="0"/>
              </a:rPr>
              <a:t>Samson</a:t>
            </a:r>
            <a:r>
              <a:rPr lang="ru-RU" sz="4000" b="1" dirty="0">
                <a:solidFill>
                  <a:srgbClr val="FFFFFF"/>
                </a:solidFill>
                <a:effectLst>
                  <a:glow rad="177800">
                    <a:srgbClr val="000000"/>
                  </a:glow>
                </a:effectLst>
                <a:latin typeface="Arial" charset="0"/>
                <a:ea typeface="ＭＳ Ｐゴシック" charset="0"/>
              </a:rPr>
              <a:t>"</a:t>
            </a:r>
            <a:r>
              <a:rPr lang="en-US" sz="4000" b="1" dirty="0">
                <a:solidFill>
                  <a:srgbClr val="FFFFFF"/>
                </a:solidFill>
                <a:effectLst>
                  <a:glow rad="177800">
                    <a:srgbClr val="000000"/>
                  </a:glow>
                </a:effectLst>
                <a:latin typeface="Arial" charset="0"/>
                <a:ea typeface="ＭＳ Ｐゴシック" charset="0"/>
              </a:rPr>
              <a:t> means </a:t>
            </a:r>
            <a:r>
              <a:rPr lang="ru-RU" sz="6600" b="1" dirty="0">
                <a:solidFill>
                  <a:srgbClr val="FFFFFF"/>
                </a:solidFill>
                <a:effectLst>
                  <a:glow rad="177800">
                    <a:srgbClr val="000000"/>
                  </a:glow>
                </a:effectLst>
                <a:latin typeface="Arial" charset="0"/>
                <a:ea typeface="ＭＳ Ｐゴシック" charset="0"/>
              </a:rPr>
              <a:t>"</a:t>
            </a:r>
            <a:r>
              <a:rPr lang="en-US" sz="6600" b="1" dirty="0">
                <a:solidFill>
                  <a:srgbClr val="FFFFFF"/>
                </a:solidFill>
                <a:effectLst>
                  <a:glow rad="177800">
                    <a:srgbClr val="000000"/>
                  </a:glow>
                </a:effectLst>
                <a:latin typeface="Arial" charset="0"/>
                <a:ea typeface="ＭＳ Ｐゴシック" charset="0"/>
              </a:rPr>
              <a:t>Sun</a:t>
            </a:r>
            <a:r>
              <a:rPr lang="ru-RU" sz="6600" b="1" dirty="0">
                <a:solidFill>
                  <a:srgbClr val="FFFFFF"/>
                </a:solidFill>
                <a:effectLst>
                  <a:glow rad="177800">
                    <a:srgbClr val="000000"/>
                  </a:glow>
                </a:effectLst>
                <a:latin typeface="Arial" charset="0"/>
                <a:ea typeface="ＭＳ Ｐゴシック" charset="0"/>
              </a:rPr>
              <a:t>"</a:t>
            </a:r>
            <a:endParaRPr lang="en-US" sz="6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4488156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序言</a:t>
            </a:r>
            <a:endParaRPr lang="en-US" altLang="zh-CN" sz="1500">
              <a:solidFill>
                <a:srgbClr val="FFFF00"/>
              </a:solidFill>
            </a:endParaRPr>
          </a:p>
          <a:p>
            <a:pPr algn="ctr" eaLnBrk="1" hangingPunct="1"/>
            <a:r>
              <a:rPr lang="en-US" altLang="zh-CN" sz="1200">
                <a:solidFill>
                  <a:srgbClr val="FFFF00"/>
                </a:solidFill>
              </a:rPr>
              <a:t>2</a:t>
            </a:r>
            <a:r>
              <a:rPr lang="zh-CN" altLang="en-US" sz="1200">
                <a:solidFill>
                  <a:srgbClr val="FFFF00"/>
                </a:solidFill>
              </a:rPr>
              <a:t>：</a:t>
            </a:r>
            <a:r>
              <a:rPr lang="en-US" altLang="zh-CN" sz="1200">
                <a:solidFill>
                  <a:srgbClr val="FFFF00"/>
                </a:solidFill>
              </a:rPr>
              <a:t>6- 3</a:t>
            </a:r>
            <a:r>
              <a:rPr lang="zh-CN" altLang="en-US" sz="1200">
                <a:solidFill>
                  <a:srgbClr val="FFFF00"/>
                </a:solidFill>
              </a:rPr>
              <a:t>：</a:t>
            </a:r>
            <a:r>
              <a:rPr lang="en-US" altLang="zh-CN" sz="1200">
                <a:solidFill>
                  <a:srgbClr val="FFFF00"/>
                </a:solidFill>
              </a:rPr>
              <a:t>6</a:t>
            </a:r>
          </a:p>
          <a:p>
            <a:pPr algn="ctr" eaLnBrk="1" hangingPunct="1"/>
            <a:endParaRPr lang="en-US" sz="150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
        <p:nvSpPr>
          <p:cNvPr id="54"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12</a:t>
            </a:r>
            <a:r>
              <a:rPr lang="zh-CN" altLang="en-US" sz="1100">
                <a:solidFill>
                  <a:srgbClr val="FFFF00"/>
                </a:solidFill>
              </a:rPr>
              <a:t>：</a:t>
            </a:r>
            <a:r>
              <a:rPr lang="en-US" altLang="zh-CN" sz="1100">
                <a:solidFill>
                  <a:srgbClr val="FFFF00"/>
                </a:solidFill>
              </a:rPr>
              <a:t>8-15</a:t>
            </a:r>
          </a:p>
          <a:p>
            <a:pPr algn="ctr" eaLnBrk="1" hangingPunct="1"/>
            <a:endParaRPr lang="en-US" sz="1500">
              <a:solidFill>
                <a:srgbClr val="FFFF00"/>
              </a:solidFill>
            </a:endParaRPr>
          </a:p>
        </p:txBody>
      </p:sp>
      <p:sp>
        <p:nvSpPr>
          <p:cNvPr id="55" name="TextBox 53"/>
          <p:cNvSpPr txBox="1">
            <a:spLocks noChangeArrowheads="1"/>
          </p:cNvSpPr>
          <p:nvPr/>
        </p:nvSpPr>
        <p:spPr bwMode="auto">
          <a:xfrm>
            <a:off x="6000750" y="4643438"/>
            <a:ext cx="10715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西部</a:t>
            </a:r>
            <a:endParaRPr lang="en-US" altLang="zh-CN" sz="1500">
              <a:solidFill>
                <a:srgbClr val="FFFF00"/>
              </a:solidFill>
            </a:endParaRPr>
          </a:p>
          <a:p>
            <a:pPr algn="ctr" eaLnBrk="1" hangingPunct="1"/>
            <a:r>
              <a:rPr lang="en-US" altLang="zh-CN" sz="1100">
                <a:solidFill>
                  <a:srgbClr val="FFFF00"/>
                </a:solidFill>
              </a:rPr>
              <a:t>  13</a:t>
            </a:r>
            <a:r>
              <a:rPr lang="zh-CN" altLang="en-US" sz="1100">
                <a:solidFill>
                  <a:srgbClr val="FFFF00"/>
                </a:solidFill>
              </a:rPr>
              <a:t>：</a:t>
            </a:r>
            <a:r>
              <a:rPr lang="en-US" altLang="zh-CN" sz="1100">
                <a:solidFill>
                  <a:srgbClr val="FFFF00"/>
                </a:solidFill>
              </a:rPr>
              <a:t>1- </a:t>
            </a:r>
          </a:p>
          <a:p>
            <a:pPr algn="ctr" eaLnBrk="1" hangingPunct="1"/>
            <a:r>
              <a:rPr lang="en-US" altLang="zh-CN" sz="1100">
                <a:solidFill>
                  <a:srgbClr val="FFFF00"/>
                </a:solidFill>
              </a:rPr>
              <a:t>16</a:t>
            </a:r>
            <a:r>
              <a:rPr lang="zh-CN" altLang="en-US" sz="1100">
                <a:solidFill>
                  <a:srgbClr val="FFFF00"/>
                </a:solidFill>
              </a:rPr>
              <a:t>：</a:t>
            </a:r>
            <a:r>
              <a:rPr lang="en-US" altLang="zh-CN" sz="1100">
                <a:solidFill>
                  <a:srgbClr val="FFFF00"/>
                </a:solidFill>
              </a:rPr>
              <a:t>31 </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4"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5" restart="whenNotActive" fill="hold" evtFilter="cancelBubble" nodeType="interactiveSeq">
                <p:stCondLst>
                  <p:cond evt="onClick" delay="0">
                    <p:tgtEl>
                      <p:spTgt spid="84995"/>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2" presetClass="mediacall" presetSubtype="0" fill="hold" nodeType="clickEffect">
                                  <p:stCondLst>
                                    <p:cond delay="0"/>
                                  </p:stCondLst>
                                  <p:childTnLst>
                                    <p:cmd type="call" cmd="togglePause">
                                      <p:cBhvr>
                                        <p:cTn id="109"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参孙在哪里做士师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74" name="Text Box 43"/>
          <p:cNvSpPr txBox="1">
            <a:spLocks noChangeArrowheads="1"/>
          </p:cNvSpPr>
          <p:nvPr/>
        </p:nvSpPr>
        <p:spPr bwMode="auto">
          <a:xfrm>
            <a:off x="2397199" y="371703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44848899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192771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参孙下到亭拿，在亭拿看见了一个女子，是一个非利士人的女儿。</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 </a:t>
            </a:r>
            <a:r>
              <a:rPr lang="zh-CN" altLang="en-US" sz="2800" b="1" dirty="0">
                <a:effectLst>
                  <a:glow rad="127000">
                    <a:schemeClr val="tx1"/>
                  </a:glow>
                </a:effectLst>
                <a:latin typeface="Arial" charset="0"/>
                <a:ea typeface="ＭＳ Ｐゴシック" charset="0"/>
                <a:cs typeface="ＭＳ Ｐゴシック" charset="0"/>
              </a:rPr>
              <a:t>参孙上来告诉他的父母，说：“我在亭拿看见一个女子，是一个非利士人的女儿；现在请你们把她娶来给我作妻子。</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14:1-2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3376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参孙跟他的父母下到亭拿去，到了亭拿的葡萄园；忽然见一只少壮狮子向他吼叫。 </a:t>
            </a:r>
            <a:r>
              <a:rPr lang="en-US" altLang="zh-CN" sz="2800" b="1" dirty="0">
                <a:effectLst>
                  <a:glow rad="127000">
                    <a:schemeClr val="tx1"/>
                  </a:glow>
                </a:effectLst>
                <a:latin typeface="Arial" charset="0"/>
                <a:ea typeface="ＭＳ Ｐゴシック" charset="0"/>
                <a:cs typeface="ＭＳ Ｐゴシック" charset="0"/>
              </a:rPr>
              <a:t>6 </a:t>
            </a:r>
            <a:r>
              <a:rPr lang="zh-CN" altLang="en-US" sz="2800" b="1" dirty="0">
                <a:effectLst>
                  <a:glow rad="127000">
                    <a:schemeClr val="tx1"/>
                  </a:glow>
                </a:effectLst>
                <a:latin typeface="Arial" charset="0"/>
                <a:ea typeface="ＭＳ Ｐゴシック" charset="0"/>
                <a:cs typeface="ＭＳ Ｐゴシック" charset="0"/>
              </a:rPr>
              <a:t>耶和华的灵大大感动参孙，他虽然手里没有武器，竟把狮子撕裂，像人撕裂山羊羔一样；他没有把他所作的这事告诉他的父母。</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14:5-6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182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7450613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参孙与三百只狐狸</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士师记</a:t>
            </a:r>
            <a:r>
              <a:rPr lang="en-US" sz="4000" b="1" dirty="0">
                <a:effectLst>
                  <a:glow rad="127000">
                    <a:schemeClr val="tx1"/>
                  </a:glow>
                </a:effectLst>
                <a:latin typeface="Arial" charset="0"/>
                <a:ea typeface="ＭＳ Ｐゴシック" charset="0"/>
                <a:cs typeface="ＭＳ Ｐゴシック" charset="0"/>
              </a:rPr>
              <a:t> 15)</a:t>
            </a:r>
          </a:p>
        </p:txBody>
      </p:sp>
    </p:spTree>
    <p:extLst>
      <p:ext uri="{BB962C8B-B14F-4D97-AF65-F5344CB8AC3E}">
        <p14:creationId xmlns:p14="http://schemas.microsoft.com/office/powerpoint/2010/main" val="22352860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参孙对他们说：“这次如果我加害非利士人，就可以不必负责了。”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于是参孙去捉了三百只狐狸，又拿了火把来，把狐狸尾巴对尾巴缚在一起，又把一枝火把插在两条尾巴中间。</a:t>
            </a:r>
            <a:r>
              <a:rPr lang="zh-CN" altLang="en-US" sz="3200" b="1" baseline="30000"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 </a:t>
            </a:r>
            <a:r>
              <a:rPr lang="zh-CN" altLang="en-US" sz="3200" b="1" dirty="0">
                <a:effectLst>
                  <a:glow rad="127000">
                    <a:schemeClr val="tx1"/>
                  </a:glow>
                </a:effectLst>
                <a:latin typeface="Arial" charset="0"/>
                <a:ea typeface="ＭＳ Ｐゴシック" charset="0"/>
                <a:cs typeface="ＭＳ Ｐゴシック" charset="0"/>
              </a:rPr>
              <a:t>他点着了火把，就放狐狸进入非利士人的禾田里，把堆积的禾捆，和未割的禾稼，以及橄榄园都烧了。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15:3-5</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28602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Jawbone Revenge (15:15-16)</a:t>
            </a:r>
          </a:p>
        </p:txBody>
      </p:sp>
    </p:spTree>
    <p:extLst>
      <p:ext uri="{BB962C8B-B14F-4D97-AF65-F5344CB8AC3E}">
        <p14:creationId xmlns:p14="http://schemas.microsoft.com/office/powerpoint/2010/main" val="3855850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117198154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95587" name="Group 3"/>
          <p:cNvGrpSpPr>
            <a:grpSpLocks/>
          </p:cNvGrpSpPr>
          <p:nvPr/>
        </p:nvGrpSpPr>
        <p:grpSpPr bwMode="auto">
          <a:xfrm>
            <a:off x="562054" y="461963"/>
            <a:ext cx="8077200" cy="6172200"/>
            <a:chOff x="-3" y="400"/>
            <a:chExt cx="3778" cy="6507"/>
          </a:xfrm>
        </p:grpSpPr>
        <p:grpSp>
          <p:nvGrpSpPr>
            <p:cNvPr id="195589" name="Group 4"/>
            <p:cNvGrpSpPr>
              <a:grpSpLocks/>
            </p:cNvGrpSpPr>
            <p:nvPr/>
          </p:nvGrpSpPr>
          <p:grpSpPr bwMode="auto">
            <a:xfrm>
              <a:off x="0" y="403"/>
              <a:ext cx="3772" cy="6501"/>
              <a:chOff x="0" y="403"/>
              <a:chExt cx="3772" cy="6501"/>
            </a:xfrm>
          </p:grpSpPr>
          <p:grpSp>
            <p:nvGrpSpPr>
              <p:cNvPr id="195591" name="Group 5"/>
              <p:cNvGrpSpPr>
                <a:grpSpLocks/>
              </p:cNvGrpSpPr>
              <p:nvPr/>
            </p:nvGrpSpPr>
            <p:grpSpPr bwMode="auto">
              <a:xfrm>
                <a:off x="0" y="403"/>
                <a:ext cx="3772" cy="518"/>
                <a:chOff x="0" y="403"/>
                <a:chExt cx="3772" cy="518"/>
              </a:xfrm>
            </p:grpSpPr>
            <p:sp>
              <p:nvSpPr>
                <p:cNvPr id="195625"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800" b="1">
                      <a:solidFill>
                        <a:srgbClr val="FFFF00"/>
                      </a:solidFill>
                      <a:latin typeface="Arial" charset="0"/>
                      <a:cs typeface="Courier New" charset="0"/>
                    </a:rPr>
                    <a:t>参孙</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（但支派），出生为拿细耳人</a:t>
                  </a:r>
                  <a:endParaRPr lang="en-GB" sz="2800" b="1">
                    <a:solidFill>
                      <a:srgbClr val="FFFF00"/>
                    </a:solidFill>
                    <a:latin typeface="Arial" charset="0"/>
                    <a:cs typeface="Arial" charset="0"/>
                  </a:endParaRPr>
                </a:p>
              </p:txBody>
            </p:sp>
            <p:sp>
              <p:nvSpPr>
                <p:cNvPr id="195626"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2" name="Group 8"/>
              <p:cNvGrpSpPr>
                <a:grpSpLocks/>
              </p:cNvGrpSpPr>
              <p:nvPr/>
            </p:nvGrpSpPr>
            <p:grpSpPr bwMode="auto">
              <a:xfrm>
                <a:off x="0" y="802"/>
                <a:ext cx="998" cy="752"/>
                <a:chOff x="0" y="802"/>
                <a:chExt cx="998" cy="752"/>
              </a:xfrm>
            </p:grpSpPr>
            <p:sp>
              <p:nvSpPr>
                <p:cNvPr id="195623"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24"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3" name="Group 11"/>
              <p:cNvGrpSpPr>
                <a:grpSpLocks/>
              </p:cNvGrpSpPr>
              <p:nvPr/>
            </p:nvGrpSpPr>
            <p:grpSpPr bwMode="auto">
              <a:xfrm>
                <a:off x="998" y="802"/>
                <a:ext cx="2774" cy="752"/>
                <a:chOff x="998" y="802"/>
                <a:chExt cx="2774" cy="752"/>
              </a:xfrm>
            </p:grpSpPr>
            <p:sp>
              <p:nvSpPr>
                <p:cNvPr id="195621"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西南部</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琐拉</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5622"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4" name="Group 14"/>
              <p:cNvGrpSpPr>
                <a:grpSpLocks/>
              </p:cNvGrpSpPr>
              <p:nvPr/>
            </p:nvGrpSpPr>
            <p:grpSpPr bwMode="auto">
              <a:xfrm>
                <a:off x="0" y="1435"/>
                <a:ext cx="998" cy="752"/>
                <a:chOff x="0" y="1435"/>
                <a:chExt cx="998" cy="752"/>
              </a:xfrm>
            </p:grpSpPr>
            <p:sp>
              <p:nvSpPr>
                <p:cNvPr id="195619"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20"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5" name="Group 17"/>
              <p:cNvGrpSpPr>
                <a:grpSpLocks/>
              </p:cNvGrpSpPr>
              <p:nvPr/>
            </p:nvGrpSpPr>
            <p:grpSpPr bwMode="auto">
              <a:xfrm>
                <a:off x="998" y="1435"/>
                <a:ext cx="2774" cy="752"/>
                <a:chOff x="998" y="1435"/>
                <a:chExt cx="2774" cy="752"/>
              </a:xfrm>
            </p:grpSpPr>
            <p:sp>
              <p:nvSpPr>
                <p:cNvPr id="195617" name="Rectangle 18"/>
                <p:cNvSpPr>
                  <a:spLocks noChangeArrowheads="1"/>
                </p:cNvSpPr>
                <p:nvPr/>
              </p:nvSpPr>
              <p:spPr bwMode="auto">
                <a:xfrm>
                  <a:off x="1041" y="143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 (13:1)</a:t>
                  </a:r>
                </a:p>
                <a:p>
                  <a:pPr eaLnBrk="0" hangingPunct="0"/>
                  <a:endParaRPr lang="en-GB" sz="2000" b="1">
                    <a:solidFill>
                      <a:srgbClr val="FFFF00"/>
                    </a:solidFill>
                    <a:latin typeface="Arial" charset="0"/>
                    <a:ea typeface="Courier New" charset="0"/>
                  </a:endParaRPr>
                </a:p>
              </p:txBody>
            </p:sp>
            <p:sp>
              <p:nvSpPr>
                <p:cNvPr id="195618"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6" name="Group 20"/>
              <p:cNvGrpSpPr>
                <a:grpSpLocks/>
              </p:cNvGrpSpPr>
              <p:nvPr/>
            </p:nvGrpSpPr>
            <p:grpSpPr bwMode="auto">
              <a:xfrm>
                <a:off x="0" y="2068"/>
                <a:ext cx="998" cy="867"/>
                <a:chOff x="0" y="2068"/>
                <a:chExt cx="998" cy="867"/>
              </a:xfrm>
            </p:grpSpPr>
            <p:sp>
              <p:nvSpPr>
                <p:cNvPr id="195615"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16"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7" name="Group 23"/>
              <p:cNvGrpSpPr>
                <a:grpSpLocks/>
              </p:cNvGrpSpPr>
              <p:nvPr/>
            </p:nvGrpSpPr>
            <p:grpSpPr bwMode="auto">
              <a:xfrm>
                <a:off x="998" y="2187"/>
                <a:ext cx="2774" cy="748"/>
                <a:chOff x="998" y="2187"/>
                <a:chExt cx="2774" cy="748"/>
              </a:xfrm>
            </p:grpSpPr>
            <p:sp>
              <p:nvSpPr>
                <p:cNvPr id="195613"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cs typeface="Courier New" charset="0"/>
                    </a:rPr>
                    <a:t>-</a:t>
                  </a:r>
                  <a:r>
                    <a:rPr lang="zh-CN" altLang="en-US" sz="2000" b="1" dirty="0">
                      <a:solidFill>
                        <a:srgbClr val="FFFF00"/>
                      </a:solidFill>
                      <a:latin typeface="Arial" charset="0"/>
                      <a:cs typeface="Courier New" charset="0"/>
                    </a:rPr>
                    <a:t>非利士人</a:t>
                  </a:r>
                  <a:r>
                    <a:rPr lang="en-GB" altLang="ja-JP" sz="2000" b="1" dirty="0">
                      <a:solidFill>
                        <a:srgbClr val="FFFF00"/>
                      </a:solidFill>
                      <a:latin typeface="Arial" charset="0"/>
                      <a:cs typeface="Courier New" charset="0"/>
                    </a:rPr>
                    <a:t> (13:1)</a:t>
                  </a:r>
                </a:p>
                <a:p>
                  <a:pPr eaLnBrk="0" hangingPunct="0"/>
                  <a:r>
                    <a:rPr lang="en-GB" sz="2000" b="1" dirty="0">
                      <a:solidFill>
                        <a:srgbClr val="FFFF00"/>
                      </a:solidFill>
                      <a:latin typeface="Arial" charset="0"/>
                      <a:cs typeface="Courier New" charset="0"/>
                    </a:rPr>
                    <a:t>-</a:t>
                  </a:r>
                  <a:r>
                    <a:rPr lang="zh-CN" altLang="en-US" sz="2000" b="1" dirty="0">
                      <a:solidFill>
                        <a:srgbClr val="FFFF00"/>
                      </a:solidFill>
                      <a:latin typeface="Arial" charset="0"/>
                      <a:cs typeface="Courier New" charset="0"/>
                    </a:rPr>
                    <a:t>四十年</a:t>
                  </a:r>
                  <a:endParaRPr lang="en-GB" altLang="ja-JP" sz="2000" b="1" dirty="0">
                    <a:solidFill>
                      <a:srgbClr val="FFFF00"/>
                    </a:solidFill>
                    <a:latin typeface="Arial" charset="0"/>
                    <a:cs typeface="Courier New" charset="0"/>
                  </a:endParaRPr>
                </a:p>
                <a:p>
                  <a:pPr eaLnBrk="0" hangingPunct="0"/>
                  <a:r>
                    <a:rPr lang="en-GB" sz="2000" b="1" dirty="0">
                      <a:solidFill>
                        <a:srgbClr val="FFFF00"/>
                      </a:solidFill>
                      <a:latin typeface="Arial" charset="0"/>
                      <a:cs typeface="Courier New" charset="0"/>
                    </a:rPr>
                    <a:t> </a:t>
                  </a:r>
                </a:p>
                <a:p>
                  <a:pPr eaLnBrk="0" hangingPunct="0"/>
                  <a:endParaRPr lang="en-GB" sz="2000" b="1" dirty="0">
                    <a:solidFill>
                      <a:srgbClr val="FFFF00"/>
                    </a:solidFill>
                    <a:latin typeface="Arial" charset="0"/>
                    <a:ea typeface="Courier New" charset="0"/>
                  </a:endParaRPr>
                </a:p>
              </p:txBody>
            </p:sp>
            <p:sp>
              <p:nvSpPr>
                <p:cNvPr id="195614"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8" name="Group 26"/>
              <p:cNvGrpSpPr>
                <a:grpSpLocks/>
              </p:cNvGrpSpPr>
              <p:nvPr/>
            </p:nvGrpSpPr>
            <p:grpSpPr bwMode="auto">
              <a:xfrm>
                <a:off x="0" y="2816"/>
                <a:ext cx="998" cy="752"/>
                <a:chOff x="0" y="2816"/>
                <a:chExt cx="998" cy="752"/>
              </a:xfrm>
            </p:grpSpPr>
            <p:sp>
              <p:nvSpPr>
                <p:cNvPr id="195611"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12"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599" name="Group 29"/>
              <p:cNvGrpSpPr>
                <a:grpSpLocks/>
              </p:cNvGrpSpPr>
              <p:nvPr/>
            </p:nvGrpSpPr>
            <p:grpSpPr bwMode="auto">
              <a:xfrm>
                <a:off x="998" y="2816"/>
                <a:ext cx="2774" cy="752"/>
                <a:chOff x="998" y="2816"/>
                <a:chExt cx="2774" cy="752"/>
              </a:xfrm>
            </p:grpSpPr>
            <p:sp>
              <p:nvSpPr>
                <p:cNvPr id="195609"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a:solidFill>
                      <a:srgbClr val="FFFF00"/>
                    </a:solidFill>
                    <a:latin typeface="Arial" charset="0"/>
                    <a:cs typeface="Courier New" charset="0"/>
                  </a:endParaRPr>
                </a:p>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cs typeface="Arial" charset="0"/>
                  </a:endParaRPr>
                </a:p>
              </p:txBody>
            </p:sp>
            <p:sp>
              <p:nvSpPr>
                <p:cNvPr id="195610"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0" name="Group 32"/>
              <p:cNvGrpSpPr>
                <a:grpSpLocks/>
              </p:cNvGrpSpPr>
              <p:nvPr/>
            </p:nvGrpSpPr>
            <p:grpSpPr bwMode="auto">
              <a:xfrm>
                <a:off x="0" y="3449"/>
                <a:ext cx="998" cy="867"/>
                <a:chOff x="0" y="3449"/>
                <a:chExt cx="998" cy="867"/>
              </a:xfrm>
            </p:grpSpPr>
            <p:sp>
              <p:nvSpPr>
                <p:cNvPr id="195607"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08"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1" name="Group 35"/>
              <p:cNvGrpSpPr>
                <a:grpSpLocks/>
              </p:cNvGrpSpPr>
              <p:nvPr/>
            </p:nvGrpSpPr>
            <p:grpSpPr bwMode="auto">
              <a:xfrm>
                <a:off x="998" y="3568"/>
                <a:ext cx="2774" cy="748"/>
                <a:chOff x="998" y="3568"/>
                <a:chExt cx="2774" cy="748"/>
              </a:xfrm>
            </p:grpSpPr>
            <p:sp>
              <p:nvSpPr>
                <p:cNvPr id="195605"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他领导以色列二十年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5606"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5602" name="Group 38"/>
              <p:cNvGrpSpPr>
                <a:grpSpLocks/>
              </p:cNvGrpSpPr>
              <p:nvPr/>
            </p:nvGrpSpPr>
            <p:grpSpPr bwMode="auto">
              <a:xfrm>
                <a:off x="0" y="4316"/>
                <a:ext cx="3772" cy="2588"/>
                <a:chOff x="0" y="4316"/>
                <a:chExt cx="3772" cy="2588"/>
              </a:xfrm>
            </p:grpSpPr>
            <p:sp>
              <p:nvSpPr>
                <p:cNvPr id="195603"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1. </a:t>
                  </a:r>
                  <a:r>
                    <a:rPr lang="zh-CN" altLang="en-US" sz="2000" b="1">
                      <a:solidFill>
                        <a:srgbClr val="FFFF00"/>
                      </a:solidFill>
                      <a:latin typeface="Arial" charset="0"/>
                      <a:cs typeface="Courier New" charset="0"/>
                    </a:rPr>
                    <a:t>耶和华的灵在参孙里的记载： </a:t>
                  </a:r>
                  <a:r>
                    <a:rPr lang="en-US" altLang="zh-CN" sz="2000" b="1">
                      <a:solidFill>
                        <a:srgbClr val="FFFF00"/>
                      </a:solidFill>
                      <a:latin typeface="Arial" charset="0"/>
                      <a:cs typeface="Courier New" charset="0"/>
                    </a:rPr>
                    <a:t>1</a:t>
                  </a:r>
                  <a:r>
                    <a:rPr lang="en-GB" sz="2000" b="1">
                      <a:solidFill>
                        <a:srgbClr val="FFFF00"/>
                      </a:solidFill>
                      <a:latin typeface="Arial" charset="0"/>
                      <a:cs typeface="Courier New" charset="0"/>
                    </a:rPr>
                    <a:t>3:25 </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14:6</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14:19</a:t>
                  </a:r>
                  <a:r>
                    <a:rPr lang="zh-CN" altLang="en-US" sz="2000" b="1">
                      <a:solidFill>
                        <a:srgbClr val="FFFF00"/>
                      </a:solidFill>
                      <a:latin typeface="Arial" charset="0"/>
                      <a:cs typeface="Courier New" charset="0"/>
                    </a:rPr>
                    <a:t>，</a:t>
                  </a:r>
                  <a:r>
                    <a:rPr lang="en-GB" altLang="ja-JP" sz="2000" b="1">
                      <a:solidFill>
                        <a:srgbClr val="FFFF00"/>
                      </a:solidFill>
                      <a:latin typeface="Arial" charset="0"/>
                      <a:cs typeface="Courier New" charset="0"/>
                    </a:rPr>
                    <a:t>15:14.</a:t>
                  </a:r>
                </a:p>
                <a:p>
                  <a:pPr eaLnBrk="0" hangingPunct="0"/>
                  <a:r>
                    <a:rPr lang="en-GB" sz="2000" b="1">
                      <a:solidFill>
                        <a:srgbClr val="FFFF00"/>
                      </a:solidFill>
                      <a:latin typeface="Arial" charset="0"/>
                      <a:cs typeface="Courier New" charset="0"/>
                    </a:rPr>
                    <a:t>2. </a:t>
                  </a:r>
                  <a:r>
                    <a:rPr lang="zh-CN" altLang="en-US" sz="2000" b="1">
                      <a:solidFill>
                        <a:srgbClr val="FFFF00"/>
                      </a:solidFill>
                      <a:latin typeface="Arial" charset="0"/>
                      <a:cs typeface="Courier New" charset="0"/>
                    </a:rPr>
                    <a:t>参孙喜好女色</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尤其是非利士人</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这是他一生的败笔。</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3. </a:t>
                  </a:r>
                  <a:r>
                    <a:rPr lang="zh-CN" altLang="en-US" sz="2000" b="1">
                      <a:solidFill>
                        <a:srgbClr val="FFFF00"/>
                      </a:solidFill>
                      <a:latin typeface="Arial" charset="0"/>
                      <a:cs typeface="Courier New" charset="0"/>
                    </a:rPr>
                    <a:t>他的生活方式不是拿细耳人应有的方式</a:t>
                  </a:r>
                  <a:r>
                    <a:rPr lang="en-GB" altLang="ja-JP" sz="2000" b="1">
                      <a:solidFill>
                        <a:srgbClr val="FFFF00"/>
                      </a:solidFill>
                      <a:latin typeface="Arial" charset="0"/>
                      <a:cs typeface="Courier New" charset="0"/>
                    </a:rPr>
                    <a:t>:</a:t>
                  </a:r>
                </a:p>
                <a:p>
                  <a:pPr eaLnBrk="0" hangingPunct="0"/>
                  <a:r>
                    <a:rPr lang="en-GB" sz="2000" b="1">
                      <a:solidFill>
                        <a:srgbClr val="FFFF00"/>
                      </a:solidFill>
                      <a:latin typeface="Arial" charset="0"/>
                      <a:cs typeface="Courier New" charset="0"/>
                    </a:rPr>
                    <a:t>   -</a:t>
                  </a:r>
                  <a:r>
                    <a:rPr lang="zh-CN" altLang="en-US" sz="2000" b="1">
                      <a:solidFill>
                        <a:srgbClr val="FFFF00"/>
                      </a:solidFill>
                      <a:latin typeface="Arial" charset="0"/>
                      <a:cs typeface="Courier New" charset="0"/>
                    </a:rPr>
                    <a:t>接近狮子的尸体</a:t>
                  </a:r>
                  <a:r>
                    <a:rPr lang="en-GB" altLang="ja-JP" sz="2000" b="1">
                      <a:solidFill>
                        <a:srgbClr val="FFFF00"/>
                      </a:solidFill>
                      <a:latin typeface="Arial" charset="0"/>
                      <a:cs typeface="Courier New" charset="0"/>
                    </a:rPr>
                    <a:t>,</a:t>
                  </a:r>
                </a:p>
                <a:p>
                  <a:pPr eaLnBrk="0" hangingPunct="0"/>
                  <a:r>
                    <a:rPr lang="en-GB" sz="2000" b="1">
                      <a:solidFill>
                        <a:srgbClr val="FFFF00"/>
                      </a:solidFill>
                      <a:latin typeface="Arial" charset="0"/>
                      <a:cs typeface="Courier New" charset="0"/>
                    </a:rPr>
                    <a:t>   -</a:t>
                  </a:r>
                  <a:r>
                    <a:rPr lang="zh-CN" altLang="en-US" sz="2000" b="1">
                      <a:solidFill>
                        <a:srgbClr val="FFFF00"/>
                      </a:solidFill>
                      <a:latin typeface="Arial" charset="0"/>
                      <a:cs typeface="Courier New" charset="0"/>
                    </a:rPr>
                    <a:t>与外邦人通婚</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5604"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95590"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95588"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43" name="Title 1"/>
          <p:cNvSpPr txBox="1">
            <a:spLocks/>
          </p:cNvSpPr>
          <p:nvPr/>
        </p:nvSpPr>
        <p:spPr bwMode="auto">
          <a:xfrm>
            <a:off x="685800" y="44450"/>
            <a:ext cx="7772400" cy="51593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参孙　－　第一部分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97635" name="Group 3"/>
          <p:cNvGrpSpPr>
            <a:grpSpLocks/>
          </p:cNvGrpSpPr>
          <p:nvPr/>
        </p:nvGrpSpPr>
        <p:grpSpPr bwMode="auto">
          <a:xfrm>
            <a:off x="631746" y="557398"/>
            <a:ext cx="8077200" cy="6172200"/>
            <a:chOff x="-3" y="400"/>
            <a:chExt cx="3778" cy="6507"/>
          </a:xfrm>
        </p:grpSpPr>
        <p:grpSp>
          <p:nvGrpSpPr>
            <p:cNvPr id="197637" name="Group 4"/>
            <p:cNvGrpSpPr>
              <a:grpSpLocks/>
            </p:cNvGrpSpPr>
            <p:nvPr/>
          </p:nvGrpSpPr>
          <p:grpSpPr bwMode="auto">
            <a:xfrm>
              <a:off x="0" y="403"/>
              <a:ext cx="3772" cy="6501"/>
              <a:chOff x="0" y="403"/>
              <a:chExt cx="3772" cy="6501"/>
            </a:xfrm>
          </p:grpSpPr>
          <p:grpSp>
            <p:nvGrpSpPr>
              <p:cNvPr id="197639" name="Group 5"/>
              <p:cNvGrpSpPr>
                <a:grpSpLocks/>
              </p:cNvGrpSpPr>
              <p:nvPr/>
            </p:nvGrpSpPr>
            <p:grpSpPr bwMode="auto">
              <a:xfrm>
                <a:off x="0" y="403"/>
                <a:ext cx="3772" cy="518"/>
                <a:chOff x="0" y="403"/>
                <a:chExt cx="3772" cy="518"/>
              </a:xfrm>
            </p:grpSpPr>
            <p:sp>
              <p:nvSpPr>
                <p:cNvPr id="19767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zh-CN" altLang="en-US" sz="2800" b="1">
                      <a:solidFill>
                        <a:srgbClr val="FFFF00"/>
                      </a:solidFill>
                      <a:latin typeface="Arial" charset="0"/>
                      <a:cs typeface="Courier New" charset="0"/>
                    </a:rPr>
                    <a:t>参孙</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（但支派），出生为拿细耳人</a:t>
                  </a:r>
                  <a:endParaRPr lang="en-GB" sz="2800" b="1">
                    <a:solidFill>
                      <a:srgbClr val="FFFF00"/>
                    </a:solidFill>
                    <a:latin typeface="Arial" charset="0"/>
                    <a:cs typeface="Arial" charset="0"/>
                  </a:endParaRPr>
                </a:p>
              </p:txBody>
            </p:sp>
            <p:sp>
              <p:nvSpPr>
                <p:cNvPr id="19767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0" name="Group 8"/>
              <p:cNvGrpSpPr>
                <a:grpSpLocks/>
              </p:cNvGrpSpPr>
              <p:nvPr/>
            </p:nvGrpSpPr>
            <p:grpSpPr bwMode="auto">
              <a:xfrm>
                <a:off x="0" y="802"/>
                <a:ext cx="998" cy="752"/>
                <a:chOff x="0" y="802"/>
                <a:chExt cx="998" cy="752"/>
              </a:xfrm>
            </p:grpSpPr>
            <p:sp>
              <p:nvSpPr>
                <p:cNvPr id="197671" name="Rectangle 9"/>
                <p:cNvSpPr>
                  <a:spLocks noChangeArrowheads="1"/>
                </p:cNvSpPr>
                <p:nvPr/>
              </p:nvSpPr>
              <p:spPr bwMode="auto">
                <a:xfrm>
                  <a:off x="43" y="80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7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1" name="Group 11"/>
              <p:cNvGrpSpPr>
                <a:grpSpLocks/>
              </p:cNvGrpSpPr>
              <p:nvPr/>
            </p:nvGrpSpPr>
            <p:grpSpPr bwMode="auto">
              <a:xfrm>
                <a:off x="998" y="802"/>
                <a:ext cx="2774" cy="752"/>
                <a:chOff x="998" y="802"/>
                <a:chExt cx="2774" cy="752"/>
              </a:xfrm>
            </p:grpSpPr>
            <p:sp>
              <p:nvSpPr>
                <p:cNvPr id="197669" name="Rectangle 12"/>
                <p:cNvSpPr>
                  <a:spLocks noChangeArrowheads="1"/>
                </p:cNvSpPr>
                <p:nvPr/>
              </p:nvSpPr>
              <p:spPr bwMode="auto">
                <a:xfrm>
                  <a:off x="1041" y="80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西南部</a:t>
                  </a:r>
                  <a:r>
                    <a:rPr lang="en-GB" altLang="ja-JP" sz="2000" b="1">
                      <a:solidFill>
                        <a:srgbClr val="FFFF00"/>
                      </a:solidFill>
                      <a:latin typeface="Arial" charset="0"/>
                      <a:cs typeface="Courier New" charset="0"/>
                    </a:rPr>
                    <a:t> (</a:t>
                  </a:r>
                  <a:r>
                    <a:rPr lang="zh-CN" altLang="en-US" sz="2000" b="1">
                      <a:solidFill>
                        <a:srgbClr val="FFFF00"/>
                      </a:solidFill>
                      <a:latin typeface="Arial" charset="0"/>
                      <a:cs typeface="Courier New" charset="0"/>
                    </a:rPr>
                    <a:t>琐拉</a:t>
                  </a:r>
                  <a:r>
                    <a:rPr lang="en-GB" altLang="ja-JP" sz="2000" b="1">
                      <a:solidFill>
                        <a:srgbClr val="FFFF00"/>
                      </a:solidFill>
                      <a:latin typeface="Arial" charset="0"/>
                      <a:cs typeface="Courier New" charset="0"/>
                    </a:rPr>
                    <a:t>)</a:t>
                  </a:r>
                </a:p>
                <a:p>
                  <a:pPr eaLnBrk="0" hangingPunct="0"/>
                  <a:endParaRPr lang="en-GB" sz="2000" b="1">
                    <a:solidFill>
                      <a:srgbClr val="FFFF00"/>
                    </a:solidFill>
                    <a:latin typeface="Arial" charset="0"/>
                    <a:ea typeface="Courier New" charset="0"/>
                  </a:endParaRPr>
                </a:p>
              </p:txBody>
            </p:sp>
            <p:sp>
              <p:nvSpPr>
                <p:cNvPr id="19767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2" name="Group 14"/>
              <p:cNvGrpSpPr>
                <a:grpSpLocks/>
              </p:cNvGrpSpPr>
              <p:nvPr/>
            </p:nvGrpSpPr>
            <p:grpSpPr bwMode="auto">
              <a:xfrm>
                <a:off x="0" y="1435"/>
                <a:ext cx="998" cy="752"/>
                <a:chOff x="0" y="1435"/>
                <a:chExt cx="998" cy="752"/>
              </a:xfrm>
            </p:grpSpPr>
            <p:sp>
              <p:nvSpPr>
                <p:cNvPr id="197667" name="Rectangle 15"/>
                <p:cNvSpPr>
                  <a:spLocks noChangeArrowheads="1"/>
                </p:cNvSpPr>
                <p:nvPr/>
              </p:nvSpPr>
              <p:spPr bwMode="auto">
                <a:xfrm>
                  <a:off x="43" y="143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3" name="Group 17"/>
              <p:cNvGrpSpPr>
                <a:grpSpLocks/>
              </p:cNvGrpSpPr>
              <p:nvPr/>
            </p:nvGrpSpPr>
            <p:grpSpPr bwMode="auto">
              <a:xfrm>
                <a:off x="998" y="1435"/>
                <a:ext cx="2774" cy="752"/>
                <a:chOff x="998" y="1435"/>
                <a:chExt cx="2774" cy="752"/>
              </a:xfrm>
            </p:grpSpPr>
            <p:sp>
              <p:nvSpPr>
                <p:cNvPr id="197665" name="Rectangle 18"/>
                <p:cNvSpPr>
                  <a:spLocks noChangeArrowheads="1"/>
                </p:cNvSpPr>
                <p:nvPr/>
              </p:nvSpPr>
              <p:spPr bwMode="auto">
                <a:xfrm>
                  <a:off x="1041" y="143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行耶和华眼中看为恶的事</a:t>
                  </a:r>
                  <a:r>
                    <a:rPr lang="en-GB" altLang="ja-JP" sz="2000" b="1">
                      <a:solidFill>
                        <a:srgbClr val="FFFF00"/>
                      </a:solidFill>
                      <a:latin typeface="Arial" charset="0"/>
                      <a:cs typeface="Courier New" charset="0"/>
                    </a:rPr>
                    <a:t> (13:1)</a:t>
                  </a:r>
                </a:p>
                <a:p>
                  <a:pPr eaLnBrk="0" hangingPunct="0"/>
                  <a:endParaRPr lang="en-GB" sz="2000" b="1">
                    <a:solidFill>
                      <a:srgbClr val="FFFF00"/>
                    </a:solidFill>
                    <a:latin typeface="Arial" charset="0"/>
                    <a:ea typeface="Courier New" charset="0"/>
                  </a:endParaRPr>
                </a:p>
              </p:txBody>
            </p:sp>
            <p:sp>
              <p:nvSpPr>
                <p:cNvPr id="19766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4" name="Group 20"/>
              <p:cNvGrpSpPr>
                <a:grpSpLocks/>
              </p:cNvGrpSpPr>
              <p:nvPr/>
            </p:nvGrpSpPr>
            <p:grpSpPr bwMode="auto">
              <a:xfrm>
                <a:off x="0" y="2068"/>
                <a:ext cx="998" cy="867"/>
                <a:chOff x="0" y="2068"/>
                <a:chExt cx="998" cy="867"/>
              </a:xfrm>
            </p:grpSpPr>
            <p:sp>
              <p:nvSpPr>
                <p:cNvPr id="197663" name="Rectangle 21"/>
                <p:cNvSpPr>
                  <a:spLocks noChangeArrowheads="1"/>
                </p:cNvSpPr>
                <p:nvPr/>
              </p:nvSpPr>
              <p:spPr bwMode="auto">
                <a:xfrm>
                  <a:off x="43" y="2068"/>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5" name="Group 23"/>
              <p:cNvGrpSpPr>
                <a:grpSpLocks/>
              </p:cNvGrpSpPr>
              <p:nvPr/>
            </p:nvGrpSpPr>
            <p:grpSpPr bwMode="auto">
              <a:xfrm>
                <a:off x="998" y="2187"/>
                <a:ext cx="2774" cy="748"/>
                <a:chOff x="998" y="2187"/>
                <a:chExt cx="2774" cy="748"/>
              </a:xfrm>
            </p:grpSpPr>
            <p:sp>
              <p:nvSpPr>
                <p:cNvPr id="19766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非利士人</a:t>
                  </a:r>
                  <a:r>
                    <a:rPr lang="en-GB" altLang="ja-JP" sz="2000" b="1">
                      <a:solidFill>
                        <a:srgbClr val="FFFF00"/>
                      </a:solidFill>
                      <a:latin typeface="Arial" charset="0"/>
                      <a:cs typeface="Courier New" charset="0"/>
                    </a:rPr>
                    <a:t> (13:1)</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四十年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6" name="Group 26"/>
              <p:cNvGrpSpPr>
                <a:grpSpLocks/>
              </p:cNvGrpSpPr>
              <p:nvPr/>
            </p:nvGrpSpPr>
            <p:grpSpPr bwMode="auto">
              <a:xfrm>
                <a:off x="0" y="2816"/>
                <a:ext cx="998" cy="752"/>
                <a:chOff x="0" y="2816"/>
                <a:chExt cx="998" cy="752"/>
              </a:xfrm>
            </p:grpSpPr>
            <p:sp>
              <p:nvSpPr>
                <p:cNvPr id="197659" name="Rectangle 27"/>
                <p:cNvSpPr>
                  <a:spLocks noChangeArrowheads="1"/>
                </p:cNvSpPr>
                <p:nvPr/>
              </p:nvSpPr>
              <p:spPr bwMode="auto">
                <a:xfrm>
                  <a:off x="43" y="281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6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7" name="Group 29"/>
              <p:cNvGrpSpPr>
                <a:grpSpLocks/>
              </p:cNvGrpSpPr>
              <p:nvPr/>
            </p:nvGrpSpPr>
            <p:grpSpPr bwMode="auto">
              <a:xfrm>
                <a:off x="998" y="2816"/>
                <a:ext cx="2774" cy="752"/>
                <a:chOff x="998" y="2816"/>
                <a:chExt cx="2774" cy="752"/>
              </a:xfrm>
            </p:grpSpPr>
            <p:sp>
              <p:nvSpPr>
                <p:cNvPr id="197657" name="Rectangle 30"/>
                <p:cNvSpPr>
                  <a:spLocks noChangeArrowheads="1"/>
                </p:cNvSpPr>
                <p:nvPr/>
              </p:nvSpPr>
              <p:spPr bwMode="auto">
                <a:xfrm>
                  <a:off x="1041" y="281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2000" b="1">
                    <a:solidFill>
                      <a:srgbClr val="FFFF00"/>
                    </a:solidFill>
                    <a:latin typeface="Arial" charset="0"/>
                    <a:cs typeface="Courier New" charset="0"/>
                  </a:endParaRPr>
                </a:p>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cs typeface="Arial" charset="0"/>
                  </a:endParaRPr>
                </a:p>
              </p:txBody>
            </p:sp>
            <p:sp>
              <p:nvSpPr>
                <p:cNvPr id="19765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8" name="Group 32"/>
              <p:cNvGrpSpPr>
                <a:grpSpLocks/>
              </p:cNvGrpSpPr>
              <p:nvPr/>
            </p:nvGrpSpPr>
            <p:grpSpPr bwMode="auto">
              <a:xfrm>
                <a:off x="0" y="3449"/>
                <a:ext cx="998" cy="867"/>
                <a:chOff x="0" y="3449"/>
                <a:chExt cx="998" cy="867"/>
              </a:xfrm>
            </p:grpSpPr>
            <p:sp>
              <p:nvSpPr>
                <p:cNvPr id="197655" name="Rectangle 33"/>
                <p:cNvSpPr>
                  <a:spLocks noChangeArrowheads="1"/>
                </p:cNvSpPr>
                <p:nvPr/>
              </p:nvSpPr>
              <p:spPr bwMode="auto">
                <a:xfrm>
                  <a:off x="43" y="3449"/>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5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49" name="Group 35"/>
              <p:cNvGrpSpPr>
                <a:grpSpLocks/>
              </p:cNvGrpSpPr>
              <p:nvPr/>
            </p:nvGrpSpPr>
            <p:grpSpPr bwMode="auto">
              <a:xfrm>
                <a:off x="998" y="3568"/>
                <a:ext cx="2774" cy="748"/>
                <a:chOff x="998" y="3568"/>
                <a:chExt cx="2774" cy="748"/>
              </a:xfrm>
            </p:grpSpPr>
            <p:sp>
              <p:nvSpPr>
                <p:cNvPr id="19765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无记载</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他领导以色列二十年</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9765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97650" name="Group 38"/>
              <p:cNvGrpSpPr>
                <a:grpSpLocks/>
              </p:cNvGrpSpPr>
              <p:nvPr/>
            </p:nvGrpSpPr>
            <p:grpSpPr bwMode="auto">
              <a:xfrm>
                <a:off x="0" y="4316"/>
                <a:ext cx="3772" cy="2588"/>
                <a:chOff x="0" y="4316"/>
                <a:chExt cx="3772" cy="2588"/>
              </a:xfrm>
            </p:grpSpPr>
            <p:sp>
              <p:nvSpPr>
                <p:cNvPr id="197651" name="Rectangle 39"/>
                <p:cNvSpPr>
                  <a:spLocks noChangeArrowheads="1"/>
                </p:cNvSpPr>
                <p:nvPr/>
              </p:nvSpPr>
              <p:spPr bwMode="auto">
                <a:xfrm>
                  <a:off x="43" y="4316"/>
                  <a:ext cx="3686" cy="2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eaLnBrk="0" hangingPunct="0"/>
                  <a:r>
                    <a:rPr lang="en-GB" sz="2000" b="1">
                      <a:solidFill>
                        <a:srgbClr val="FFFF00"/>
                      </a:solidFill>
                      <a:latin typeface="Arial" charset="0"/>
                      <a:cs typeface="Courier New" charset="0"/>
                    </a:rPr>
                    <a:t>4.	</a:t>
                  </a:r>
                  <a:r>
                    <a:rPr lang="zh-CN" altLang="en-US" sz="2000" b="1">
                      <a:solidFill>
                        <a:srgbClr val="FFFF00"/>
                      </a:solidFill>
                      <a:latin typeface="Arial" charset="0"/>
                      <a:cs typeface="Courier New" charset="0"/>
                    </a:rPr>
                    <a:t>揭露头发的秘密和把其剪掉使到他与神脱离关系，他的力量也因此离开他。祷告使到他力量的恢复显明他的力量的源头是神的同在而并非他的头发。</a:t>
                  </a:r>
                  <a:r>
                    <a:rPr lang="en-GB" altLang="ja-JP" sz="2000" b="1">
                      <a:solidFill>
                        <a:srgbClr val="FFFF00"/>
                      </a:solidFill>
                      <a:latin typeface="Arial" charset="0"/>
                      <a:cs typeface="Courier New" charset="0"/>
                    </a:rPr>
                    <a:t> </a:t>
                  </a:r>
                </a:p>
                <a:p>
                  <a:pPr marL="365125" indent="-365125" eaLnBrk="0" hangingPunct="0">
                    <a:buFontTx/>
                    <a:buAutoNum type="arabicPeriod" startAt="5"/>
                  </a:pPr>
                  <a:r>
                    <a:rPr lang="zh-CN" altLang="en-US" sz="2000" b="1">
                      <a:solidFill>
                        <a:srgbClr val="FFFF00"/>
                      </a:solidFill>
                      <a:latin typeface="Arial" charset="0"/>
                      <a:cs typeface="Courier New" charset="0"/>
                    </a:rPr>
                    <a:t>参孙的祷告</a:t>
                  </a:r>
                  <a:r>
                    <a:rPr lang="en-GB" altLang="ja-JP" sz="2000" b="1">
                      <a:solidFill>
                        <a:srgbClr val="FFFF00"/>
                      </a:solidFill>
                      <a:latin typeface="Arial" charset="0"/>
                      <a:cs typeface="Courier New" charset="0"/>
                    </a:rPr>
                    <a:t>: (1) 15:18 </a:t>
                  </a:r>
                  <a:r>
                    <a:rPr lang="zh-CN" altLang="en-US" sz="2000" b="1">
                      <a:solidFill>
                        <a:srgbClr val="FFFF00"/>
                      </a:solidFill>
                      <a:latin typeface="Arial" charset="0"/>
                      <a:cs typeface="Courier New" charset="0"/>
                    </a:rPr>
                    <a:t>因为自己口渴</a:t>
                  </a:r>
                  <a:r>
                    <a:rPr lang="en-GB" altLang="ja-JP" sz="2000" b="1">
                      <a:solidFill>
                        <a:srgbClr val="FFFF00"/>
                      </a:solidFill>
                      <a:latin typeface="Arial" charset="0"/>
                      <a:cs typeface="Courier New" charset="0"/>
                    </a:rPr>
                    <a:t> (2) 16:28 </a:t>
                  </a:r>
                  <a:r>
                    <a:rPr lang="zh-CN" altLang="en-US" sz="2000" b="1">
                      <a:solidFill>
                        <a:srgbClr val="FFFF00"/>
                      </a:solidFill>
                      <a:latin typeface="Arial" charset="0"/>
                      <a:cs typeface="Courier New" charset="0"/>
                    </a:rPr>
                    <a:t>向神求力量。</a:t>
                  </a:r>
                  <a:r>
                    <a:rPr lang="en-GB" altLang="ja-JP" sz="2000" b="1">
                      <a:solidFill>
                        <a:srgbClr val="FFFF00"/>
                      </a:solidFill>
                      <a:latin typeface="Arial" charset="0"/>
                      <a:cs typeface="Courier New" charset="0"/>
                    </a:rPr>
                    <a:t>  </a:t>
                  </a:r>
                </a:p>
                <a:p>
                  <a:pPr marL="365125" indent="-365125" eaLnBrk="0" hangingPunct="0"/>
                  <a:r>
                    <a:rPr lang="en-GB" sz="2000" b="1">
                      <a:solidFill>
                        <a:srgbClr val="FFFF00"/>
                      </a:solidFill>
                      <a:latin typeface="Arial" charset="0"/>
                      <a:cs typeface="Courier New" charset="0"/>
                    </a:rPr>
                    <a:t>6.  </a:t>
                  </a:r>
                  <a:r>
                    <a:rPr lang="zh-CN" altLang="en-US" sz="2000" b="1">
                      <a:solidFill>
                        <a:srgbClr val="FFFF00"/>
                      </a:solidFill>
                      <a:latin typeface="Arial" charset="0"/>
                      <a:cs typeface="Courier New" charset="0"/>
                    </a:rPr>
                    <a:t>他临死所杀的人数超过他生前所杀的 </a:t>
                  </a:r>
                  <a:r>
                    <a:rPr lang="en-GB" sz="2000" b="1">
                      <a:solidFill>
                        <a:srgbClr val="FFFF00"/>
                      </a:solidFill>
                      <a:latin typeface="Arial" charset="0"/>
                      <a:cs typeface="Courier New" charset="0"/>
                    </a:rPr>
                    <a:t>(16:30)</a:t>
                  </a:r>
                  <a:r>
                    <a:rPr lang="zh-CN" altLang="en-US" sz="2000" b="1">
                      <a:solidFill>
                        <a:srgbClr val="FFFF00"/>
                      </a:solidFill>
                      <a:latin typeface="Arial" charset="0"/>
                      <a:cs typeface="Courier New" charset="0"/>
                    </a:rPr>
                    <a:t>。</a:t>
                  </a:r>
                  <a:endParaRPr lang="en-GB" altLang="ja-JP" sz="2000" b="1">
                    <a:solidFill>
                      <a:srgbClr val="FFFF00"/>
                    </a:solidFill>
                    <a:latin typeface="Arial" charset="0"/>
                    <a:cs typeface="Courier New" charset="0"/>
                  </a:endParaRPr>
                </a:p>
                <a:p>
                  <a:pPr marL="365125" indent="-365125" eaLnBrk="0" hangingPunct="0">
                    <a:buFontTx/>
                    <a:buAutoNum type="arabicPeriod" startAt="7"/>
                  </a:pPr>
                  <a:r>
                    <a:rPr lang="zh-CN" altLang="en-US" sz="2000" b="1">
                      <a:solidFill>
                        <a:srgbClr val="FFFF00"/>
                      </a:solidFill>
                      <a:latin typeface="Arial" charset="0"/>
                      <a:cs typeface="Courier New" charset="0"/>
                    </a:rPr>
                    <a:t>来</a:t>
                  </a:r>
                  <a:r>
                    <a:rPr lang="en-GB" altLang="ja-JP" sz="2000" b="1">
                      <a:solidFill>
                        <a:srgbClr val="FFFF00"/>
                      </a:solidFill>
                      <a:latin typeface="Arial" charset="0"/>
                      <a:cs typeface="Courier New" charset="0"/>
                    </a:rPr>
                    <a:t>11:32-33 </a:t>
                  </a:r>
                  <a:r>
                    <a:rPr lang="zh-CN" altLang="en-US" sz="2000" b="1">
                      <a:solidFill>
                        <a:srgbClr val="FFFF00"/>
                      </a:solidFill>
                      <a:latin typeface="Arial" charset="0"/>
                      <a:cs typeface="Courier New" charset="0"/>
                    </a:rPr>
                    <a:t>显示参孙为信心的英雄。他克服了种种困难并信靠神。</a:t>
                  </a:r>
                  <a:endParaRPr lang="en-US" altLang="zh-CN" sz="2000" b="1">
                    <a:solidFill>
                      <a:srgbClr val="FFFF00"/>
                    </a:solidFill>
                    <a:latin typeface="Arial" charset="0"/>
                    <a:cs typeface="Courier New" charset="0"/>
                  </a:endParaRPr>
                </a:p>
                <a:p>
                  <a:pPr marL="365125" indent="-365125" eaLnBrk="0" hangingPunct="0"/>
                  <a:endParaRPr lang="en-GB" sz="2000" b="1">
                    <a:solidFill>
                      <a:srgbClr val="FFFF00"/>
                    </a:solidFill>
                    <a:latin typeface="Arial" charset="0"/>
                    <a:ea typeface="Courier New" charset="0"/>
                  </a:endParaRPr>
                </a:p>
              </p:txBody>
            </p:sp>
            <p:sp>
              <p:nvSpPr>
                <p:cNvPr id="19765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9763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97636" name="Rectangle 42"/>
          <p:cNvSpPr>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178</a:t>
            </a:r>
          </a:p>
        </p:txBody>
      </p:sp>
      <p:sp>
        <p:nvSpPr>
          <p:cNvPr id="43" name="Title 1"/>
          <p:cNvSpPr txBox="1">
            <a:spLocks/>
          </p:cNvSpPr>
          <p:nvPr/>
        </p:nvSpPr>
        <p:spPr bwMode="auto">
          <a:xfrm>
            <a:off x="685800" y="44450"/>
            <a:ext cx="7772400" cy="4429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参孙　－　第二部分</a:t>
            </a:r>
            <a:endParaRPr lang="en-US" sz="4000" b="1" kern="0" dirty="0">
              <a:solidFill>
                <a:schemeClr val="bg1"/>
              </a:solidFill>
              <a:latin typeface="Arial" charset="0"/>
              <a:ea typeface="ＭＳ Ｐゴシック"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8037808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参孙睡到半夜，就在半夜起来，抓紧城门的门扇和两边门柱，把它们与门闩一起拔起来，放在自己的肩头上，扛到希伯仑对面的山顶去。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16:3</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686186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参孙与大利拉</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0254006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39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79203" name="Text Box 3"/>
          <p:cNvSpPr txBox="1">
            <a:spLocks noChangeArrowheads="1"/>
          </p:cNvSpPr>
          <p:nvPr/>
        </p:nvSpPr>
        <p:spPr bwMode="auto">
          <a:xfrm>
            <a:off x="3352800" y="152400"/>
            <a:ext cx="324802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800" b="1">
                <a:solidFill>
                  <a:srgbClr val="FFFF00"/>
                </a:solidFill>
                <a:latin typeface="Times New Roman" pitchFamily="18" charset="0"/>
                <a:ea typeface="SimSun" pitchFamily="2" charset="-122"/>
                <a:cs typeface="+mn-cs"/>
              </a:rPr>
              <a:t>参孙的故事</a:t>
            </a:r>
            <a:endParaRPr lang="en-US" altLang="en-US" sz="4800" b="1">
              <a:solidFill>
                <a:srgbClr val="FFFF00"/>
              </a:solidFill>
              <a:latin typeface="Times New Roman" pitchFamily="18" charset="0"/>
              <a:ea typeface="+mn-ea"/>
              <a:cs typeface="+mn-cs"/>
            </a:endParaRPr>
          </a:p>
        </p:txBody>
      </p:sp>
      <p:sp>
        <p:nvSpPr>
          <p:cNvPr id="179204"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头发？</a:t>
            </a:r>
          </a:p>
        </p:txBody>
      </p:sp>
      <p:sp>
        <p:nvSpPr>
          <p:cNvPr id="179205" name="Text Box 5"/>
          <p:cNvSpPr txBox="1">
            <a:spLocks noChangeArrowheads="1"/>
          </p:cNvSpPr>
          <p:nvPr/>
        </p:nvSpPr>
        <p:spPr bwMode="auto">
          <a:xfrm>
            <a:off x="4022725" y="1035050"/>
            <a:ext cx="38544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b="1" dirty="0">
                <a:solidFill>
                  <a:srgbClr val="FFFFFF"/>
                </a:solidFill>
                <a:effectLst>
                  <a:glow rad="304800">
                    <a:schemeClr val="tx1">
                      <a:alpha val="90000"/>
                    </a:schemeClr>
                  </a:glow>
                </a:effectLst>
                <a:latin typeface="Arial"/>
                <a:ea typeface="ＭＳ Ｐゴシック"/>
                <a:cs typeface="Arial"/>
              </a:rPr>
              <a:t>他的弱点是什么？</a:t>
            </a:r>
            <a:endParaRPr lang="en-US" altLang="en-US" sz="3600" b="1" dirty="0">
              <a:solidFill>
                <a:srgbClr val="FFFFFF"/>
              </a:solidFill>
              <a:effectLst>
                <a:glow rad="304800">
                  <a:schemeClr val="tx1">
                    <a:alpha val="90000"/>
                  </a:schemeClr>
                </a:glow>
              </a:effectLst>
              <a:latin typeface="Arial"/>
              <a:ea typeface="ＭＳ Ｐゴシック"/>
              <a:cs typeface="Arial"/>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她？</a:t>
            </a:r>
            <a:endParaRPr lang="en-US" altLang="en-US" sz="3200" b="1">
              <a:solidFill>
                <a:srgbClr val="000000"/>
              </a:solidFill>
              <a:latin typeface="Times New Roman" pitchFamily="18" charset="0"/>
              <a:ea typeface="+mn-ea"/>
              <a:cs typeface="+mn-cs"/>
            </a:endParaRPr>
          </a:p>
        </p:txBody>
      </p:sp>
      <p:sp>
        <p:nvSpPr>
          <p:cNvPr id="179207" name="Text Box 7"/>
          <p:cNvSpPr txBox="1">
            <a:spLocks noChangeArrowheads="1"/>
          </p:cNvSpPr>
          <p:nvPr/>
        </p:nvSpPr>
        <p:spPr bwMode="auto">
          <a:xfrm>
            <a:off x="2895600" y="4203700"/>
            <a:ext cx="6096000" cy="192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参孙</a:t>
            </a:r>
            <a:r>
              <a:rPr lang="en-US" altLang="zh-CN" sz="4000" b="1" i="1" dirty="0">
                <a:solidFill>
                  <a:srgbClr val="FFFFFF"/>
                </a:solidFill>
                <a:effectLst>
                  <a:glow rad="304800">
                    <a:srgbClr val="000000">
                      <a:alpha val="90000"/>
                    </a:srgbClr>
                  </a:glow>
                </a:effectLst>
                <a:latin typeface="Arial"/>
                <a:cs typeface="Arial"/>
              </a:rPr>
              <a:t>…</a:t>
            </a:r>
          </a:p>
          <a:p>
            <a:pPr algn="r"/>
            <a:r>
              <a:rPr lang="zh-CN" altLang="en-US" sz="4000" b="1" i="1" dirty="0">
                <a:solidFill>
                  <a:srgbClr val="FFFFFF"/>
                </a:solidFill>
                <a:effectLst>
                  <a:glow rad="304800">
                    <a:srgbClr val="000000">
                      <a:alpha val="90000"/>
                    </a:srgbClr>
                  </a:glow>
                </a:effectLst>
                <a:latin typeface="Arial"/>
                <a:cs typeface="Arial"/>
              </a:rPr>
              <a:t>一个有</a:t>
            </a:r>
            <a:r>
              <a:rPr lang="zh-CN" altLang="en-US" sz="4000" b="1" i="1" dirty="0">
                <a:solidFill>
                  <a:srgbClr val="FFB8FF"/>
                </a:solidFill>
                <a:effectLst>
                  <a:glow rad="304800">
                    <a:srgbClr val="000000">
                      <a:alpha val="90000"/>
                    </a:srgbClr>
                  </a:glow>
                </a:effectLst>
                <a:latin typeface="Arial"/>
                <a:cs typeface="Arial"/>
              </a:rPr>
              <a:t>女人为弱点</a:t>
            </a:r>
            <a:r>
              <a:rPr lang="zh-CN" altLang="en-US" sz="4000" b="1" i="1" dirty="0">
                <a:solidFill>
                  <a:srgbClr val="FFFFFF"/>
                </a:solidFill>
                <a:effectLst>
                  <a:glow rad="304800">
                    <a:srgbClr val="000000">
                      <a:alpha val="90000"/>
                    </a:srgbClr>
                  </a:glow>
                </a:effectLst>
                <a:latin typeface="Arial"/>
                <a:cs typeface="Arial"/>
              </a:rPr>
              <a:t>的</a:t>
            </a:r>
            <a:r>
              <a:rPr lang="zh-CN" altLang="en-US" sz="4000" b="1" i="1" dirty="0">
                <a:solidFill>
                  <a:srgbClr val="FFFF00"/>
                </a:solidFill>
                <a:effectLst>
                  <a:glow rad="304800">
                    <a:srgbClr val="000000">
                      <a:alpha val="90000"/>
                    </a:srgbClr>
                  </a:glow>
                </a:effectLst>
                <a:latin typeface="Arial"/>
                <a:cs typeface="Arial"/>
              </a:rPr>
              <a:t>男人</a:t>
            </a:r>
            <a:r>
              <a:rPr lang="zh-CN" altLang="en-US"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a:p>
            <a:r>
              <a:rPr lang="en-US" altLang="en-US"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查尔斯 </a:t>
            </a:r>
            <a:r>
              <a:rPr lang="en-US" altLang="zh-CN" sz="4000" b="1" i="1" dirty="0">
                <a:solidFill>
                  <a:srgbClr val="FFFFFF"/>
                </a:solidFill>
                <a:effectLst>
                  <a:glow rad="304800">
                    <a:srgbClr val="000000">
                      <a:alpha val="90000"/>
                    </a:srgbClr>
                  </a:glow>
                </a:effectLst>
                <a:latin typeface="Arial"/>
                <a:cs typeface="Arial"/>
              </a:rPr>
              <a:t>(</a:t>
            </a:r>
            <a:r>
              <a:rPr lang="en-US" altLang="en-US" sz="4000" b="1" i="1" dirty="0">
                <a:solidFill>
                  <a:srgbClr val="FFFFFF"/>
                </a:solidFill>
                <a:effectLst>
                  <a:glow rad="304800">
                    <a:srgbClr val="000000">
                      <a:alpha val="90000"/>
                    </a:srgbClr>
                  </a:glow>
                </a:effectLst>
                <a:latin typeface="Arial"/>
                <a:cs typeface="Arial"/>
              </a:rPr>
              <a:t>Chuck</a:t>
            </a:r>
            <a:r>
              <a:rPr lang="en-US" altLang="zh-CN" sz="4000" b="1" i="1" dirty="0">
                <a:solidFill>
                  <a:srgbClr val="FFFFFF"/>
                </a:solidFill>
                <a:effectLst>
                  <a:glow rad="304800">
                    <a:srgbClr val="000000">
                      <a:alpha val="90000"/>
                    </a:srgbClr>
                  </a:glow>
                </a:effectLst>
                <a:latin typeface="Arial"/>
                <a:cs typeface="Arial"/>
              </a:rPr>
              <a:t> </a:t>
            </a:r>
            <a:r>
              <a:rPr lang="en-US" altLang="en-US" sz="4000" b="1" i="1" dirty="0">
                <a:solidFill>
                  <a:srgbClr val="FFFFFF"/>
                </a:solidFill>
                <a:effectLst>
                  <a:glow rad="304800">
                    <a:srgbClr val="000000">
                      <a:alpha val="90000"/>
                    </a:srgbClr>
                  </a:glow>
                </a:effectLst>
                <a:latin typeface="Arial"/>
                <a:cs typeface="Arial"/>
              </a:rPr>
              <a:t>Swindoll</a:t>
            </a:r>
            <a:r>
              <a:rPr lang="en-US" altLang="zh-CN"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p:txBody>
      </p:sp>
      <p:sp>
        <p:nvSpPr>
          <p:cNvPr id="179208" name="AutoShape 8"/>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心？</a:t>
            </a:r>
          </a:p>
        </p:txBody>
      </p:sp>
    </p:spTree>
    <p:extLst>
      <p:ext uri="{BB962C8B-B14F-4D97-AF65-F5344CB8AC3E}">
        <p14:creationId xmlns:p14="http://schemas.microsoft.com/office/powerpoint/2010/main" val="299786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7" grpId="0" autoUpdateAnimBg="0"/>
      <p:bldP spid="179208"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34848910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41992837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参孙逝世</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71661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261744148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381000"/>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251520" y="482011"/>
            <a:ext cx="8713069"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Samson had judged Israel for twenty years</a:t>
            </a:r>
            <a:r>
              <a:rPr lang="ru-RU" sz="3200" b="1" dirty="0">
                <a:solidFill>
                  <a:srgbClr val="000000"/>
                </a:solidFill>
                <a:latin typeface="Arial"/>
                <a:cs typeface="Arial"/>
              </a:rPr>
              <a:t>"</a:t>
            </a:r>
            <a:r>
              <a:rPr lang="en-US" sz="3200" b="1" dirty="0">
                <a:solidFill>
                  <a:srgbClr val="000000"/>
                </a:solidFill>
                <a:latin typeface="Arial"/>
                <a:cs typeface="Arial"/>
              </a:rPr>
              <a:t> (16:21) but no mention is made of the nation experiencing peace after Samson</a:t>
            </a:r>
            <a:r>
              <a:rPr lang="uk-UA" sz="3200" b="1" dirty="0">
                <a:solidFill>
                  <a:srgbClr val="000000"/>
                </a:solidFill>
                <a:latin typeface="Arial"/>
                <a:cs typeface="Arial"/>
              </a:rPr>
              <a:t>'</a:t>
            </a:r>
            <a:r>
              <a:rPr lang="en-US" sz="3200" b="1" dirty="0">
                <a:solidFill>
                  <a:srgbClr val="000000"/>
                </a:solidFill>
                <a:latin typeface="Arial"/>
                <a:cs typeface="Arial"/>
              </a:rPr>
              <a:t>s 20-year rule.</a:t>
            </a:r>
          </a:p>
        </p:txBody>
      </p:sp>
    </p:spTree>
    <p:extLst>
      <p:ext uri="{BB962C8B-B14F-4D97-AF65-F5344CB8AC3E}">
        <p14:creationId xmlns:p14="http://schemas.microsoft.com/office/powerpoint/2010/main" val="1292270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go in circles when we make up the rules. </a:t>
            </a:r>
          </a:p>
        </p:txBody>
      </p:sp>
    </p:spTree>
    <p:extLst>
      <p:ext uri="{BB962C8B-B14F-4D97-AF65-F5344CB8AC3E}">
        <p14:creationId xmlns:p14="http://schemas.microsoft.com/office/powerpoint/2010/main" val="215091255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en-US" sz="6000" b="1">
                <a:solidFill>
                  <a:schemeClr val="tx1"/>
                </a:solidFill>
                <a:latin typeface="Arial" charset="0"/>
                <a:ea typeface="ＭＳ Ｐゴシック" charset="0"/>
              </a:rPr>
              <a:t>Moral Relativism</a:t>
            </a:r>
          </a:p>
        </p:txBody>
      </p:sp>
    </p:spTree>
    <p:extLst>
      <p:ext uri="{BB962C8B-B14F-4D97-AF65-F5344CB8AC3E}">
        <p14:creationId xmlns:p14="http://schemas.microsoft.com/office/powerpoint/2010/main" val="21889563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Arial"/>
                <a:ea typeface="ＭＳ Ｐゴシック" charset="0"/>
                <a:cs typeface="Arial"/>
              </a:rPr>
              <a:t>Lessons from </a:t>
            </a:r>
            <a:r>
              <a:rPr kumimoji="0" lang="zh-TW" altLang="en-US" sz="4800" b="1" i="1" u="none" strike="noStrike" kern="1200" cap="none" spc="0" normalizeH="0" baseline="0" noProof="0" dirty="0">
                <a:ln>
                  <a:noFill/>
                </a:ln>
                <a:solidFill>
                  <a:srgbClr val="FFFFFF"/>
                </a:solidFill>
                <a:effectLst/>
                <a:uLnTx/>
                <a:uFillTx/>
                <a:latin typeface="Arial"/>
                <a:ea typeface="ＭＳ Ｐゴシック" charset="0"/>
                <a:cs typeface="Arial"/>
              </a:rPr>
              <a:t>士师记 </a:t>
            </a:r>
            <a:endParaRPr kumimoji="0" lang="en-US" sz="4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6639647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69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926525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2474198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411852890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religious and moral failures showed they needed a righteous king instead of their relativism (</a:t>
            </a:r>
            <a:r>
              <a:rPr lang="zh-TW" altLang="en-US" b="1" dirty="0">
                <a:effectLst>
                  <a:glow rad="127000">
                    <a:schemeClr val="tx1"/>
                  </a:glow>
                </a:effectLst>
                <a:latin typeface="Arial" charset="0"/>
                <a:ea typeface="ＭＳ Ｐゴシック" charset="0"/>
                <a:cs typeface="ＭＳ Ｐゴシック" charset="0"/>
              </a:rPr>
              <a:t>士师记 </a:t>
            </a:r>
            <a:r>
              <a:rPr lang="en-US"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7596119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让神作王</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不是相对主义、偶像崇拜或罪的循环</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3338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G05029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1"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2" name="TextBox 3"/>
          <p:cNvSpPr txBox="1">
            <a:spLocks noChangeArrowheads="1"/>
          </p:cNvSpPr>
          <p:nvPr/>
        </p:nvSpPr>
        <p:spPr bwMode="auto">
          <a:xfrm rot="-5400000">
            <a:off x="52387" y="2447926"/>
            <a:ext cx="3643313"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rPr>
              <a:t>对神的虔诚度</a:t>
            </a:r>
            <a:endParaRPr lang="en-US" b="1">
              <a:solidFill>
                <a:srgbClr val="000000"/>
              </a:solidFill>
            </a:endParaRPr>
          </a:p>
        </p:txBody>
      </p:sp>
      <p:sp>
        <p:nvSpPr>
          <p:cNvPr id="104453" name="TextBox 5"/>
          <p:cNvSpPr txBox="1">
            <a:spLocks noChangeArrowheads="1"/>
          </p:cNvSpPr>
          <p:nvPr/>
        </p:nvSpPr>
        <p:spPr bwMode="auto">
          <a:xfrm>
            <a:off x="2286000" y="4572000"/>
            <a:ext cx="5715000" cy="7080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000000"/>
                </a:solidFill>
              </a:rPr>
              <a:t>俄陀聂     以笏      巴拉       基甸      耶弗他    参孙  </a:t>
            </a:r>
            <a:r>
              <a:rPr lang="en-US" altLang="zh-CN" sz="2000" b="1">
                <a:solidFill>
                  <a:srgbClr val="000000"/>
                </a:solidFill>
              </a:rPr>
              <a:t>   </a:t>
            </a:r>
          </a:p>
          <a:p>
            <a:pPr eaLnBrk="1" hangingPunct="1"/>
            <a:r>
              <a:rPr lang="zh-CN" altLang="en-US" sz="2000" b="1">
                <a:solidFill>
                  <a:srgbClr val="000000"/>
                </a:solidFill>
              </a:rPr>
              <a:t>时代         时代      时代       时代      时代</a:t>
            </a:r>
            <a:r>
              <a:rPr lang="en-US" altLang="zh-CN" sz="2000" b="1">
                <a:solidFill>
                  <a:srgbClr val="000000"/>
                </a:solidFill>
              </a:rPr>
              <a:t>         </a:t>
            </a:r>
            <a:r>
              <a:rPr lang="zh-CN" altLang="en-US" sz="2000" b="1">
                <a:solidFill>
                  <a:srgbClr val="000000"/>
                </a:solidFill>
              </a:rPr>
              <a:t>时代</a:t>
            </a:r>
            <a:endParaRPr lang="en-US" altLang="zh-CN" sz="2000" b="1">
              <a:solidFill>
                <a:srgbClr val="000000"/>
              </a:solidFill>
            </a:endParaRPr>
          </a:p>
        </p:txBody>
      </p:sp>
      <p:sp>
        <p:nvSpPr>
          <p:cNvPr id="6" name="Title 3"/>
          <p:cNvSpPr txBox="1">
            <a:spLocks/>
          </p:cNvSpPr>
          <p:nvPr/>
        </p:nvSpPr>
        <p:spPr bwMode="auto">
          <a:xfrm>
            <a:off x="1143000" y="76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a:latin typeface="Arial" charset="0"/>
                <a:ea typeface="ＭＳ Ｐゴシック" charset="0"/>
              </a:rPr>
              <a:t>Downward Spiral of the Cycles</a:t>
            </a:r>
            <a:endParaRPr lang="en-US" sz="3600" b="1" kern="0" dirty="0">
              <a:latin typeface="Arial" charset="0"/>
              <a:ea typeface="ＭＳ Ｐゴシック" charset="0"/>
            </a:endParaRPr>
          </a:p>
        </p:txBody>
      </p:sp>
    </p:spTree>
    <p:extLst>
      <p:ext uri="{BB962C8B-B14F-4D97-AF65-F5344CB8AC3E}">
        <p14:creationId xmlns:p14="http://schemas.microsoft.com/office/powerpoint/2010/main" val="910161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58347649"/>
              </p:ext>
            </p:extLst>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zh-CN" altLang="en-US" dirty="0">
                <a:latin typeface="Arial" charset="0"/>
                <a:ea typeface="ＭＳ Ｐゴシック" charset="0"/>
              </a:rPr>
              <a:t>以色列的士师</a:t>
            </a:r>
            <a:endParaRPr kumimoji="0" lang="en-US" dirty="0">
              <a:latin typeface="Arial" charset="0"/>
              <a:ea typeface="ＭＳ Ｐゴシック" charset="0"/>
            </a:endParaRP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2x</a:t>
            </a:r>
          </a:p>
        </p:txBody>
      </p:sp>
    </p:spTree>
    <p:extLst>
      <p:ext uri="{BB962C8B-B14F-4D97-AF65-F5344CB8AC3E}">
        <p14:creationId xmlns:p14="http://schemas.microsoft.com/office/powerpoint/2010/main" val="4755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士师来</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自哪里</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p:txBody>
      </p:sp>
      <p:sp>
        <p:nvSpPr>
          <p:cNvPr id="51" name="Text Box 8"/>
          <p:cNvSpPr txBox="1">
            <a:spLocks noChangeArrowheads="1"/>
          </p:cNvSpPr>
          <p:nvPr/>
        </p:nvSpPr>
        <p:spPr bwMode="auto">
          <a:xfrm>
            <a:off x="2771800" y="36450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以忽</a:t>
            </a:r>
            <a:endParaRPr lang="en-US" b="1" dirty="0">
              <a:solidFill>
                <a:srgbClr val="FFFFFF"/>
              </a:solidFill>
              <a:effectLst>
                <a:glow rad="279400">
                  <a:srgbClr val="000000">
                    <a:alpha val="98000"/>
                  </a:srgbClr>
                </a:glow>
              </a:effectLst>
              <a:latin typeface="Arial" charset="0"/>
              <a:cs typeface="Arial" charset="0"/>
            </a:endParaRPr>
          </a:p>
        </p:txBody>
      </p:sp>
      <p:sp>
        <p:nvSpPr>
          <p:cNvPr id="56" name="Text Box 16"/>
          <p:cNvSpPr txBox="1">
            <a:spLocks noChangeArrowheads="1"/>
          </p:cNvSpPr>
          <p:nvPr/>
        </p:nvSpPr>
        <p:spPr bwMode="auto">
          <a:xfrm>
            <a:off x="2411760" y="328498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p>
        </p:txBody>
      </p:sp>
      <p:sp>
        <p:nvSpPr>
          <p:cNvPr id="57" name="Text Box 17"/>
          <p:cNvSpPr txBox="1">
            <a:spLocks noChangeArrowheads="1"/>
          </p:cNvSpPr>
          <p:nvPr/>
        </p:nvSpPr>
        <p:spPr bwMode="auto">
          <a:xfrm>
            <a:off x="3491880"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基甸</a:t>
            </a:r>
          </a:p>
        </p:txBody>
      </p:sp>
      <p:sp>
        <p:nvSpPr>
          <p:cNvPr id="61" name="Text Box 23"/>
          <p:cNvSpPr txBox="1">
            <a:spLocks noChangeArrowheads="1"/>
          </p:cNvSpPr>
          <p:nvPr/>
        </p:nvSpPr>
        <p:spPr bwMode="auto">
          <a:xfrm>
            <a:off x="2483768" y="2924944"/>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p>
        </p:txBody>
      </p:sp>
      <p:sp>
        <p:nvSpPr>
          <p:cNvPr id="63" name="Text Box 26"/>
          <p:cNvSpPr txBox="1">
            <a:spLocks noChangeArrowheads="1"/>
          </p:cNvSpPr>
          <p:nvPr/>
        </p:nvSpPr>
        <p:spPr bwMode="auto">
          <a:xfrm>
            <a:off x="2699792" y="234888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p>
        </p:txBody>
      </p:sp>
      <p:sp>
        <p:nvSpPr>
          <p:cNvPr id="65" name="Text Box 29"/>
          <p:cNvSpPr txBox="1">
            <a:spLocks noChangeArrowheads="1"/>
          </p:cNvSpPr>
          <p:nvPr/>
        </p:nvSpPr>
        <p:spPr bwMode="auto">
          <a:xfrm>
            <a:off x="4211960" y="198884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p>
        </p:txBody>
      </p:sp>
      <p:sp>
        <p:nvSpPr>
          <p:cNvPr id="67" name="Text Box 32"/>
          <p:cNvSpPr txBox="1">
            <a:spLocks noChangeArrowheads="1"/>
          </p:cNvSpPr>
          <p:nvPr/>
        </p:nvSpPr>
        <p:spPr bwMode="auto">
          <a:xfrm>
            <a:off x="3945037" y="266206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69" name="Text Box 35"/>
          <p:cNvSpPr txBox="1">
            <a:spLocks noChangeArrowheads="1"/>
          </p:cNvSpPr>
          <p:nvPr/>
        </p:nvSpPr>
        <p:spPr bwMode="auto">
          <a:xfrm>
            <a:off x="2699792" y="443711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p>
        </p:txBody>
      </p:sp>
      <p:sp>
        <p:nvSpPr>
          <p:cNvPr id="71" name="Text Box 38"/>
          <p:cNvSpPr txBox="1">
            <a:spLocks noChangeArrowheads="1"/>
          </p:cNvSpPr>
          <p:nvPr/>
        </p:nvSpPr>
        <p:spPr bwMode="auto">
          <a:xfrm>
            <a:off x="2555776"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p>
        </p:txBody>
      </p:sp>
      <p:sp>
        <p:nvSpPr>
          <p:cNvPr id="73" name="Text Box 41"/>
          <p:cNvSpPr txBox="1">
            <a:spLocks noChangeArrowheads="1"/>
          </p:cNvSpPr>
          <p:nvPr/>
        </p:nvSpPr>
        <p:spPr bwMode="auto">
          <a:xfrm>
            <a:off x="2627784" y="2636912"/>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74" name="Text Box 43"/>
          <p:cNvSpPr txBox="1">
            <a:spLocks noChangeArrowheads="1"/>
          </p:cNvSpPr>
          <p:nvPr/>
        </p:nvSpPr>
        <p:spPr bwMode="auto">
          <a:xfrm>
            <a:off x="1763688" y="407707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p>
        </p:txBody>
      </p:sp>
      <p:sp>
        <p:nvSpPr>
          <p:cNvPr id="53" name="Text Box 11"/>
          <p:cNvSpPr txBox="1">
            <a:spLocks noChangeArrowheads="1"/>
          </p:cNvSpPr>
          <p:nvPr/>
        </p:nvSpPr>
        <p:spPr bwMode="auto">
          <a:xfrm>
            <a:off x="2627784" y="112474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p>
        </p:txBody>
      </p:sp>
    </p:spTree>
    <p:extLst>
      <p:ext uri="{BB962C8B-B14F-4D97-AF65-F5344CB8AC3E}">
        <p14:creationId xmlns:p14="http://schemas.microsoft.com/office/powerpoint/2010/main" val="38935555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0079426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属灵悖逆</a:t>
            </a:r>
            <a:endParaRPr lang="en-US" altLang="zh-CN" sz="1600" dirty="0">
              <a:solidFill>
                <a:srgbClr val="FFFF00"/>
              </a:solidFill>
            </a:endParaRPr>
          </a:p>
          <a:p>
            <a:pPr algn="ctr" eaLnBrk="1" hangingPunct="1"/>
            <a:r>
              <a:rPr lang="en-US" sz="1600" dirty="0">
                <a:solidFill>
                  <a:srgbClr val="FFFF00"/>
                </a:solidFill>
              </a:rPr>
              <a:t>2</a:t>
            </a:r>
            <a:r>
              <a:rPr lang="zh-CN" altLang="en-US" sz="1600" dirty="0">
                <a:solidFill>
                  <a:srgbClr val="FFFF00"/>
                </a:solidFill>
              </a:rPr>
              <a:t>：</a:t>
            </a:r>
            <a:r>
              <a:rPr lang="en-US" altLang="zh-CN" sz="1600" dirty="0">
                <a:solidFill>
                  <a:srgbClr val="FFFF00"/>
                </a:solidFill>
              </a:rPr>
              <a:t>1-5</a:t>
            </a:r>
            <a:endParaRPr lang="en-US" sz="1600" dirty="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序言</a:t>
            </a:r>
            <a:endParaRPr lang="en-US" altLang="zh-CN" sz="1500" dirty="0">
              <a:solidFill>
                <a:srgbClr val="FFFF00"/>
              </a:solidFill>
            </a:endParaRPr>
          </a:p>
          <a:p>
            <a:pPr algn="ctr" eaLnBrk="1" hangingPunct="1"/>
            <a:r>
              <a:rPr lang="en-US" altLang="zh-CN" sz="1200" dirty="0">
                <a:solidFill>
                  <a:srgbClr val="FFFF00"/>
                </a:solidFill>
              </a:rPr>
              <a:t>2</a:t>
            </a:r>
            <a:r>
              <a:rPr lang="zh-CN" altLang="en-US" sz="1200" dirty="0">
                <a:solidFill>
                  <a:srgbClr val="FFFF00"/>
                </a:solidFill>
              </a:rPr>
              <a:t>：</a:t>
            </a:r>
            <a:r>
              <a:rPr lang="en-US" altLang="zh-CN" sz="1200" dirty="0">
                <a:solidFill>
                  <a:srgbClr val="FFFF00"/>
                </a:solidFill>
              </a:rPr>
              <a:t>6- 3</a:t>
            </a:r>
            <a:r>
              <a:rPr lang="zh-CN" altLang="en-US" sz="1200" dirty="0">
                <a:solidFill>
                  <a:srgbClr val="FFFF00"/>
                </a:solidFill>
              </a:rPr>
              <a:t>：</a:t>
            </a:r>
            <a:r>
              <a:rPr lang="en-US" altLang="zh-CN" sz="1200" dirty="0">
                <a:solidFill>
                  <a:srgbClr val="FFFF00"/>
                </a:solidFill>
              </a:rPr>
              <a:t>6</a:t>
            </a:r>
          </a:p>
          <a:p>
            <a:pPr algn="ctr" eaLnBrk="1" hangingPunct="1"/>
            <a:endParaRPr lang="en-US" sz="1500" dirty="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南部</a:t>
            </a:r>
            <a:endParaRPr lang="en-US" altLang="zh-CN" sz="1500" dirty="0">
              <a:solidFill>
                <a:srgbClr val="FFFF00"/>
              </a:solidFill>
            </a:endParaRPr>
          </a:p>
          <a:p>
            <a:pPr algn="ctr" eaLnBrk="1" hangingPunct="1"/>
            <a:r>
              <a:rPr lang="en-US" altLang="zh-CN" sz="1100" dirty="0">
                <a:solidFill>
                  <a:srgbClr val="FFFF00"/>
                </a:solidFill>
              </a:rPr>
              <a:t>3</a:t>
            </a:r>
            <a:r>
              <a:rPr lang="zh-CN" altLang="en-US" sz="1100" dirty="0">
                <a:solidFill>
                  <a:srgbClr val="FFFF00"/>
                </a:solidFill>
              </a:rPr>
              <a:t>：</a:t>
            </a:r>
            <a:r>
              <a:rPr lang="en-US" altLang="zh-CN" sz="1100" dirty="0">
                <a:solidFill>
                  <a:srgbClr val="FFFF00"/>
                </a:solidFill>
              </a:rPr>
              <a:t>5- 3</a:t>
            </a:r>
            <a:r>
              <a:rPr lang="zh-CN" altLang="en-US" sz="1100" dirty="0">
                <a:solidFill>
                  <a:srgbClr val="FFFF00"/>
                </a:solidFill>
              </a:rPr>
              <a:t>：</a:t>
            </a:r>
            <a:r>
              <a:rPr lang="en-US" altLang="zh-CN" sz="1100" dirty="0">
                <a:solidFill>
                  <a:srgbClr val="FFFF00"/>
                </a:solidFill>
              </a:rPr>
              <a:t>31</a:t>
            </a:r>
          </a:p>
          <a:p>
            <a:pPr algn="ctr" eaLnBrk="1" hangingPunct="1"/>
            <a:endParaRPr lang="en-US" sz="1500" dirty="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
        <p:nvSpPr>
          <p:cNvPr id="54"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12</a:t>
            </a:r>
            <a:r>
              <a:rPr lang="zh-CN" altLang="en-US" sz="1100">
                <a:solidFill>
                  <a:srgbClr val="FFFF00"/>
                </a:solidFill>
              </a:rPr>
              <a:t>：</a:t>
            </a:r>
            <a:r>
              <a:rPr lang="en-US" altLang="zh-CN" sz="1100">
                <a:solidFill>
                  <a:srgbClr val="FFFF00"/>
                </a:solidFill>
              </a:rPr>
              <a:t>8-15</a:t>
            </a:r>
          </a:p>
          <a:p>
            <a:pPr algn="ctr" eaLnBrk="1" hangingPunct="1"/>
            <a:endParaRPr lang="en-US" sz="1500">
              <a:solidFill>
                <a:srgbClr val="FFFF00"/>
              </a:solidFill>
            </a:endParaRPr>
          </a:p>
        </p:txBody>
      </p:sp>
      <p:sp>
        <p:nvSpPr>
          <p:cNvPr id="55" name="TextBox 53"/>
          <p:cNvSpPr txBox="1">
            <a:spLocks noChangeArrowheads="1"/>
          </p:cNvSpPr>
          <p:nvPr/>
        </p:nvSpPr>
        <p:spPr bwMode="auto">
          <a:xfrm>
            <a:off x="6000750" y="4643438"/>
            <a:ext cx="1071563"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西部</a:t>
            </a:r>
            <a:endParaRPr lang="en-US" altLang="zh-CN" sz="1500">
              <a:solidFill>
                <a:srgbClr val="FFFF00"/>
              </a:solidFill>
            </a:endParaRPr>
          </a:p>
          <a:p>
            <a:pPr algn="ctr" eaLnBrk="1" hangingPunct="1"/>
            <a:r>
              <a:rPr lang="en-US" altLang="zh-CN" sz="1100">
                <a:solidFill>
                  <a:srgbClr val="FFFF00"/>
                </a:solidFill>
              </a:rPr>
              <a:t>  13</a:t>
            </a:r>
            <a:r>
              <a:rPr lang="zh-CN" altLang="en-US" sz="1100">
                <a:solidFill>
                  <a:srgbClr val="FFFF00"/>
                </a:solidFill>
              </a:rPr>
              <a:t>：</a:t>
            </a:r>
            <a:r>
              <a:rPr lang="en-US" altLang="zh-CN" sz="1100">
                <a:solidFill>
                  <a:srgbClr val="FFFF00"/>
                </a:solidFill>
              </a:rPr>
              <a:t>1- </a:t>
            </a:r>
          </a:p>
          <a:p>
            <a:pPr algn="ctr" eaLnBrk="1" hangingPunct="1"/>
            <a:r>
              <a:rPr lang="en-US" altLang="zh-CN" sz="1100">
                <a:solidFill>
                  <a:srgbClr val="FFFF00"/>
                </a:solidFill>
              </a:rPr>
              <a:t>16</a:t>
            </a:r>
            <a:r>
              <a:rPr lang="zh-CN" altLang="en-US" sz="1100">
                <a:solidFill>
                  <a:srgbClr val="FFFF00"/>
                </a:solidFill>
              </a:rPr>
              <a:t>：</a:t>
            </a:r>
            <a:r>
              <a:rPr lang="en-US" altLang="zh-CN" sz="1100">
                <a:solidFill>
                  <a:srgbClr val="FFFF00"/>
                </a:solidFill>
              </a:rPr>
              <a:t>31 </a:t>
            </a:r>
          </a:p>
          <a:p>
            <a:pPr algn="ctr" eaLnBrk="1" hangingPunct="1"/>
            <a:endParaRPr lang="en-US" sz="1500">
              <a:solidFill>
                <a:srgbClr val="FFFF00"/>
              </a:solidFill>
            </a:endParaRPr>
          </a:p>
        </p:txBody>
      </p:sp>
      <p:sp>
        <p:nvSpPr>
          <p:cNvPr id="56" name="TextBox 48"/>
          <p:cNvSpPr txBox="1">
            <a:spLocks noChangeArrowheads="1"/>
          </p:cNvSpPr>
          <p:nvPr/>
        </p:nvSpPr>
        <p:spPr bwMode="auto">
          <a:xfrm>
            <a:off x="6786563"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宗教腐败</a:t>
            </a:r>
            <a:r>
              <a:rPr lang="en-US" altLang="zh-CN" sz="1600" dirty="0">
                <a:solidFill>
                  <a:srgbClr val="FFFF00"/>
                </a:solidFill>
              </a:rPr>
              <a:t>17-18</a:t>
            </a:r>
            <a:endParaRPr lang="en-US" sz="1600" dirty="0">
              <a:solidFill>
                <a:srgbClr val="FFFF00"/>
              </a:solidFill>
            </a:endParaRPr>
          </a:p>
        </p:txBody>
      </p:sp>
      <p:sp>
        <p:nvSpPr>
          <p:cNvPr id="57" name="TextBox 48"/>
          <p:cNvSpPr txBox="1">
            <a:spLocks noChangeArrowheads="1"/>
          </p:cNvSpPr>
          <p:nvPr/>
        </p:nvSpPr>
        <p:spPr bwMode="auto">
          <a:xfrm>
            <a:off x="77152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道德腐败</a:t>
            </a:r>
            <a:r>
              <a:rPr lang="en-US" altLang="zh-CN" sz="1600" dirty="0">
                <a:solidFill>
                  <a:srgbClr val="FFFF00"/>
                </a:solidFill>
              </a:rPr>
              <a:t>19-21</a:t>
            </a:r>
            <a:endParaRPr lang="en-US" sz="1600" dirty="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cs typeface="Times New Roman" charset="0"/>
            </a:endParaRPr>
          </a:p>
        </p:txBody>
      </p:sp>
      <p:sp>
        <p:nvSpPr>
          <p:cNvPr id="165893" name="Text Box 5"/>
          <p:cNvSpPr txBox="1">
            <a:spLocks noChangeArrowheads="1"/>
          </p:cNvSpPr>
          <p:nvPr/>
        </p:nvSpPr>
        <p:spPr bwMode="auto">
          <a:xfrm>
            <a:off x="3581400" y="2286000"/>
            <a:ext cx="4953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dirty="0">
                <a:solidFill>
                  <a:srgbClr val="FF0000"/>
                </a:solidFill>
                <a:cs typeface="Times New Roman" charset="0"/>
              </a:rPr>
              <a:t>弥迦信仰的背弃</a:t>
            </a:r>
            <a:r>
              <a:rPr lang="en-US" altLang="ja-JP" b="1" u="sng" dirty="0">
                <a:solidFill>
                  <a:srgbClr val="FF0000"/>
                </a:solidFill>
                <a:cs typeface="Times New Roman" charset="0"/>
              </a:rPr>
              <a:t>(17</a:t>
            </a:r>
            <a:r>
              <a:rPr lang="zh-CN" altLang="en-US" b="1" u="sng" dirty="0">
                <a:solidFill>
                  <a:srgbClr val="FF0000"/>
                </a:solidFill>
                <a:cs typeface="Times New Roman" charset="0"/>
              </a:rPr>
              <a:t>章</a:t>
            </a:r>
            <a:r>
              <a:rPr lang="en-US" altLang="ja-JP" b="1" u="sng" dirty="0">
                <a:solidFill>
                  <a:srgbClr val="FF0000"/>
                </a:solidFill>
                <a:cs typeface="Times New Roman" charset="0"/>
              </a:rPr>
              <a:t>)</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拜偶像</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雇用拜偶像的利未人为祭师</a:t>
            </a:r>
            <a:endParaRPr lang="en-US" altLang="ja-JP" b="1" dirty="0">
              <a:solidFill>
                <a:srgbClr val="FF0000"/>
              </a:solidFill>
              <a:cs typeface="Times New Roman" charset="0"/>
            </a:endParaRPr>
          </a:p>
          <a:p>
            <a:r>
              <a:rPr lang="en-US" b="1" dirty="0">
                <a:solidFill>
                  <a:srgbClr val="FF0000"/>
                </a:solidFill>
                <a:cs typeface="Times New Roman" charset="0"/>
              </a:rPr>
              <a:t> </a:t>
            </a:r>
          </a:p>
          <a:p>
            <a:endParaRPr lang="en-US" b="1" dirty="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8912" r="31440"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Hiring the Levite Pagan Priest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17)</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Bethlehem</a:t>
            </a:r>
          </a:p>
        </p:txBody>
      </p:sp>
      <p:grpSp>
        <p:nvGrpSpPr>
          <p:cNvPr id="23" name="Group 6"/>
          <p:cNvGrpSpPr>
            <a:grpSpLocks/>
          </p:cNvGrpSpPr>
          <p:nvPr/>
        </p:nvGrpSpPr>
        <p:grpSpPr bwMode="auto">
          <a:xfrm>
            <a:off x="4328337" y="5553626"/>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6" name="Group 22"/>
          <p:cNvGrpSpPr>
            <a:grpSpLocks/>
          </p:cNvGrpSpPr>
          <p:nvPr/>
        </p:nvGrpSpPr>
        <p:grpSpPr bwMode="auto">
          <a:xfrm>
            <a:off x="4328337" y="4363640"/>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Ephraim</a:t>
            </a: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6833981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solidFill>
                <a:srgbClr val="000000"/>
              </a:solidFill>
              <a:cs typeface="Times New Roman" charset="0"/>
            </a:endParaRPr>
          </a:p>
        </p:txBody>
      </p:sp>
      <p:sp>
        <p:nvSpPr>
          <p:cNvPr id="165893" name="Text Box 5"/>
          <p:cNvSpPr txBox="1">
            <a:spLocks noChangeArrowheads="1"/>
          </p:cNvSpPr>
          <p:nvPr/>
        </p:nvSpPr>
        <p:spPr bwMode="auto">
          <a:xfrm>
            <a:off x="3581400" y="2286000"/>
            <a:ext cx="49530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a:solidFill>
                  <a:srgbClr val="FF0000"/>
                </a:solidFill>
                <a:cs typeface="Times New Roman" charset="0"/>
              </a:rPr>
              <a:t>弥迦信仰的背弃</a:t>
            </a:r>
            <a:r>
              <a:rPr lang="en-US" altLang="ja-JP" b="1" u="sng">
                <a:solidFill>
                  <a:srgbClr val="FF0000"/>
                </a:solidFill>
                <a:cs typeface="Times New Roman" charset="0"/>
              </a:rPr>
              <a:t>(17</a:t>
            </a:r>
            <a:r>
              <a:rPr lang="zh-CN" altLang="en-US" b="1" u="sng">
                <a:solidFill>
                  <a:srgbClr val="FF0000"/>
                </a:solidFill>
                <a:cs typeface="Times New Roman" charset="0"/>
              </a:rPr>
              <a:t>章</a:t>
            </a:r>
            <a:r>
              <a:rPr lang="en-US" altLang="ja-JP" b="1" u="sng">
                <a:solidFill>
                  <a:srgbClr val="FF0000"/>
                </a:solidFill>
                <a:cs typeface="Times New Roman" charset="0"/>
              </a:rPr>
              <a:t>)</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拜偶像</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雇用拜偶像的利未人为祭师</a:t>
            </a:r>
            <a:endParaRPr lang="en-US" altLang="ja-JP" b="1">
              <a:solidFill>
                <a:srgbClr val="FF0000"/>
              </a:solidFill>
              <a:cs typeface="Times New Roman" charset="0"/>
            </a:endParaRPr>
          </a:p>
          <a:p>
            <a:r>
              <a:rPr lang="en-US" b="1">
                <a:solidFill>
                  <a:srgbClr val="FF0000"/>
                </a:solidFill>
                <a:cs typeface="Times New Roman" charset="0"/>
              </a:rPr>
              <a:t> </a:t>
            </a:r>
          </a:p>
          <a:p>
            <a:r>
              <a:rPr lang="en-US" b="1">
                <a:solidFill>
                  <a:srgbClr val="FF0000"/>
                </a:solidFill>
                <a:cs typeface="Times New Roman" charset="0"/>
              </a:rPr>
              <a:t> </a:t>
            </a:r>
            <a:r>
              <a:rPr lang="zh-CN" altLang="en-US" b="1" u="sng">
                <a:solidFill>
                  <a:srgbClr val="FF0000"/>
                </a:solidFill>
                <a:cs typeface="Times New Roman" charset="0"/>
              </a:rPr>
              <a:t>支派信仰的背弃</a:t>
            </a:r>
            <a:r>
              <a:rPr lang="en-US" altLang="ja-JP" b="1" u="sng">
                <a:solidFill>
                  <a:srgbClr val="FF0000"/>
                </a:solidFill>
                <a:cs typeface="Times New Roman" charset="0"/>
              </a:rPr>
              <a:t> (18</a:t>
            </a:r>
            <a:r>
              <a:rPr lang="zh-CN" altLang="en-US" b="1" u="sng">
                <a:solidFill>
                  <a:srgbClr val="FF0000"/>
                </a:solidFill>
                <a:cs typeface="Times New Roman" charset="0"/>
              </a:rPr>
              <a:t>章</a:t>
            </a:r>
            <a:r>
              <a:rPr lang="en-US" altLang="ja-JP" b="1" u="sng">
                <a:solidFill>
                  <a:srgbClr val="FF0000"/>
                </a:solidFill>
                <a:cs typeface="Times New Roman" charset="0"/>
              </a:rPr>
              <a:t>)</a:t>
            </a:r>
          </a:p>
          <a:p>
            <a:r>
              <a:rPr lang="en-US" b="1">
                <a:solidFill>
                  <a:srgbClr val="FF0000"/>
                </a:solidFill>
                <a:cs typeface="Times New Roman" charset="0"/>
              </a:rPr>
              <a:t>  - </a:t>
            </a:r>
            <a:r>
              <a:rPr lang="zh-CN" altLang="en-US" b="1">
                <a:solidFill>
                  <a:srgbClr val="FF0000"/>
                </a:solidFill>
                <a:cs typeface="Times New Roman" charset="0"/>
              </a:rPr>
              <a:t>利未人祝福旦支派自私，悖逆的迁移计划</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信仰的腐蚀</a:t>
            </a:r>
            <a:endParaRPr lang="en-US" b="1">
              <a:solidFill>
                <a:srgbClr val="000000"/>
              </a:solidFill>
              <a:cs typeface="Times New Roman" charset="0"/>
            </a:endParaRPr>
          </a:p>
        </p:txBody>
      </p:sp>
    </p:spTree>
    <p:extLst>
      <p:ext uri="{BB962C8B-B14F-4D97-AF65-F5344CB8AC3E}">
        <p14:creationId xmlns:p14="http://schemas.microsoft.com/office/powerpoint/2010/main" val="2195570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28" dur="500"/>
                                        <p:tgtEl>
                                          <p:spTgt spid="16589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33" dur="500"/>
                                        <p:tgtEl>
                                          <p:spTgt spid="16589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38"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8912" r="31440"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Migration of the Tribe of Dan</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18)</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Asher</a:t>
            </a: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Benjamin</a:t>
            </a: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Ephraim</a:t>
            </a:r>
          </a:p>
        </p:txBody>
      </p:sp>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Text Box 43"/>
          <p:cNvSpPr txBox="1">
            <a:spLocks noChangeArrowheads="1"/>
          </p:cNvSpPr>
          <p:nvPr/>
        </p:nvSpPr>
        <p:spPr bwMode="auto">
          <a:xfrm>
            <a:off x="5220072" y="0"/>
            <a:ext cx="7661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Dan</a:t>
            </a: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3" name="Text Box 43"/>
          <p:cNvSpPr txBox="1">
            <a:spLocks noChangeArrowheads="1"/>
          </p:cNvSpPr>
          <p:nvPr/>
        </p:nvSpPr>
        <p:spPr bwMode="auto">
          <a:xfrm>
            <a:off x="3131906" y="4407494"/>
            <a:ext cx="7661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Dan</a:t>
            </a: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par>
                          <p:cTn id="18" fill="hold">
                            <p:stCondLst>
                              <p:cond delay="500"/>
                            </p:stCondLst>
                            <p:childTnLst>
                              <p:par>
                                <p:cTn id="19" presetID="1" presetClass="exit"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zh-CN" altLang="en-US" sz="2800" b="1" dirty="0">
                <a:solidFill>
                  <a:schemeClr val="bg1"/>
                </a:solidFill>
                <a:latin typeface="Arial" charset="0"/>
                <a:ea typeface="ＭＳ Ｐゴシック" charset="0"/>
              </a:rPr>
              <a:t>讨论问题</a:t>
            </a:r>
            <a:r>
              <a:rPr lang="en-US" altLang="zh-CN" sz="2800" b="1" dirty="0">
                <a:solidFill>
                  <a:schemeClr val="bg1"/>
                </a:solidFill>
                <a:latin typeface="Arial" charset="0"/>
                <a:ea typeface="ＭＳ Ｐゴシック" charset="0"/>
              </a:rPr>
              <a:t>:</a:t>
            </a:r>
            <a:br>
              <a:rPr lang="en-US" altLang="zh-CN" sz="2800" b="1" dirty="0">
                <a:solidFill>
                  <a:schemeClr val="bg1"/>
                </a:solidFill>
                <a:latin typeface="Arial" charset="0"/>
                <a:ea typeface="ＭＳ Ｐゴシック" charset="0"/>
              </a:rPr>
            </a:br>
            <a:r>
              <a:rPr lang="zh-CN" altLang="en-US" sz="4800" b="1" dirty="0">
                <a:solidFill>
                  <a:schemeClr val="bg1"/>
                </a:solidFill>
                <a:latin typeface="Arial" charset="0"/>
                <a:ea typeface="ＭＳ Ｐゴシック" charset="0"/>
              </a:rPr>
              <a:t>今日的世界与士师时代有什么相同之处？</a:t>
            </a:r>
            <a:endParaRPr lang="en-US" sz="66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800" b="1" u="sng" dirty="0">
                <a:solidFill>
                  <a:schemeClr val="bg1"/>
                </a:solidFill>
              </a:rPr>
              <a:t>相对性</a:t>
            </a:r>
            <a:r>
              <a:rPr lang="en-US" altLang="ja-JP" sz="2800" b="1" dirty="0">
                <a:solidFill>
                  <a:schemeClr val="bg1"/>
                </a:solidFill>
              </a:rPr>
              <a:t>: “</a:t>
            </a:r>
            <a:r>
              <a:rPr lang="zh-CN" altLang="en-US" sz="2800" b="1" dirty="0">
                <a:solidFill>
                  <a:schemeClr val="bg1"/>
                </a:solidFill>
              </a:rPr>
              <a:t>拯救鲸鱼</a:t>
            </a:r>
            <a:r>
              <a:rPr lang="en-US" altLang="ja-JP" sz="2800" b="1" dirty="0">
                <a:solidFill>
                  <a:schemeClr val="bg1"/>
                </a:solidFill>
              </a:rPr>
              <a:t>” </a:t>
            </a:r>
            <a:r>
              <a:rPr lang="zh-CN" altLang="en-US" sz="2800" b="1" dirty="0">
                <a:solidFill>
                  <a:schemeClr val="bg1"/>
                </a:solidFill>
              </a:rPr>
              <a:t>但是草菅人命</a:t>
            </a:r>
            <a:endParaRPr lang="en-US" altLang="ja-JP" sz="2800" b="1" dirty="0">
              <a:solidFill>
                <a:schemeClr val="bg1"/>
              </a:solidFill>
            </a:endParaRPr>
          </a:p>
          <a:p>
            <a:pPr marL="342900" indent="-342900">
              <a:spcBef>
                <a:spcPct val="20000"/>
              </a:spcBef>
              <a:buFontTx/>
              <a:buChar char="•"/>
            </a:pPr>
            <a:r>
              <a:rPr lang="zh-CN" altLang="en-US" sz="2800" b="1" u="sng" dirty="0">
                <a:solidFill>
                  <a:schemeClr val="bg1"/>
                </a:solidFill>
              </a:rPr>
              <a:t>世俗化</a:t>
            </a:r>
            <a:r>
              <a:rPr lang="en-US" altLang="ja-JP" sz="2800" b="1" dirty="0">
                <a:solidFill>
                  <a:schemeClr val="bg1"/>
                </a:solidFill>
              </a:rPr>
              <a:t>: “</a:t>
            </a:r>
            <a:r>
              <a:rPr lang="zh-CN" altLang="en-US" sz="2800" b="1" dirty="0">
                <a:solidFill>
                  <a:schemeClr val="bg1"/>
                </a:solidFill>
              </a:rPr>
              <a:t>我不让自己的宗教信仰影响我的政治观</a:t>
            </a:r>
            <a:r>
              <a:rPr lang="en-US" altLang="ja-JP" sz="2800" b="1" dirty="0">
                <a:solidFill>
                  <a:schemeClr val="bg1"/>
                </a:solidFill>
              </a:rPr>
              <a:t>”</a:t>
            </a:r>
          </a:p>
          <a:p>
            <a:pPr marL="342900" indent="-342900">
              <a:spcBef>
                <a:spcPct val="20000"/>
              </a:spcBef>
              <a:buFontTx/>
              <a:buChar char="•"/>
            </a:pPr>
            <a:r>
              <a:rPr lang="zh-CN" altLang="en-US" sz="2800" b="1" u="sng" dirty="0">
                <a:solidFill>
                  <a:schemeClr val="bg1"/>
                </a:solidFill>
              </a:rPr>
              <a:t>淫乱的理念</a:t>
            </a:r>
            <a:r>
              <a:rPr lang="en-US" altLang="ja-JP" sz="2800" b="1" dirty="0">
                <a:solidFill>
                  <a:schemeClr val="bg1"/>
                </a:solidFill>
              </a:rPr>
              <a:t>: “</a:t>
            </a:r>
            <a:r>
              <a:rPr lang="zh-CN" altLang="en-US" sz="2800" b="1" dirty="0">
                <a:solidFill>
                  <a:schemeClr val="bg1"/>
                </a:solidFill>
              </a:rPr>
              <a:t>一个领袖在房间里所做的事是他的事情，与我无关。”</a:t>
            </a:r>
            <a:endParaRPr lang="en-US" sz="2800" b="1" dirty="0">
              <a:solidFill>
                <a:schemeClr val="bg1"/>
              </a:solidFill>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16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82947" name="Rectangle 3"/>
          <p:cNvSpPr>
            <a:spLocks noChangeArrowheads="1"/>
          </p:cNvSpPr>
          <p:nvPr/>
        </p:nvSpPr>
        <p:spPr bwMode="auto">
          <a:xfrm>
            <a:off x="5940152" y="2708920"/>
            <a:ext cx="3028076"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The Israelite Kingdom Begins Under Jeroboam </a:t>
            </a:r>
            <a:b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(1 Kings 12:25–14:20)</a:t>
            </a: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Altar of Jonathan (grandson of Moses) in 1340 BC (</a:t>
            </a:r>
            <a:r>
              <a:rPr kumimoji="0" lang="zh-TW" alt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士师记 </a:t>
            </a: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 18:30)</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Jeroboam set up his golden calf on the very same altar in 931 BC (1 Kings 12:26-33)!</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5" grpId="0" animBg="1"/>
      <p:bldP spid="11" grpId="0" animBg="1"/>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Jeroboam's altar split in half (1 Kings 13:1-5, 31-32)</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Tel Dan</a:t>
            </a: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en-US" sz="5400" b="1">
                <a:solidFill>
                  <a:srgbClr val="FFFFFF"/>
                </a:solidFill>
              </a:rPr>
              <a:t>Cause &amp; Effect</a:t>
            </a: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Religious Failure</a:t>
            </a: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Moral Failure</a:t>
            </a:r>
          </a:p>
        </p:txBody>
      </p:sp>
      <p:sp>
        <p:nvSpPr>
          <p:cNvPr id="5" name="Title 1"/>
          <p:cNvSpPr txBox="1">
            <a:spLocks/>
          </p:cNvSpPr>
          <p:nvPr/>
        </p:nvSpPr>
        <p:spPr bwMode="auto">
          <a:xfrm>
            <a:off x="683567" y="501317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17–18</a:t>
            </a:r>
          </a:p>
        </p:txBody>
      </p:sp>
      <p:sp>
        <p:nvSpPr>
          <p:cNvPr id="6" name="Title 1"/>
          <p:cNvSpPr txBox="1">
            <a:spLocks/>
          </p:cNvSpPr>
          <p:nvPr/>
        </p:nvSpPr>
        <p:spPr bwMode="auto">
          <a:xfrm>
            <a:off x="4283968" y="501317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19–21</a:t>
            </a:r>
          </a:p>
        </p:txBody>
      </p:sp>
    </p:spTree>
    <p:extLst>
      <p:ext uri="{BB962C8B-B14F-4D97-AF65-F5344CB8AC3E}">
        <p14:creationId xmlns:p14="http://schemas.microsoft.com/office/powerpoint/2010/main" val="3021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10746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E7A9D2-FC2E-7B4C-A452-EACCE8B36E5C}" type="slidenum">
              <a:rPr kumimoji="0" lang="en-SG" sz="1400" b="0" i="0" u="none" strike="noStrike" kern="1200" cap="none" spc="0" normalizeH="0" baseline="0" noProof="0" smtClean="0">
                <a:ln>
                  <a:noFill/>
                </a:ln>
                <a:solidFill>
                  <a:srgbClr val="000000"/>
                </a:solidFill>
                <a:effectLst/>
                <a:uLnTx/>
                <a:uFillTx/>
                <a:latin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SG" sz="1400" b="0" i="0" u="none" strike="noStrike" kern="1200" cap="none" spc="0" normalizeH="0" baseline="0" noProof="0">
              <a:ln>
                <a:noFill/>
              </a:ln>
              <a:solidFill>
                <a:srgbClr val="000000"/>
              </a:solidFill>
              <a:effectLst/>
              <a:uLnTx/>
              <a:uFillTx/>
              <a:latin typeface="Times New Roman" charset="0"/>
            </a:endParaRPr>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Concubine Killed (Judges 19-21)</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endParaRPr lang="en-US" b="1">
              <a:solidFill>
                <a:srgbClr val="000000"/>
              </a:solidFill>
              <a:latin typeface="Arial"/>
              <a:cs typeface="+mn-cs"/>
            </a:endParaRPr>
          </a:p>
        </p:txBody>
      </p:sp>
      <p:pic>
        <p:nvPicPr>
          <p:cNvPr id="4" name="Picture 3" descr="07JUD10 - The Most Outrageous Story in the Bib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cs typeface="+mn-cs"/>
              </a:rPr>
              <a:t>THE MOST OUTRAGEOUS STORY IN THE BIBLE</a:t>
            </a: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en-US" b="1" dirty="0">
                <a:solidFill>
                  <a:srgbClr val="000000"/>
                </a:solidFill>
                <a:latin typeface="Arial"/>
                <a:cs typeface="+mn-cs"/>
              </a:rPr>
              <a:t>CONCUBINE KILLED &amp; CUT INTO 12 PIECES (JUDG. 19:1-30)</a:t>
            </a: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zh-TW" altLang="en-US" sz="2800" b="1" dirty="0">
                <a:solidFill>
                  <a:srgbClr val="FFFFFF"/>
                </a:solidFill>
                <a:latin typeface="Arial"/>
                <a:cs typeface="+mn-cs"/>
              </a:rPr>
              <a:t>士师记 </a:t>
            </a:r>
            <a:r>
              <a:rPr lang="en-US" sz="2800" b="1" dirty="0">
                <a:solidFill>
                  <a:srgbClr val="FFFFFF"/>
                </a:solidFill>
                <a:latin typeface="Arial"/>
                <a:cs typeface="+mn-cs"/>
              </a:rPr>
              <a:t>: UNFAITHFUL PEOPLE… FAITHFUL GOD</a:t>
            </a:r>
          </a:p>
        </p:txBody>
      </p:sp>
      <p:sp>
        <p:nvSpPr>
          <p:cNvPr id="8" name="TextBox 7"/>
          <p:cNvSpPr txBox="1"/>
          <p:nvPr/>
        </p:nvSpPr>
        <p:spPr>
          <a:xfrm>
            <a:off x="4503043" y="3030208"/>
            <a:ext cx="4628127" cy="3046988"/>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r>
              <a:rPr lang="ru-RU" b="1" dirty="0">
                <a:solidFill>
                  <a:srgbClr val="000000"/>
                </a:solidFill>
                <a:latin typeface="Arial"/>
                <a:cs typeface="+mn-cs"/>
              </a:rPr>
              <a:t>"</a:t>
            </a:r>
            <a:r>
              <a:rPr lang="en-SG" b="1" dirty="0">
                <a:solidFill>
                  <a:srgbClr val="000000"/>
                </a:solidFill>
                <a:latin typeface="Arial"/>
                <a:cs typeface="+mn-cs"/>
              </a:rPr>
              <a:t>Now in those days Israel had no king. There was a man from the tribe of Levi living in a remote area of the hill country of Ephraim. One day he brought home a woman from Bethlehem in Judah to be his concubine.</a:t>
            </a:r>
            <a:r>
              <a:rPr lang="ru-RU" b="1" dirty="0">
                <a:solidFill>
                  <a:srgbClr val="000000"/>
                </a:solidFill>
                <a:latin typeface="Arial"/>
                <a:cs typeface="+mn-cs"/>
              </a:rPr>
              <a:t>"</a:t>
            </a:r>
            <a:endParaRPr lang="en-US" b="1" dirty="0">
              <a:solidFill>
                <a:srgbClr val="FFFFFF"/>
              </a:solidFill>
              <a:latin typeface="Arial"/>
              <a:cs typeface="+mn-cs"/>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en-US" sz="5400" b="1" kern="1200" dirty="0" err="1">
                <a:solidFill>
                  <a:schemeClr val="tx1"/>
                </a:solidFill>
                <a:latin typeface="Apple Chancery"/>
                <a:cs typeface="Apple Chancery"/>
              </a:rPr>
              <a:t>G</a:t>
            </a:r>
            <a:r>
              <a:rPr lang="en-US" sz="5400" b="1" kern="1200" dirty="0" err="1">
                <a:solidFill>
                  <a:schemeClr val="tx1"/>
                </a:solidFill>
                <a:latin typeface="Apple Chancery"/>
                <a:ea typeface="+mn-ea"/>
                <a:cs typeface="Apple Chancery"/>
              </a:rPr>
              <a:t>ibeah</a:t>
            </a:r>
            <a:r>
              <a:rPr lang="en-US" sz="5400" b="1" kern="1200" dirty="0">
                <a:solidFill>
                  <a:schemeClr val="tx1"/>
                </a:solidFill>
                <a:latin typeface="Apple Chancery"/>
                <a:ea typeface="+mn-ea"/>
                <a:cs typeface="Apple Chancery"/>
              </a:rPr>
              <a:t> Gazette </a:t>
            </a:r>
            <a:r>
              <a:rPr lang="en-US" kern="1200" dirty="0">
                <a:solidFill>
                  <a:schemeClr val="tx1"/>
                </a:solidFill>
                <a:latin typeface="Apple Chancery"/>
                <a:ea typeface="+mn-ea"/>
                <a:cs typeface="Apple Chancery"/>
              </a:rPr>
              <a:t>  ****</a:t>
            </a:r>
          </a:p>
        </p:txBody>
      </p:sp>
    </p:spTree>
    <p:extLst>
      <p:ext uri="{BB962C8B-B14F-4D97-AF65-F5344CB8AC3E}">
        <p14:creationId xmlns:p14="http://schemas.microsoft.com/office/powerpoint/2010/main" val="17604503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15060" r="37587"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A Levite &amp; His 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19)</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Asher</a:t>
            </a: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Benjamin</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282983" y="4895690"/>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Bethlehem</a:t>
            </a:r>
          </a:p>
        </p:txBody>
      </p:sp>
      <p:grpSp>
        <p:nvGrpSpPr>
          <p:cNvPr id="23" name="Group 6"/>
          <p:cNvGrpSpPr>
            <a:grpSpLocks/>
          </p:cNvGrpSpPr>
          <p:nvPr/>
        </p:nvGrpSpPr>
        <p:grpSpPr bwMode="auto">
          <a:xfrm>
            <a:off x="4401585" y="5769650"/>
            <a:ext cx="206375" cy="219075"/>
            <a:chOff x="6972297" y="5071534"/>
            <a:chExt cx="206026" cy="218421"/>
          </a:xfrm>
        </p:grpSpPr>
        <p:sp>
          <p:nvSpPr>
            <p:cNvPr id="2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Ephraim</a:t>
            </a: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Gibeah</a:t>
            </a: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9724962" flipH="1">
            <a:off x="4473953" y="5169721"/>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pic>
        <p:nvPicPr>
          <p:cNvPr id="6" name="Picture 2">
            <a:extLst>
              <a:ext uri="{FF2B5EF4-FFF2-40B4-BE49-F238E27FC236}">
                <a16:creationId xmlns:a16="http://schemas.microsoft.com/office/drawing/2014/main" id="{2757B79B-41BE-48F4-AA74-0F510D59F1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76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t="15060" r="37587" b="22528"/>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Concubine</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Parts Sent to All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士师记 </a:t>
            </a:r>
            <a:r>
              <a:rPr lang="en-US" sz="2800" b="1" dirty="0">
                <a:effectLst>
                  <a:glow rad="127000">
                    <a:schemeClr val="tx1"/>
                  </a:glow>
                </a:effectLst>
                <a:latin typeface="Arial" charset="0"/>
                <a:ea typeface="ＭＳ Ｐゴシック" charset="0"/>
                <a:cs typeface="ＭＳ Ｐゴシック" charset="0"/>
              </a:rPr>
              <a:t> 19:29-30)</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Asher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Manasseh</a:t>
            </a: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Issachar</a:t>
            </a: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Ephraim</a:t>
            </a: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Benjamin</a:t>
            </a: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Gibeah</a:t>
            </a: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450884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失败</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6443407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solidFill>
                  <a:srgbClr val="2D2DB9"/>
                </a:solidFill>
                <a:latin typeface="Arial"/>
                <a:cs typeface="Arial"/>
              </a:rPr>
              <a:t>- 400,000 warriors of other 11 tribes destroy 26,100 </a:t>
            </a:r>
            <a:r>
              <a:rPr lang="en-US" sz="2800" b="1" dirty="0" err="1">
                <a:solidFill>
                  <a:srgbClr val="2D2DB9"/>
                </a:solidFill>
                <a:latin typeface="Arial"/>
                <a:cs typeface="Arial"/>
              </a:rPr>
              <a:t>Benjamites</a:t>
            </a:r>
            <a:r>
              <a:rPr lang="en-US" sz="2800" b="1" dirty="0">
                <a:solidFill>
                  <a:srgbClr val="2D2DB9"/>
                </a:solidFill>
                <a:latin typeface="Arial"/>
                <a:cs typeface="Arial"/>
              </a:rPr>
              <a:t>, including women and children (20).</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spTree>
    <p:extLst>
      <p:ext uri="{BB962C8B-B14F-4D97-AF65-F5344CB8AC3E}">
        <p14:creationId xmlns:p14="http://schemas.microsoft.com/office/powerpoint/2010/main" val="24967556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Near Destruction of  the Tribe of Benjamin</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 </a:t>
            </a: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人口</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士师记</a:t>
            </a:r>
            <a:r>
              <a:rPr lang="en-US" sz="3200" b="1" i="1" dirty="0">
                <a:solidFill>
                  <a:srgbClr val="FFFFFF"/>
                </a:solidFill>
                <a:effectLst>
                  <a:glow rad="127000">
                    <a:srgbClr val="000000"/>
                  </a:glow>
                </a:effectLst>
                <a:latin typeface="Arial" charset="0"/>
                <a:ea typeface="ＭＳ Ｐゴシック" charset="0"/>
                <a:cs typeface="ＭＳ Ｐゴシック" charset="0"/>
              </a:rPr>
              <a:t> 20</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674093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0480277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solidFill>
                  <a:srgbClr val="2D2DB9"/>
                </a:solidFill>
                <a:latin typeface="Arial"/>
                <a:cs typeface="Arial"/>
              </a:rPr>
              <a:t>- 400,000 warriors of other 11 tribes destroy 26,100 </a:t>
            </a:r>
            <a:r>
              <a:rPr lang="en-US" sz="2800" b="1" dirty="0" err="1">
                <a:solidFill>
                  <a:srgbClr val="2D2DB9"/>
                </a:solidFill>
                <a:latin typeface="Arial"/>
                <a:cs typeface="Arial"/>
              </a:rPr>
              <a:t>Benjamites</a:t>
            </a:r>
            <a:r>
              <a:rPr lang="en-US" sz="2800" b="1" dirty="0">
                <a:solidFill>
                  <a:srgbClr val="2D2DB9"/>
                </a:solidFill>
                <a:latin typeface="Arial"/>
                <a:cs typeface="Arial"/>
              </a:rPr>
              <a:t>, including women and children (20).</a:t>
            </a:r>
          </a:p>
        </p:txBody>
      </p:sp>
      <p:sp>
        <p:nvSpPr>
          <p:cNvPr id="166919" name="Text Box 7"/>
          <p:cNvSpPr txBox="1">
            <a:spLocks noChangeArrowheads="1"/>
          </p:cNvSpPr>
          <p:nvPr/>
        </p:nvSpPr>
        <p:spPr bwMode="auto">
          <a:xfrm>
            <a:off x="3602038" y="3536950"/>
            <a:ext cx="495935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r>
              <a:rPr lang="en-US" sz="2800" b="1" dirty="0">
                <a:solidFill>
                  <a:srgbClr val="FF0000"/>
                </a:solidFill>
                <a:latin typeface="Arial" charset="0"/>
                <a:cs typeface="Arial" charset="0"/>
              </a:rPr>
              <a:t>- Benjamites kill everyone in </a:t>
            </a:r>
            <a:r>
              <a:rPr lang="en-US" sz="2800" b="1" dirty="0" err="1">
                <a:solidFill>
                  <a:srgbClr val="FF0000"/>
                </a:solidFill>
                <a:latin typeface="Arial" charset="0"/>
                <a:cs typeface="Arial" charset="0"/>
              </a:rPr>
              <a:t>Jabesh</a:t>
            </a:r>
            <a:r>
              <a:rPr lang="en-US" sz="2800" b="1" dirty="0">
                <a:solidFill>
                  <a:srgbClr val="FF0000"/>
                </a:solidFill>
                <a:latin typeface="Arial" charset="0"/>
                <a:cs typeface="Arial" charset="0"/>
              </a:rPr>
              <a:t> Gilead except 400 virgins and steal another 200 virgins at Shiloh as wives for the remaining 600 Benjamites to preserve their line.</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spTree>
    <p:extLst>
      <p:ext uri="{BB962C8B-B14F-4D97-AF65-F5344CB8AC3E}">
        <p14:creationId xmlns:p14="http://schemas.microsoft.com/office/powerpoint/2010/main" val="2121902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381000" y="4114800"/>
            <a:ext cx="8001000" cy="2586038"/>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5400" b="1" i="1">
                <a:solidFill>
                  <a:schemeClr val="bg1"/>
                </a:solidFill>
                <a:latin typeface="Garamond" charset="0"/>
                <a:ea typeface="SimSun" charset="0"/>
                <a:cs typeface="SimSun" charset="0"/>
              </a:rPr>
              <a:t>那时，以色列中没有王，各人任意而行。</a:t>
            </a:r>
            <a:endParaRPr lang="en-US" altLang="zh-CN" sz="5400" b="1" i="1">
              <a:solidFill>
                <a:schemeClr val="bg1"/>
              </a:solidFill>
              <a:latin typeface="Garamond" charset="0"/>
              <a:ea typeface="SimSun" charset="0"/>
              <a:cs typeface="SimSun" charset="0"/>
            </a:endParaRPr>
          </a:p>
          <a:p>
            <a:pPr algn="ctr" eaLnBrk="1" hangingPunct="1"/>
            <a:r>
              <a:rPr lang="en-GB" sz="5400" b="1" i="1">
                <a:solidFill>
                  <a:schemeClr val="bg1"/>
                </a:solidFill>
                <a:latin typeface="Garamond" charset="0"/>
                <a:ea typeface="SimSun" charset="0"/>
                <a:cs typeface="SimSun" charset="0"/>
              </a:rPr>
              <a:t> ( </a:t>
            </a:r>
            <a:r>
              <a:rPr lang="zh-CN" altLang="en-US" sz="5400" b="1" i="1">
                <a:solidFill>
                  <a:schemeClr val="bg1"/>
                </a:solidFill>
                <a:latin typeface="Garamond" charset="0"/>
                <a:ea typeface="SimSun" charset="0"/>
                <a:cs typeface="SimSun" charset="0"/>
              </a:rPr>
              <a:t>士</a:t>
            </a:r>
            <a:r>
              <a:rPr lang="en-GB" altLang="ja-JP" sz="5400" b="1" i="1">
                <a:solidFill>
                  <a:schemeClr val="bg1"/>
                </a:solidFill>
                <a:latin typeface="Garamond" charset="0"/>
                <a:ea typeface="SimSun" charset="0"/>
                <a:cs typeface="SimSun" charset="0"/>
              </a:rPr>
              <a:t>21:25)</a:t>
            </a:r>
            <a:r>
              <a:rPr lang="en-AU" altLang="ja-JP" sz="5400" b="1">
                <a:solidFill>
                  <a:schemeClr val="bg1"/>
                </a:solidFill>
                <a:latin typeface="Rockwell" charset="0"/>
              </a:rPr>
              <a:t> </a:t>
            </a:r>
            <a:endParaRPr lang="en-AU" sz="5400" b="1">
              <a:solidFill>
                <a:schemeClr val="bg1"/>
              </a:solidFill>
              <a:latin typeface="Rockwell" charset="0"/>
            </a:endParaRPr>
          </a:p>
        </p:txBody>
      </p:sp>
      <p:sp>
        <p:nvSpPr>
          <p:cNvPr id="4" name="Title 1"/>
          <p:cNvSpPr txBox="1">
            <a:spLocks/>
          </p:cNvSpPr>
          <p:nvPr/>
        </p:nvSpPr>
        <p:spPr bwMode="auto">
          <a:xfrm>
            <a:off x="0" y="0"/>
            <a:ext cx="9144000" cy="620713"/>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r>
              <a:rPr lang="zh-CN" altLang="en-US" sz="3600" b="1" kern="0" dirty="0">
                <a:solidFill>
                  <a:schemeClr val="bg1"/>
                </a:solidFill>
                <a:latin typeface="Arial" charset="0"/>
                <a:ea typeface="ＭＳ Ｐゴシック" charset="0"/>
                <a:cs typeface="Arial" charset="0"/>
              </a:rPr>
              <a:t>最后一节是关键节</a:t>
            </a:r>
            <a:endParaRPr lang="en-US" sz="3600" b="1" kern="0" dirty="0">
              <a:solidFill>
                <a:schemeClr val="bg1"/>
              </a:solidFill>
              <a:latin typeface="Arial" charset="0"/>
              <a:ea typeface="ＭＳ Ｐゴシック" charset="0"/>
              <a:cs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248479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Be guided by wisdom instead of whims that worship a different god. </a:t>
            </a:r>
          </a:p>
        </p:txBody>
      </p:sp>
    </p:spTree>
    <p:extLst>
      <p:ext uri="{BB962C8B-B14F-4D97-AF65-F5344CB8AC3E}">
        <p14:creationId xmlns:p14="http://schemas.microsoft.com/office/powerpoint/2010/main" val="318703464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20"/>
          </a:xfrm>
          <a:prstGeom prst="rect">
            <a:avLst/>
          </a:prstGeom>
          <a:noFill/>
          <a:ln w="9525">
            <a:noFill/>
            <a:miter lim="800000"/>
            <a:headEnd/>
            <a:tailEnd/>
          </a:ln>
          <a:effectLst>
            <a:outerShdw dist="35921" dir="2700000" algn="ctr" rotWithShape="0">
              <a:srgbClr val="000099">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GB" sz="3600" b="1" dirty="0">
                <a:solidFill>
                  <a:schemeClr val="bg1"/>
                </a:solidFill>
                <a:latin typeface="Rockwell" charset="0"/>
                <a:ea typeface="SimSun" charset="0"/>
                <a:cs typeface="SimSun" charset="0"/>
              </a:rPr>
              <a:t> </a:t>
            </a:r>
            <a:r>
              <a:rPr lang="zh-CN" altLang="en-US" sz="3600" b="1" dirty="0">
                <a:solidFill>
                  <a:schemeClr val="bg1"/>
                </a:solidFill>
                <a:latin typeface="Rockwell" charset="0"/>
                <a:ea typeface="SimSun" charset="0"/>
                <a:cs typeface="SimSun" charset="0"/>
              </a:rPr>
              <a:t>政治分化</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支派中的敌意</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社会动乱</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道德腐败</a:t>
            </a:r>
            <a:endParaRPr lang="en-US" altLang="zh-CN"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漠视法制</a:t>
            </a:r>
            <a:endParaRPr lang="en-US" altLang="zh-CN" sz="3600" b="1" dirty="0">
              <a:solidFill>
                <a:schemeClr val="bg1"/>
              </a:solidFill>
              <a:latin typeface="Rockwell" charset="0"/>
              <a:ea typeface="SimSun" charset="0"/>
              <a:cs typeface="SimSun" charset="0"/>
            </a:endParaRPr>
          </a:p>
          <a:p>
            <a:pPr algn="ctr" eaLnBrk="1" hangingPunct="1">
              <a:buFontTx/>
              <a:buChar char="•"/>
            </a:pPr>
            <a:endParaRPr lang="en-AU" sz="3600" dirty="0">
              <a:solidFill>
                <a:schemeClr val="bg1"/>
              </a:solidFill>
              <a:latin typeface="Rockwell" charset="0"/>
            </a:endParaRPr>
          </a:p>
        </p:txBody>
      </p:sp>
      <p:sp>
        <p:nvSpPr>
          <p:cNvPr id="4" name="Title 1"/>
          <p:cNvSpPr txBox="1">
            <a:spLocks/>
          </p:cNvSpPr>
          <p:nvPr/>
        </p:nvSpPr>
        <p:spPr bwMode="auto">
          <a:xfrm>
            <a:off x="-36513" y="0"/>
            <a:ext cx="7772401" cy="765175"/>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r>
              <a:rPr lang="zh-CN" altLang="en-US" i="1" kern="0" dirty="0">
                <a:solidFill>
                  <a:srgbClr val="FFFFFF"/>
                </a:solidFill>
                <a:latin typeface="Tahoma" charset="0"/>
                <a:ea typeface="ＭＳ Ｐゴシック" charset="0"/>
                <a:cs typeface="ＭＳ Ｐゴシック" charset="0"/>
              </a:rPr>
              <a:t>背弃信仰所带来的恶果：</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solidFill>
                  <a:schemeClr val="tx1"/>
                </a:solidFill>
                <a:effectLst>
                  <a:glow rad="254000">
                    <a:schemeClr val="bg1"/>
                  </a:glow>
                </a:effectLst>
                <a:latin typeface="Arial Narrow"/>
                <a:ea typeface="ＭＳ Ｐゴシック" charset="0"/>
                <a:cs typeface="Arial Narrow"/>
              </a:rPr>
              <a:t>MAKING A GOOD THING THE ULTIMATE THING.</a:t>
            </a: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spc="-300" dirty="0">
                <a:solidFill>
                  <a:srgbClr val="800000"/>
                </a:solidFill>
                <a:effectLst>
                  <a:glow rad="127000">
                    <a:schemeClr val="bg1"/>
                  </a:glow>
                </a:effectLst>
                <a:latin typeface="Arial Narrow"/>
                <a:ea typeface="ＭＳ Ｐゴシック" charset="0"/>
                <a:cs typeface="Arial Narrow"/>
              </a:rPr>
              <a:t>IDOLATRY</a:t>
            </a:r>
          </a:p>
        </p:txBody>
      </p:sp>
    </p:spTree>
    <p:extLst>
      <p:ext uri="{BB962C8B-B14F-4D97-AF65-F5344CB8AC3E}">
        <p14:creationId xmlns:p14="http://schemas.microsoft.com/office/powerpoint/2010/main" val="22487032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26" descr="OMSSO074"/>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0" y="0"/>
            <a:ext cx="5151438" cy="701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r>
              <a:rPr kumimoji="1" lang="zh-CN" altLang="en-US" sz="4800" b="1">
                <a:solidFill>
                  <a:schemeClr val="bg1"/>
                </a:solidFill>
                <a:latin typeface="Times New Roman" charset="0"/>
                <a:ea typeface="SimSun" charset="0"/>
                <a:cs typeface="SimSun" charset="0"/>
              </a:rPr>
              <a:t>民的诞生</a:t>
            </a:r>
            <a:endParaRPr kumimoji="1" lang="zh-CN" altLang="en-US">
              <a:latin typeface="Times New Roman" charset="0"/>
              <a:ea typeface="SimSun" charset="0"/>
              <a:cs typeface="SimSun"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出埃及记</a:t>
            </a:r>
            <a:endParaRPr lang="zh-CN" altLang="en-US">
              <a:solidFill>
                <a:srgbClr val="000000"/>
              </a:solidFill>
              <a:latin typeface="Arial Rounded MT Bold" charset="0"/>
              <a:ea typeface="SimSun" charset="0"/>
              <a:cs typeface="SimSun"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利未记</a:t>
            </a: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民书记</a:t>
            </a:r>
            <a:endParaRPr lang="zh-CN" altLang="en-US">
              <a:solidFill>
                <a:srgbClr val="000000"/>
              </a:solidFill>
              <a:latin typeface="Arial Rounded MT Bold" charset="0"/>
              <a:ea typeface="SimSun" charset="0"/>
              <a:cs typeface="SimSun"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检举</a:t>
            </a:r>
            <a:endParaRPr lang="zh-CN" altLang="en-US">
              <a:solidFill>
                <a:srgbClr val="000000"/>
              </a:solidFill>
              <a:latin typeface="Arial Rounded MT Bold" charset="0"/>
              <a:ea typeface="SimSun" charset="0"/>
              <a:cs typeface="SimSun"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成圣</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预备</a:t>
            </a:r>
            <a:endParaRPr lang="zh-CN" altLang="en-US">
              <a:solidFill>
                <a:srgbClr val="000000"/>
              </a:solidFill>
              <a:latin typeface="Arial Rounded MT Bold" charset="0"/>
              <a:ea typeface="SimSun" charset="0"/>
              <a:cs typeface="SimSun"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救赎</a:t>
            </a:r>
            <a:endParaRPr lang="zh-CN" altLang="en-US">
              <a:solidFill>
                <a:srgbClr val="000000"/>
              </a:solidFill>
              <a:latin typeface="Arial Rounded MT Bold" charset="0"/>
              <a:ea typeface="SimSun" charset="0"/>
              <a:cs typeface="SimSun"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训令</a:t>
            </a:r>
            <a:endParaRPr lang="zh-CN" altLang="en-US">
              <a:solidFill>
                <a:srgbClr val="000000"/>
              </a:solidFill>
              <a:latin typeface="Arial Rounded MT Bold" charset="0"/>
              <a:ea typeface="SimSun" charset="0"/>
              <a:cs typeface="SimSun"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行走</a:t>
            </a:r>
            <a:endParaRPr lang="zh-CN" altLang="en-US">
              <a:solidFill>
                <a:srgbClr val="000000"/>
              </a:solidFill>
              <a:latin typeface="Arial Rounded MT Bold" charset="0"/>
              <a:ea typeface="SimSun" charset="0"/>
              <a:cs typeface="SimSun"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约书亚记</a:t>
            </a:r>
            <a:endParaRPr lang="zh-CN" altLang="en-US">
              <a:solidFill>
                <a:srgbClr val="000000"/>
              </a:solidFill>
              <a:latin typeface="Arial Rounded MT Bold" charset="0"/>
              <a:ea typeface="SimSun" charset="0"/>
              <a:cs typeface="SimSun"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占领</a:t>
            </a:r>
            <a:endParaRPr lang="zh-CN" altLang="en-US">
              <a:solidFill>
                <a:srgbClr val="000000"/>
              </a:solidFill>
              <a:latin typeface="Arial Rounded MT Bold" charset="0"/>
              <a:ea typeface="SimSun" charset="0"/>
              <a:cs typeface="SimSun"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algn="ctr"/>
            <a:r>
              <a:rPr lang="zh-CN" altLang="en-US" sz="2800" b="1">
                <a:solidFill>
                  <a:srgbClr val="FFFFFF"/>
                </a:solidFill>
                <a:latin typeface="Arial Rounded MT Bold" charset="0"/>
                <a:ea typeface="SimSun" charset="0"/>
                <a:cs typeface="SimSun" charset="0"/>
              </a:rPr>
              <a:t>休息</a:t>
            </a:r>
            <a:endParaRPr lang="zh-CN" altLang="en-US">
              <a:solidFill>
                <a:srgbClr val="000000"/>
              </a:solidFill>
              <a:latin typeface="Arial Rounded MT Bold" charset="0"/>
              <a:ea typeface="SimSun" charset="0"/>
              <a:cs typeface="SimSun" charset="0"/>
            </a:endParaRPr>
          </a:p>
        </p:txBody>
      </p:sp>
      <p:sp>
        <p:nvSpPr>
          <p:cNvPr id="72720" name="WordArt 1042"/>
          <p:cNvSpPr>
            <a:spLocks noChangeArrowheads="1" noChangeShapeType="1" noTextEdit="1"/>
          </p:cNvSpPr>
          <p:nvPr/>
        </p:nvSpPr>
        <p:spPr bwMode="auto">
          <a:xfrm>
            <a:off x="0" y="2276475"/>
            <a:ext cx="1041400" cy="558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他们</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2721" name="WordArt 1043"/>
          <p:cNvSpPr>
            <a:spLocks noChangeArrowheads="1" noChangeShapeType="1" noTextEdit="1"/>
          </p:cNvSpPr>
          <p:nvPr/>
        </p:nvSpPr>
        <p:spPr bwMode="auto">
          <a:xfrm>
            <a:off x="0" y="3716338"/>
            <a:ext cx="9906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我们</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938822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让神作王</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不是相对主义、偶像崇拜或罪的循环</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51272523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6991166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27425168"/>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zh-CN" altLang="en-US" sz="2800" b="1" dirty="0">
                <a:solidFill>
                  <a:schemeClr val="bg1"/>
                </a:solidFill>
                <a:latin typeface="Arial" charset="0"/>
                <a:ea typeface="ＭＳ Ｐゴシック" charset="0"/>
              </a:rPr>
              <a:t>讨论问题</a:t>
            </a:r>
            <a:r>
              <a:rPr lang="en-US" altLang="zh-CN" sz="2800" b="1" dirty="0">
                <a:solidFill>
                  <a:schemeClr val="bg1"/>
                </a:solidFill>
                <a:latin typeface="Arial" charset="0"/>
                <a:ea typeface="ＭＳ Ｐゴシック" charset="0"/>
              </a:rPr>
              <a:t>:</a:t>
            </a:r>
            <a:br>
              <a:rPr lang="en-US" altLang="zh-CN" sz="2800" b="1" dirty="0">
                <a:solidFill>
                  <a:schemeClr val="bg1"/>
                </a:solidFill>
                <a:latin typeface="Arial" charset="0"/>
                <a:ea typeface="ＭＳ Ｐゴシック" charset="0"/>
              </a:rPr>
            </a:br>
            <a:r>
              <a:rPr lang="zh-CN" altLang="en-US" sz="4800" b="1" dirty="0">
                <a:solidFill>
                  <a:schemeClr val="bg1"/>
                </a:solidFill>
                <a:latin typeface="Arial" charset="0"/>
                <a:ea typeface="ＭＳ Ｐゴシック" charset="0"/>
              </a:rPr>
              <a:t>今日的世界与士师时代有什么相同之处？</a:t>
            </a:r>
            <a:endParaRPr lang="en-US" sz="66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800" b="1" u="sng" dirty="0">
                <a:solidFill>
                  <a:schemeClr val="bg1"/>
                </a:solidFill>
              </a:rPr>
              <a:t>相对性</a:t>
            </a:r>
            <a:r>
              <a:rPr lang="en-US" altLang="ja-JP" sz="2800" b="1" dirty="0">
                <a:solidFill>
                  <a:schemeClr val="bg1"/>
                </a:solidFill>
              </a:rPr>
              <a:t>: “</a:t>
            </a:r>
            <a:r>
              <a:rPr lang="zh-CN" altLang="en-US" sz="2800" b="1" dirty="0">
                <a:solidFill>
                  <a:schemeClr val="bg1"/>
                </a:solidFill>
              </a:rPr>
              <a:t>拯救鲸鱼</a:t>
            </a:r>
            <a:r>
              <a:rPr lang="en-US" altLang="ja-JP" sz="2800" b="1" dirty="0">
                <a:solidFill>
                  <a:schemeClr val="bg1"/>
                </a:solidFill>
              </a:rPr>
              <a:t>” </a:t>
            </a:r>
            <a:r>
              <a:rPr lang="zh-CN" altLang="en-US" sz="2800" b="1" dirty="0">
                <a:solidFill>
                  <a:schemeClr val="bg1"/>
                </a:solidFill>
              </a:rPr>
              <a:t>但是草菅人命</a:t>
            </a:r>
            <a:endParaRPr lang="en-US" altLang="ja-JP" sz="2800" b="1" dirty="0">
              <a:solidFill>
                <a:schemeClr val="bg1"/>
              </a:solidFill>
            </a:endParaRPr>
          </a:p>
          <a:p>
            <a:pPr marL="342900" indent="-342900">
              <a:spcBef>
                <a:spcPct val="20000"/>
              </a:spcBef>
              <a:buFontTx/>
              <a:buChar char="•"/>
            </a:pPr>
            <a:r>
              <a:rPr lang="zh-CN" altLang="en-US" sz="2800" b="1" u="sng" dirty="0">
                <a:solidFill>
                  <a:schemeClr val="bg1"/>
                </a:solidFill>
              </a:rPr>
              <a:t>世俗化</a:t>
            </a:r>
            <a:r>
              <a:rPr lang="en-US" altLang="ja-JP" sz="2800" b="1" dirty="0">
                <a:solidFill>
                  <a:schemeClr val="bg1"/>
                </a:solidFill>
              </a:rPr>
              <a:t>: “</a:t>
            </a:r>
            <a:r>
              <a:rPr lang="zh-CN" altLang="en-US" sz="2800" b="1" dirty="0">
                <a:solidFill>
                  <a:schemeClr val="bg1"/>
                </a:solidFill>
              </a:rPr>
              <a:t>我不让自己的宗教信仰影响我的政治观</a:t>
            </a:r>
            <a:r>
              <a:rPr lang="en-US" altLang="ja-JP" sz="2800" b="1" dirty="0">
                <a:solidFill>
                  <a:schemeClr val="bg1"/>
                </a:solidFill>
              </a:rPr>
              <a:t>”</a:t>
            </a:r>
          </a:p>
          <a:p>
            <a:pPr marL="342900" indent="-342900">
              <a:spcBef>
                <a:spcPct val="20000"/>
              </a:spcBef>
              <a:buFontTx/>
              <a:buChar char="•"/>
            </a:pPr>
            <a:r>
              <a:rPr lang="zh-CN" altLang="en-US" sz="2800" b="1" u="sng" dirty="0">
                <a:solidFill>
                  <a:schemeClr val="bg1"/>
                </a:solidFill>
              </a:rPr>
              <a:t>淫乱的理念</a:t>
            </a:r>
            <a:r>
              <a:rPr lang="en-US" altLang="ja-JP" sz="2800" b="1" dirty="0">
                <a:solidFill>
                  <a:schemeClr val="bg1"/>
                </a:solidFill>
              </a:rPr>
              <a:t>: “</a:t>
            </a:r>
            <a:r>
              <a:rPr lang="zh-CN" altLang="en-US" sz="2800" b="1" dirty="0">
                <a:solidFill>
                  <a:schemeClr val="bg1"/>
                </a:solidFill>
              </a:rPr>
              <a:t>一个领袖在房间里所做的事是他的事情，与我无关。”</a:t>
            </a:r>
            <a:endParaRPr lang="en-US" sz="2800" b="1" dirty="0">
              <a:solidFill>
                <a:schemeClr val="bg1"/>
              </a:solidFill>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8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“第二天早上，</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太阳升起，我向耶稣基督投降”</a:t>
            </a:r>
            <a:endParaRPr kumimoji="0" lang="en-SG" altLang="zh-CN" sz="3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225</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页）</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我们是无神论者。</a:t>
            </a:r>
          </a:p>
        </p:txBody>
      </p:sp>
    </p:spTree>
    <p:extLst>
      <p:ext uri="{BB962C8B-B14F-4D97-AF65-F5344CB8AC3E}">
        <p14:creationId xmlns:p14="http://schemas.microsoft.com/office/powerpoint/2010/main" val="5457557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j0177709"/>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627856" y="1808048"/>
            <a:ext cx="7888287" cy="4031873"/>
          </a:xfrm>
          <a:prstGeom prst="rect">
            <a:avLst/>
          </a:prstGeom>
          <a:noFill/>
          <a:ln w="9525">
            <a:noFill/>
            <a:miter lim="800000"/>
            <a:headEnd/>
            <a:tailEnd/>
          </a:ln>
          <a:effectLst>
            <a:outerShdw dist="35921" dir="2700000" algn="ctr" rotWithShape="0">
              <a:srgbClr val="050A00">
                <a:alpha val="74997"/>
              </a:srgbClr>
            </a:outerShdw>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zh-CN" altLang="en-US" sz="3200" b="1">
                <a:solidFill>
                  <a:schemeClr val="bg1"/>
                </a:solidFill>
                <a:latin typeface="Tahoma" charset="0"/>
              </a:rPr>
              <a:t>拒绝神的主权（不完全的顺服）将带来失败 </a:t>
            </a:r>
            <a:r>
              <a:rPr lang="en-US" altLang="zh-CN" sz="3200" b="1">
                <a:solidFill>
                  <a:schemeClr val="bg1"/>
                </a:solidFill>
                <a:latin typeface="Tahoma" charset="0"/>
              </a:rPr>
              <a:t>(1–2)</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放弃神绝对的标准而选择个人相对的标准将导致罪的循环 </a:t>
            </a:r>
            <a:r>
              <a:rPr lang="en-US" altLang="zh-CN" sz="3200" b="1">
                <a:solidFill>
                  <a:schemeClr val="bg1"/>
                </a:solidFill>
                <a:latin typeface="Tahoma" charset="0"/>
              </a:rPr>
              <a:t>(3–16)</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以个人的喜好取代神的智慧将引致拜偶像 </a:t>
            </a:r>
            <a:r>
              <a:rPr lang="en-US" altLang="zh-CN" sz="3200" b="1">
                <a:solidFill>
                  <a:schemeClr val="bg1"/>
                </a:solidFill>
                <a:latin typeface="Tahoma" charset="0"/>
              </a:rPr>
              <a:t>(17–21)</a:t>
            </a:r>
            <a:r>
              <a:rPr lang="zh-CN" altLang="en-US" sz="3200" b="1">
                <a:solidFill>
                  <a:schemeClr val="bg1"/>
                </a:solidFill>
                <a:latin typeface="Tahoma" charset="0"/>
              </a:rPr>
              <a:t>。</a:t>
            </a:r>
            <a:endParaRPr lang="zh-CN" altLang="en-US" sz="3200" b="1" dirty="0">
              <a:solidFill>
                <a:schemeClr val="bg1"/>
              </a:solidFill>
              <a:latin typeface="Tahoma" charset="0"/>
            </a:endParaRPr>
          </a:p>
        </p:txBody>
      </p:sp>
      <p:sp>
        <p:nvSpPr>
          <p:cNvPr id="7" name="TextBox 6"/>
          <p:cNvSpPr txBox="1"/>
          <p:nvPr/>
        </p:nvSpPr>
        <p:spPr>
          <a:xfrm>
            <a:off x="8305800" y="0"/>
            <a:ext cx="838200" cy="457200"/>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DDDDDD"/>
                  </a:outerShdw>
                </a:effectLst>
                <a:latin typeface="Arial" charset="0"/>
                <a:cs typeface="Arial" charset="0"/>
              </a:rPr>
              <a:t>172</a:t>
            </a:r>
          </a:p>
        </p:txBody>
      </p:sp>
      <p:sp>
        <p:nvSpPr>
          <p:cNvPr id="8" name="Title 1"/>
          <p:cNvSpPr txBox="1">
            <a:spLocks/>
          </p:cNvSpPr>
          <p:nvPr/>
        </p:nvSpPr>
        <p:spPr bwMode="auto">
          <a:xfrm>
            <a:off x="539750" y="115888"/>
            <a:ext cx="7707313" cy="965200"/>
          </a:xfrm>
          <a:prstGeom prst="rect">
            <a:avLst/>
          </a:prstGeom>
          <a:solidFill>
            <a:srgbClr val="050A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defRPr/>
            </a:pPr>
            <a:r>
              <a:rPr lang="zh-CN" altLang="en-US" sz="6000" kern="0" dirty="0">
                <a:solidFill>
                  <a:srgbClr val="FFFFFF"/>
                </a:solidFill>
              </a:rPr>
              <a:t>应用</a:t>
            </a:r>
            <a:endParaRPr lang="en-US" sz="6000" kern="0" dirty="0">
              <a:solidFill>
                <a:srgbClr val="FFFFFF"/>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作个坚定的人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4" name="Text Box 2"/>
          <p:cNvSpPr txBox="1">
            <a:spLocks noChangeArrowheads="1"/>
          </p:cNvSpPr>
          <p:nvPr/>
        </p:nvSpPr>
        <p:spPr bwMode="auto">
          <a:xfrm>
            <a:off x="1447800" y="1143000"/>
            <a:ext cx="4459288"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200" b="1">
                <a:solidFill>
                  <a:srgbClr val="000099"/>
                </a:solidFill>
              </a:rPr>
              <a:t>士师的定义</a:t>
            </a:r>
            <a:r>
              <a:rPr lang="en-US" altLang="ja-JP" sz="4200" b="1">
                <a:solidFill>
                  <a:srgbClr val="000099"/>
                </a:solidFill>
              </a:rPr>
              <a:t> (</a:t>
            </a:r>
            <a:r>
              <a:rPr lang="zh-CN" altLang="en-US" sz="4200" b="1">
                <a:solidFill>
                  <a:srgbClr val="000099"/>
                </a:solidFill>
              </a:rPr>
              <a:t>沙法</a:t>
            </a:r>
            <a:r>
              <a:rPr lang="en-US" altLang="ja-JP" sz="4200" b="1">
                <a:solidFill>
                  <a:srgbClr val="000099"/>
                </a:solidFill>
              </a:rPr>
              <a:t>)</a:t>
            </a:r>
            <a:endParaRPr lang="en-US" sz="4200" b="1">
              <a:solidFill>
                <a:srgbClr val="000099"/>
              </a:solidFill>
            </a:endParaRPr>
          </a:p>
        </p:txBody>
      </p:sp>
      <p:sp>
        <p:nvSpPr>
          <p:cNvPr id="8196" name="Text Box 4"/>
          <p:cNvSpPr txBox="1">
            <a:spLocks noChangeArrowheads="1"/>
          </p:cNvSpPr>
          <p:nvPr/>
        </p:nvSpPr>
        <p:spPr bwMode="auto">
          <a:xfrm>
            <a:off x="1600200" y="2209800"/>
            <a:ext cx="6858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0000"/>
                </a:solidFill>
              </a:rPr>
              <a:t>- </a:t>
            </a:r>
            <a:r>
              <a:rPr lang="zh-CN" altLang="en-US" sz="4000" b="1">
                <a:solidFill>
                  <a:srgbClr val="FF0000"/>
                </a:solidFill>
              </a:rPr>
              <a:t>指那些负责“律法的颁布，判断及监管”的人</a:t>
            </a:r>
            <a:endParaRPr lang="en-US" sz="4000" b="1">
              <a:solidFill>
                <a:srgbClr val="FF0000"/>
              </a:solidFill>
            </a:endParaRPr>
          </a:p>
        </p:txBody>
      </p:sp>
      <p:sp>
        <p:nvSpPr>
          <p:cNvPr id="8202" name="Text Box 10"/>
          <p:cNvSpPr txBox="1">
            <a:spLocks noChangeArrowheads="1"/>
          </p:cNvSpPr>
          <p:nvPr/>
        </p:nvSpPr>
        <p:spPr bwMode="auto">
          <a:xfrm>
            <a:off x="1600200" y="3505200"/>
            <a:ext cx="6324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zh-CN" altLang="en-US" sz="4000" b="1">
                <a:solidFill>
                  <a:srgbClr val="FF0000"/>
                </a:solidFill>
              </a:rPr>
              <a:t>也适用于那些解放并带领人民的领导者。</a:t>
            </a:r>
            <a:endParaRPr lang="en-US" sz="4000" b="1">
              <a:solidFill>
                <a:srgbClr val="FF0000"/>
              </a:solidFill>
            </a:endParaRPr>
          </a:p>
        </p:txBody>
      </p:sp>
      <p:sp>
        <p:nvSpPr>
          <p:cNvPr id="74758" name="Text Box 11"/>
          <p:cNvSpPr txBox="1">
            <a:spLocks noChangeArrowheads="1"/>
          </p:cNvSpPr>
          <p:nvPr/>
        </p:nvSpPr>
        <p:spPr bwMode="auto">
          <a:xfrm>
            <a:off x="76803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173</a:t>
            </a:r>
          </a:p>
          <a:p>
            <a:pPr eaLnBrk="1" hangingPunct="1"/>
            <a:endParaRPr lang="en-US"/>
          </a:p>
        </p:txBody>
      </p:sp>
      <p:sp>
        <p:nvSpPr>
          <p:cNvPr id="74759" name="Rectangle 12"/>
          <p:cNvSpPr>
            <a:spLocks noGrp="1" noChangeArrowheads="1"/>
          </p:cNvSpPr>
          <p:nvPr>
            <p:ph type="title" idx="4294967295"/>
          </p:nvPr>
        </p:nvSpPr>
        <p:spPr>
          <a:xfrm>
            <a:off x="533400" y="0"/>
            <a:ext cx="7772400" cy="1143000"/>
          </a:xfrm>
        </p:spPr>
        <p:txBody>
          <a:bodyPr/>
          <a:lstStyle/>
          <a:p>
            <a:pPr algn="l" eaLnBrk="1" hangingPunct="1"/>
            <a:r>
              <a:rPr lang="zh-CN" altLang="en-US" sz="4500" b="1">
                <a:latin typeface="Times New Roman" charset="0"/>
                <a:ea typeface="ＭＳ Ｐゴシック" charset="0"/>
                <a:cs typeface="ＭＳ Ｐゴシック" charset="0"/>
              </a:rPr>
              <a:t>士师是何等人物？</a:t>
            </a:r>
            <a:endParaRPr lang="en-US" sz="4500" b="1">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Think about it.</a:t>
            </a: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is the real boss of your life?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enthrone God as your true king? </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8354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386976" y="159026"/>
            <a:ext cx="8374809" cy="4062650"/>
          </a:xfrm>
          <a:prstGeom prst="rect">
            <a:avLst/>
          </a:prstGeom>
          <a:solidFill>
            <a:schemeClr val="bg2">
              <a:alpha val="74000"/>
            </a:schemeClr>
          </a:solidFill>
        </p:spPr>
        <p:txBody>
          <a:bodyPr wrap="non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rPr>
              <a:t>Therefore, my beloved brothers,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1F497D">
                    <a:lumMod val="75000"/>
                  </a:srgbClr>
                </a:solidFill>
                <a:effectLst>
                  <a:glow rad="228600">
                    <a:prstClr val="white">
                      <a:alpha val="40000"/>
                    </a:prstClr>
                  </a:glow>
                </a:effectLst>
                <a:uLnTx/>
                <a:uFillTx/>
                <a:latin typeface="Arial Narrow" panose="020B0606020202030204" pitchFamily="34" charset="0"/>
                <a:ea typeface="ＭＳ Ｐゴシック" charset="0"/>
              </a:rPr>
              <a:t>be steadfast,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rPr>
              <a:t>immovable,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rPr>
              <a:t>always abounding in the work of the Lord,</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rPr>
              <a:t> knowing that in the Lord your labour is not in vain.</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ＭＳ Ｐゴシック" charset="0"/>
              </a:rPr>
              <a:t> 1 Corinthians 15:58</a:t>
            </a:r>
          </a:p>
        </p:txBody>
      </p:sp>
    </p:spTree>
    <p:extLst>
      <p:ext uri="{BB962C8B-B14F-4D97-AF65-F5344CB8AC3E}">
        <p14:creationId xmlns:p14="http://schemas.microsoft.com/office/powerpoint/2010/main" val="189316404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0638767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670301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252" name="Text Box 4"/>
          <p:cNvSpPr txBox="1">
            <a:spLocks noChangeArrowheads="1"/>
          </p:cNvSpPr>
          <p:nvPr/>
        </p:nvSpPr>
        <p:spPr bwMode="auto">
          <a:xfrm>
            <a:off x="1600200" y="2209800"/>
            <a:ext cx="6477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0000"/>
                </a:solidFill>
              </a:rPr>
              <a:t>- </a:t>
            </a:r>
            <a:r>
              <a:rPr lang="zh-CN" altLang="en-US" sz="4000">
                <a:solidFill>
                  <a:srgbClr val="FF0000"/>
                </a:solidFill>
              </a:rPr>
              <a:t>作者大概是撒母耳</a:t>
            </a:r>
            <a:endParaRPr lang="en-US" sz="4000">
              <a:solidFill>
                <a:srgbClr val="FF0000"/>
              </a:solidFill>
            </a:endParaRPr>
          </a:p>
        </p:txBody>
      </p:sp>
      <p:sp>
        <p:nvSpPr>
          <p:cNvPr id="53253" name="Text Box 5"/>
          <p:cNvSpPr txBox="1">
            <a:spLocks noChangeArrowheads="1"/>
          </p:cNvSpPr>
          <p:nvPr/>
        </p:nvSpPr>
        <p:spPr bwMode="auto">
          <a:xfrm>
            <a:off x="1600200" y="3505200"/>
            <a:ext cx="6324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a:solidFill>
                  <a:srgbClr val="FF0000"/>
                </a:solidFill>
              </a:rPr>
              <a:t> </a:t>
            </a:r>
            <a:r>
              <a:rPr lang="zh-CN" altLang="en-US" sz="4000">
                <a:solidFill>
                  <a:srgbClr val="FF0000"/>
                </a:solidFill>
              </a:rPr>
              <a:t>日期定为扫罗封王（主前</a:t>
            </a:r>
            <a:r>
              <a:rPr lang="en-US" altLang="zh-CN" sz="4000">
                <a:solidFill>
                  <a:srgbClr val="FF0000"/>
                </a:solidFill>
              </a:rPr>
              <a:t>1043</a:t>
            </a:r>
            <a:r>
              <a:rPr lang="zh-CN" altLang="en-US" sz="4000">
                <a:solidFill>
                  <a:srgbClr val="FF0000"/>
                </a:solidFill>
              </a:rPr>
              <a:t>年）和大卫征服耶路撒冷（主前</a:t>
            </a:r>
            <a:r>
              <a:rPr lang="en-US" altLang="zh-CN" sz="4000">
                <a:solidFill>
                  <a:srgbClr val="FF0000"/>
                </a:solidFill>
              </a:rPr>
              <a:t>1004</a:t>
            </a:r>
            <a:r>
              <a:rPr lang="zh-CN" altLang="en-US" sz="4000">
                <a:solidFill>
                  <a:srgbClr val="FF0000"/>
                </a:solidFill>
              </a:rPr>
              <a:t>年）之间。</a:t>
            </a:r>
            <a:endParaRPr lang="en-US" sz="4000">
              <a:solidFill>
                <a:srgbClr val="FF0000"/>
              </a:solidFill>
            </a:endParaRPr>
          </a:p>
        </p:txBody>
      </p:sp>
      <p:sp>
        <p:nvSpPr>
          <p:cNvPr id="76805" name="Text Box 6"/>
          <p:cNvSpPr txBox="1">
            <a:spLocks noChangeArrowheads="1"/>
          </p:cNvSpPr>
          <p:nvPr/>
        </p:nvSpPr>
        <p:spPr bwMode="auto">
          <a:xfrm>
            <a:off x="76803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173</a:t>
            </a:r>
          </a:p>
          <a:p>
            <a:pPr eaLnBrk="1" hangingPunct="1"/>
            <a:endParaRPr lang="en-US"/>
          </a:p>
        </p:txBody>
      </p:sp>
      <p:sp>
        <p:nvSpPr>
          <p:cNvPr id="76806" name="Rectangle 7"/>
          <p:cNvSpPr>
            <a:spLocks noGrp="1" noChangeArrowheads="1"/>
          </p:cNvSpPr>
          <p:nvPr>
            <p:ph type="title" idx="4294967295"/>
          </p:nvPr>
        </p:nvSpPr>
        <p:spPr>
          <a:xfrm>
            <a:off x="928688" y="785813"/>
            <a:ext cx="7772400" cy="685800"/>
          </a:xfrm>
        </p:spPr>
        <p:txBody>
          <a:bodyPr/>
          <a:lstStyle/>
          <a:p>
            <a:pPr algn="l" eaLnBrk="1" hangingPunct="1"/>
            <a:r>
              <a:rPr lang="zh-CN" altLang="en-US" sz="4500" b="1">
                <a:solidFill>
                  <a:srgbClr val="000099"/>
                </a:solidFill>
                <a:latin typeface="Times New Roman" charset="0"/>
                <a:ea typeface="ＭＳ Ｐゴシック" charset="0"/>
                <a:cs typeface="ＭＳ Ｐゴシック" charset="0"/>
              </a:rPr>
              <a:t>作者和著作日期</a:t>
            </a:r>
            <a:endParaRPr lang="en-US" sz="450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20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78850" name="Rectangle 6"/>
          <p:cNvSpPr>
            <a:spLocks noChangeArrowheads="1"/>
          </p:cNvSpPr>
          <p:nvPr/>
        </p:nvSpPr>
        <p:spPr bwMode="auto">
          <a:xfrm>
            <a:off x="762000" y="914400"/>
            <a:ext cx="7620000" cy="5257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50181" name="Text Box 5"/>
          <p:cNvSpPr txBox="1">
            <a:spLocks noChangeArrowheads="1"/>
          </p:cNvSpPr>
          <p:nvPr/>
        </p:nvSpPr>
        <p:spPr bwMode="auto">
          <a:xfrm>
            <a:off x="838200" y="990600"/>
            <a:ext cx="73914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4000">
                <a:solidFill>
                  <a:schemeClr val="bg1"/>
                </a:solidFill>
              </a:rPr>
              <a:t>“</a:t>
            </a:r>
            <a:r>
              <a:rPr lang="zh-CN" altLang="en-US" sz="4000" dirty="0">
                <a:solidFill>
                  <a:schemeClr val="bg1"/>
                </a:solidFill>
              </a:rPr>
              <a:t>耶和华你的神领你进入要得为业之地，从你面前赶出许多国民</a:t>
            </a:r>
            <a:r>
              <a:rPr lang="en-US" altLang="zh-CN" sz="4000" dirty="0">
                <a:solidFill>
                  <a:schemeClr val="bg1"/>
                </a:solidFill>
              </a:rPr>
              <a:t>– </a:t>
            </a:r>
            <a:r>
              <a:rPr lang="zh-CN" altLang="en-US" sz="4000" dirty="0">
                <a:solidFill>
                  <a:schemeClr val="bg1"/>
                </a:solidFill>
              </a:rPr>
              <a:t>就是赫人，革迦撒人， 亚摩利人， 迦南人，比利洗人，希未人，耶布斯人，共七国的民， 都比你强大。耶和华你的神将他们交给你击杀， 那时</a:t>
            </a:r>
            <a:r>
              <a:rPr lang="zh-CN" altLang="en-US" sz="4400" b="1" u="sng" dirty="0">
                <a:solidFill>
                  <a:schemeClr val="bg1"/>
                </a:solidFill>
              </a:rPr>
              <a:t>你要把他们灭绝净尽</a:t>
            </a:r>
            <a:r>
              <a:rPr lang="en-US" altLang="zh-CN" sz="4400" b="1" u="sng" dirty="0">
                <a:solidFill>
                  <a:schemeClr val="bg1"/>
                </a:solidFill>
              </a:rPr>
              <a:t>. </a:t>
            </a:r>
            <a:endParaRPr lang="en-US" sz="4400" b="1" u="sng" dirty="0">
              <a:solidFill>
                <a:schemeClr val="bg1"/>
              </a:solidFill>
            </a:endParaRPr>
          </a:p>
        </p:txBody>
      </p:sp>
      <p:sp>
        <p:nvSpPr>
          <p:cNvPr id="78852" name="Rectangle 8"/>
          <p:cNvSpPr>
            <a:spLocks noGrp="1" noChangeArrowheads="1"/>
          </p:cNvSpPr>
          <p:nvPr>
            <p:ph type="title"/>
          </p:nvPr>
        </p:nvSpPr>
        <p:spPr>
          <a:xfrm>
            <a:off x="685800" y="0"/>
            <a:ext cx="7772400" cy="838200"/>
          </a:xfrm>
        </p:spPr>
        <p:txBody>
          <a:bodyPr/>
          <a:lstStyle/>
          <a:p>
            <a:pPr eaLnBrk="1" hangingPunct="1"/>
            <a:r>
              <a:rPr lang="zh-CN" altLang="en-US">
                <a:latin typeface="Times New Roman" charset="0"/>
                <a:ea typeface="ＭＳ Ｐゴシック" charset="0"/>
                <a:cs typeface="ＭＳ Ｐゴシック" charset="0"/>
              </a:rPr>
              <a:t>申命记</a:t>
            </a:r>
            <a:r>
              <a:rPr lang="en-US" altLang="ja-JP">
                <a:latin typeface="Times New Roman" charset="0"/>
                <a:ea typeface="ＭＳ Ｐゴシック" charset="0"/>
                <a:cs typeface="ＭＳ Ｐゴシック" charset="0"/>
              </a:rPr>
              <a:t>7:1-4</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80898" name="Rectangle 6"/>
          <p:cNvSpPr>
            <a:spLocks noChangeArrowheads="1"/>
          </p:cNvSpPr>
          <p:nvPr/>
        </p:nvSpPr>
        <p:spPr bwMode="auto">
          <a:xfrm>
            <a:off x="762000" y="914400"/>
            <a:ext cx="7620000" cy="5257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50181" name="Text Box 5"/>
          <p:cNvSpPr txBox="1">
            <a:spLocks noChangeArrowheads="1"/>
          </p:cNvSpPr>
          <p:nvPr/>
        </p:nvSpPr>
        <p:spPr bwMode="auto">
          <a:xfrm>
            <a:off x="838200" y="990600"/>
            <a:ext cx="73914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4000">
                <a:solidFill>
                  <a:schemeClr val="bg1"/>
                </a:solidFill>
              </a:rPr>
              <a:t>“</a:t>
            </a:r>
            <a:r>
              <a:rPr lang="zh-CN" altLang="en-US" sz="4000" dirty="0">
                <a:solidFill>
                  <a:schemeClr val="bg1"/>
                </a:solidFill>
              </a:rPr>
              <a:t>不可与他们立约，也不可怜恤他们。不可与他们结亲。不可将你的女儿家他们的儿子，也不可叫你的儿子娶他们的女儿；因为他必使儿子转离不跟从主，去事奉别神，以致耶和华的怒气向你们发作，就</a:t>
            </a:r>
            <a:r>
              <a:rPr lang="zh-CN" altLang="en-US" sz="4400" b="1" u="sng" dirty="0">
                <a:solidFill>
                  <a:schemeClr val="bg1"/>
                </a:solidFill>
              </a:rPr>
              <a:t>速速地将你们灭绝。</a:t>
            </a:r>
            <a:r>
              <a:rPr lang="en-US" altLang="zh-CN" sz="4400" dirty="0">
                <a:solidFill>
                  <a:schemeClr val="bg1"/>
                </a:solidFill>
              </a:rPr>
              <a:t>”</a:t>
            </a:r>
            <a:endParaRPr lang="en-US" sz="4400" b="1" u="sng" dirty="0">
              <a:solidFill>
                <a:schemeClr val="bg1"/>
              </a:solidFill>
            </a:endParaRPr>
          </a:p>
        </p:txBody>
      </p:sp>
      <p:sp>
        <p:nvSpPr>
          <p:cNvPr id="80900" name="Rectangle 8"/>
          <p:cNvSpPr>
            <a:spLocks noGrp="1" noChangeArrowheads="1"/>
          </p:cNvSpPr>
          <p:nvPr>
            <p:ph type="title"/>
          </p:nvPr>
        </p:nvSpPr>
        <p:spPr>
          <a:xfrm>
            <a:off x="685800" y="0"/>
            <a:ext cx="7772400" cy="838200"/>
          </a:xfrm>
        </p:spPr>
        <p:txBody>
          <a:bodyPr/>
          <a:lstStyle/>
          <a:p>
            <a:pPr eaLnBrk="1" hangingPunct="1"/>
            <a:r>
              <a:rPr lang="zh-CN" altLang="en-US">
                <a:latin typeface="Times New Roman" charset="0"/>
                <a:ea typeface="ＭＳ Ｐゴシック" charset="0"/>
                <a:cs typeface="ＭＳ Ｐゴシック" charset="0"/>
              </a:rPr>
              <a:t>申命记</a:t>
            </a:r>
            <a:r>
              <a:rPr lang="en-US" altLang="ja-JP">
                <a:latin typeface="Times New Roman" charset="0"/>
                <a:ea typeface="ＭＳ Ｐゴシック" charset="0"/>
                <a:cs typeface="ＭＳ Ｐゴシック" charset="0"/>
              </a:rPr>
              <a:t>7:1-4</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73588" imgH="3430588" progId="PowerPoint.Slide.8">
                  <p:embed/>
                </p:oleObj>
              </mc:Choice>
              <mc:Fallback>
                <p:oleObj name="Slide" r:id="rId3" imgW="4573588" imgH="3430588"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227" name="Text Box 3"/>
          <p:cNvSpPr txBox="1">
            <a:spLocks noChangeArrowheads="1"/>
          </p:cNvSpPr>
          <p:nvPr/>
        </p:nvSpPr>
        <p:spPr bwMode="auto">
          <a:xfrm>
            <a:off x="1447800" y="1339850"/>
            <a:ext cx="241458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000099"/>
                </a:solidFill>
              </a:rPr>
              <a:t>主体字眼</a:t>
            </a:r>
            <a:r>
              <a:rPr lang="en-US" altLang="ja-JP" sz="4000" b="1">
                <a:solidFill>
                  <a:srgbClr val="000099"/>
                </a:solidFill>
              </a:rPr>
              <a:t>:</a:t>
            </a:r>
            <a:endParaRPr lang="en-US" sz="4000" b="1">
              <a:solidFill>
                <a:srgbClr val="000099"/>
              </a:solidFill>
            </a:endParaRPr>
          </a:p>
        </p:txBody>
      </p:sp>
      <p:sp>
        <p:nvSpPr>
          <p:cNvPr id="52228" name="Text Box 4"/>
          <p:cNvSpPr txBox="1">
            <a:spLocks noChangeArrowheads="1"/>
          </p:cNvSpPr>
          <p:nvPr/>
        </p:nvSpPr>
        <p:spPr bwMode="auto">
          <a:xfrm>
            <a:off x="1447800" y="2406650"/>
            <a:ext cx="25003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000099"/>
                </a:solidFill>
              </a:rPr>
              <a:t>主题经文：</a:t>
            </a:r>
            <a:endParaRPr lang="en-US" sz="4000" b="1">
              <a:solidFill>
                <a:srgbClr val="000099"/>
              </a:solidFill>
            </a:endParaRPr>
          </a:p>
        </p:txBody>
      </p:sp>
      <p:sp>
        <p:nvSpPr>
          <p:cNvPr id="52229" name="Text Box 5"/>
          <p:cNvSpPr txBox="1">
            <a:spLocks noChangeArrowheads="1"/>
          </p:cNvSpPr>
          <p:nvPr/>
        </p:nvSpPr>
        <p:spPr bwMode="auto">
          <a:xfrm>
            <a:off x="1500188" y="4143375"/>
            <a:ext cx="6477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ja-JP" altLang="en-US" sz="4000" b="1">
                <a:solidFill>
                  <a:srgbClr val="FF0000"/>
                </a:solidFill>
              </a:rPr>
              <a:t>“</a:t>
            </a:r>
            <a:r>
              <a:rPr lang="zh-CN" altLang="en-US" sz="4000" b="1">
                <a:solidFill>
                  <a:srgbClr val="FF0000"/>
                </a:solidFill>
              </a:rPr>
              <a:t>那时，以色列中没有王， 个人任意而行。”</a:t>
            </a:r>
            <a:endParaRPr lang="en-US" sz="4000" b="1">
              <a:solidFill>
                <a:srgbClr val="FF0000"/>
              </a:solidFill>
            </a:endParaRPr>
          </a:p>
        </p:txBody>
      </p:sp>
      <p:sp>
        <p:nvSpPr>
          <p:cNvPr id="52230" name="Text Box 6"/>
          <p:cNvSpPr txBox="1">
            <a:spLocks noChangeArrowheads="1"/>
          </p:cNvSpPr>
          <p:nvPr/>
        </p:nvSpPr>
        <p:spPr bwMode="auto">
          <a:xfrm>
            <a:off x="4267200" y="1339850"/>
            <a:ext cx="12144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0000"/>
                </a:solidFill>
              </a:rPr>
              <a:t>失败</a:t>
            </a:r>
            <a:endParaRPr lang="en-US" sz="4000" b="1">
              <a:solidFill>
                <a:srgbClr val="FF0000"/>
              </a:solidFill>
            </a:endParaRPr>
          </a:p>
        </p:txBody>
      </p:sp>
      <p:sp>
        <p:nvSpPr>
          <p:cNvPr id="52231" name="Text Box 7"/>
          <p:cNvSpPr txBox="1">
            <a:spLocks noChangeArrowheads="1"/>
          </p:cNvSpPr>
          <p:nvPr/>
        </p:nvSpPr>
        <p:spPr bwMode="auto">
          <a:xfrm>
            <a:off x="4267200" y="2406650"/>
            <a:ext cx="3136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0000"/>
                </a:solidFill>
              </a:rPr>
              <a:t>士</a:t>
            </a:r>
            <a:r>
              <a:rPr lang="en-US" altLang="ja-JP" sz="4000" b="1">
                <a:solidFill>
                  <a:srgbClr val="FF0000"/>
                </a:solidFill>
              </a:rPr>
              <a:t>17:6; 21:25</a:t>
            </a:r>
            <a:endParaRPr lang="en-US" sz="4000" b="1">
              <a:solidFill>
                <a:srgbClr val="FF0000"/>
              </a:solidFill>
            </a:endParaRPr>
          </a:p>
        </p:txBody>
      </p:sp>
      <p:sp>
        <p:nvSpPr>
          <p:cNvPr id="82952" name="Text Box 9"/>
          <p:cNvSpPr txBox="1">
            <a:spLocks noChangeArrowheads="1"/>
          </p:cNvSpPr>
          <p:nvPr/>
        </p:nvSpPr>
        <p:spPr bwMode="auto">
          <a:xfrm>
            <a:off x="7832725" y="269875"/>
            <a:ext cx="6413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172</a:t>
            </a:r>
          </a:p>
          <a:p>
            <a:pPr eaLnBrk="1" hangingPunct="1"/>
            <a:endParaRPr lang="en-US"/>
          </a:p>
        </p:txBody>
      </p:sp>
      <p:sp>
        <p:nvSpPr>
          <p:cNvPr id="82953" name="Rectangle 10"/>
          <p:cNvSpPr>
            <a:spLocks noGrp="1" noChangeArrowheads="1"/>
          </p:cNvSpPr>
          <p:nvPr>
            <p:ph type="title" idx="4294967295"/>
          </p:nvPr>
        </p:nvSpPr>
        <p:spPr>
          <a:xfrm>
            <a:off x="457200" y="76200"/>
            <a:ext cx="2057400" cy="838200"/>
          </a:xfrm>
        </p:spPr>
        <p:txBody>
          <a:bodyPr/>
          <a:lstStyle/>
          <a:p>
            <a:pPr algn="l" eaLnBrk="1" hangingPunct="1"/>
            <a:r>
              <a:rPr lang="zh-CN" altLang="en-US" sz="4500" b="1">
                <a:latin typeface="Times New Roman" charset="0"/>
                <a:ea typeface="ＭＳ Ｐゴシック" charset="0"/>
                <a:cs typeface="ＭＳ Ｐゴシック" charset="0"/>
              </a:rPr>
              <a:t>主题</a:t>
            </a:r>
            <a:endParaRPr lang="en-US" sz="4500" b="1">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iterate type="wd">
                                    <p:tmPct val="100000"/>
                                  </p:iterate>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What color is this wedding dress?</a:t>
            </a:r>
            <a:endParaRPr lang="en-US" sz="5400" dirty="0">
              <a:effectLst>
                <a:glow rad="101600">
                  <a:schemeClr val="tx1">
                    <a:alpha val="99000"/>
                  </a:schemeClr>
                </a:glow>
              </a:effectLst>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rgbClr val="000000">
                      <a:alpha val="99000"/>
                    </a:srgbClr>
                  </a:glow>
                </a:effectLst>
                <a:ea typeface="ＭＳ Ｐゴシック"/>
              </a:rPr>
              <a:t>White &amp; Gold?</a:t>
            </a:r>
            <a:endParaRPr lang="en-US" sz="5400" dirty="0">
              <a:solidFill>
                <a:srgbClr val="000000"/>
              </a:solidFill>
              <a:effectLst>
                <a:glow rad="101600">
                  <a:srgbClr val="000000">
                    <a:alpha val="99000"/>
                  </a:srgbClr>
                </a:glow>
              </a:effectLst>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rgbClr val="000000">
                      <a:alpha val="99000"/>
                    </a:srgbClr>
                  </a:glow>
                </a:effectLst>
                <a:ea typeface="ＭＳ Ｐゴシック"/>
              </a:rPr>
              <a:t>Or…</a:t>
            </a:r>
            <a:endParaRPr lang="en-US" sz="5400" dirty="0">
              <a:solidFill>
                <a:srgbClr val="000000"/>
              </a:solidFill>
              <a:effectLst>
                <a:glow rad="101600">
                  <a:srgbClr val="000000">
                    <a:alpha val="99000"/>
                  </a:srgbClr>
                </a:glow>
              </a:effectLst>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FFFFFF"/>
                </a:solidFill>
                <a:effectLst>
                  <a:glow rad="101600">
                    <a:srgbClr val="000000">
                      <a:alpha val="99000"/>
                    </a:srgbClr>
                  </a:glow>
                </a:effectLst>
                <a:ea typeface="ＭＳ Ｐゴシック"/>
              </a:rPr>
              <a:t>Blue &amp; Black?</a:t>
            </a:r>
            <a:endParaRPr lang="en-US" sz="5400" dirty="0">
              <a:solidFill>
                <a:srgbClr val="000000"/>
              </a:solidFill>
              <a:effectLst>
                <a:glow rad="101600">
                  <a:srgbClr val="000000">
                    <a:alpha val="99000"/>
                  </a:srgbClr>
                </a:glow>
              </a:effectLst>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ru-RU" sz="2000" b="1" dirty="0">
                <a:solidFill>
                  <a:srgbClr val="FFFFFF"/>
                </a:solidFill>
              </a:rPr>
              <a:t>"</a:t>
            </a:r>
            <a:r>
              <a:rPr lang="en-US" sz="2000" b="1" dirty="0">
                <a:solidFill>
                  <a:srgbClr val="FFFFFF"/>
                </a:solidFill>
              </a:rPr>
              <a:t>The original image is in the middle. At left, white-balanced as if the dress is white-gold. At right, white-balanced to blue-black.</a:t>
            </a:r>
            <a:r>
              <a:rPr lang="ru-RU" sz="2000" b="1" dirty="0">
                <a:solidFill>
                  <a:srgbClr val="FFFFFF"/>
                </a:solidFill>
              </a:rPr>
              <a:t>"</a:t>
            </a:r>
            <a:endParaRPr lang="en-US" sz="4000" b="1" dirty="0">
              <a:solidFill>
                <a:srgbClr val="FFFFFF"/>
              </a:solidFill>
              <a:effectLst>
                <a:glow rad="101600">
                  <a:srgbClr val="000000">
                    <a:alpha val="99000"/>
                  </a:srgbClr>
                </a:glow>
              </a:effectLst>
            </a:endParaRPr>
          </a:p>
        </p:txBody>
      </p:sp>
    </p:spTree>
    <p:extLst>
      <p:ext uri="{BB962C8B-B14F-4D97-AF65-F5344CB8AC3E}">
        <p14:creationId xmlns:p14="http://schemas.microsoft.com/office/powerpoint/2010/main" val="3987117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622"/>
            <a:ext cx="9120187" cy="1446653"/>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作个坚定的人</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290972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神权统治之下的失败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165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Arrived in Singapore 17 March 1953</a:t>
            </a:r>
          </a:p>
        </p:txBody>
      </p:sp>
    </p:spTree>
    <p:extLst>
      <p:ext uri="{BB962C8B-B14F-4D97-AF65-F5344CB8AC3E}">
        <p14:creationId xmlns:p14="http://schemas.microsoft.com/office/powerpoint/2010/main" val="94186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1925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—2017</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05898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spTree>
    <p:extLst>
      <p:ext uri="{BB962C8B-B14F-4D97-AF65-F5344CB8AC3E}">
        <p14:creationId xmlns:p14="http://schemas.microsoft.com/office/powerpoint/2010/main" val="4137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Steadfast.</a:t>
            </a:r>
          </a:p>
        </p:txBody>
      </p:sp>
    </p:spTree>
    <p:extLst>
      <p:ext uri="{BB962C8B-B14F-4D97-AF65-F5344CB8AC3E}">
        <p14:creationId xmlns:p14="http://schemas.microsoft.com/office/powerpoint/2010/main" val="79479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Where are you putting your trust? Do you have an immovable trust in God? </a:t>
            </a:r>
          </a:p>
        </p:txBody>
      </p:sp>
    </p:spTree>
    <p:extLst>
      <p:ext uri="{BB962C8B-B14F-4D97-AF65-F5344CB8AC3E}">
        <p14:creationId xmlns:p14="http://schemas.microsoft.com/office/powerpoint/2010/main" val="2666970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1 a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firmly fixed in place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4"/>
              </a:rPr>
              <a:t>immovable</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b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not subject to change the steadfast doctrine of original sin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—Ellen Glasgow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2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 in belief, determination, or adherence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5"/>
              </a:rPr>
              <a:t>loyal</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her followers have remained steadfast</a:t>
            </a:r>
          </a:p>
        </p:txBody>
      </p:sp>
    </p:spTree>
    <p:extLst>
      <p:ext uri="{BB962C8B-B14F-4D97-AF65-F5344CB8AC3E}">
        <p14:creationId xmlns:p14="http://schemas.microsoft.com/office/powerpoint/2010/main" val="238181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02007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30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under Joshua</a:t>
            </a: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zh-CN" altLang="en-US" b="1" dirty="0">
                <a:latin typeface="Arial" charset="0"/>
                <a:ea typeface="ＭＳ Ｐゴシック" charset="0"/>
              </a:rPr>
              <a:t>以色列占领地和</a:t>
            </a:r>
            <a:br>
              <a:rPr lang="zh-CN" altLang="en-US" b="1" dirty="0">
                <a:latin typeface="Arial" charset="0"/>
                <a:ea typeface="ＭＳ Ｐゴシック" charset="0"/>
              </a:rPr>
            </a:br>
            <a:r>
              <a:rPr lang="zh-CN" altLang="en-US" b="1" dirty="0">
                <a:latin typeface="Arial" charset="0"/>
                <a:ea typeface="ＭＳ Ｐゴシック" charset="0"/>
              </a:rPr>
              <a:t>土地的分配</a:t>
            </a:r>
            <a:endParaRPr lang="en-US" b="1" dirty="0">
              <a:latin typeface="Arial" charset="0"/>
              <a:ea typeface="ＭＳ Ｐゴシック" charset="0"/>
            </a:endParaRPr>
          </a:p>
        </p:txBody>
      </p:sp>
    </p:spTree>
    <p:extLst>
      <p:ext uri="{BB962C8B-B14F-4D97-AF65-F5344CB8AC3E}">
        <p14:creationId xmlns:p14="http://schemas.microsoft.com/office/powerpoint/2010/main" val="186069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在那些日子，以色列中没有王，各人都行自己看为对的事。</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士师记</a:t>
            </a:r>
            <a:r>
              <a:rPr lang="en-US" sz="4000" b="1" dirty="0">
                <a:solidFill>
                  <a:srgbClr val="FFFFFF"/>
                </a:solidFill>
                <a:effectLst>
                  <a:glow rad="127000">
                    <a:srgbClr val="000000"/>
                  </a:glow>
                </a:effectLst>
                <a:latin typeface="Arial" charset="0"/>
                <a:ea typeface="ＭＳ Ｐゴシック" charset="0"/>
                <a:cs typeface="ＭＳ Ｐゴシック" charset="0"/>
              </a:rPr>
              <a:t>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122115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The Word Available to Them</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5 Books of Moses + Joshua</a:t>
            </a:r>
          </a:p>
        </p:txBody>
      </p:sp>
    </p:spTree>
    <p:extLst>
      <p:ext uri="{BB962C8B-B14F-4D97-AF65-F5344CB8AC3E}">
        <p14:creationId xmlns:p14="http://schemas.microsoft.com/office/powerpoint/2010/main" val="3837819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逃城</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110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464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1821569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incomplete occupation of Canaan led to the need for </a:t>
            </a:r>
            <a:r>
              <a:rPr lang="zh-TW" altLang="en-US" b="1" dirty="0">
                <a:effectLst>
                  <a:glow rad="127000">
                    <a:schemeClr val="tx1"/>
                  </a:glow>
                </a:effectLst>
                <a:latin typeface="Arial" charset="0"/>
                <a:ea typeface="ＭＳ Ｐゴシック" charset="0"/>
                <a:cs typeface="ＭＳ Ｐゴシック" charset="0"/>
              </a:rPr>
              <a:t>士师记 </a:t>
            </a:r>
            <a:r>
              <a:rPr lang="en-US" b="1" dirty="0">
                <a:effectLst>
                  <a:glow rad="127000">
                    <a:schemeClr val="tx1"/>
                  </a:glow>
                </a:effectLst>
                <a:latin typeface="Arial" charset="0"/>
                <a:ea typeface="ＭＳ Ｐゴシック" charset="0"/>
                <a:cs typeface="ＭＳ Ｐゴシック" charset="0"/>
              </a:rPr>
              <a:t> (1:1–2:5). </a:t>
            </a:r>
          </a:p>
        </p:txBody>
      </p:sp>
    </p:spTree>
    <p:extLst>
      <p:ext uri="{BB962C8B-B14F-4D97-AF65-F5344CB8AC3E}">
        <p14:creationId xmlns:p14="http://schemas.microsoft.com/office/powerpoint/2010/main" val="22691552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zh-TW" altLang="en-US">
                <a:latin typeface="Times New Roman" charset="0"/>
                <a:ea typeface="ＭＳ Ｐゴシック" charset="0"/>
                <a:cs typeface="ＭＳ Ｐゴシック" charset="0"/>
              </a:rPr>
              <a:t>士师记 </a:t>
            </a:r>
            <a:endParaRPr lang="en-US">
              <a:latin typeface="Times New Roman" charset="0"/>
              <a:ea typeface="ＭＳ Ｐゴシック" charset="0"/>
              <a:cs typeface="ＭＳ Ｐゴシック"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a:t>
            </a:r>
            <a:r>
              <a:rPr lang="zh-CN" altLang="en-US" sz="1800" b="1" i="1" kern="0" dirty="0">
                <a:solidFill>
                  <a:srgbClr val="FFFFFF"/>
                </a:solidFill>
                <a:effectLst>
                  <a:outerShdw blurRad="38100" dist="38100" dir="2700000" algn="tl">
                    <a:srgbClr val="000000"/>
                  </a:outerShdw>
                </a:effectLst>
                <a:latin typeface="Arial"/>
                <a:cs typeface="Arial"/>
              </a:rPr>
              <a:t>新加坡神学院</a:t>
            </a:r>
            <a:endParaRPr lang="en-US" sz="1800" b="1" i="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
        <p:nvSpPr>
          <p:cNvPr id="147460" name="WordArt 8"/>
          <p:cNvSpPr>
            <a:spLocks noChangeArrowheads="1" noChangeShapeType="1" noTextEdit="1"/>
          </p:cNvSpPr>
          <p:nvPr/>
        </p:nvSpPr>
        <p:spPr bwMode="auto">
          <a:xfrm>
            <a:off x="-180528" y="4005064"/>
            <a:ext cx="4464496" cy="2225824"/>
          </a:xfrm>
          <a:prstGeom prst="rect">
            <a:avLst/>
          </a:prstGeom>
        </p:spPr>
        <p:txBody>
          <a:bodyPr wrap="none" fromWordArt="1">
            <a:prstTxWarp prst="textFadeUp">
              <a:avLst>
                <a:gd name="adj" fmla="val 9991"/>
              </a:avLst>
            </a:prstTxWarp>
          </a:bodyPr>
          <a:lstStyle/>
          <a:p>
            <a:pPr algn="ctr"/>
            <a:r>
              <a:rPr lang="zh-CN" alt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士师记</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3635847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a:ln>
                  <a:noFill/>
                </a:ln>
                <a:solidFill>
                  <a:prstClr val="white"/>
                </a:solidFill>
                <a:effectLst/>
                <a:uLnTx/>
                <a:uFillTx/>
                <a:latin typeface="Arial"/>
                <a:ea typeface="ＭＳ Ｐゴシック" charset="0"/>
                <a:cs typeface="Arial"/>
              </a:rPr>
              <a:t>士师记 </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1290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172442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7043"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45"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46"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7047" name="Group 1028"/>
          <p:cNvGrpSpPr>
            <a:grpSpLocks/>
          </p:cNvGrpSpPr>
          <p:nvPr/>
        </p:nvGrpSpPr>
        <p:grpSpPr bwMode="auto">
          <a:xfrm>
            <a:off x="533400" y="533400"/>
            <a:ext cx="8153400" cy="5867400"/>
            <a:chOff x="336" y="336"/>
            <a:chExt cx="5136" cy="3696"/>
          </a:xfrm>
        </p:grpSpPr>
        <p:sp>
          <p:nvSpPr>
            <p:cNvPr id="8706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7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708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7048"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87049"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87050"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87051"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87052"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87053"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87054"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87055"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87056"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87057"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87058"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87059"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87060"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87061"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87062"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87063"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87064"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87065"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87066"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8706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军事违令</a:t>
            </a:r>
            <a:endParaRPr lang="en-US" altLang="zh-CN" sz="1600">
              <a:solidFill>
                <a:srgbClr val="FFFF00"/>
              </a:solidFill>
            </a:endParaRPr>
          </a:p>
          <a:p>
            <a:pPr algn="ctr" eaLnBrk="1" hangingPunct="1"/>
            <a:r>
              <a:rPr lang="en-US" sz="1600">
                <a:solidFill>
                  <a:srgbClr val="FFFF00"/>
                </a:solidFill>
              </a:rPr>
              <a:t>1</a:t>
            </a:r>
          </a:p>
        </p:txBody>
      </p:sp>
      <p:sp>
        <p:nvSpPr>
          <p:cNvPr id="87068" name="Oval 59"/>
          <p:cNvSpPr>
            <a:spLocks noChangeArrowheads="1"/>
          </p:cNvSpPr>
          <p:nvPr/>
        </p:nvSpPr>
        <p:spPr bwMode="auto">
          <a:xfrm>
            <a:off x="142875" y="4214813"/>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87043"/>
                </p:tgtEl>
              </p:cMediaNode>
            </p:video>
            <p:seq concurrent="1" nextAc="seek">
              <p:cTn id="3" restart="whenNotActive" fill="hold" evtFilter="cancelBubble" nodeType="interactiveSeq">
                <p:stCondLst>
                  <p:cond evt="onClick" delay="0">
                    <p:tgtEl>
                      <p:spTgt spid="87043"/>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87043"/>
                                        </p:tgtEl>
                                      </p:cBhvr>
                                    </p:cmd>
                                  </p:childTnLst>
                                </p:cTn>
                              </p:par>
                            </p:childTnLst>
                          </p:cTn>
                        </p:par>
                      </p:childTnLst>
                    </p:cTn>
                  </p:par>
                </p:childTnLst>
              </p:cTn>
              <p:nextCondLst>
                <p:cond evt="onClick" delay="0">
                  <p:tgtEl>
                    <p:spTgt spid="8704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b="1" dirty="0">
                <a:solidFill>
                  <a:schemeClr val="bg1"/>
                </a:solidFill>
                <a:effectLst>
                  <a:glow rad="101600">
                    <a:schemeClr val="tx1">
                      <a:alpha val="99000"/>
                    </a:schemeClr>
                  </a:glow>
                </a:effectLst>
              </a:rPr>
              <a:t>士师记 </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以色列在实行神权治国中</a:t>
            </a:r>
            <a:r>
              <a:rPr lang="zh-CN" altLang="en-US" b="1" dirty="0">
                <a:solidFill>
                  <a:srgbClr val="FFFF00"/>
                </a:solidFill>
                <a:effectLst>
                  <a:glow rad="101600">
                    <a:prstClr val="black">
                      <a:alpha val="99000"/>
                    </a:prstClr>
                  </a:glow>
                </a:effectLst>
              </a:rPr>
              <a:t>失败</a:t>
            </a:r>
            <a:r>
              <a:rPr lang="zh-CN" altLang="en-US" b="1" dirty="0">
                <a:solidFill>
                  <a:prstClr val="white"/>
                </a:solidFill>
                <a:effectLst>
                  <a:glow rad="101600">
                    <a:prstClr val="black">
                      <a:alpha val="99000"/>
                    </a:prstClr>
                  </a:glow>
                </a:effectLst>
              </a:rPr>
              <a:t>，表明他们需要一位公义的君王在王国体制下来带领他们</a:t>
            </a:r>
            <a:r>
              <a:rPr lang="en-US" b="1" dirty="0">
                <a:solidFill>
                  <a:prstClr val="white"/>
                </a:solidFill>
                <a:effectLst>
                  <a:glow rad="101600">
                    <a:prstClr val="black">
                      <a:alpha val="99000"/>
                    </a:prstClr>
                  </a:glow>
                </a:effectLst>
              </a:rPr>
              <a:t>(21:25)</a:t>
            </a:r>
            <a:r>
              <a:rPr lang="zh-CN" altLang="en-US" b="1" dirty="0">
                <a:solidFill>
                  <a:prstClr val="white"/>
                </a:solidFill>
                <a:effectLst>
                  <a:glow rad="101600">
                    <a:prstClr val="black">
                      <a:alpha val="99000"/>
                    </a:prstClr>
                  </a:glow>
                </a:effectLst>
              </a:rPr>
              <a:t>。</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66244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Tree>
    <p:extLst>
      <p:ext uri="{BB962C8B-B14F-4D97-AF65-F5344CB8AC3E}">
        <p14:creationId xmlns:p14="http://schemas.microsoft.com/office/powerpoint/2010/main" val="7816866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4572001" cy="1369763"/>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Grades for the Tribes of Israel</a:t>
            </a: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endParaRPr lang="en-US" sz="2000" b="1" dirty="0">
              <a:solidFill>
                <a:srgbClr val="FFFFFF"/>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endParaRPr lang="en-US" sz="2000" b="1" dirty="0">
              <a:solidFill>
                <a:srgbClr val="FFFFFF"/>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endParaRPr lang="en-US" sz="2000" b="1" dirty="0">
              <a:solidFill>
                <a:srgbClr val="FFFFFF"/>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endParaRPr lang="en-US" sz="2000" b="1" dirty="0">
              <a:solidFill>
                <a:srgbClr val="FFFFFF"/>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endParaRPr lang="en-US" sz="2000" b="1" dirty="0">
              <a:solidFill>
                <a:srgbClr val="FFFFFF"/>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endParaRPr lang="en-US" sz="2000" b="1" dirty="0">
              <a:solidFill>
                <a:srgbClr val="FFFFFF"/>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endParaRPr lang="en-US" sz="2000" b="1" dirty="0">
              <a:solidFill>
                <a:srgbClr val="FFFFFF"/>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endParaRPr lang="en-US" sz="20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endParaRPr lang="en-US" sz="2000" b="1" dirty="0">
              <a:solidFill>
                <a:srgbClr val="FFFFFF"/>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endParaRPr lang="en-US" sz="2000" b="1" dirty="0">
              <a:solidFill>
                <a:srgbClr val="FFFFFF"/>
              </a:solidFill>
              <a:effectLst>
                <a:glow rad="101600">
                  <a:srgbClr val="000000">
                    <a:alpha val="75000"/>
                  </a:srgbClr>
                </a:glow>
              </a:effectLst>
              <a:latin typeface="Arial"/>
              <a:cs typeface="Arial"/>
            </a:endParaRP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士师记 </a:t>
            </a:r>
            <a:r>
              <a:rPr lang="en-US" sz="3200" b="1" i="1" dirty="0">
                <a:solidFill>
                  <a:srgbClr val="FFFFFF"/>
                </a:solidFill>
                <a:effectLst>
                  <a:glow rad="127000">
                    <a:srgbClr val="000000"/>
                  </a:glow>
                </a:effectLst>
                <a:latin typeface="Arial" charset="0"/>
                <a:ea typeface="ＭＳ Ｐゴシック" charset="0"/>
                <a:cs typeface="ＭＳ Ｐゴシック" charset="0"/>
              </a:rPr>
              <a:t>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endParaRPr lang="en-US" sz="2000" b="1" dirty="0">
              <a:solidFill>
                <a:srgbClr val="FFFFFF"/>
              </a:solidFill>
              <a:effectLst>
                <a:glow rad="101600">
                  <a:srgbClr val="000000">
                    <a:alpha val="75000"/>
                  </a:srgbClr>
                </a:glow>
              </a:effectLst>
              <a:latin typeface="Arial"/>
              <a:cs typeface="Arial"/>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利未人</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rPr>
              <a:t>A</a:t>
            </a: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664D"/>
                </a:solidFill>
                <a:effectLst>
                  <a:outerShdw blurRad="41275" dist="20320" dir="1800000" algn="tl" rotWithShape="0">
                    <a:srgbClr val="000000">
                      <a:alpha val="40000"/>
                    </a:srgbClr>
                  </a:outerShdw>
                </a:effectLst>
              </a:rPr>
              <a:t>A</a:t>
            </a: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rPr>
              <a:t>A</a:t>
            </a: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Tree>
    <p:extLst>
      <p:ext uri="{BB962C8B-B14F-4D97-AF65-F5344CB8AC3E}">
        <p14:creationId xmlns:p14="http://schemas.microsoft.com/office/powerpoint/2010/main" val="522588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失败</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666627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神权统治之下的失败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士师记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78013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在那些日子，以色列中没有王，各人都行自己看为对的事。</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士师记</a:t>
            </a:r>
            <a:r>
              <a:rPr lang="en-US" sz="4000" b="1" dirty="0">
                <a:solidFill>
                  <a:srgbClr val="FFFFFF"/>
                </a:solidFill>
                <a:effectLst>
                  <a:glow rad="127000">
                    <a:srgbClr val="000000"/>
                  </a:glow>
                </a:effectLst>
                <a:latin typeface="Arial" charset="0"/>
                <a:ea typeface="ＭＳ Ｐゴシック" charset="0"/>
                <a:cs typeface="ＭＳ Ｐゴシック" charset="0"/>
              </a:rPr>
              <a:t>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583087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333333"/>
                </a:solidFill>
                <a:latin typeface="Arial" charset="0"/>
                <a:cs typeface="Arial" charset="0"/>
              </a:rPr>
              <a:t>142</a:t>
            </a:r>
          </a:p>
        </p:txBody>
      </p:sp>
      <p:sp>
        <p:nvSpPr>
          <p:cNvPr id="4" name="TextBox 3"/>
          <p:cNvSpPr txBox="1"/>
          <p:nvPr/>
        </p:nvSpPr>
        <p:spPr>
          <a:xfrm>
            <a:off x="2882900" y="4787900"/>
            <a:ext cx="2317750" cy="523875"/>
          </a:xfrm>
          <a:prstGeom prst="rect">
            <a:avLst/>
          </a:prstGeom>
          <a:noFill/>
        </p:spPr>
        <p:txBody>
          <a:bodyPr>
            <a:spAutoFit/>
          </a:bodyPr>
          <a:lstStyle/>
          <a:p>
            <a:pPr algn="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Hebron</a:t>
            </a:r>
          </a:p>
        </p:txBody>
      </p:sp>
      <p:sp>
        <p:nvSpPr>
          <p:cNvPr id="14" name="TextBox 13"/>
          <p:cNvSpPr txBox="1"/>
          <p:nvPr/>
        </p:nvSpPr>
        <p:spPr>
          <a:xfrm>
            <a:off x="2603500" y="2971800"/>
            <a:ext cx="2886075"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Shechem</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algn="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Kedesh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defTabSz="457200">
              <a:defRPr/>
            </a:pPr>
            <a:r>
              <a:rPr lang="en-US" sz="2800" b="1" dirty="0">
                <a:solidFill>
                  <a:srgbClr val="FFFFFF"/>
                </a:solidFill>
                <a:effectLst>
                  <a:outerShdw blurRad="50800" dist="88900" dir="2700000" algn="tl" rotWithShape="0">
                    <a:srgbClr val="000000">
                      <a:alpha val="96000"/>
                    </a:srgbClr>
                  </a:outerShdw>
                </a:effectLst>
                <a:latin typeface="Arial"/>
                <a:cs typeface="Arial"/>
              </a:rPr>
              <a:t>Golan</a:t>
            </a:r>
          </a:p>
        </p:txBody>
      </p:sp>
      <p:sp>
        <p:nvSpPr>
          <p:cNvPr id="26" name="TextBox 25"/>
          <p:cNvSpPr txBox="1"/>
          <p:nvPr/>
        </p:nvSpPr>
        <p:spPr>
          <a:xfrm>
            <a:off x="7594600" y="2552700"/>
            <a:ext cx="1803400"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Ramoth</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defTabSz="457200">
              <a:defRPr/>
            </a:pPr>
            <a:r>
              <a:rPr lang="en-US" sz="2800" b="1" dirty="0" err="1">
                <a:solidFill>
                  <a:srgbClr val="FFFFFF"/>
                </a:solidFill>
                <a:effectLst>
                  <a:outerShdw blurRad="50800" dist="88900" dir="2700000" algn="tl" rotWithShape="0">
                    <a:srgbClr val="000000">
                      <a:alpha val="96000"/>
                    </a:srgbClr>
                  </a:outerShdw>
                </a:effectLst>
                <a:latin typeface="Arial"/>
                <a:cs typeface="Arial"/>
              </a:rPr>
              <a:t>Bezer</a:t>
            </a:r>
            <a:endParaRPr lang="en-US" sz="2800"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176139" name="Group 1"/>
          <p:cNvGrpSpPr>
            <a:grpSpLocks/>
          </p:cNvGrpSpPr>
          <p:nvPr/>
        </p:nvGrpSpPr>
        <p:grpSpPr bwMode="auto">
          <a:xfrm>
            <a:off x="5181600" y="588963"/>
            <a:ext cx="2466975" cy="4700587"/>
            <a:chOff x="5181597" y="588236"/>
            <a:chExt cx="2466308" cy="4701719"/>
          </a:xfrm>
        </p:grpSpPr>
        <p:grpSp>
          <p:nvGrpSpPr>
            <p:cNvPr id="176145" name="Group 6"/>
            <p:cNvGrpSpPr>
              <a:grpSpLocks/>
            </p:cNvGrpSpPr>
            <p:nvPr/>
          </p:nvGrpSpPr>
          <p:grpSpPr bwMode="auto">
            <a:xfrm>
              <a:off x="5181597" y="5071534"/>
              <a:ext cx="206026" cy="218421"/>
              <a:chOff x="6972297" y="5071534"/>
              <a:chExt cx="206026" cy="218421"/>
            </a:xfrm>
          </p:grpSpPr>
          <p:sp>
            <p:nvSpPr>
              <p:cNvPr id="17616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6" name="Group 14"/>
            <p:cNvGrpSpPr>
              <a:grpSpLocks/>
            </p:cNvGrpSpPr>
            <p:nvPr/>
          </p:nvGrpSpPr>
          <p:grpSpPr bwMode="auto">
            <a:xfrm>
              <a:off x="5473697" y="3255434"/>
              <a:ext cx="206026" cy="218421"/>
              <a:chOff x="6972297" y="5071534"/>
              <a:chExt cx="206026" cy="218421"/>
            </a:xfrm>
          </p:grpSpPr>
          <p:sp>
            <p:nvSpPr>
              <p:cNvPr id="1761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7" name="Group 18"/>
            <p:cNvGrpSpPr>
              <a:grpSpLocks/>
            </p:cNvGrpSpPr>
            <p:nvPr/>
          </p:nvGrpSpPr>
          <p:grpSpPr bwMode="auto">
            <a:xfrm>
              <a:off x="6158395" y="588236"/>
              <a:ext cx="206026" cy="231124"/>
              <a:chOff x="6972297" y="4233136"/>
              <a:chExt cx="206026" cy="231124"/>
            </a:xfrm>
          </p:grpSpPr>
          <p:sp>
            <p:nvSpPr>
              <p:cNvPr id="176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8" name="Group 22"/>
            <p:cNvGrpSpPr>
              <a:grpSpLocks/>
            </p:cNvGrpSpPr>
            <p:nvPr/>
          </p:nvGrpSpPr>
          <p:grpSpPr bwMode="auto">
            <a:xfrm>
              <a:off x="7100888" y="1738191"/>
              <a:ext cx="206026" cy="218421"/>
              <a:chOff x="6972297" y="5071534"/>
              <a:chExt cx="206026" cy="218421"/>
            </a:xfrm>
          </p:grpSpPr>
          <p:sp>
            <p:nvSpPr>
              <p:cNvPr id="1761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49" name="Group 26"/>
            <p:cNvGrpSpPr>
              <a:grpSpLocks/>
            </p:cNvGrpSpPr>
            <p:nvPr/>
          </p:nvGrpSpPr>
          <p:grpSpPr bwMode="auto">
            <a:xfrm>
              <a:off x="7441879" y="2836334"/>
              <a:ext cx="206026" cy="218421"/>
              <a:chOff x="6972297" y="5071534"/>
              <a:chExt cx="206026" cy="218421"/>
            </a:xfrm>
          </p:grpSpPr>
          <p:sp>
            <p:nvSpPr>
              <p:cNvPr id="17615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6150" name="Group 30"/>
            <p:cNvGrpSpPr>
              <a:grpSpLocks/>
            </p:cNvGrpSpPr>
            <p:nvPr/>
          </p:nvGrpSpPr>
          <p:grpSpPr bwMode="auto">
            <a:xfrm>
              <a:off x="7100888" y="4036891"/>
              <a:ext cx="206026" cy="218421"/>
              <a:chOff x="6972297" y="5071534"/>
              <a:chExt cx="206026" cy="218421"/>
            </a:xfrm>
          </p:grpSpPr>
          <p:sp>
            <p:nvSpPr>
              <p:cNvPr id="17615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5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sp>
        <p:nvSpPr>
          <p:cNvPr id="17614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141" name="Text Box 100"/>
          <p:cNvSpPr txBox="1">
            <a:spLocks noChangeArrowheads="1"/>
          </p:cNvSpPr>
          <p:nvPr/>
        </p:nvSpPr>
        <p:spPr bwMode="auto">
          <a:xfrm>
            <a:off x="6221412" y="5556786"/>
            <a:ext cx="2746375" cy="132343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pPr>
            <a:r>
              <a:rPr lang="zh-CN" altLang="en-US" sz="3200" b="1" i="1" dirty="0">
                <a:solidFill>
                  <a:srgbClr val="FFFFFF"/>
                </a:solidFill>
                <a:latin typeface="Arial" charset="0"/>
                <a:cs typeface="Arial" charset="0"/>
              </a:rPr>
              <a:t>民数记 </a:t>
            </a:r>
            <a:r>
              <a:rPr lang="en-US" sz="3200" b="1" i="1" dirty="0">
                <a:solidFill>
                  <a:srgbClr val="FFFFFF"/>
                </a:solidFill>
                <a:latin typeface="Arial" charset="0"/>
                <a:cs typeface="Arial" charset="0"/>
              </a:rPr>
              <a:t>35; </a:t>
            </a:r>
          </a:p>
          <a:p>
            <a:pPr>
              <a:spcBef>
                <a:spcPct val="50000"/>
              </a:spcBef>
              <a:buFont typeface="Wingdings" charset="0"/>
              <a:buNone/>
            </a:pPr>
            <a:r>
              <a:rPr lang="zh-CN" altLang="en-US" sz="3200" b="1" i="1" dirty="0">
                <a:solidFill>
                  <a:srgbClr val="FFFFFF"/>
                </a:solidFill>
                <a:latin typeface="Arial" charset="0"/>
                <a:cs typeface="Arial" charset="0"/>
              </a:rPr>
              <a:t>约书亚</a:t>
            </a:r>
            <a:r>
              <a:rPr lang="en-US" sz="3200" b="1" i="1" dirty="0">
                <a:solidFill>
                  <a:srgbClr val="FFFFFF"/>
                </a:solidFill>
                <a:latin typeface="Arial" charset="0"/>
                <a:cs typeface="Arial" charset="0"/>
              </a:rPr>
              <a:t>20:1-9</a:t>
            </a:r>
          </a:p>
        </p:txBody>
      </p:sp>
      <p:sp>
        <p:nvSpPr>
          <p:cNvPr id="176142" name="TextBox 8"/>
          <p:cNvSpPr txBox="1">
            <a:spLocks noChangeArrowheads="1"/>
          </p:cNvSpPr>
          <p:nvPr/>
        </p:nvSpPr>
        <p:spPr bwMode="auto">
          <a:xfrm>
            <a:off x="50800" y="0"/>
            <a:ext cx="23622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Israel lived in a nomadic culture of personal vengeance by family members against the offending family (blood feuds).</a:t>
            </a:r>
          </a:p>
          <a:p>
            <a:pPr eaLnBrk="1" hangingPunct="1"/>
            <a:r>
              <a:rPr lang="en-US" sz="2000" b="1">
                <a:solidFill>
                  <a:srgbClr val="FFFFFF"/>
                </a:solidFill>
                <a:latin typeface="Arial" charset="0"/>
                <a:cs typeface="Arial" charset="0"/>
              </a:rPr>
              <a:t>Yet the nation was not ready for legal procedures by an objective village assembly (civil law).</a:t>
            </a:r>
          </a:p>
          <a:p>
            <a:pPr eaLnBrk="1" hangingPunct="1"/>
            <a:r>
              <a:rPr lang="en-US" sz="2000" b="1">
                <a:solidFill>
                  <a:srgbClr val="FFFFFF"/>
                </a:solidFill>
                <a:latin typeface="Arial" charset="0"/>
                <a:cs typeface="Arial" charset="0"/>
              </a:rPr>
              <a:t>Therefore, God instituted an intermediate step of six nearby cities where one who accidently killed someone could flee.</a:t>
            </a: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zh-CN" altLang="en-US" sz="3600" b="1" dirty="0">
                <a:solidFill>
                  <a:srgbClr val="FFFFFF"/>
                </a:solidFill>
                <a:latin typeface="Arial" charset="0"/>
                <a:ea typeface="SimSun" charset="0"/>
                <a:cs typeface="SimSun" charset="0"/>
              </a:rPr>
              <a:t>逃城</a:t>
            </a:r>
            <a:endParaRPr lang="en-US" sz="3600" b="1" dirty="0">
              <a:solidFill>
                <a:srgbClr val="FFFFFF"/>
              </a:solidFill>
              <a:latin typeface="Arial" charset="0"/>
              <a:ea typeface="SimSun" charset="0"/>
              <a:cs typeface="SimSun" charset="0"/>
            </a:endParaRPr>
          </a:p>
        </p:txBody>
      </p:sp>
      <p:sp>
        <p:nvSpPr>
          <p:cNvPr id="17614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655323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逃城</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约书亚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21</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452188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89092" name="Rectangle 5"/>
          <p:cNvSpPr>
            <a:spLocks noGrp="1" noChangeArrowheads="1"/>
          </p:cNvSpPr>
          <p:nvPr>
            <p:ph type="title" idx="4294967295"/>
          </p:nvPr>
        </p:nvSpPr>
        <p:spPr>
          <a:xfrm>
            <a:off x="4786313" y="609600"/>
            <a:ext cx="3929062" cy="4400550"/>
          </a:xfrm>
          <a:noFill/>
        </p:spPr>
        <p:txBody>
          <a:bodyPr anchor="t">
            <a:spAutoFit/>
          </a:bodyPr>
          <a:lstStyle/>
          <a:p>
            <a:pPr eaLnBrk="1" hangingPunct="1"/>
            <a:r>
              <a:rPr lang="zh-CN" altLang="en-US" sz="7000" b="1" i="1">
                <a:solidFill>
                  <a:srgbClr val="FFFF00"/>
                </a:solidFill>
                <a:latin typeface="Times New Roman" charset="0"/>
                <a:ea typeface="ＭＳ Ｐゴシック" charset="0"/>
                <a:cs typeface="ＭＳ Ｐゴシック" charset="0"/>
              </a:rPr>
              <a:t>土地在</a:t>
            </a:r>
            <a:br>
              <a:rPr lang="en-US" altLang="zh-CN" sz="7000" b="1" i="1">
                <a:solidFill>
                  <a:srgbClr val="FFFF00"/>
                </a:solidFill>
                <a:latin typeface="Times New Roman" charset="0"/>
                <a:ea typeface="ＭＳ Ｐゴシック" charset="0"/>
                <a:cs typeface="ＭＳ Ｐゴシック" charset="0"/>
              </a:rPr>
            </a:br>
            <a:r>
              <a:rPr lang="zh-CN" altLang="en-US" sz="7000" b="1" i="1">
                <a:solidFill>
                  <a:srgbClr val="FFFF00"/>
                </a:solidFill>
                <a:latin typeface="Times New Roman" charset="0"/>
                <a:ea typeface="ＭＳ Ｐゴシック" charset="0"/>
                <a:cs typeface="ＭＳ Ｐゴシック" charset="0"/>
              </a:rPr>
              <a:t>约书亚的领导下</a:t>
            </a:r>
            <a:br>
              <a:rPr lang="en-US" altLang="zh-CN" sz="7000" b="1" i="1">
                <a:solidFill>
                  <a:srgbClr val="FFFF00"/>
                </a:solidFill>
                <a:latin typeface="Times New Roman" charset="0"/>
                <a:ea typeface="ＭＳ Ｐゴシック" charset="0"/>
                <a:cs typeface="ＭＳ Ｐゴシック" charset="0"/>
              </a:rPr>
            </a:br>
            <a:r>
              <a:rPr lang="zh-CN" altLang="en-US" sz="7000" b="1" i="1">
                <a:solidFill>
                  <a:srgbClr val="FFFF00"/>
                </a:solidFill>
                <a:latin typeface="Times New Roman" charset="0"/>
                <a:ea typeface="ＭＳ Ｐゴシック" charset="0"/>
                <a:cs typeface="ＭＳ Ｐゴシック" charset="0"/>
              </a:rPr>
              <a:t>被征服</a:t>
            </a:r>
            <a:endParaRPr lang="en-US" sz="7000" b="1" i="1">
              <a:solidFill>
                <a:srgbClr val="FFFF00"/>
              </a:solidFill>
              <a:latin typeface="Times New Roman" charset="0"/>
              <a:ea typeface="ＭＳ Ｐゴシック" charset="0"/>
              <a:cs typeface="ＭＳ Ｐゴシック" charset="0"/>
            </a:endParaRPr>
          </a:p>
        </p:txBody>
      </p:sp>
      <p:sp>
        <p:nvSpPr>
          <p:cNvPr id="89093" name="Text Box 6"/>
          <p:cNvSpPr txBox="1">
            <a:spLocks noChangeArrowheads="1"/>
          </p:cNvSpPr>
          <p:nvPr/>
        </p:nvSpPr>
        <p:spPr bwMode="auto">
          <a:xfrm>
            <a:off x="8366125" y="128588"/>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181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zh-CN" altLang="en-US" b="1" dirty="0">
                <a:latin typeface="Arial" charset="0"/>
                <a:ea typeface="ＭＳ Ｐゴシック" charset="0"/>
              </a:rPr>
              <a:t>以色列占领地和</a:t>
            </a:r>
            <a:br>
              <a:rPr lang="zh-CN" altLang="en-US" b="1" dirty="0">
                <a:latin typeface="Arial" charset="0"/>
                <a:ea typeface="ＭＳ Ｐゴシック" charset="0"/>
              </a:rPr>
            </a:br>
            <a:r>
              <a:rPr lang="zh-CN" altLang="en-US" b="1" dirty="0">
                <a:latin typeface="Arial" charset="0"/>
                <a:ea typeface="ＭＳ Ｐゴシック" charset="0"/>
              </a:rPr>
              <a:t>土地的分配</a:t>
            </a:r>
            <a:endParaRPr lang="en-US" b="1" dirty="0">
              <a:latin typeface="Arial" charset="0"/>
              <a:ea typeface="ＭＳ Ｐゴシック" charset="0"/>
            </a:endParaRPr>
          </a:p>
        </p:txBody>
      </p:sp>
    </p:spTree>
    <p:extLst>
      <p:ext uri="{BB962C8B-B14F-4D97-AF65-F5344CB8AC3E}">
        <p14:creationId xmlns:p14="http://schemas.microsoft.com/office/powerpoint/2010/main" val="185472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7" descr="12 Conquest-low re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Title 3"/>
          <p:cNvSpPr>
            <a:spLocks noGrp="1"/>
          </p:cNvSpPr>
          <p:nvPr>
            <p:ph type="title" idx="4294967295"/>
          </p:nvPr>
        </p:nvSpPr>
        <p:spPr>
          <a:xfrm>
            <a:off x="0" y="5410200"/>
            <a:ext cx="4572000" cy="1143000"/>
          </a:xfrm>
        </p:spPr>
        <p:txBody>
          <a:bodyPr/>
          <a:lstStyle/>
          <a:p>
            <a:pPr eaLnBrk="1" hangingPunct="1"/>
            <a:r>
              <a:rPr lang="zh-CN" altLang="en-US" sz="4000">
                <a:latin typeface="Times New Roman" charset="0"/>
                <a:ea typeface="ＭＳ Ｐゴシック" charset="0"/>
                <a:cs typeface="ＭＳ Ｐゴシック" charset="0"/>
              </a:rPr>
              <a:t>主前</a:t>
            </a:r>
            <a:r>
              <a:rPr lang="en-US" altLang="ja-JP" sz="4000">
                <a:latin typeface="Times New Roman" charset="0"/>
                <a:ea typeface="ＭＳ Ｐゴシック" charset="0"/>
                <a:cs typeface="ＭＳ Ｐゴシック" charset="0"/>
              </a:rPr>
              <a:t>1400 </a:t>
            </a:r>
            <a:r>
              <a:rPr lang="zh-CN" altLang="en-US" sz="4000">
                <a:latin typeface="Times New Roman" charset="0"/>
                <a:ea typeface="ＭＳ Ｐゴシック" charset="0"/>
                <a:cs typeface="ＭＳ Ｐゴシック" charset="0"/>
              </a:rPr>
              <a:t>的以色列是今天的西岸地带</a:t>
            </a:r>
            <a:r>
              <a:rPr lang="en-US" altLang="ja-JP" sz="4000">
                <a:latin typeface="Times New Roman" charset="0"/>
                <a:ea typeface="ＭＳ Ｐゴシック" charset="0"/>
                <a:cs typeface="ＭＳ Ｐゴシック" charset="0"/>
              </a:rPr>
              <a:t>!</a:t>
            </a:r>
            <a:endParaRPr lang="en-US" sz="4000">
              <a:latin typeface="Times New Roman" charset="0"/>
              <a:ea typeface="ＭＳ Ｐゴシック" charset="0"/>
              <a:cs typeface="ＭＳ Ｐゴシック" charset="0"/>
            </a:endParaRPr>
          </a:p>
        </p:txBody>
      </p:sp>
      <p:pic>
        <p:nvPicPr>
          <p:cNvPr id="93188" name="Picture 4" descr="8 Modern Israel-low re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9" name="Title 3"/>
          <p:cNvSpPr txBox="1">
            <a:spLocks/>
          </p:cNvSpPr>
          <p:nvPr/>
        </p:nvSpPr>
        <p:spPr bwMode="auto">
          <a:xfrm>
            <a:off x="4572000" y="3505200"/>
            <a:ext cx="4572000" cy="2514600"/>
          </a:xfrm>
          <a:prstGeom prst="rect">
            <a:avLst/>
          </a:prstGeom>
          <a:solidFill>
            <a:schemeClr val="bg1">
              <a:alpha val="4784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a:solidFill>
                  <a:schemeClr val="tx2"/>
                </a:solidFill>
              </a:rPr>
              <a:t>联合国发配给以色列的国土地段与圣经时代的地段差异甚大</a:t>
            </a:r>
            <a:r>
              <a:rPr lang="en-US" altLang="ja-JP" sz="4000">
                <a:solidFill>
                  <a:schemeClr val="tx2"/>
                </a:solidFill>
              </a:rPr>
              <a:t>!</a:t>
            </a:r>
            <a:endParaRPr lang="en-US" sz="400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1005575" y="2184729"/>
            <a:ext cx="7166825"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路得对拿俄米的忠诚使得到她们二人受益，</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得到上帝所供应的粮食、一个家、以及成为大卫和弥赛亚家谱的一部分。这显出乐于助人的必蒙上帝所赐的恩典。</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latin typeface="Arial"/>
                <a:cs typeface="Arial"/>
              </a:rPr>
              <a:t>士师记</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172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67270596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7" descr="dt0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86313"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0"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1"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2"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3" name="Text Box 7"/>
          <p:cNvSpPr txBox="1">
            <a:spLocks noChangeArrowheads="1"/>
          </p:cNvSpPr>
          <p:nvPr/>
        </p:nvSpPr>
        <p:spPr bwMode="auto">
          <a:xfrm>
            <a:off x="5562600" y="57150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俄陀聂</a:t>
            </a:r>
            <a:endParaRPr lang="en-US"/>
          </a:p>
        </p:txBody>
      </p:sp>
      <p:sp>
        <p:nvSpPr>
          <p:cNvPr id="96264" name="Text Box 8"/>
          <p:cNvSpPr txBox="1">
            <a:spLocks noChangeArrowheads="1"/>
          </p:cNvSpPr>
          <p:nvPr/>
        </p:nvSpPr>
        <p:spPr bwMode="auto">
          <a:xfrm>
            <a:off x="7696200" y="42672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以笏</a:t>
            </a:r>
            <a:endParaRPr lang="en-US"/>
          </a:p>
        </p:txBody>
      </p:sp>
      <p:sp>
        <p:nvSpPr>
          <p:cNvPr id="96265"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6"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67" name="Text Box 11"/>
          <p:cNvSpPr txBox="1">
            <a:spLocks noChangeArrowheads="1"/>
          </p:cNvSpPr>
          <p:nvPr/>
        </p:nvSpPr>
        <p:spPr bwMode="auto">
          <a:xfrm>
            <a:off x="5486400" y="2286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珊迦</a:t>
            </a:r>
            <a:endParaRPr lang="en-US"/>
          </a:p>
        </p:txBody>
      </p:sp>
      <p:sp>
        <p:nvSpPr>
          <p:cNvPr id="96268"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69"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0"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1"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2" name="Text Box 16"/>
          <p:cNvSpPr txBox="1">
            <a:spLocks noChangeArrowheads="1"/>
          </p:cNvSpPr>
          <p:nvPr/>
        </p:nvSpPr>
        <p:spPr bwMode="auto">
          <a:xfrm>
            <a:off x="5486400" y="45720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底波拉</a:t>
            </a:r>
            <a:endParaRPr lang="en-US"/>
          </a:p>
        </p:txBody>
      </p:sp>
      <p:sp>
        <p:nvSpPr>
          <p:cNvPr id="96273" name="Text Box 17"/>
          <p:cNvSpPr txBox="1">
            <a:spLocks noChangeArrowheads="1"/>
          </p:cNvSpPr>
          <p:nvPr/>
        </p:nvSpPr>
        <p:spPr bwMode="auto">
          <a:xfrm>
            <a:off x="7620000" y="23622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巴拉</a:t>
            </a:r>
            <a:endParaRPr lang="en-US"/>
          </a:p>
        </p:txBody>
      </p:sp>
      <p:sp>
        <p:nvSpPr>
          <p:cNvPr id="96274"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5"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6" name="Text Box 20"/>
          <p:cNvSpPr txBox="1">
            <a:spLocks noChangeArrowheads="1"/>
          </p:cNvSpPr>
          <p:nvPr/>
        </p:nvSpPr>
        <p:spPr bwMode="auto">
          <a:xfrm>
            <a:off x="5472113" y="28194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基甸</a:t>
            </a:r>
            <a:endParaRPr lang="en-US"/>
          </a:p>
        </p:txBody>
      </p:sp>
      <p:sp>
        <p:nvSpPr>
          <p:cNvPr id="96277"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78"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79" name="Text Box 23"/>
          <p:cNvSpPr txBox="1">
            <a:spLocks noChangeArrowheads="1"/>
          </p:cNvSpPr>
          <p:nvPr/>
        </p:nvSpPr>
        <p:spPr bwMode="auto">
          <a:xfrm>
            <a:off x="5334000" y="3927475"/>
            <a:ext cx="1416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亚比米勒</a:t>
            </a:r>
            <a:endParaRPr lang="en-US"/>
          </a:p>
        </p:txBody>
      </p:sp>
      <p:sp>
        <p:nvSpPr>
          <p:cNvPr id="96280" name="Line 24"/>
          <p:cNvSpPr>
            <a:spLocks noChangeShapeType="1"/>
          </p:cNvSpPr>
          <p:nvPr/>
        </p:nvSpPr>
        <p:spPr bwMode="auto">
          <a:xfrm>
            <a:off x="2214563" y="3786188"/>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1"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2" name="Text Box 26"/>
          <p:cNvSpPr txBox="1">
            <a:spLocks noChangeArrowheads="1"/>
          </p:cNvSpPr>
          <p:nvPr/>
        </p:nvSpPr>
        <p:spPr bwMode="auto">
          <a:xfrm>
            <a:off x="7680325" y="35464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陀拉</a:t>
            </a:r>
            <a:endParaRPr lang="en-US" dirty="0"/>
          </a:p>
        </p:txBody>
      </p:sp>
      <p:sp>
        <p:nvSpPr>
          <p:cNvPr id="96283"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4"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5" name="Text Box 29"/>
          <p:cNvSpPr txBox="1">
            <a:spLocks noChangeArrowheads="1"/>
          </p:cNvSpPr>
          <p:nvPr/>
        </p:nvSpPr>
        <p:spPr bwMode="auto">
          <a:xfrm>
            <a:off x="7758113" y="1828800"/>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睚珥</a:t>
            </a:r>
            <a:endParaRPr lang="en-US" dirty="0"/>
          </a:p>
        </p:txBody>
      </p:sp>
      <p:sp>
        <p:nvSpPr>
          <p:cNvPr id="96286"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7" name="Rectangle 31"/>
          <p:cNvSpPr>
            <a:spLocks noChangeArrowheads="1"/>
          </p:cNvSpPr>
          <p:nvPr/>
        </p:nvSpPr>
        <p:spPr bwMode="auto">
          <a:xfrm>
            <a:off x="5181600" y="3357563"/>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88" name="Text Box 32"/>
          <p:cNvSpPr txBox="1">
            <a:spLocks noChangeArrowheads="1"/>
          </p:cNvSpPr>
          <p:nvPr/>
        </p:nvSpPr>
        <p:spPr bwMode="auto">
          <a:xfrm>
            <a:off x="5486400" y="3276600"/>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耶弗他</a:t>
            </a:r>
            <a:endParaRPr lang="en-US"/>
          </a:p>
        </p:txBody>
      </p:sp>
      <p:sp>
        <p:nvSpPr>
          <p:cNvPr id="96289"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0"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1" name="Text Box 35"/>
          <p:cNvSpPr txBox="1">
            <a:spLocks noChangeArrowheads="1"/>
          </p:cNvSpPr>
          <p:nvPr/>
        </p:nvSpPr>
        <p:spPr bwMode="auto">
          <a:xfrm>
            <a:off x="7680325" y="5146675"/>
            <a:ext cx="1108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t>以比赞</a:t>
            </a:r>
            <a:endParaRPr lang="en-US"/>
          </a:p>
        </p:txBody>
      </p:sp>
      <p:sp>
        <p:nvSpPr>
          <p:cNvPr id="96292"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3"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4" name="Text Box 38"/>
          <p:cNvSpPr txBox="1">
            <a:spLocks noChangeArrowheads="1"/>
          </p:cNvSpPr>
          <p:nvPr/>
        </p:nvSpPr>
        <p:spPr bwMode="auto">
          <a:xfrm>
            <a:off x="5641975" y="17176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以伦</a:t>
            </a:r>
            <a:endParaRPr lang="en-US" dirty="0"/>
          </a:p>
        </p:txBody>
      </p:sp>
      <p:sp>
        <p:nvSpPr>
          <p:cNvPr id="96295"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6"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97" name="Text Box 41"/>
          <p:cNvSpPr txBox="1">
            <a:spLocks noChangeArrowheads="1"/>
          </p:cNvSpPr>
          <p:nvPr/>
        </p:nvSpPr>
        <p:spPr bwMode="auto">
          <a:xfrm>
            <a:off x="7680325" y="57562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押顿</a:t>
            </a:r>
            <a:endParaRPr lang="en-US" dirty="0"/>
          </a:p>
        </p:txBody>
      </p:sp>
      <p:sp>
        <p:nvSpPr>
          <p:cNvPr id="96298"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a:endParaRPr lang="en-US"/>
          </a:p>
        </p:txBody>
      </p:sp>
      <p:sp>
        <p:nvSpPr>
          <p:cNvPr id="96299" name="Text Box 43"/>
          <p:cNvSpPr txBox="1">
            <a:spLocks noChangeArrowheads="1"/>
          </p:cNvSpPr>
          <p:nvPr/>
        </p:nvSpPr>
        <p:spPr bwMode="auto">
          <a:xfrm>
            <a:off x="7604125" y="1184275"/>
            <a:ext cx="800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dirty="0"/>
              <a:t>参孙</a:t>
            </a:r>
            <a:endParaRPr lang="en-US" dirty="0"/>
          </a:p>
        </p:txBody>
      </p:sp>
      <p:grpSp>
        <p:nvGrpSpPr>
          <p:cNvPr id="96300" name="Group 44"/>
          <p:cNvGrpSpPr>
            <a:grpSpLocks/>
          </p:cNvGrpSpPr>
          <p:nvPr/>
        </p:nvGrpSpPr>
        <p:grpSpPr bwMode="auto">
          <a:xfrm>
            <a:off x="1160463" y="1447800"/>
            <a:ext cx="6078537" cy="3305175"/>
            <a:chOff x="731" y="912"/>
            <a:chExt cx="3829" cy="2082"/>
          </a:xfrm>
        </p:grpSpPr>
        <p:sp>
          <p:nvSpPr>
            <p:cNvPr id="96305"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306"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96301" name="Text Box 47"/>
          <p:cNvSpPr txBox="1">
            <a:spLocks noChangeArrowheads="1"/>
          </p:cNvSpPr>
          <p:nvPr/>
        </p:nvSpPr>
        <p:spPr bwMode="auto">
          <a:xfrm>
            <a:off x="5029200" y="6521450"/>
            <a:ext cx="35147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i="1">
                <a:solidFill>
                  <a:srgbClr val="FFFF00"/>
                </a:solidFill>
              </a:rPr>
              <a:t>The Moody Atlas of Bible Lands</a:t>
            </a:r>
            <a:r>
              <a:rPr lang="en-US" sz="1600">
                <a:solidFill>
                  <a:srgbClr val="FFFF00"/>
                </a:solidFill>
              </a:rPr>
              <a:t>, map 34</a:t>
            </a:r>
          </a:p>
        </p:txBody>
      </p:sp>
      <p:sp>
        <p:nvSpPr>
          <p:cNvPr id="96302" name="Text Box 48"/>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New Bible Atlas</a:t>
            </a:r>
          </a:p>
        </p:txBody>
      </p:sp>
      <p:sp>
        <p:nvSpPr>
          <p:cNvPr id="96303" name="Rectangle 49"/>
          <p:cNvSpPr>
            <a:spLocks noGrp="1" noChangeArrowheads="1"/>
          </p:cNvSpPr>
          <p:nvPr>
            <p:ph type="title" idx="4294967295"/>
          </p:nvPr>
        </p:nvSpPr>
        <p:spPr>
          <a:xfrm>
            <a:off x="1600200" y="76200"/>
            <a:ext cx="3048000" cy="1143000"/>
          </a:xfrm>
        </p:spPr>
        <p:txBody>
          <a:bodyPr/>
          <a:lstStyle/>
          <a:p>
            <a:pPr eaLnBrk="1" hangingPunct="1"/>
            <a:r>
              <a:rPr lang="zh-CN" altLang="en-US" sz="3200" b="1">
                <a:latin typeface="Times New Roman" charset="0"/>
                <a:ea typeface="ＭＳ Ｐゴシック" charset="0"/>
                <a:cs typeface="ＭＳ Ｐゴシック" charset="0"/>
              </a:rPr>
              <a:t>士师的家乡</a:t>
            </a:r>
            <a:r>
              <a:rPr lang="en-US" altLang="ja-JP" sz="3200" b="1">
                <a:latin typeface="Times New Roman" charset="0"/>
                <a:ea typeface="ＭＳ Ｐゴシック" charset="0"/>
                <a:cs typeface="ＭＳ Ｐゴシック" charset="0"/>
              </a:rPr>
              <a:t> </a:t>
            </a:r>
            <a:endParaRPr lang="en-US" sz="3200" b="1">
              <a:latin typeface="Times New Roman" charset="0"/>
              <a:ea typeface="ＭＳ Ｐゴシック" charset="0"/>
              <a:cs typeface="ＭＳ Ｐゴシック" charset="0"/>
            </a:endParaRPr>
          </a:p>
        </p:txBody>
      </p:sp>
      <p:sp>
        <p:nvSpPr>
          <p:cNvPr id="50" name="TextBox 49"/>
          <p:cNvSpPr txBox="1"/>
          <p:nvPr/>
        </p:nvSpPr>
        <p:spPr>
          <a:xfrm>
            <a:off x="1785938" y="2000250"/>
            <a:ext cx="571500" cy="323850"/>
          </a:xfrm>
          <a:prstGeom prst="rect">
            <a:avLst/>
          </a:prstGeom>
          <a:solidFill>
            <a:schemeClr val="bg1">
              <a:lumMod val="95000"/>
            </a:schemeClr>
          </a:solidFill>
        </p:spPr>
        <p:txBody>
          <a:bodyPr>
            <a:spAutoFit/>
          </a:bodyPr>
          <a:lstStyle/>
          <a:p>
            <a:pPr>
              <a:defRPr/>
            </a:pPr>
            <a:endParaRPr lang="en-US" sz="1500">
              <a:ea typeface="ＭＳ Ｐゴシック" charset="-128"/>
              <a:cs typeface="ＭＳ Ｐゴシック"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1407559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98307"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8"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8309"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10"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98311" name="Group 1028"/>
          <p:cNvGrpSpPr>
            <a:grpSpLocks/>
          </p:cNvGrpSpPr>
          <p:nvPr/>
        </p:nvGrpSpPr>
        <p:grpSpPr bwMode="auto">
          <a:xfrm>
            <a:off x="533400" y="533400"/>
            <a:ext cx="8153400" cy="5867400"/>
            <a:chOff x="336" y="336"/>
            <a:chExt cx="5136" cy="3696"/>
          </a:xfrm>
        </p:grpSpPr>
        <p:sp>
          <p:nvSpPr>
            <p:cNvPr id="98334"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5"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6"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7"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8"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39"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0"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1"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2"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3"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4"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5"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6"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7"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8"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49"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0"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1"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2"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8353"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98312"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98313"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98314"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98315"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98316"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98317"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98318"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98319"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98320"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98321"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98322"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98323"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98324"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98325"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98326"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98327"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98328"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98329"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98330"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98331"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军事违令</a:t>
            </a:r>
            <a:endParaRPr lang="en-US" altLang="zh-CN" sz="1600">
              <a:solidFill>
                <a:srgbClr val="FFFF00"/>
              </a:solidFill>
            </a:endParaRPr>
          </a:p>
          <a:p>
            <a:pPr algn="ctr" eaLnBrk="1" hangingPunct="1"/>
            <a:r>
              <a:rPr lang="en-US" sz="1600">
                <a:solidFill>
                  <a:srgbClr val="FFFF00"/>
                </a:solidFill>
              </a:rPr>
              <a:t>1</a:t>
            </a:r>
            <a:r>
              <a:rPr lang="zh-CN" altLang="en-US" sz="1600">
                <a:solidFill>
                  <a:srgbClr val="FFFF00"/>
                </a:solidFill>
              </a:rPr>
              <a:t>章</a:t>
            </a:r>
            <a:endParaRPr lang="en-US" sz="1600">
              <a:solidFill>
                <a:srgbClr val="FFFF00"/>
              </a:solidFill>
            </a:endParaRPr>
          </a:p>
        </p:txBody>
      </p:sp>
      <p:sp>
        <p:nvSpPr>
          <p:cNvPr id="98332" name="Oval 59"/>
          <p:cNvSpPr>
            <a:spLocks noChangeArrowheads="1"/>
          </p:cNvSpPr>
          <p:nvPr/>
        </p:nvSpPr>
        <p:spPr bwMode="auto">
          <a:xfrm>
            <a:off x="1071563" y="4143375"/>
            <a:ext cx="1752600"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8333"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a:solidFill>
                  <a:srgbClr val="FFFF00"/>
                </a:solidFill>
              </a:rPr>
              <a:t>属灵悖逆</a:t>
            </a:r>
            <a:endParaRPr lang="en-US" altLang="zh-CN" sz="1600">
              <a:solidFill>
                <a:srgbClr val="FFFF00"/>
              </a:solidFill>
            </a:endParaRPr>
          </a:p>
          <a:p>
            <a:pPr algn="ctr" eaLnBrk="1" hangingPunct="1"/>
            <a:r>
              <a:rPr lang="en-US" sz="1600">
                <a:solidFill>
                  <a:srgbClr val="FFFF00"/>
                </a:solidFill>
              </a:rPr>
              <a:t>2</a:t>
            </a:r>
            <a:r>
              <a:rPr lang="zh-CN" altLang="en-US" sz="1600">
                <a:solidFill>
                  <a:srgbClr val="FFFF00"/>
                </a:solidFill>
              </a:rPr>
              <a:t>：</a:t>
            </a:r>
            <a:r>
              <a:rPr lang="en-US" altLang="zh-CN" sz="1600">
                <a:solidFill>
                  <a:srgbClr val="FFFF00"/>
                </a:solidFill>
              </a:rPr>
              <a:t>1-5</a:t>
            </a:r>
            <a:endParaRPr lang="en-US" sz="1600">
              <a:solidFill>
                <a:srgbClr val="FFFF00"/>
              </a:solidFill>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307"/>
                </p:tgtEl>
              </p:cMediaNode>
            </p:video>
            <p:seq concurrent="1" nextAc="seek">
              <p:cTn id="3" restart="whenNotActive" fill="hold" evtFilter="cancelBubble" nodeType="interactiveSeq">
                <p:stCondLst>
                  <p:cond evt="onClick" delay="0">
                    <p:tgtEl>
                      <p:spTgt spid="98307"/>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98307"/>
                                        </p:tgtEl>
                                      </p:cBhvr>
                                    </p:cmd>
                                  </p:childTnLst>
                                </p:cTn>
                              </p:par>
                            </p:childTnLst>
                          </p:cTn>
                        </p:par>
                      </p:childTnLst>
                    </p:cTn>
                  </p:par>
                </p:childTnLst>
              </p:cTn>
              <p:nextCondLst>
                <p:cond evt="onClick" delay="0">
                  <p:tgtEl>
                    <p:spTgt spid="9830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5" name="Picture 3" descr="DagonPri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26981" name="Text Box 5"/>
          <p:cNvSpPr txBox="1">
            <a:spLocks noChangeArrowheads="1"/>
          </p:cNvSpPr>
          <p:nvPr/>
        </p:nvSpPr>
        <p:spPr bwMode="auto">
          <a:xfrm>
            <a:off x="990600" y="3962400"/>
            <a:ext cx="1008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巴力</a:t>
            </a:r>
            <a:endParaRPr lang="en-US" sz="3200" b="1">
              <a:solidFill>
                <a:srgbClr val="FFFF00"/>
              </a:solidFill>
            </a:endParaRPr>
          </a:p>
        </p:txBody>
      </p:sp>
      <p:sp>
        <p:nvSpPr>
          <p:cNvPr id="126982" name="Text Box 6"/>
          <p:cNvSpPr txBox="1">
            <a:spLocks noChangeArrowheads="1"/>
          </p:cNvSpPr>
          <p:nvPr/>
        </p:nvSpPr>
        <p:spPr bwMode="auto">
          <a:xfrm>
            <a:off x="5105400" y="2971800"/>
            <a:ext cx="10080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大衮</a:t>
            </a:r>
            <a:endParaRPr lang="en-US" sz="3200" b="1">
              <a:solidFill>
                <a:srgbClr val="FFFF00"/>
              </a:solidFill>
            </a:endParaRPr>
          </a:p>
        </p:txBody>
      </p:sp>
      <p:pic>
        <p:nvPicPr>
          <p:cNvPr id="100359" name="Picture 7" descr="filis~0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8215313" y="1000125"/>
            <a:ext cx="5969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亚</a:t>
            </a:r>
            <a:endParaRPr lang="en-US" altLang="zh-CN" sz="3200" b="1">
              <a:solidFill>
                <a:srgbClr val="FFFF00"/>
              </a:solidFill>
            </a:endParaRPr>
          </a:p>
          <a:p>
            <a:pPr eaLnBrk="1" hangingPunct="1"/>
            <a:r>
              <a:rPr lang="zh-CN" altLang="en-US" sz="3200" b="1">
                <a:solidFill>
                  <a:srgbClr val="FFFF00"/>
                </a:solidFill>
              </a:rPr>
              <a:t>斯</a:t>
            </a:r>
            <a:endParaRPr lang="en-US" altLang="zh-CN" sz="3200" b="1">
              <a:solidFill>
                <a:srgbClr val="FFFF00"/>
              </a:solidFill>
            </a:endParaRPr>
          </a:p>
          <a:p>
            <a:pPr eaLnBrk="1" hangingPunct="1"/>
            <a:r>
              <a:rPr lang="zh-CN" altLang="en-US" sz="3200" b="1">
                <a:solidFill>
                  <a:srgbClr val="FFFF00"/>
                </a:solidFill>
              </a:rPr>
              <a:t>达</a:t>
            </a:r>
            <a:endParaRPr lang="en-US" altLang="zh-CN" sz="3200" b="1">
              <a:solidFill>
                <a:srgbClr val="FFFF00"/>
              </a:solidFill>
            </a:endParaRPr>
          </a:p>
          <a:p>
            <a:pPr eaLnBrk="1" hangingPunct="1"/>
            <a:r>
              <a:rPr lang="zh-CN" altLang="en-US" sz="3200" b="1">
                <a:solidFill>
                  <a:srgbClr val="FFFF00"/>
                </a:solidFill>
              </a:rPr>
              <a:t>洛</a:t>
            </a:r>
            <a:endParaRPr lang="en-US" altLang="zh-CN" sz="3200" b="1">
              <a:solidFill>
                <a:srgbClr val="FFFF00"/>
              </a:solidFill>
            </a:endParaRPr>
          </a:p>
          <a:p>
            <a:pPr eaLnBrk="1" hangingPunct="1"/>
            <a:r>
              <a:rPr lang="zh-CN" altLang="en-US" sz="3200" b="1">
                <a:solidFill>
                  <a:srgbClr val="FFFF00"/>
                </a:solidFill>
              </a:rPr>
              <a:t>夫</a:t>
            </a:r>
            <a:endParaRPr lang="en-US"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428625" y="28575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Text Box 3"/>
          <p:cNvSpPr txBox="1">
            <a:spLocks noChangeArrowheads="1"/>
          </p:cNvSpPr>
          <p:nvPr/>
        </p:nvSpPr>
        <p:spPr bwMode="auto">
          <a:xfrm>
            <a:off x="5486400" y="457200"/>
            <a:ext cx="3352800"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5500" b="1">
                <a:solidFill>
                  <a:srgbClr val="FFFF00"/>
                </a:solidFill>
                <a:latin typeface="Arial" charset="0"/>
              </a:rPr>
              <a:t>以色列违背主约的后果是神兴起敌人击打他们。</a:t>
            </a:r>
            <a:endParaRPr lang="en-US" altLang="zh-CN" sz="5500" b="1">
              <a:solidFill>
                <a:srgbClr val="FFFF00"/>
              </a:solidFill>
              <a:latin typeface="Arial" charset="0"/>
            </a:endParaRPr>
          </a:p>
          <a:p>
            <a:pPr eaLnBrk="1" hangingPunct="1">
              <a:spcBef>
                <a:spcPct val="50000"/>
              </a:spcBef>
            </a:pPr>
            <a:endParaRPr lang="en-US" sz="2800">
              <a:solidFill>
                <a:srgbClr val="FFFF00"/>
              </a:solidFill>
              <a:latin typeface="Arial" charset="0"/>
            </a:endParaRPr>
          </a:p>
          <a:p>
            <a:pPr eaLnBrk="1" hangingPunct="1">
              <a:spcBef>
                <a:spcPct val="50000"/>
              </a:spcBef>
            </a:pPr>
            <a:endParaRPr lang="en-US">
              <a:solidFill>
                <a:srgbClr val="FFFF00"/>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Disobeying the 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as king leads to trouble. </a:t>
            </a:r>
          </a:p>
        </p:txBody>
      </p:sp>
    </p:spTree>
    <p:extLst>
      <p:ext uri="{BB962C8B-B14F-4D97-AF65-F5344CB8AC3E}">
        <p14:creationId xmlns:p14="http://schemas.microsoft.com/office/powerpoint/2010/main" val="6645785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715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FFFFFF"/>
                </a:solidFill>
                <a:latin typeface="Arial Narrow" charset="0"/>
                <a:cs typeface="Arial Narrow" charset="0"/>
              </a:rPr>
              <a:t>SAYS GAYS WON</a:t>
            </a:r>
            <a:r>
              <a:rPr lang="uk-UA" sz="2800" b="1" dirty="0">
                <a:solidFill>
                  <a:srgbClr val="FFFFFF"/>
                </a:solidFill>
                <a:latin typeface="Arial Narrow" charset="0"/>
                <a:cs typeface="Arial Narrow" charset="0"/>
              </a:rPr>
              <a:t>'</a:t>
            </a:r>
            <a:r>
              <a:rPr lang="en-US" sz="2800" b="1" dirty="0">
                <a:solidFill>
                  <a:srgbClr val="FFFFFF"/>
                </a:solidFill>
                <a:latin typeface="Arial Narrow" charset="0"/>
                <a:cs typeface="Arial Narrow" charset="0"/>
              </a:rPr>
              <a:t>T GET TO HEAVEN</a:t>
            </a: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Narrow" charset="0"/>
                <a:cs typeface="Arial Narrow" charset="0"/>
              </a:rPr>
              <a:t>ORDERS GAYS HANGED, BEHEADED, STONED &amp; BURNED ALIVE</a:t>
            </a: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LIBERALS DEMAND HE BE CENSORED</a:t>
            </a: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rgbClr val="FFFFFF"/>
                </a:solidFill>
                <a:latin typeface="Arial Narrow" charset="0"/>
                <a:cs typeface="Arial Narrow" charset="0"/>
              </a:rPr>
              <a:t>INVITED TO SPEAK AT COLUMBIA UNIV., USA</a:t>
            </a:r>
          </a:p>
        </p:txBody>
      </p:sp>
    </p:spTree>
    <p:extLst>
      <p:ext uri="{BB962C8B-B14F-4D97-AF65-F5344CB8AC3E}">
        <p14:creationId xmlns:p14="http://schemas.microsoft.com/office/powerpoint/2010/main" val="3071543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Because there absolutely are no absolutes.</a:t>
            </a: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Times"/>
                <a:ea typeface="ＭＳ Ｐゴシック" charset="0"/>
                <a:cs typeface="Times"/>
              </a:rPr>
              <a:t>RELATIVISM</a:t>
            </a:r>
          </a:p>
        </p:txBody>
      </p:sp>
    </p:spTree>
    <p:extLst>
      <p:ext uri="{BB962C8B-B14F-4D97-AF65-F5344CB8AC3E}">
        <p14:creationId xmlns:p14="http://schemas.microsoft.com/office/powerpoint/2010/main" val="211173019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97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以色列民重复地背弃摩西之约，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使他们在罪中每况愈下，但因为神对亚伯拉罕之约的信实使他们还不致灭亡。</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690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190806838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58286329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zh-TW" altLang="en-US" b="1" dirty="0">
                <a:effectLst>
                  <a:glow rad="127000">
                    <a:schemeClr val="tx1"/>
                  </a:glow>
                </a:effectLst>
                <a:latin typeface="Arial" charset="0"/>
                <a:ea typeface="ＭＳ Ｐゴシック" charset="0"/>
                <a:cs typeface="ＭＳ Ｐゴシック" charset="0"/>
              </a:rPr>
              <a:t>士师记 </a:t>
            </a:r>
            <a:r>
              <a:rPr lang="en-US" b="1" dirty="0">
                <a:effectLst>
                  <a:glow rad="127000">
                    <a:schemeClr val="tx1"/>
                  </a:glow>
                </a:effectLst>
                <a:latin typeface="Arial" charset="0"/>
                <a:ea typeface="ＭＳ Ｐゴシック" charset="0"/>
                <a:cs typeface="ＭＳ Ｐゴシック" charset="0"/>
              </a:rPr>
              <a:t> tried to stop Israel’s cycles of sin to show that God’s absolute standards were better than Israel’s relative standards (2:6–16:31). </a:t>
            </a:r>
          </a:p>
        </p:txBody>
      </p:sp>
    </p:spTree>
    <p:extLst>
      <p:ext uri="{BB962C8B-B14F-4D97-AF65-F5344CB8AC3E}">
        <p14:creationId xmlns:p14="http://schemas.microsoft.com/office/powerpoint/2010/main" val="3918775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a:t>
            </a:r>
            <a:r>
              <a:rPr lang="zh-TW"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士师记 </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1  </a:t>
            </a:r>
            <a:r>
              <a:rPr lang="zh-CN" altLang="en-US" sz="3200" dirty="0">
                <a:solidFill>
                  <a:srgbClr val="FFFFFF"/>
                </a:solidFill>
                <a:latin typeface="Arial" charset="0"/>
                <a:cs typeface="Arial" charset="0"/>
              </a:rPr>
              <a:t>罪</a:t>
            </a:r>
            <a:endParaRPr lang="en-US" sz="3200"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2  </a:t>
            </a:r>
            <a:r>
              <a:rPr lang="zh-CN" altLang="en-US" sz="3200" dirty="0">
                <a:solidFill>
                  <a:srgbClr val="FFFFFF"/>
                </a:solidFill>
                <a:latin typeface="Arial" charset="0"/>
                <a:cs typeface="Arial" charset="0"/>
              </a:rPr>
              <a:t>奴役</a:t>
            </a:r>
            <a:endParaRPr lang="en-US" sz="3200" dirty="0">
              <a:solidFill>
                <a:srgbClr val="FFFFFF"/>
              </a:solidFill>
              <a:latin typeface="Arial"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3 </a:t>
            </a:r>
            <a:r>
              <a:rPr lang="zh-CN" altLang="en-US" sz="3200" dirty="0">
                <a:solidFill>
                  <a:srgbClr val="FFFFFF"/>
                </a:solidFill>
                <a:latin typeface="Arial" charset="0"/>
                <a:cs typeface="Arial" charset="0"/>
              </a:rPr>
              <a:t>代求</a:t>
            </a:r>
            <a:endParaRPr lang="en-US" sz="3200" dirty="0">
              <a:solidFill>
                <a:srgbClr val="FFFFFF"/>
              </a:solidFill>
              <a:latin typeface="Arial"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4  </a:t>
            </a:r>
            <a:r>
              <a:rPr lang="zh-CN" altLang="en-US" sz="3200" dirty="0">
                <a:solidFill>
                  <a:srgbClr val="FFFFFF"/>
                </a:solidFill>
                <a:latin typeface="Arial" charset="0"/>
                <a:cs typeface="Arial" charset="0"/>
              </a:rPr>
              <a:t>救恩</a:t>
            </a:r>
            <a:endParaRPr lang="en-US" sz="3200" dirty="0">
              <a:solidFill>
                <a:srgbClr val="FFFFFF"/>
              </a:solidFill>
              <a:latin typeface="Arial"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5 </a:t>
            </a:r>
            <a:r>
              <a:rPr lang="zh-CN" altLang="en-US" sz="3200" dirty="0">
                <a:solidFill>
                  <a:srgbClr val="FFFFFF"/>
                </a:solidFill>
                <a:latin typeface="Arial" charset="0"/>
                <a:cs typeface="Arial" charset="0"/>
              </a:rPr>
              <a:t>静默</a:t>
            </a:r>
            <a:endParaRPr lang="en-US" sz="3200" dirty="0">
              <a:solidFill>
                <a:srgbClr val="FFFFFF"/>
              </a:solidFill>
              <a:latin typeface="Arial" charset="0"/>
              <a:cs typeface="Arial"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46776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G05029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00013"/>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1"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2" name="TextBox 3"/>
          <p:cNvSpPr txBox="1">
            <a:spLocks noChangeArrowheads="1"/>
          </p:cNvSpPr>
          <p:nvPr/>
        </p:nvSpPr>
        <p:spPr bwMode="auto">
          <a:xfrm rot="-5400000">
            <a:off x="52387" y="2447926"/>
            <a:ext cx="3643313"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t>对神的虔诚度</a:t>
            </a:r>
            <a:endParaRPr lang="en-US" b="1"/>
          </a:p>
        </p:txBody>
      </p:sp>
      <p:sp>
        <p:nvSpPr>
          <p:cNvPr id="104453" name="TextBox 5"/>
          <p:cNvSpPr txBox="1">
            <a:spLocks noChangeArrowheads="1"/>
          </p:cNvSpPr>
          <p:nvPr/>
        </p:nvSpPr>
        <p:spPr bwMode="auto">
          <a:xfrm>
            <a:off x="2286000" y="4572000"/>
            <a:ext cx="5715000" cy="7080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t>俄陀聂     以笏      巴拉       基甸      耶弗他    参孙  </a:t>
            </a:r>
            <a:r>
              <a:rPr lang="en-US" altLang="zh-CN" sz="2000" b="1"/>
              <a:t>   </a:t>
            </a:r>
          </a:p>
          <a:p>
            <a:pPr eaLnBrk="1" hangingPunct="1"/>
            <a:r>
              <a:rPr lang="zh-CN" altLang="en-US" sz="2000" b="1"/>
              <a:t>时代         时代      时代       时代      时代</a:t>
            </a:r>
            <a:r>
              <a:rPr lang="en-US" altLang="zh-CN" sz="2000" b="1"/>
              <a:t>         </a:t>
            </a:r>
            <a:r>
              <a:rPr lang="zh-CN" altLang="en-US" sz="2000" b="1"/>
              <a:t>时代</a:t>
            </a:r>
            <a:endParaRPr lang="en-US" altLang="zh-CN" sz="2000" b="1"/>
          </a:p>
        </p:txBody>
      </p:sp>
      <p:pic>
        <p:nvPicPr>
          <p:cNvPr id="860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0"/>
            <a:ext cx="77724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19200" y="0"/>
            <a:ext cx="7772400" cy="1206500"/>
          </a:xfrm>
        </p:spPr>
        <p:txBody>
          <a:bodyPr/>
          <a:lstStyle/>
          <a:p>
            <a:pPr eaLnBrk="1" hangingPunct="1"/>
            <a:r>
              <a:rPr lang="zh-CN" altLang="en-US" sz="5000" b="1">
                <a:latin typeface="Arial" charset="0"/>
                <a:ea typeface="ＭＳ Ｐゴシック" charset="0"/>
                <a:cs typeface="ＭＳ Ｐゴシック" charset="0"/>
              </a:rPr>
              <a:t>士师记的奥秘</a:t>
            </a:r>
            <a:endParaRPr lang="en-US" sz="5000" b="1">
              <a:latin typeface="Arial" charset="0"/>
              <a:ea typeface="ＭＳ Ｐゴシック" charset="0"/>
              <a:cs typeface="ＭＳ Ｐゴシック" charset="0"/>
            </a:endParaRPr>
          </a:p>
        </p:txBody>
      </p:sp>
      <p:sp>
        <p:nvSpPr>
          <p:cNvPr id="106499"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78533" name="Rectangle 5"/>
          <p:cNvSpPr>
            <a:spLocks noChangeArrowheads="1"/>
          </p:cNvSpPr>
          <p:nvPr/>
        </p:nvSpPr>
        <p:spPr bwMode="auto">
          <a:xfrm>
            <a:off x="1371600" y="12954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zh-CN" altLang="en-US" sz="3000" b="1">
                <a:latin typeface="Arial" charset="0"/>
                <a:cs typeface="Times New Roman" charset="0"/>
              </a:rPr>
              <a:t>我们设定士师时代是由</a:t>
            </a:r>
            <a:r>
              <a:rPr lang="zh-CN" altLang="en-US" sz="3000" b="1">
                <a:solidFill>
                  <a:schemeClr val="accent1"/>
                </a:solidFill>
                <a:latin typeface="Arial" charset="0"/>
                <a:cs typeface="Arial" charset="0"/>
              </a:rPr>
              <a:t>摩西</a:t>
            </a:r>
            <a:r>
              <a:rPr lang="en-US" altLang="ja-JP" sz="3000" b="1">
                <a:latin typeface="Arial" charset="0"/>
                <a:cs typeface="Arial" charset="0"/>
              </a:rPr>
              <a:t> </a:t>
            </a:r>
            <a:r>
              <a:rPr lang="zh-CN" altLang="en-US" sz="3000" b="1">
                <a:latin typeface="Arial" charset="0"/>
                <a:cs typeface="Arial" charset="0"/>
              </a:rPr>
              <a:t>的领导开始并以</a:t>
            </a:r>
            <a:r>
              <a:rPr lang="zh-CN" altLang="en-US" sz="3000" b="1">
                <a:solidFill>
                  <a:schemeClr val="accent1"/>
                </a:solidFill>
                <a:latin typeface="Arial" charset="0"/>
                <a:cs typeface="Arial" charset="0"/>
              </a:rPr>
              <a:t>扫罗</a:t>
            </a:r>
            <a:r>
              <a:rPr lang="zh-CN" altLang="en-US" sz="3000" b="1">
                <a:latin typeface="Arial" charset="0"/>
                <a:cs typeface="Arial" charset="0"/>
              </a:rPr>
              <a:t>封王结束</a:t>
            </a:r>
            <a:r>
              <a:rPr lang="en-US" altLang="ja-JP" sz="3000" b="1">
                <a:latin typeface="Arial" charset="0"/>
                <a:cs typeface="Times New Roman" charset="0"/>
              </a:rPr>
              <a:t> </a:t>
            </a:r>
            <a:endParaRPr lang="en-US" altLang="ja-JP" sz="3000" b="1">
              <a:latin typeface="Arial" charset="0"/>
              <a:cs typeface="Arial" charset="0"/>
            </a:endParaRPr>
          </a:p>
          <a:p>
            <a:pPr marL="742950" lvl="1" indent="-285750">
              <a:lnSpc>
                <a:spcPct val="90000"/>
              </a:lnSpc>
              <a:spcBef>
                <a:spcPct val="20000"/>
              </a:spcBef>
            </a:pPr>
            <a:r>
              <a:rPr lang="en-US" sz="3000" b="1">
                <a:solidFill>
                  <a:schemeClr val="accent1"/>
                </a:solidFill>
                <a:latin typeface="Arial" charset="0"/>
                <a:cs typeface="Arial" charset="0"/>
              </a:rPr>
              <a:t>-</a:t>
            </a:r>
            <a:r>
              <a:rPr lang="en-US" sz="2500" b="1">
                <a:solidFill>
                  <a:schemeClr val="accent1"/>
                </a:solidFill>
                <a:latin typeface="Arial" charset="0"/>
                <a:cs typeface="Arial" charset="0"/>
              </a:rPr>
              <a:t>480</a:t>
            </a:r>
            <a:r>
              <a:rPr lang="en-US" sz="2500" b="1">
                <a:latin typeface="Arial" charset="0"/>
                <a:cs typeface="Arial" charset="0"/>
              </a:rPr>
              <a:t> (</a:t>
            </a:r>
            <a:r>
              <a:rPr lang="zh-CN" altLang="en-US" sz="2500" b="1">
                <a:latin typeface="Arial" charset="0"/>
                <a:cs typeface="Arial" charset="0"/>
              </a:rPr>
              <a:t>从出埃及到所罗门王的圣殿； 王上</a:t>
            </a:r>
            <a:r>
              <a:rPr lang="en-US" altLang="zh-CN" sz="2500" b="1">
                <a:latin typeface="Arial" charset="0"/>
                <a:cs typeface="Arial" charset="0"/>
              </a:rPr>
              <a:t>6</a:t>
            </a:r>
            <a:r>
              <a:rPr lang="zh-CN" altLang="en-US" sz="2500" b="1">
                <a:latin typeface="Arial" charset="0"/>
                <a:cs typeface="Arial" charset="0"/>
              </a:rPr>
              <a:t>：</a:t>
            </a:r>
            <a:r>
              <a:rPr lang="en-US" altLang="zh-CN" sz="2500" b="1">
                <a:latin typeface="Arial" charset="0"/>
                <a:cs typeface="Arial" charset="0"/>
              </a:rPr>
              <a:t>1</a:t>
            </a:r>
            <a:r>
              <a:rPr lang="en-US" altLang="ja-JP" sz="2500" b="1">
                <a:latin typeface="Arial" charset="0"/>
                <a:cs typeface="Arial" charset="0"/>
              </a:rPr>
              <a:t>) </a:t>
            </a:r>
          </a:p>
          <a:p>
            <a:pPr marL="742950" lvl="1" indent="-285750">
              <a:lnSpc>
                <a:spcPct val="90000"/>
              </a:lnSpc>
              <a:spcBef>
                <a:spcPct val="20000"/>
              </a:spcBef>
            </a:pPr>
            <a:r>
              <a:rPr lang="en-US" sz="2500" b="1">
                <a:solidFill>
                  <a:schemeClr val="accent1"/>
                </a:solidFill>
                <a:latin typeface="Arial" charset="0"/>
                <a:cs typeface="Arial" charset="0"/>
              </a:rPr>
              <a:t>-  40</a:t>
            </a:r>
            <a:r>
              <a:rPr lang="en-US" sz="2500" b="1">
                <a:latin typeface="Arial" charset="0"/>
                <a:cs typeface="Arial" charset="0"/>
              </a:rPr>
              <a:t> (</a:t>
            </a:r>
            <a:r>
              <a:rPr lang="zh-CN" altLang="en-US" sz="2500" b="1">
                <a:latin typeface="Arial" charset="0"/>
                <a:cs typeface="Arial" charset="0"/>
              </a:rPr>
              <a:t>扫罗的统治；</a:t>
            </a:r>
            <a:r>
              <a:rPr lang="en-US" altLang="ja-JP" sz="2500" b="1">
                <a:latin typeface="Arial" charset="0"/>
                <a:cs typeface="Arial" charset="0"/>
              </a:rPr>
              <a:t> </a:t>
            </a:r>
            <a:r>
              <a:rPr lang="zh-CN" altLang="en-US" sz="2500" b="1">
                <a:latin typeface="Arial" charset="0"/>
                <a:cs typeface="Arial" charset="0"/>
              </a:rPr>
              <a:t>使</a:t>
            </a:r>
            <a:r>
              <a:rPr lang="en-US" altLang="ja-JP" sz="2500" b="1">
                <a:latin typeface="Arial" charset="0"/>
                <a:cs typeface="Arial" charset="0"/>
              </a:rPr>
              <a:t>13:11) </a:t>
            </a:r>
          </a:p>
          <a:p>
            <a:pPr marL="742950" lvl="1" indent="-285750">
              <a:lnSpc>
                <a:spcPct val="90000"/>
              </a:lnSpc>
              <a:spcBef>
                <a:spcPct val="20000"/>
              </a:spcBef>
              <a:buFontTx/>
              <a:buChar char="-"/>
            </a:pPr>
            <a:r>
              <a:rPr lang="en-US" sz="2500" b="1">
                <a:solidFill>
                  <a:schemeClr val="accent1"/>
                </a:solidFill>
                <a:latin typeface="Arial" charset="0"/>
                <a:cs typeface="Arial" charset="0"/>
              </a:rPr>
              <a:t>40</a:t>
            </a:r>
            <a:r>
              <a:rPr lang="en-US" sz="2500" b="1">
                <a:latin typeface="Arial" charset="0"/>
                <a:cs typeface="Arial" charset="0"/>
              </a:rPr>
              <a:t> (</a:t>
            </a:r>
            <a:r>
              <a:rPr lang="zh-CN" altLang="en-US" sz="2500" b="1">
                <a:latin typeface="Arial" charset="0"/>
                <a:cs typeface="Arial" charset="0"/>
              </a:rPr>
              <a:t>大卫的统治； 王上</a:t>
            </a:r>
            <a:r>
              <a:rPr lang="en-US" altLang="zh-CN" sz="2500" b="1">
                <a:latin typeface="Arial" charset="0"/>
                <a:cs typeface="Arial" charset="0"/>
              </a:rPr>
              <a:t>2</a:t>
            </a:r>
            <a:r>
              <a:rPr lang="zh-CN" altLang="en-US" sz="2500" b="1">
                <a:latin typeface="Arial" charset="0"/>
                <a:cs typeface="Arial" charset="0"/>
              </a:rPr>
              <a:t>：</a:t>
            </a:r>
            <a:r>
              <a:rPr lang="en-US" altLang="zh-CN" sz="2500" b="1">
                <a:latin typeface="Arial" charset="0"/>
                <a:cs typeface="Arial" charset="0"/>
              </a:rPr>
              <a:t>11</a:t>
            </a:r>
            <a:r>
              <a:rPr lang="en-US" altLang="ja-JP" sz="2500" b="1">
                <a:latin typeface="Arial" charset="0"/>
                <a:cs typeface="Arial" charset="0"/>
              </a:rPr>
              <a:t>)             = </a:t>
            </a:r>
            <a:r>
              <a:rPr lang="en-US" altLang="ja-JP" sz="2500" b="1">
                <a:solidFill>
                  <a:schemeClr val="accent1"/>
                </a:solidFill>
                <a:latin typeface="Arial" charset="0"/>
                <a:cs typeface="Arial" charset="0"/>
              </a:rPr>
              <a:t>400 </a:t>
            </a:r>
            <a:r>
              <a:rPr lang="zh-CN" altLang="en-US" sz="2500" b="1">
                <a:solidFill>
                  <a:schemeClr val="accent1"/>
                </a:solidFill>
                <a:latin typeface="Arial" charset="0"/>
                <a:cs typeface="Arial" charset="0"/>
              </a:rPr>
              <a:t>年</a:t>
            </a:r>
            <a:endParaRPr lang="en-US" altLang="zh-CN" sz="2500" b="1">
              <a:solidFill>
                <a:schemeClr val="accent1"/>
              </a:solidFill>
              <a:latin typeface="Arial" charset="0"/>
              <a:cs typeface="Arial" charset="0"/>
            </a:endParaRPr>
          </a:p>
          <a:p>
            <a:pPr marL="742950" lvl="1" indent="-285750">
              <a:lnSpc>
                <a:spcPct val="90000"/>
              </a:lnSpc>
              <a:spcBef>
                <a:spcPct val="20000"/>
              </a:spcBef>
              <a:buFontTx/>
              <a:buChar char="-"/>
            </a:pPr>
            <a:endParaRPr lang="en-US" sz="2500" b="1">
              <a:solidFill>
                <a:schemeClr val="accent1"/>
              </a:solidFill>
              <a:latin typeface="Arial" charset="0"/>
              <a:cs typeface="Arial" charset="0"/>
            </a:endParaRPr>
          </a:p>
          <a:p>
            <a:pPr marL="342900" indent="-342900">
              <a:lnSpc>
                <a:spcPct val="90000"/>
              </a:lnSpc>
              <a:spcBef>
                <a:spcPct val="20000"/>
              </a:spcBef>
              <a:buClr>
                <a:schemeClr val="tx2"/>
              </a:buClr>
              <a:buSzPct val="90000"/>
              <a:buFont typeface="Symbol" charset="0"/>
              <a:buChar char="¨"/>
            </a:pPr>
            <a:r>
              <a:rPr lang="zh-CN" altLang="en-US" sz="3000" b="1">
                <a:latin typeface="Arial" charset="0"/>
                <a:cs typeface="Arial" charset="0"/>
              </a:rPr>
              <a:t>当我们把士师时代的年数和以色列敌人的统治年数加起来时，其数明显</a:t>
            </a:r>
            <a:r>
              <a:rPr lang="zh-CN" altLang="en-US" sz="3000" b="1">
                <a:solidFill>
                  <a:srgbClr val="FFAE0D"/>
                </a:solidFill>
                <a:latin typeface="Arial" charset="0"/>
                <a:cs typeface="Arial" charset="0"/>
              </a:rPr>
              <a:t>超出</a:t>
            </a:r>
            <a:r>
              <a:rPr lang="en-US" altLang="zh-CN" sz="3000" b="1">
                <a:latin typeface="Arial" charset="0"/>
                <a:cs typeface="Arial" charset="0"/>
              </a:rPr>
              <a:t>400</a:t>
            </a:r>
            <a:r>
              <a:rPr lang="zh-CN" altLang="en-US" sz="3000" b="1">
                <a:latin typeface="Arial" charset="0"/>
                <a:cs typeface="Arial" charset="0"/>
              </a:rPr>
              <a:t>年的估计</a:t>
            </a:r>
            <a:r>
              <a:rPr lang="en-US" altLang="zh-CN" sz="3000" b="1">
                <a:latin typeface="Arial" charset="0"/>
                <a:cs typeface="Arial" charset="0"/>
              </a:rPr>
              <a:t>: </a:t>
            </a:r>
            <a:r>
              <a:rPr lang="en-US" altLang="ja-JP" sz="3000" b="1">
                <a:solidFill>
                  <a:schemeClr val="accent1"/>
                </a:solidFill>
                <a:latin typeface="Arial" charset="0"/>
                <a:cs typeface="Arial" charset="0"/>
              </a:rPr>
              <a:t>510+ </a:t>
            </a:r>
            <a:r>
              <a:rPr lang="zh-CN" altLang="en-US" sz="3000" b="1">
                <a:solidFill>
                  <a:schemeClr val="accent1"/>
                </a:solidFill>
                <a:latin typeface="Arial" charset="0"/>
                <a:cs typeface="Arial" charset="0"/>
              </a:rPr>
              <a:t>年</a:t>
            </a:r>
            <a:endParaRPr lang="en-US" sz="3000" b="1">
              <a:solidFill>
                <a:schemeClr val="accent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853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853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853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85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281603"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4"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5"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06" name="Text Box 6"/>
          <p:cNvSpPr txBox="1">
            <a:spLocks noChangeArrowheads="1"/>
          </p:cNvSpPr>
          <p:nvPr/>
        </p:nvSpPr>
        <p:spPr bwMode="auto">
          <a:xfrm>
            <a:off x="990600" y="60325"/>
            <a:ext cx="7696200"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solidFill>
                  <a:srgbClr val="FFFF00"/>
                </a:solidFill>
              </a:rPr>
              <a:t>我们当如何放置士师记？</a:t>
            </a:r>
            <a:endParaRPr lang="en-US" sz="4000" b="1">
              <a:solidFill>
                <a:srgbClr val="FFFF00"/>
              </a:solidFill>
            </a:endParaRPr>
          </a:p>
        </p:txBody>
      </p:sp>
      <p:sp>
        <p:nvSpPr>
          <p:cNvPr id="108551"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108552" name="Group 8"/>
          <p:cNvGrpSpPr>
            <a:grpSpLocks/>
          </p:cNvGrpSpPr>
          <p:nvPr/>
        </p:nvGrpSpPr>
        <p:grpSpPr bwMode="auto">
          <a:xfrm>
            <a:off x="304800" y="4448175"/>
            <a:ext cx="8686800" cy="1800225"/>
            <a:chOff x="192" y="2802"/>
            <a:chExt cx="5472" cy="1134"/>
          </a:xfrm>
        </p:grpSpPr>
        <p:sp>
          <p:nvSpPr>
            <p:cNvPr id="281609" name="Text Box 9"/>
            <p:cNvSpPr txBox="1">
              <a:spLocks noChangeArrowheads="1"/>
            </p:cNvSpPr>
            <p:nvPr/>
          </p:nvSpPr>
          <p:spPr bwMode="auto">
            <a:xfrm>
              <a:off x="4770"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1000</a:t>
              </a:r>
            </a:p>
          </p:txBody>
        </p:sp>
        <p:sp>
          <p:nvSpPr>
            <p:cNvPr id="281610" name="Text Box 10"/>
            <p:cNvSpPr txBox="1">
              <a:spLocks noChangeArrowheads="1"/>
            </p:cNvSpPr>
            <p:nvPr/>
          </p:nvSpPr>
          <p:spPr bwMode="auto">
            <a:xfrm>
              <a:off x="5424" y="2802"/>
              <a:ext cx="240" cy="86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900</a:t>
              </a:r>
            </a:p>
          </p:txBody>
        </p:sp>
        <p:sp>
          <p:nvSpPr>
            <p:cNvPr id="281611" name="Text Box 11"/>
            <p:cNvSpPr txBox="1">
              <a:spLocks noChangeArrowheads="1"/>
            </p:cNvSpPr>
            <p:nvPr/>
          </p:nvSpPr>
          <p:spPr bwMode="auto">
            <a:xfrm>
              <a:off x="4116"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1100</a:t>
              </a:r>
            </a:p>
          </p:txBody>
        </p:sp>
        <p:sp>
          <p:nvSpPr>
            <p:cNvPr id="281612" name="Text Box 12"/>
            <p:cNvSpPr txBox="1">
              <a:spLocks noChangeArrowheads="1"/>
            </p:cNvSpPr>
            <p:nvPr/>
          </p:nvSpPr>
          <p:spPr bwMode="auto">
            <a:xfrm>
              <a:off x="3462"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1200</a:t>
              </a:r>
            </a:p>
          </p:txBody>
        </p:sp>
        <p:sp>
          <p:nvSpPr>
            <p:cNvPr id="281613" name="Text Box 13"/>
            <p:cNvSpPr txBox="1">
              <a:spLocks noChangeArrowheads="1"/>
            </p:cNvSpPr>
            <p:nvPr/>
          </p:nvSpPr>
          <p:spPr bwMode="auto">
            <a:xfrm>
              <a:off x="2808"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1300</a:t>
              </a:r>
            </a:p>
          </p:txBody>
        </p:sp>
        <p:sp>
          <p:nvSpPr>
            <p:cNvPr id="281614" name="Text Box 14"/>
            <p:cNvSpPr txBox="1">
              <a:spLocks noChangeArrowheads="1"/>
            </p:cNvSpPr>
            <p:nvPr/>
          </p:nvSpPr>
          <p:spPr bwMode="auto">
            <a:xfrm>
              <a:off x="2154"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1400</a:t>
              </a:r>
            </a:p>
          </p:txBody>
        </p:sp>
        <p:sp>
          <p:nvSpPr>
            <p:cNvPr id="281615" name="Text Box 15"/>
            <p:cNvSpPr txBox="1">
              <a:spLocks noChangeArrowheads="1"/>
            </p:cNvSpPr>
            <p:nvPr/>
          </p:nvSpPr>
          <p:spPr bwMode="auto">
            <a:xfrm>
              <a:off x="1500"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1500</a:t>
              </a:r>
            </a:p>
          </p:txBody>
        </p:sp>
        <p:sp>
          <p:nvSpPr>
            <p:cNvPr id="281616" name="Text Box 16"/>
            <p:cNvSpPr txBox="1">
              <a:spLocks noChangeArrowheads="1"/>
            </p:cNvSpPr>
            <p:nvPr/>
          </p:nvSpPr>
          <p:spPr bwMode="auto">
            <a:xfrm>
              <a:off x="846"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1600</a:t>
              </a:r>
            </a:p>
          </p:txBody>
        </p:sp>
        <p:sp>
          <p:nvSpPr>
            <p:cNvPr id="281617" name="Text Box 17"/>
            <p:cNvSpPr txBox="1">
              <a:spLocks noChangeArrowheads="1"/>
            </p:cNvSpPr>
            <p:nvPr/>
          </p:nvSpPr>
          <p:spPr bwMode="auto">
            <a:xfrm>
              <a:off x="192" y="2802"/>
              <a:ext cx="240" cy="1134"/>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2800" b="1">
                  <a:solidFill>
                    <a:schemeClr val="bg1"/>
                  </a:solidFill>
                  <a:latin typeface="Times New Roman" pitchFamily="-112" charset="0"/>
                  <a:ea typeface="+mn-ea"/>
                  <a:cs typeface="+mn-cs"/>
                </a:rPr>
                <a:t>1700</a:t>
              </a:r>
            </a:p>
          </p:txBody>
        </p:sp>
      </p:grpSp>
      <p:sp>
        <p:nvSpPr>
          <p:cNvPr id="281618"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19"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0"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1"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2"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3"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281624"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108560"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1626" name="Text Box 26"/>
          <p:cNvSpPr txBox="1">
            <a:spLocks noChangeArrowheads="1"/>
          </p:cNvSpPr>
          <p:nvPr/>
        </p:nvSpPr>
        <p:spPr bwMode="auto">
          <a:xfrm>
            <a:off x="2438400" y="1676400"/>
            <a:ext cx="1447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spcBef>
                <a:spcPct val="50000"/>
              </a:spcBef>
              <a:defRPr/>
            </a:pPr>
            <a:r>
              <a:rPr lang="en-US" sz="3200" b="1">
                <a:solidFill>
                  <a:srgbClr val="DDDDDD"/>
                </a:solidFill>
                <a:latin typeface="Times New Roman" pitchFamily="-112" charset="0"/>
                <a:ea typeface="+mn-ea"/>
                <a:cs typeface="+mn-cs"/>
              </a:rPr>
              <a:t>1446</a:t>
            </a:r>
            <a:r>
              <a:rPr lang="en-US" sz="3200" b="1">
                <a:solidFill>
                  <a:schemeClr val="bg2"/>
                </a:solidFill>
                <a:latin typeface="Times New Roman" pitchFamily="-112" charset="0"/>
                <a:ea typeface="+mn-ea"/>
                <a:cs typeface="+mn-cs"/>
              </a:rPr>
              <a:t> </a:t>
            </a:r>
          </a:p>
        </p:txBody>
      </p:sp>
      <p:sp>
        <p:nvSpPr>
          <p:cNvPr id="281627"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3200" b="1">
                <a:solidFill>
                  <a:schemeClr val="tx2"/>
                </a:solidFill>
                <a:latin typeface="Times New Roman" pitchFamily="-112" charset="0"/>
                <a:ea typeface="+mn-ea"/>
                <a:cs typeface="+mn-cs"/>
              </a:rPr>
              <a:t>966 </a:t>
            </a:r>
          </a:p>
        </p:txBody>
      </p:sp>
      <p:sp>
        <p:nvSpPr>
          <p:cNvPr id="281628"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480 </a:t>
            </a:r>
            <a:r>
              <a:rPr lang="zh-CN" altLang="en-US" sz="3200" b="1">
                <a:solidFill>
                  <a:srgbClr val="DDDDDD"/>
                </a:solidFill>
              </a:rPr>
              <a:t>年</a:t>
            </a:r>
            <a:endParaRPr lang="en-US" sz="3200" b="1">
              <a:solidFill>
                <a:schemeClr val="bg2"/>
              </a:solidFill>
            </a:endParaRPr>
          </a:p>
        </p:txBody>
      </p:sp>
      <p:sp>
        <p:nvSpPr>
          <p:cNvPr id="281629"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0"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大卫</a:t>
            </a:r>
            <a:r>
              <a:rPr lang="en-US" altLang="ja-JP" b="1">
                <a:solidFill>
                  <a:srgbClr val="DDDDDD"/>
                </a:solidFill>
              </a:rPr>
              <a:t> 40 </a:t>
            </a:r>
            <a:r>
              <a:rPr lang="zh-CN" altLang="en-US" b="1">
                <a:solidFill>
                  <a:srgbClr val="DDDDDD"/>
                </a:solidFill>
              </a:rPr>
              <a:t>年</a:t>
            </a:r>
            <a:r>
              <a:rPr lang="en-US" altLang="ja-JP" b="1">
                <a:solidFill>
                  <a:schemeClr val="bg2"/>
                </a:solidFill>
              </a:rPr>
              <a:t> </a:t>
            </a:r>
            <a:endParaRPr lang="en-US" b="1">
              <a:solidFill>
                <a:schemeClr val="bg2"/>
              </a:solidFill>
            </a:endParaRPr>
          </a:p>
        </p:txBody>
      </p:sp>
      <p:sp>
        <p:nvSpPr>
          <p:cNvPr id="281631"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扫罗</a:t>
            </a:r>
            <a:r>
              <a:rPr lang="en-US" altLang="ja-JP" b="1">
                <a:solidFill>
                  <a:srgbClr val="DDDDDD"/>
                </a:solidFill>
              </a:rPr>
              <a:t> 40 </a:t>
            </a:r>
            <a:r>
              <a:rPr lang="zh-CN" altLang="en-US" b="1">
                <a:solidFill>
                  <a:srgbClr val="DDDDDD"/>
                </a:solidFill>
              </a:rPr>
              <a:t>年</a:t>
            </a:r>
            <a:r>
              <a:rPr lang="en-US" altLang="ja-JP" b="1">
                <a:solidFill>
                  <a:schemeClr val="bg2"/>
                </a:solidFill>
              </a:rPr>
              <a:t> </a:t>
            </a:r>
            <a:endParaRPr lang="en-US" b="1">
              <a:solidFill>
                <a:schemeClr val="bg2"/>
              </a:solidFill>
            </a:endParaRPr>
          </a:p>
        </p:txBody>
      </p:sp>
      <p:sp>
        <p:nvSpPr>
          <p:cNvPr id="281632"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360 </a:t>
            </a:r>
            <a:r>
              <a:rPr lang="zh-CN" altLang="en-US" sz="3200" b="1">
                <a:solidFill>
                  <a:srgbClr val="DDDDDD"/>
                </a:solidFill>
              </a:rPr>
              <a:t>年</a:t>
            </a:r>
            <a:endParaRPr lang="en-US" sz="3200" b="1">
              <a:solidFill>
                <a:schemeClr val="bg2"/>
              </a:solidFill>
            </a:endParaRPr>
          </a:p>
        </p:txBody>
      </p:sp>
      <p:sp>
        <p:nvSpPr>
          <p:cNvPr id="281633"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4" name="Text Box 34"/>
          <p:cNvSpPr txBox="1">
            <a:spLocks noChangeArrowheads="1"/>
          </p:cNvSpPr>
          <p:nvPr/>
        </p:nvSpPr>
        <p:spPr bwMode="auto">
          <a:xfrm>
            <a:off x="4572000" y="2514600"/>
            <a:ext cx="1828800" cy="584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DDDDDD"/>
                </a:solidFill>
              </a:rPr>
              <a:t>410 </a:t>
            </a:r>
            <a:r>
              <a:rPr lang="zh-CN" altLang="en-US" sz="3200" b="1">
                <a:solidFill>
                  <a:srgbClr val="DDDDDD"/>
                </a:solidFill>
              </a:rPr>
              <a:t>年</a:t>
            </a:r>
            <a:r>
              <a:rPr lang="en-US" altLang="ja-JP" sz="3200" b="1">
                <a:solidFill>
                  <a:schemeClr val="bg2"/>
                </a:solidFill>
              </a:rPr>
              <a:t> </a:t>
            </a:r>
            <a:endParaRPr lang="en-US" sz="3200" b="1">
              <a:solidFill>
                <a:schemeClr val="bg2"/>
              </a:solidFill>
            </a:endParaRPr>
          </a:p>
        </p:txBody>
      </p:sp>
      <p:sp>
        <p:nvSpPr>
          <p:cNvPr id="281635"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281636"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281637" name="Text Box 37"/>
          <p:cNvSpPr txBox="1">
            <a:spLocks noChangeArrowheads="1"/>
          </p:cNvSpPr>
          <p:nvPr/>
        </p:nvSpPr>
        <p:spPr bwMode="auto">
          <a:xfrm rot="-5365335">
            <a:off x="2019300" y="2705100"/>
            <a:ext cx="28194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DDDDDD"/>
                </a:solidFill>
              </a:rPr>
              <a:t>在旷漂流浪</a:t>
            </a:r>
            <a:r>
              <a:rPr lang="en-US" altLang="ja-JP" b="1">
                <a:solidFill>
                  <a:srgbClr val="DDDDDD"/>
                </a:solidFill>
              </a:rPr>
              <a:t> 40 </a:t>
            </a:r>
            <a:r>
              <a:rPr lang="zh-CN" altLang="en-US" b="1">
                <a:solidFill>
                  <a:srgbClr val="DDDDDD"/>
                </a:solidFill>
              </a:rPr>
              <a:t>年</a:t>
            </a:r>
            <a:endParaRPr lang="en-US" b="1">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29"/>
                                        </p:tgtEl>
                                        <p:attrNameLst>
                                          <p:attrName>style.visibility</p:attrName>
                                        </p:attrNameLst>
                                      </p:cBhvr>
                                      <p:to>
                                        <p:strVal val="visible"/>
                                      </p:to>
                                    </p:set>
                                    <p:animEffect transition="in" filter="fade">
                                      <p:cBhvr>
                                        <p:cTn id="7" dur="500"/>
                                        <p:tgtEl>
                                          <p:spTgt spid="281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30"/>
                                        </p:tgtEl>
                                        <p:attrNameLst>
                                          <p:attrName>style.visibility</p:attrName>
                                        </p:attrNameLst>
                                      </p:cBhvr>
                                      <p:to>
                                        <p:strVal val="visible"/>
                                      </p:to>
                                    </p:set>
                                    <p:animEffect transition="in" filter="fade">
                                      <p:cBhvr>
                                        <p:cTn id="12" dur="500"/>
                                        <p:tgtEl>
                                          <p:spTgt spid="281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31"/>
                                        </p:tgtEl>
                                        <p:attrNameLst>
                                          <p:attrName>style.visibility</p:attrName>
                                        </p:attrNameLst>
                                      </p:cBhvr>
                                      <p:to>
                                        <p:strVal val="visible"/>
                                      </p:to>
                                    </p:set>
                                    <p:animEffect transition="in" filter="fade">
                                      <p:cBhvr>
                                        <p:cTn id="17" dur="500"/>
                                        <p:tgtEl>
                                          <p:spTgt spid="281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1632"/>
                                        </p:tgtEl>
                                        <p:attrNameLst>
                                          <p:attrName>style.visibility</p:attrName>
                                        </p:attrNameLst>
                                      </p:cBhvr>
                                      <p:to>
                                        <p:strVal val="visible"/>
                                      </p:to>
                                    </p:set>
                                    <p:animEffect transition="in" filter="fade">
                                      <p:cBhvr>
                                        <p:cTn id="22" dur="500"/>
                                        <p:tgtEl>
                                          <p:spTgt spid="2816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1633"/>
                                        </p:tgtEl>
                                        <p:attrNameLst>
                                          <p:attrName>style.visibility</p:attrName>
                                        </p:attrNameLst>
                                      </p:cBhvr>
                                      <p:to>
                                        <p:strVal val="visible"/>
                                      </p:to>
                                    </p:set>
                                    <p:animEffect transition="in" filter="fade">
                                      <p:cBhvr>
                                        <p:cTn id="27" dur="500"/>
                                        <p:tgtEl>
                                          <p:spTgt spid="2816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1634"/>
                                        </p:tgtEl>
                                        <p:attrNameLst>
                                          <p:attrName>style.visibility</p:attrName>
                                        </p:attrNameLst>
                                      </p:cBhvr>
                                      <p:to>
                                        <p:strVal val="visible"/>
                                      </p:to>
                                    </p:set>
                                    <p:animEffect transition="in" filter="fade">
                                      <p:cBhvr>
                                        <p:cTn id="32" dur="500"/>
                                        <p:tgtEl>
                                          <p:spTgt spid="2816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1635"/>
                                        </p:tgtEl>
                                        <p:attrNameLst>
                                          <p:attrName>style.visibility</p:attrName>
                                        </p:attrNameLst>
                                      </p:cBhvr>
                                      <p:to>
                                        <p:strVal val="visible"/>
                                      </p:to>
                                    </p:set>
                                    <p:animEffect transition="in" filter="fade">
                                      <p:cBhvr>
                                        <p:cTn id="37" dur="500"/>
                                        <p:tgtEl>
                                          <p:spTgt spid="2816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1636"/>
                                        </p:tgtEl>
                                        <p:attrNameLst>
                                          <p:attrName>style.visibility</p:attrName>
                                        </p:attrNameLst>
                                      </p:cBhvr>
                                      <p:to>
                                        <p:strVal val="visible"/>
                                      </p:to>
                                    </p:set>
                                    <p:animEffect transition="in" filter="fade">
                                      <p:cBhvr>
                                        <p:cTn id="42" dur="500"/>
                                        <p:tgtEl>
                                          <p:spTgt spid="2816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1637"/>
                                        </p:tgtEl>
                                        <p:attrNameLst>
                                          <p:attrName>style.visibility</p:attrName>
                                        </p:attrNameLst>
                                      </p:cBhvr>
                                      <p:to>
                                        <p:strVal val="visible"/>
                                      </p:to>
                                    </p:set>
                                    <p:animEffect transition="in" filter="fade">
                                      <p:cBhvr>
                                        <p:cTn id="47" dur="500"/>
                                        <p:tgtEl>
                                          <p:spTgt spid="281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29" grpId="0" animBg="1"/>
      <p:bldP spid="281630" grpId="0" autoUpdateAnimBg="0"/>
      <p:bldP spid="281631" grpId="0" autoUpdateAnimBg="0"/>
      <p:bldP spid="281632" grpId="0" autoUpdateAnimBg="0"/>
      <p:bldP spid="281633" grpId="0" animBg="1"/>
      <p:bldP spid="281634" grpId="0" autoUpdateAnimBg="0"/>
      <p:bldP spid="281635" grpId="0" animBg="1"/>
      <p:bldP spid="281636" grpId="0" animBg="1"/>
      <p:bldP spid="2816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996" name="Object 12"/>
          <p:cNvGraphicFramePr>
            <a:graphicFrameLocks noChangeAspect="1"/>
          </p:cNvGraphicFramePr>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97986" name="Rectangle 2"/>
          <p:cNvSpPr>
            <a:spLocks noGrp="1" noChangeArrowheads="1"/>
          </p:cNvSpPr>
          <p:nvPr>
            <p:ph type="title"/>
          </p:nvPr>
        </p:nvSpPr>
        <p:spPr>
          <a:xfrm rot="16200000">
            <a:off x="-3124200" y="2971800"/>
            <a:ext cx="7086600" cy="685800"/>
          </a:xfrm>
        </p:spPr>
        <p:txBody>
          <a:bodyPr/>
          <a:lstStyle/>
          <a:p>
            <a:r>
              <a:rPr lang="zh-CN" altLang="en-US" sz="4800" b="1">
                <a:effectLst>
                  <a:outerShdw blurRad="38100" dist="38100" dir="2700000" algn="tl">
                    <a:srgbClr val="000000"/>
                  </a:outerShdw>
                </a:effectLst>
                <a:ea typeface="SimSun" pitchFamily="2" charset="-122"/>
              </a:rPr>
              <a:t>士师统治之年</a:t>
            </a:r>
            <a:r>
              <a:rPr lang="en-US" altLang="en-US" sz="4800"/>
              <a:t> </a:t>
            </a:r>
          </a:p>
        </p:txBody>
      </p:sp>
      <p:sp>
        <p:nvSpPr>
          <p:cNvPr id="2979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CC66"/>
                </a:solidFill>
                <a:latin typeface="Arial" pitchFamily="34" charset="0"/>
                <a:ea typeface="+mn-ea"/>
                <a:cs typeface="+mn-cs"/>
              </a:rPr>
              <a:t>65c</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压迫</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安宁</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总计</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公元前</a:t>
            </a:r>
            <a:r>
              <a:rPr lang="en-US" altLang="zh-CN"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1049</a:t>
            </a: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年参孙去世</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公元前</a:t>
            </a:r>
            <a:r>
              <a:rPr lang="en-US" altLang="zh-CN"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1381</a:t>
            </a: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年米所波大米开始统治</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z="1800" b="1">
              <a:solidFill>
                <a:srgbClr val="FFCC66"/>
              </a:solidFill>
              <a:latin typeface="Arial" pitchFamily="34" charset="0"/>
              <a:ea typeface="+mn-ea"/>
              <a:cs typeface="+mn-cs"/>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rPr>
              <a:t>总计</a:t>
            </a:r>
            <a:endParaRPr lang="en-GB" sz="3600" b="1"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a typeface="+mn-ea"/>
              <a:cs typeface="+mn-cs"/>
            </a:endParaRPr>
          </a:p>
        </p:txBody>
      </p:sp>
    </p:spTree>
    <p:extLst>
      <p:ext uri="{BB962C8B-B14F-4D97-AF65-F5344CB8AC3E}">
        <p14:creationId xmlns:p14="http://schemas.microsoft.com/office/powerpoint/2010/main" val="2256515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zh-CN" altLang="en-US" b="1">
                <a:latin typeface="Arial" charset="0"/>
                <a:ea typeface="ＭＳ Ｐゴシック" charset="0"/>
                <a:cs typeface="ＭＳ Ｐゴシック" charset="0"/>
              </a:rPr>
              <a:t>具有可能性的解释</a:t>
            </a:r>
            <a:endParaRPr lang="en-US" b="1">
              <a:latin typeface="Arial" charset="0"/>
              <a:ea typeface="ＭＳ Ｐゴシック" charset="0"/>
              <a:cs typeface="ＭＳ Ｐゴシック" charset="0"/>
            </a:endParaRPr>
          </a:p>
        </p:txBody>
      </p:sp>
      <p:sp>
        <p:nvSpPr>
          <p:cNvPr id="11264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5701" name="Rectangle 5"/>
          <p:cNvSpPr>
            <a:spLocks noChangeArrowheads="1"/>
          </p:cNvSpPr>
          <p:nvPr/>
        </p:nvSpPr>
        <p:spPr bwMode="auto">
          <a:xfrm>
            <a:off x="1371600" y="18288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609600" indent="-609600">
              <a:spcBef>
                <a:spcPct val="20000"/>
              </a:spcBef>
              <a:buClr>
                <a:schemeClr val="tx2"/>
              </a:buClr>
              <a:buSzPct val="90000"/>
              <a:buFont typeface="Symbol" charset="0"/>
              <a:buAutoNum type="arabicParenR"/>
            </a:pPr>
            <a:r>
              <a:rPr lang="zh-CN" altLang="en-US" sz="3200" b="1">
                <a:solidFill>
                  <a:srgbClr val="F4F4F4"/>
                </a:solidFill>
                <a:latin typeface="Arial" charset="0"/>
                <a:cs typeface="Arial" charset="0"/>
              </a:rPr>
              <a:t>将</a:t>
            </a:r>
            <a:r>
              <a:rPr lang="zh-CN" altLang="en-US" sz="3200" b="1">
                <a:solidFill>
                  <a:schemeClr val="accent1"/>
                </a:solidFill>
                <a:latin typeface="Arial" charset="0"/>
                <a:cs typeface="Arial" charset="0"/>
              </a:rPr>
              <a:t>以色列敌人的逼迫年数</a:t>
            </a:r>
            <a:r>
              <a:rPr lang="zh-CN" altLang="en-US" sz="3200" b="1">
                <a:latin typeface="Arial" charset="0"/>
                <a:cs typeface="Arial" charset="0"/>
              </a:rPr>
              <a:t>也算在士师领导的时期里</a:t>
            </a:r>
            <a:r>
              <a:rPr lang="en-US" altLang="zh-CN" sz="3200" b="1">
                <a:latin typeface="Arial" charset="0"/>
                <a:cs typeface="Arial" charset="0"/>
              </a:rPr>
              <a:t>.</a:t>
            </a:r>
          </a:p>
          <a:p>
            <a:pPr marL="609600" indent="-609600">
              <a:spcBef>
                <a:spcPct val="20000"/>
              </a:spcBef>
              <a:buClr>
                <a:schemeClr val="tx2"/>
              </a:buClr>
              <a:buSzPct val="90000"/>
              <a:buFont typeface="Symbol" charset="0"/>
              <a:buAutoNum type="arabicParenR"/>
            </a:pPr>
            <a:endParaRPr lang="en-US" sz="3200" b="1">
              <a:latin typeface="Arial" charset="0"/>
              <a:cs typeface="Times New Roman" charset="0"/>
            </a:endParaRPr>
          </a:p>
          <a:p>
            <a:pPr marL="609600" indent="-609600">
              <a:spcBef>
                <a:spcPct val="20000"/>
              </a:spcBef>
              <a:buClr>
                <a:schemeClr val="tx2"/>
              </a:buClr>
              <a:buSzPct val="90000"/>
              <a:buFont typeface="Symbol" charset="0"/>
              <a:buAutoNum type="arabicParenR"/>
            </a:pPr>
            <a:r>
              <a:rPr lang="zh-CN" altLang="en-US" sz="3200" b="1">
                <a:solidFill>
                  <a:srgbClr val="F4F4F4"/>
                </a:solidFill>
                <a:latin typeface="Arial" charset="0"/>
                <a:cs typeface="Arial" charset="0"/>
              </a:rPr>
              <a:t>士师的领导有</a:t>
            </a:r>
            <a:r>
              <a:rPr lang="zh-CN" altLang="en-US" sz="3200" b="1">
                <a:solidFill>
                  <a:schemeClr val="accent1"/>
                </a:solidFill>
                <a:latin typeface="Arial" charset="0"/>
                <a:cs typeface="Arial" charset="0"/>
              </a:rPr>
              <a:t>重叠。</a:t>
            </a:r>
            <a:r>
              <a:rPr lang="en-US" altLang="ja-JP" sz="3200" b="1" i="1">
                <a:latin typeface="Arial" charset="0"/>
                <a:cs typeface="Arial" charset="0"/>
              </a:rPr>
              <a:t> </a:t>
            </a:r>
            <a:endParaRPr lang="en-US" altLang="ja-JP" sz="3200" b="1">
              <a:latin typeface="Arial" charset="0"/>
              <a:cs typeface="Times New Roman" charset="0"/>
            </a:endParaRPr>
          </a:p>
          <a:p>
            <a:pPr marL="609600" indent="-609600">
              <a:spcBef>
                <a:spcPct val="20000"/>
              </a:spcBef>
              <a:buClr>
                <a:schemeClr val="tx2"/>
              </a:buClr>
              <a:buSzPct val="90000"/>
              <a:buFont typeface="Symbol" charset="0"/>
              <a:buChar char="¨"/>
            </a:pPr>
            <a:endParaRPr lang="en-US" sz="3200" b="1">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57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57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士师来</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自哪里</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p:txBody>
      </p:sp>
      <p:sp>
        <p:nvSpPr>
          <p:cNvPr id="51" name="Text Box 8"/>
          <p:cNvSpPr txBox="1">
            <a:spLocks noChangeArrowheads="1"/>
          </p:cNvSpPr>
          <p:nvPr/>
        </p:nvSpPr>
        <p:spPr bwMode="auto">
          <a:xfrm>
            <a:off x="2771800" y="36450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以忽</a:t>
            </a:r>
            <a:endParaRPr lang="en-US" b="1" dirty="0">
              <a:solidFill>
                <a:srgbClr val="FFFFFF"/>
              </a:solidFill>
              <a:effectLst>
                <a:glow rad="279400">
                  <a:srgbClr val="000000">
                    <a:alpha val="98000"/>
                  </a:srgbClr>
                </a:glow>
              </a:effectLst>
              <a:latin typeface="Arial" charset="0"/>
              <a:cs typeface="Arial" charset="0"/>
            </a:endParaRPr>
          </a:p>
        </p:txBody>
      </p:sp>
      <p:sp>
        <p:nvSpPr>
          <p:cNvPr id="56" name="Text Box 16"/>
          <p:cNvSpPr txBox="1">
            <a:spLocks noChangeArrowheads="1"/>
          </p:cNvSpPr>
          <p:nvPr/>
        </p:nvSpPr>
        <p:spPr bwMode="auto">
          <a:xfrm>
            <a:off x="2411760" y="328498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p>
        </p:txBody>
      </p:sp>
      <p:sp>
        <p:nvSpPr>
          <p:cNvPr id="57" name="Text Box 17"/>
          <p:cNvSpPr txBox="1">
            <a:spLocks noChangeArrowheads="1"/>
          </p:cNvSpPr>
          <p:nvPr/>
        </p:nvSpPr>
        <p:spPr bwMode="auto">
          <a:xfrm>
            <a:off x="3491880"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基甸</a:t>
            </a:r>
          </a:p>
        </p:txBody>
      </p:sp>
      <p:sp>
        <p:nvSpPr>
          <p:cNvPr id="61" name="Text Box 23"/>
          <p:cNvSpPr txBox="1">
            <a:spLocks noChangeArrowheads="1"/>
          </p:cNvSpPr>
          <p:nvPr/>
        </p:nvSpPr>
        <p:spPr bwMode="auto">
          <a:xfrm>
            <a:off x="2483768" y="2924944"/>
            <a:ext cx="1422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p>
        </p:txBody>
      </p:sp>
      <p:sp>
        <p:nvSpPr>
          <p:cNvPr id="63" name="Text Box 26"/>
          <p:cNvSpPr txBox="1">
            <a:spLocks noChangeArrowheads="1"/>
          </p:cNvSpPr>
          <p:nvPr/>
        </p:nvSpPr>
        <p:spPr bwMode="auto">
          <a:xfrm>
            <a:off x="2699792" y="234888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p>
        </p:txBody>
      </p:sp>
      <p:sp>
        <p:nvSpPr>
          <p:cNvPr id="65" name="Text Box 29"/>
          <p:cNvSpPr txBox="1">
            <a:spLocks noChangeArrowheads="1"/>
          </p:cNvSpPr>
          <p:nvPr/>
        </p:nvSpPr>
        <p:spPr bwMode="auto">
          <a:xfrm>
            <a:off x="4211960" y="198884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p>
        </p:txBody>
      </p:sp>
      <p:sp>
        <p:nvSpPr>
          <p:cNvPr id="67" name="Text Box 32"/>
          <p:cNvSpPr txBox="1">
            <a:spLocks noChangeArrowheads="1"/>
          </p:cNvSpPr>
          <p:nvPr/>
        </p:nvSpPr>
        <p:spPr bwMode="auto">
          <a:xfrm>
            <a:off x="3945037" y="2662064"/>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69" name="Text Box 35"/>
          <p:cNvSpPr txBox="1">
            <a:spLocks noChangeArrowheads="1"/>
          </p:cNvSpPr>
          <p:nvPr/>
        </p:nvSpPr>
        <p:spPr bwMode="auto">
          <a:xfrm>
            <a:off x="2699792" y="4437112"/>
            <a:ext cx="11128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p>
        </p:txBody>
      </p:sp>
      <p:sp>
        <p:nvSpPr>
          <p:cNvPr id="71" name="Text Box 38"/>
          <p:cNvSpPr txBox="1">
            <a:spLocks noChangeArrowheads="1"/>
          </p:cNvSpPr>
          <p:nvPr/>
        </p:nvSpPr>
        <p:spPr bwMode="auto">
          <a:xfrm>
            <a:off x="2555776" y="1628800"/>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p>
        </p:txBody>
      </p:sp>
      <p:sp>
        <p:nvSpPr>
          <p:cNvPr id="73" name="Text Box 41"/>
          <p:cNvSpPr txBox="1">
            <a:spLocks noChangeArrowheads="1"/>
          </p:cNvSpPr>
          <p:nvPr/>
        </p:nvSpPr>
        <p:spPr bwMode="auto">
          <a:xfrm>
            <a:off x="2627784" y="2636912"/>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74" name="Text Box 43"/>
          <p:cNvSpPr txBox="1">
            <a:spLocks noChangeArrowheads="1"/>
          </p:cNvSpPr>
          <p:nvPr/>
        </p:nvSpPr>
        <p:spPr bwMode="auto">
          <a:xfrm>
            <a:off x="1763688" y="4077072"/>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p>
        </p:txBody>
      </p:sp>
      <p:sp>
        <p:nvSpPr>
          <p:cNvPr id="53" name="Text Box 11"/>
          <p:cNvSpPr txBox="1">
            <a:spLocks noChangeArrowheads="1"/>
          </p:cNvSpPr>
          <p:nvPr/>
        </p:nvSpPr>
        <p:spPr bwMode="auto">
          <a:xfrm>
            <a:off x="2627784" y="112474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p>
        </p:txBody>
      </p:sp>
    </p:spTree>
    <p:extLst>
      <p:ext uri="{BB962C8B-B14F-4D97-AF65-F5344CB8AC3E}">
        <p14:creationId xmlns:p14="http://schemas.microsoft.com/office/powerpoint/2010/main" val="24822202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神信实地为以色列兴起了作士师的拯救者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，预表基督的救赎，祂未来也要审判不义并拯救祂的子民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3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zh-CN" altLang="en-US" b="1">
                <a:latin typeface="Arial" charset="0"/>
                <a:ea typeface="ＭＳ Ｐゴシック" charset="0"/>
                <a:cs typeface="Arial" charset="0"/>
              </a:rPr>
              <a:t>我们是如何看待时差的问题</a:t>
            </a:r>
            <a:r>
              <a:rPr lang="en-US" altLang="ja-JP" b="1">
                <a:latin typeface="Arial" charset="0"/>
                <a:ea typeface="ＭＳ Ｐゴシック" charset="0"/>
                <a:cs typeface="Arial" charset="0"/>
              </a:rPr>
              <a:t>?</a:t>
            </a:r>
            <a:endParaRPr lang="en-US" b="1">
              <a:latin typeface="Arial" charset="0"/>
              <a:ea typeface="ＭＳ Ｐゴシック" charset="0"/>
              <a:cs typeface="Arial" charset="0"/>
            </a:endParaRPr>
          </a:p>
        </p:txBody>
      </p:sp>
      <p:sp>
        <p:nvSpPr>
          <p:cNvPr id="116739"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87749"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SzPct val="90000"/>
              <a:buFont typeface="Symbol" charset="0"/>
              <a:buChar char="¨"/>
            </a:pPr>
            <a:r>
              <a:rPr lang="zh-CN" altLang="en-US" sz="4500">
                <a:solidFill>
                  <a:schemeClr val="accent1"/>
                </a:solidFill>
                <a:latin typeface="Arial" charset="0"/>
                <a:cs typeface="Arial" charset="0"/>
              </a:rPr>
              <a:t>圣经</a:t>
            </a:r>
            <a:r>
              <a:rPr lang="zh-CN" altLang="en-US" sz="4500">
                <a:latin typeface="Arial" charset="0"/>
                <a:cs typeface="Arial" charset="0"/>
              </a:rPr>
              <a:t>很清楚记载士师时代横跨</a:t>
            </a:r>
            <a:r>
              <a:rPr lang="en-US" altLang="ja-JP" sz="4500">
                <a:latin typeface="Arial" charset="0"/>
                <a:cs typeface="Arial" charset="0"/>
              </a:rPr>
              <a:t>400</a:t>
            </a:r>
            <a:r>
              <a:rPr lang="zh-CN" altLang="en-US" sz="4500">
                <a:latin typeface="Arial" charset="0"/>
                <a:cs typeface="Arial" charset="0"/>
              </a:rPr>
              <a:t>年</a:t>
            </a:r>
            <a:r>
              <a:rPr lang="en-US" altLang="ja-JP" sz="4500">
                <a:latin typeface="Arial" charset="0"/>
                <a:cs typeface="Arial" charset="0"/>
              </a:rPr>
              <a:t> </a:t>
            </a:r>
          </a:p>
          <a:p>
            <a:pPr marL="342900" indent="-342900">
              <a:lnSpc>
                <a:spcPct val="90000"/>
              </a:lnSpc>
              <a:spcBef>
                <a:spcPct val="20000"/>
              </a:spcBef>
              <a:buClr>
                <a:schemeClr val="tx2"/>
              </a:buClr>
              <a:buSzPct val="90000"/>
              <a:buFont typeface="Symbol" charset="0"/>
              <a:buChar char="¨"/>
            </a:pPr>
            <a:r>
              <a:rPr lang="zh-CN" altLang="en-US" sz="4500">
                <a:latin typeface="Arial" charset="0"/>
                <a:cs typeface="Arial" charset="0"/>
              </a:rPr>
              <a:t>在仔细的观察下</a:t>
            </a:r>
            <a:r>
              <a:rPr lang="en-US" altLang="zh-CN" sz="4500">
                <a:latin typeface="Arial" charset="0"/>
                <a:cs typeface="Arial" charset="0"/>
              </a:rPr>
              <a:t>,</a:t>
            </a:r>
            <a:r>
              <a:rPr lang="zh-CN" altLang="en-US" sz="4500">
                <a:latin typeface="Arial" charset="0"/>
                <a:cs typeface="Arial" charset="0"/>
              </a:rPr>
              <a:t>士师时代的交替有</a:t>
            </a:r>
            <a:r>
              <a:rPr lang="zh-CN" altLang="en-US" sz="4500">
                <a:solidFill>
                  <a:schemeClr val="accent1"/>
                </a:solidFill>
                <a:latin typeface="Arial" charset="0"/>
                <a:cs typeface="Arial" charset="0"/>
              </a:rPr>
              <a:t>重叠</a:t>
            </a:r>
            <a:r>
              <a:rPr lang="zh-CN" altLang="en-US" sz="4500">
                <a:latin typeface="Arial" charset="0"/>
                <a:cs typeface="Arial" charset="0"/>
              </a:rPr>
              <a:t>。</a:t>
            </a:r>
            <a:r>
              <a:rPr lang="en-US" altLang="ja-JP" sz="4500">
                <a:latin typeface="Arial" charset="0"/>
                <a:cs typeface="Arial" charset="0"/>
              </a:rPr>
              <a:t> </a:t>
            </a:r>
            <a:r>
              <a:rPr lang="zh-CN" altLang="en-US" sz="4500">
                <a:latin typeface="Arial" charset="0"/>
                <a:cs typeface="Arial" charset="0"/>
              </a:rPr>
              <a:t>例</a:t>
            </a:r>
            <a:r>
              <a:rPr lang="en-US" altLang="zh-CN" sz="4500">
                <a:latin typeface="Arial" charset="0"/>
                <a:cs typeface="Arial" charset="0"/>
              </a:rPr>
              <a:t>:</a:t>
            </a:r>
            <a:r>
              <a:rPr lang="zh-CN" altLang="en-US" sz="4500">
                <a:latin typeface="Arial" charset="0"/>
                <a:cs typeface="Arial" charset="0"/>
              </a:rPr>
              <a:t>　从耶弗他到参孙的时代明显和非利士人</a:t>
            </a:r>
            <a:r>
              <a:rPr lang="en-US" altLang="zh-CN" sz="4500">
                <a:latin typeface="Arial" charset="0"/>
                <a:cs typeface="Arial" charset="0"/>
              </a:rPr>
              <a:t>40</a:t>
            </a:r>
            <a:r>
              <a:rPr lang="zh-CN" altLang="en-US" sz="4500">
                <a:latin typeface="Arial" charset="0"/>
                <a:cs typeface="Arial" charset="0"/>
              </a:rPr>
              <a:t>年的逼迫和以利及撒母耳服事的时期重叠。</a:t>
            </a:r>
            <a:endParaRPr lang="en-US" altLang="ja-JP" sz="4500">
              <a:latin typeface="Arial" charset="0"/>
              <a:cs typeface="Times New Roman" charset="0"/>
            </a:endParaRPr>
          </a:p>
          <a:p>
            <a:pPr marL="342900" indent="-342900">
              <a:lnSpc>
                <a:spcPct val="90000"/>
              </a:lnSpc>
              <a:spcBef>
                <a:spcPct val="20000"/>
              </a:spcBef>
              <a:buClr>
                <a:schemeClr val="tx2"/>
              </a:buClr>
              <a:buSzPct val="90000"/>
              <a:buFont typeface="Symbol" charset="0"/>
              <a:buChar char="¨"/>
            </a:pPr>
            <a:endParaRPr lang="en-US" sz="320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77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77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0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2750"/>
            <a:ext cx="9144000" cy="64452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18787" name="Rectangle 1027"/>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18788" name="Rectangle 1028"/>
          <p:cNvSpPr>
            <a:spLocks noGrp="1" noChangeArrowheads="1"/>
          </p:cNvSpPr>
          <p:nvPr>
            <p:ph type="subTitle" idx="1"/>
          </p:nvPr>
        </p:nvSpPr>
        <p:spPr>
          <a:xfrm>
            <a:off x="1928813" y="2743200"/>
            <a:ext cx="5691187" cy="990600"/>
          </a:xfrm>
          <a:solidFill>
            <a:schemeClr val="tx1"/>
          </a:solidFill>
        </p:spPr>
        <p:txBody>
          <a:bodyPr/>
          <a:lstStyle/>
          <a:p>
            <a:pPr algn="ctr" eaLnBrk="1" hangingPunct="1">
              <a:buFont typeface="Symbol" charset="0"/>
              <a:buNone/>
            </a:pPr>
            <a:r>
              <a:rPr lang="zh-CN" altLang="en-US" sz="5000" b="1">
                <a:solidFill>
                  <a:schemeClr val="bg2"/>
                </a:solidFill>
                <a:latin typeface="Times New Roman" charset="0"/>
                <a:ea typeface="ＭＳ Ｐゴシック" charset="0"/>
                <a:cs typeface="ＭＳ Ｐゴシック" charset="0"/>
              </a:rPr>
              <a:t>注意重叠的地方！</a:t>
            </a:r>
            <a:endParaRPr lang="en-US" sz="5000" b="1">
              <a:solidFill>
                <a:schemeClr val="bg2"/>
              </a:solidFill>
              <a:latin typeface="Times New Roman" charset="0"/>
              <a:ea typeface="ＭＳ Ｐゴシック" charset="0"/>
              <a:cs typeface="ＭＳ Ｐゴシック" charset="0"/>
            </a:endParaRPr>
          </a:p>
        </p:txBody>
      </p:sp>
      <p:sp>
        <p:nvSpPr>
          <p:cNvPr id="118789" name="Text Box 1029"/>
          <p:cNvSpPr txBox="1">
            <a:spLocks noChangeArrowheads="1"/>
          </p:cNvSpPr>
          <p:nvPr/>
        </p:nvSpPr>
        <p:spPr bwMode="auto">
          <a:xfrm>
            <a:off x="8382000" y="0"/>
            <a:ext cx="762000" cy="73183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18790" name="Oval 1030"/>
          <p:cNvSpPr>
            <a:spLocks noChangeArrowheads="1"/>
          </p:cNvSpPr>
          <p:nvPr/>
        </p:nvSpPr>
        <p:spPr bwMode="auto">
          <a:xfrm>
            <a:off x="142875"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8791" name="Oval 1031"/>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8792" name="TextBox 7"/>
          <p:cNvSpPr txBox="1">
            <a:spLocks noChangeArrowheads="1"/>
          </p:cNvSpPr>
          <p:nvPr/>
        </p:nvSpPr>
        <p:spPr bwMode="auto">
          <a:xfrm>
            <a:off x="214313" y="5929313"/>
            <a:ext cx="1143000" cy="253916"/>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50" b="1">
                <a:solidFill>
                  <a:schemeClr val="bg2"/>
                </a:solidFill>
              </a:rPr>
              <a:t>以笏</a:t>
            </a:r>
            <a:endParaRPr lang="en-US" sz="1050" b="1">
              <a:solidFill>
                <a:schemeClr val="bg2"/>
              </a:solidFill>
            </a:endParaRPr>
          </a:p>
        </p:txBody>
      </p:sp>
      <p:sp>
        <p:nvSpPr>
          <p:cNvPr id="118793" name="TextBox 8"/>
          <p:cNvSpPr txBox="1">
            <a:spLocks noChangeArrowheads="1"/>
          </p:cNvSpPr>
          <p:nvPr/>
        </p:nvSpPr>
        <p:spPr bwMode="auto">
          <a:xfrm>
            <a:off x="500063" y="6286500"/>
            <a:ext cx="500062" cy="246221"/>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00" b="1">
                <a:solidFill>
                  <a:schemeClr val="bg2"/>
                </a:solidFill>
              </a:rPr>
              <a:t>珊迦</a:t>
            </a:r>
            <a:endParaRPr lang="en-US" sz="1000" b="1">
              <a:solidFill>
                <a:schemeClr val="bg2"/>
              </a:solidFill>
            </a:endParaRPr>
          </a:p>
        </p:txBody>
      </p:sp>
      <p:sp>
        <p:nvSpPr>
          <p:cNvPr id="118794" name="TextBox 9"/>
          <p:cNvSpPr txBox="1">
            <a:spLocks noChangeArrowheads="1"/>
          </p:cNvSpPr>
          <p:nvPr/>
        </p:nvSpPr>
        <p:spPr bwMode="auto">
          <a:xfrm>
            <a:off x="6786563" y="6357938"/>
            <a:ext cx="642937" cy="307777"/>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400" b="1">
                <a:solidFill>
                  <a:schemeClr val="bg2"/>
                </a:solidFill>
              </a:rPr>
              <a:t>参孙</a:t>
            </a:r>
            <a:endParaRPr lang="en-US" sz="1400" b="1">
              <a:solidFill>
                <a:schemeClr val="bg2"/>
              </a:solidFill>
            </a:endParaRPr>
          </a:p>
        </p:txBody>
      </p:sp>
      <p:sp>
        <p:nvSpPr>
          <p:cNvPr id="118795" name="TextBox 10"/>
          <p:cNvSpPr txBox="1">
            <a:spLocks noChangeArrowheads="1"/>
          </p:cNvSpPr>
          <p:nvPr/>
        </p:nvSpPr>
        <p:spPr bwMode="auto">
          <a:xfrm>
            <a:off x="6786563" y="6143625"/>
            <a:ext cx="571500" cy="246221"/>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000" b="1" dirty="0">
                <a:solidFill>
                  <a:schemeClr val="bg2"/>
                </a:solidFill>
              </a:rPr>
              <a:t>撒母耳</a:t>
            </a:r>
            <a:endParaRPr lang="en-US" sz="1000" b="1" dirty="0">
              <a:solidFill>
                <a:schemeClr val="bg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01675"/>
            <a:ext cx="8839200" cy="62325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20835"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20836" name="Text Box 4"/>
          <p:cNvSpPr txBox="1">
            <a:spLocks noChangeArrowheads="1"/>
          </p:cNvSpPr>
          <p:nvPr/>
        </p:nvSpPr>
        <p:spPr bwMode="auto">
          <a:xfrm>
            <a:off x="8382000" y="0"/>
            <a:ext cx="762000" cy="73183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20837" name="Oval 5"/>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38" name="Rectangle 6"/>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zh-CN" altLang="en-US" sz="4000" b="1">
                <a:solidFill>
                  <a:schemeClr val="bg2"/>
                </a:solidFill>
                <a:latin typeface="Times New Roman" charset="0"/>
                <a:ea typeface="ＭＳ Ｐゴシック" charset="0"/>
                <a:cs typeface="ＭＳ Ｐゴシック" charset="0"/>
              </a:rPr>
              <a:t>注意重叠的地方！</a:t>
            </a:r>
            <a:endParaRPr lang="en-US" sz="4000" b="1">
              <a:solidFill>
                <a:schemeClr val="bg2"/>
              </a:solidFill>
              <a:latin typeface="Times New Roman" charset="0"/>
              <a:ea typeface="ＭＳ Ｐゴシック" charset="0"/>
              <a:cs typeface="ＭＳ Ｐゴシック" charset="0"/>
            </a:endParaRPr>
          </a:p>
        </p:txBody>
      </p:sp>
      <p:sp>
        <p:nvSpPr>
          <p:cNvPr id="120839" name="TextBox 6"/>
          <p:cNvSpPr txBox="1">
            <a:spLocks noChangeArrowheads="1"/>
          </p:cNvSpPr>
          <p:nvPr/>
        </p:nvSpPr>
        <p:spPr bwMode="auto">
          <a:xfrm>
            <a:off x="428625" y="4071938"/>
            <a:ext cx="3429000" cy="461962"/>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a:solidFill>
                  <a:schemeClr val="bg2"/>
                </a:solidFill>
              </a:rPr>
              <a:t>以笏</a:t>
            </a:r>
            <a:endParaRPr lang="en-US">
              <a:solidFill>
                <a:schemeClr val="bg2"/>
              </a:solidFill>
            </a:endParaRPr>
          </a:p>
        </p:txBody>
      </p:sp>
      <p:sp>
        <p:nvSpPr>
          <p:cNvPr id="120840" name="TextBox 7"/>
          <p:cNvSpPr txBox="1">
            <a:spLocks noChangeArrowheads="1"/>
          </p:cNvSpPr>
          <p:nvPr/>
        </p:nvSpPr>
        <p:spPr bwMode="auto">
          <a:xfrm>
            <a:off x="1500188" y="5214938"/>
            <a:ext cx="1428750" cy="461962"/>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a:solidFill>
                  <a:schemeClr val="bg2"/>
                </a:solidFill>
              </a:rPr>
              <a:t>珊迦</a:t>
            </a:r>
            <a:endParaRPr lang="en-US">
              <a:solidFill>
                <a:schemeClr val="bg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r="-39"/>
          <a:stretch>
            <a:fillRect/>
          </a:stretch>
        </p:blipFill>
        <p:spPr bwMode="auto">
          <a:xfrm>
            <a:off x="0" y="650875"/>
            <a:ext cx="89154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zh-CN" altLang="en-US">
                <a:latin typeface="Times New Roman" charset="0"/>
                <a:ea typeface="ＭＳ Ｐゴシック" charset="0"/>
                <a:cs typeface="ＭＳ Ｐゴシック" charset="0"/>
              </a:rPr>
              <a:t>旧约先贤和士师</a:t>
            </a:r>
            <a:endParaRPr lang="en-US">
              <a:latin typeface="Times New Roman" charset="0"/>
              <a:ea typeface="ＭＳ Ｐゴシック" charset="0"/>
              <a:cs typeface="ＭＳ Ｐゴシック" charset="0"/>
            </a:endParaRPr>
          </a:p>
        </p:txBody>
      </p:sp>
      <p:sp>
        <p:nvSpPr>
          <p:cNvPr id="122884" name="Text Box 4"/>
          <p:cNvSpPr txBox="1">
            <a:spLocks noChangeArrowheads="1"/>
          </p:cNvSpPr>
          <p:nvPr/>
        </p:nvSpPr>
        <p:spPr bwMode="auto">
          <a:xfrm>
            <a:off x="8382000" y="30163"/>
            <a:ext cx="762000" cy="73183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96</a:t>
            </a:r>
          </a:p>
          <a:p>
            <a:pPr eaLnBrk="1" hangingPunct="1"/>
            <a:endParaRPr lang="en-US" sz="1800">
              <a:latin typeface="Arial" charset="0"/>
            </a:endParaRPr>
          </a:p>
        </p:txBody>
      </p:sp>
      <p:sp>
        <p:nvSpPr>
          <p:cNvPr id="122885" name="Oval 5"/>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2886" name="Rectangle 6"/>
          <p:cNvSpPr>
            <a:spLocks noGrp="1" noChangeArrowheads="1"/>
          </p:cNvSpPr>
          <p:nvPr>
            <p:ph type="subTitle" idx="1"/>
          </p:nvPr>
        </p:nvSpPr>
        <p:spPr>
          <a:xfrm>
            <a:off x="3200400" y="3200400"/>
            <a:ext cx="4572000" cy="990600"/>
          </a:xfrm>
        </p:spPr>
        <p:txBody>
          <a:bodyPr/>
          <a:lstStyle/>
          <a:p>
            <a:pPr algn="ctr" eaLnBrk="1" hangingPunct="1">
              <a:buFont typeface="Symbol" charset="0"/>
              <a:buNone/>
            </a:pPr>
            <a:r>
              <a:rPr lang="zh-CN" altLang="en-US" sz="4000" b="1">
                <a:solidFill>
                  <a:schemeClr val="bg2"/>
                </a:solidFill>
                <a:latin typeface="Times New Roman" charset="0"/>
                <a:ea typeface="ＭＳ Ｐゴシック" charset="0"/>
                <a:cs typeface="ＭＳ Ｐゴシック" charset="0"/>
              </a:rPr>
              <a:t>注意重叠的地方！</a:t>
            </a:r>
            <a:endParaRPr lang="en-US" sz="4000" b="1">
              <a:solidFill>
                <a:schemeClr val="bg2"/>
              </a:solidFill>
              <a:latin typeface="Times New Roman" charset="0"/>
              <a:ea typeface="ＭＳ Ｐゴシック" charset="0"/>
              <a:cs typeface="ＭＳ Ｐゴシック" charset="0"/>
            </a:endParaRPr>
          </a:p>
        </p:txBody>
      </p:sp>
      <p:sp>
        <p:nvSpPr>
          <p:cNvPr id="122887" name="TextBox 7"/>
          <p:cNvSpPr txBox="1">
            <a:spLocks noChangeArrowheads="1"/>
          </p:cNvSpPr>
          <p:nvPr/>
        </p:nvSpPr>
        <p:spPr bwMode="auto">
          <a:xfrm>
            <a:off x="5857875" y="4286250"/>
            <a:ext cx="1285875" cy="461963"/>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chemeClr val="bg2"/>
                </a:solidFill>
              </a:rPr>
              <a:t>扫罗王</a:t>
            </a:r>
            <a:endParaRPr lang="en-US" b="1">
              <a:solidFill>
                <a:schemeClr val="bg2"/>
              </a:solidFill>
            </a:endParaRPr>
          </a:p>
        </p:txBody>
      </p:sp>
      <p:sp>
        <p:nvSpPr>
          <p:cNvPr id="122888" name="TextBox 8"/>
          <p:cNvSpPr txBox="1">
            <a:spLocks noChangeArrowheads="1"/>
          </p:cNvSpPr>
          <p:nvPr/>
        </p:nvSpPr>
        <p:spPr bwMode="auto">
          <a:xfrm>
            <a:off x="3714750" y="5286375"/>
            <a:ext cx="1071563" cy="323850"/>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b="1">
                <a:solidFill>
                  <a:schemeClr val="bg2"/>
                </a:solidFill>
              </a:rPr>
              <a:t>撒母耳</a:t>
            </a:r>
            <a:endParaRPr lang="en-US" b="1"/>
          </a:p>
        </p:txBody>
      </p:sp>
      <p:sp>
        <p:nvSpPr>
          <p:cNvPr id="122889" name="TextBox 9"/>
          <p:cNvSpPr txBox="1">
            <a:spLocks noChangeArrowheads="1"/>
          </p:cNvSpPr>
          <p:nvPr/>
        </p:nvSpPr>
        <p:spPr bwMode="auto">
          <a:xfrm>
            <a:off x="3643313" y="5786438"/>
            <a:ext cx="857250" cy="323850"/>
          </a:xfrm>
          <a:prstGeom prst="rect">
            <a:avLst/>
          </a:prstGeom>
          <a:solidFill>
            <a:schemeClr val="tx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b="1">
                <a:solidFill>
                  <a:schemeClr val="bg2"/>
                </a:solidFill>
              </a:rPr>
              <a:t>参孙</a:t>
            </a:r>
            <a:endParaRPr lang="en-US" sz="1500" b="1">
              <a:solidFill>
                <a:schemeClr val="bg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698500"/>
            <a:ext cx="9144000" cy="5033963"/>
            <a:chOff x="0" y="698500"/>
            <a:chExt cx="9144000" cy="5033963"/>
          </a:xfrm>
        </p:grpSpPr>
        <p:pic>
          <p:nvPicPr>
            <p:cNvPr id="22323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8500"/>
              <a:ext cx="9144000" cy="503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763688" y="764704"/>
              <a:ext cx="5832648" cy="7200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22323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133600"/>
            <a:ext cx="717550" cy="18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TextBox 1"/>
          <p:cNvSpPr txBox="1">
            <a:spLocks noChangeArrowheads="1"/>
          </p:cNvSpPr>
          <p:nvPr/>
        </p:nvSpPr>
        <p:spPr bwMode="auto">
          <a:xfrm>
            <a:off x="468313" y="2071688"/>
            <a:ext cx="67151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FF"/>
                </a:solidFill>
                <a:latin typeface="Helvetica" charset="0"/>
                <a:cs typeface="Helvetica" charset="0"/>
              </a:rPr>
              <a:t>Othniel</a:t>
            </a:r>
          </a:p>
        </p:txBody>
      </p:sp>
      <p:sp>
        <p:nvSpPr>
          <p:cNvPr id="6" name="Title 1"/>
          <p:cNvSpPr txBox="1">
            <a:spLocks/>
          </p:cNvSpPr>
          <p:nvPr/>
        </p:nvSpPr>
        <p:spPr bwMode="auto">
          <a:xfrm>
            <a:off x="4969" y="260648"/>
            <a:ext cx="9144000"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200" b="1" dirty="0">
                <a:solidFill>
                  <a:srgbClr val="000000"/>
                </a:solidFill>
                <a:latin typeface="Arial" charset="0"/>
                <a:ea typeface="ＭＳ Ｐゴシック" charset="0"/>
              </a:rPr>
              <a:t>Chronology of </a:t>
            </a:r>
            <a:r>
              <a:rPr lang="zh-TW" altLang="en-US" sz="3200" b="1" dirty="0">
                <a:solidFill>
                  <a:srgbClr val="000000"/>
                </a:solidFill>
                <a:latin typeface="Arial" charset="0"/>
                <a:ea typeface="ＭＳ Ｐゴシック" charset="0"/>
              </a:rPr>
              <a:t>士师记 </a:t>
            </a:r>
            <a:r>
              <a:rPr lang="en-US" sz="3200" b="1" dirty="0">
                <a:solidFill>
                  <a:srgbClr val="000000"/>
                </a:solidFill>
                <a:latin typeface="Arial" charset="0"/>
                <a:ea typeface="ＭＳ Ｐゴシック" charset="0"/>
              </a:rPr>
              <a:t> Timeline</a:t>
            </a:r>
          </a:p>
        </p:txBody>
      </p:sp>
      <p:pic>
        <p:nvPicPr>
          <p:cNvPr id="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6536" y="1124744"/>
            <a:ext cx="9144000" cy="503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1318" y="754534"/>
            <a:ext cx="9144000" cy="73025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2400" b="1" dirty="0">
                <a:solidFill>
                  <a:srgbClr val="FF0000"/>
                </a:solidFill>
                <a:latin typeface="Arial" charset="0"/>
                <a:ea typeface="ＭＳ Ｐゴシック" charset="0"/>
              </a:rPr>
              <a:t>The Five Indivisible Units of Chronology</a:t>
            </a:r>
          </a:p>
        </p:txBody>
      </p:sp>
    </p:spTree>
    <p:extLst>
      <p:ext uri="{BB962C8B-B14F-4D97-AF65-F5344CB8AC3E}">
        <p14:creationId xmlns:p14="http://schemas.microsoft.com/office/powerpoint/2010/main" val="1239873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zh-CN" altLang="en-US" sz="5000" b="1">
                <a:latin typeface="Arial" charset="0"/>
                <a:ea typeface="ＭＳ Ｐゴシック" charset="0"/>
                <a:cs typeface="Arial" charset="0"/>
              </a:rPr>
              <a:t>研究结论</a:t>
            </a:r>
            <a:endParaRPr lang="en-US" b="1">
              <a:latin typeface="Arial" charset="0"/>
              <a:ea typeface="ＭＳ Ｐゴシック" charset="0"/>
              <a:cs typeface="Arial" charset="0"/>
            </a:endParaRPr>
          </a:p>
        </p:txBody>
      </p:sp>
      <p:sp>
        <p:nvSpPr>
          <p:cNvPr id="12493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174</a:t>
            </a:r>
          </a:p>
        </p:txBody>
      </p:sp>
      <p:sp>
        <p:nvSpPr>
          <p:cNvPr id="291845" name="Rectangle 5"/>
          <p:cNvSpPr>
            <a:spLocks noChangeArrowheads="1"/>
          </p:cNvSpPr>
          <p:nvPr/>
        </p:nvSpPr>
        <p:spPr bwMode="auto">
          <a:xfrm>
            <a:off x="13716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SzPct val="90000"/>
              <a:buFont typeface="Symbol" charset="0"/>
              <a:buChar char="¨"/>
            </a:pPr>
            <a:r>
              <a:rPr lang="zh-CN" altLang="en-US" sz="3200">
                <a:solidFill>
                  <a:schemeClr val="accent1"/>
                </a:solidFill>
                <a:latin typeface="Arial" charset="0"/>
                <a:cs typeface="Arial" charset="0"/>
              </a:rPr>
              <a:t>圣经没有足够证据</a:t>
            </a:r>
            <a:r>
              <a:rPr lang="zh-CN" altLang="en-US" sz="3200">
                <a:latin typeface="Arial" charset="0"/>
                <a:cs typeface="Arial" charset="0"/>
              </a:rPr>
              <a:t>确定每位士师领导的准确年数。</a:t>
            </a:r>
            <a:endParaRPr lang="en-US" altLang="ja-JP" sz="3200">
              <a:latin typeface="Arial" charset="0"/>
              <a:cs typeface="Arial" charset="0"/>
            </a:endParaRPr>
          </a:p>
          <a:p>
            <a:pPr marL="342900" indent="-342900">
              <a:spcBef>
                <a:spcPct val="20000"/>
              </a:spcBef>
              <a:buClr>
                <a:schemeClr val="tx2"/>
              </a:buClr>
              <a:buSzPct val="90000"/>
              <a:buFont typeface="Symbol" charset="0"/>
              <a:buChar char="¨"/>
            </a:pPr>
            <a:r>
              <a:rPr lang="zh-CN" altLang="en-US" sz="3200">
                <a:latin typeface="Arial" charset="0"/>
                <a:cs typeface="Arial" charset="0"/>
              </a:rPr>
              <a:t>以色列遭敌人攻陷的经历并</a:t>
            </a:r>
            <a:r>
              <a:rPr lang="zh-CN" altLang="en-US" sz="3200">
                <a:solidFill>
                  <a:schemeClr val="accent1"/>
                </a:solidFill>
                <a:latin typeface="Arial" charset="0"/>
                <a:cs typeface="Arial" charset="0"/>
              </a:rPr>
              <a:t>没有被完全纪录下来</a:t>
            </a:r>
            <a:r>
              <a:rPr lang="zh-CN" altLang="en-US" sz="3200">
                <a:latin typeface="Arial" charset="0"/>
                <a:cs typeface="Arial" charset="0"/>
              </a:rPr>
              <a:t>。</a:t>
            </a:r>
            <a:endParaRPr lang="en-US" altLang="ja-JP" sz="3200">
              <a:solidFill>
                <a:schemeClr val="accent1"/>
              </a:solidFill>
              <a:latin typeface="Arial" charset="0"/>
              <a:cs typeface="Arial" charset="0"/>
            </a:endParaRPr>
          </a:p>
          <a:p>
            <a:pPr marL="342900" indent="-342900">
              <a:spcBef>
                <a:spcPct val="20000"/>
              </a:spcBef>
              <a:buClr>
                <a:schemeClr val="tx2"/>
              </a:buClr>
              <a:buSzPct val="90000"/>
              <a:buFont typeface="Symbol" charset="0"/>
              <a:buChar char="¨"/>
            </a:pPr>
            <a:r>
              <a:rPr lang="zh-CN" altLang="en-US" sz="3200">
                <a:latin typeface="Arial" charset="0"/>
                <a:cs typeface="Arial" charset="0"/>
              </a:rPr>
              <a:t>但是，圣经的历史资料仍然</a:t>
            </a:r>
            <a:r>
              <a:rPr lang="zh-CN" altLang="en-US" sz="3200">
                <a:solidFill>
                  <a:schemeClr val="accent1"/>
                </a:solidFill>
                <a:latin typeface="Arial" charset="0"/>
                <a:cs typeface="Arial" charset="0"/>
              </a:rPr>
              <a:t>准确</a:t>
            </a:r>
            <a:endParaRPr lang="en-US" sz="3200">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18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18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18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466753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1" baseline="0" noProof="0" dirty="0">
                <a:ln w="9525">
                  <a:solidFill>
                    <a:srgbClr val="000000"/>
                  </a:solidFill>
                  <a:round/>
                  <a:headEnd/>
                  <a:tailEnd/>
                </a:ln>
                <a:solidFill>
                  <a:srgbClr val="FFFFFF"/>
                </a:solidFill>
                <a:effectLst/>
                <a:uLnTx/>
                <a:uFillTx/>
                <a:latin typeface="Arial"/>
                <a:ea typeface="Arial"/>
                <a:cs typeface="Arial"/>
              </a:rPr>
              <a:t>非利士人</a:t>
            </a:r>
          </a:p>
        </p:txBody>
      </p:sp>
      <p:sp>
        <p:nvSpPr>
          <p:cNvPr id="185347" name="WordArt 5"/>
          <p:cNvSpPr>
            <a:spLocks noChangeArrowheads="1" noChangeShapeType="1" noTextEdit="1"/>
          </p:cNvSpPr>
          <p:nvPr/>
        </p:nvSpPr>
        <p:spPr bwMode="auto">
          <a:xfrm rot="-4859553">
            <a:off x="2862263" y="5059362"/>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摩押人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亚扪人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亚玛力人</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迦南人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1" name="WordArt 9"/>
          <p:cNvSpPr>
            <a:spLocks noChangeArrowheads="1" noChangeShapeType="1" noTextEdit="1"/>
          </p:cNvSpPr>
          <p:nvPr/>
        </p:nvSpPr>
        <p:spPr bwMode="auto">
          <a:xfrm rot="-2803389">
            <a:off x="1651030" y="4468566"/>
            <a:ext cx="1066800" cy="7466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耶布斯人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2" name="WordArt 10"/>
          <p:cNvSpPr>
            <a:spLocks noChangeArrowheads="1" noChangeShapeType="1" noTextEdit="1"/>
          </p:cNvSpPr>
          <p:nvPr/>
        </p:nvSpPr>
        <p:spPr bwMode="auto">
          <a:xfrm rot="-4443262">
            <a:off x="1926981" y="1013968"/>
            <a:ext cx="1323975" cy="59855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西顿人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4" name="WordArt 12"/>
          <p:cNvSpPr>
            <a:spLocks noChangeArrowheads="1" noChangeShapeType="1" noTextEdit="1"/>
          </p:cNvSpPr>
          <p:nvPr/>
        </p:nvSpPr>
        <p:spPr bwMode="auto">
          <a:xfrm>
            <a:off x="3478212" y="0"/>
            <a:ext cx="1342142"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美索不达米亚人</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以东人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比利洗人</a:t>
            </a:r>
          </a:p>
        </p:txBody>
      </p:sp>
      <p:sp>
        <p:nvSpPr>
          <p:cNvPr id="185357" name="WordArt 15"/>
          <p:cNvSpPr>
            <a:spLocks noChangeArrowheads="1" noChangeShapeType="1" noTextEdit="1"/>
          </p:cNvSpPr>
          <p:nvPr/>
        </p:nvSpPr>
        <p:spPr bwMode="auto">
          <a:xfrm rot="-1139302">
            <a:off x="1652797" y="3805186"/>
            <a:ext cx="966787" cy="39759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希未人</a:t>
            </a:r>
          </a:p>
        </p:txBody>
      </p:sp>
      <p:sp>
        <p:nvSpPr>
          <p:cNvPr id="185358" name="WordArt 16"/>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zh-CN" altLang="en-US" sz="3200" b="1" dirty="0">
                <a:solidFill>
                  <a:schemeClr val="bg1"/>
                </a:solidFill>
                <a:latin typeface="Arial" charset="0"/>
                <a:ea typeface="ＭＳ Ｐゴシック" charset="0"/>
              </a:rPr>
              <a:t>士师时代在迦南地的敌人</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965910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911"/>
            <a:ext cx="9144000" cy="6907696"/>
          </a:xfrm>
          <a:prstGeom prst="rect">
            <a:avLst/>
          </a:prstGeom>
        </p:spPr>
      </p:pic>
      <p:sp>
        <p:nvSpPr>
          <p:cNvPr id="4" name="TextBox 3">
            <a:extLst>
              <a:ext uri="{FF2B5EF4-FFF2-40B4-BE49-F238E27FC236}">
                <a16:creationId xmlns:a16="http://schemas.microsoft.com/office/drawing/2014/main" id="{69677DF6-8193-AF4F-B23F-12710A87DBE8}"/>
              </a:ext>
            </a:extLst>
          </p:cNvPr>
          <p:cNvSpPr txBox="1"/>
          <p:nvPr/>
        </p:nvSpPr>
        <p:spPr>
          <a:xfrm>
            <a:off x="1259632" y="1571274"/>
            <a:ext cx="6336704" cy="2308324"/>
          </a:xfrm>
          <a:prstGeom prst="rect">
            <a:avLst/>
          </a:prstGeom>
          <a:solidFill>
            <a:schemeClr val="bg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在迦南定居的亚兰人和非利士人跟随了迦南人的做法。 亚摩利人进入美索不达米亚时也同样的接受了苏美尔宗教。在这些人群众中</a:t>
            </a:r>
            <a:r>
              <a:rPr kumimoji="0" lang="en-US" altLang="zh-CN"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 </a:t>
            </a: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希伯来人走他们的独立的道路。他们的神是一个独特的神，他要求独家效忠。这与当时所有其他宗教与众不同。</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
        <p:nvSpPr>
          <p:cNvPr id="5" name="TextBox 4">
            <a:extLst>
              <a:ext uri="{FF2B5EF4-FFF2-40B4-BE49-F238E27FC236}">
                <a16:creationId xmlns:a16="http://schemas.microsoft.com/office/drawing/2014/main" id="{ACC29325-FC07-BA4B-AE97-63B45D990103}"/>
              </a:ext>
            </a:extLst>
          </p:cNvPr>
          <p:cNvSpPr txBox="1"/>
          <p:nvPr/>
        </p:nvSpPr>
        <p:spPr>
          <a:xfrm>
            <a:off x="2843808" y="5713246"/>
            <a:ext cx="381642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itchFamily="34" charset="-128"/>
                <a:cs typeface="+mn-cs"/>
              </a:rPr>
              <a:t>WALTER A. ELWELL</a:t>
            </a:r>
          </a:p>
        </p:txBody>
      </p:sp>
    </p:spTree>
    <p:extLst>
      <p:ext uri="{BB962C8B-B14F-4D97-AF65-F5344CB8AC3E}">
        <p14:creationId xmlns:p14="http://schemas.microsoft.com/office/powerpoint/2010/main" val="4004790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00"/>
                </a:solidFill>
                <a:effectLst/>
                <a:uLnTx/>
                <a:uFillTx/>
                <a:latin typeface="Times New Roman" charset="0"/>
                <a:ea typeface="ＭＳ Ｐゴシック" charset="0"/>
              </a:rPr>
              <a:t>军事违令</a:t>
            </a:r>
            <a:endParaRPr kumimoji="0" lang="en-US" altLang="zh-CN" sz="1600" b="0" i="0" u="none" strike="noStrike" kern="0" cap="none" spc="0" normalizeH="0" baseline="0" noProof="0" dirty="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00"/>
                </a:solidFill>
                <a:effectLst/>
                <a:uLnTx/>
                <a:uFillTx/>
                <a:latin typeface="Times New Roman" charset="0"/>
                <a:ea typeface="ＭＳ Ｐゴシック" charset="0"/>
              </a:rPr>
              <a:t>1</a:t>
            </a:r>
            <a:r>
              <a:rPr kumimoji="0" lang="zh-CN" altLang="en-US" sz="1600" b="0" i="0" u="none" strike="noStrike" kern="0" cap="none" spc="0" normalizeH="0" baseline="0" noProof="0" dirty="0">
                <a:ln>
                  <a:noFill/>
                </a:ln>
                <a:solidFill>
                  <a:srgbClr val="FFFF00"/>
                </a:solidFill>
                <a:effectLst/>
                <a:uLnTx/>
                <a:uFillTx/>
                <a:latin typeface="Times New Roman" charset="0"/>
                <a:ea typeface="ＭＳ Ｐゴシック" charset="0"/>
              </a:rPr>
              <a:t>章</a:t>
            </a:r>
            <a:endParaRPr kumimoji="0" lang="en-US" sz="1600" b="0" i="0" u="none" strike="noStrike" kern="0" cap="none" spc="0" normalizeH="0" baseline="0" noProof="0" dirty="0">
              <a:ln>
                <a:noFill/>
              </a:ln>
              <a:solidFill>
                <a:srgbClr val="FFFF00"/>
              </a:solidFill>
              <a:effectLst/>
              <a:uLnTx/>
              <a:uFillTx/>
              <a:latin typeface="Times New Roman" charset="0"/>
              <a:ea typeface="ＭＳ Ｐゴシック" charset="0"/>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a:ln>
                  <a:noFill/>
                </a:ln>
                <a:solidFill>
                  <a:srgbClr val="FFFF00"/>
                </a:solidFill>
                <a:effectLst/>
                <a:uLnTx/>
                <a:uFillTx/>
                <a:latin typeface="Times New Roman" charset="0"/>
                <a:ea typeface="ＭＳ Ｐゴシック" charset="0"/>
              </a:rPr>
              <a:t>属灵悖逆</a:t>
            </a:r>
            <a:endParaRPr kumimoji="0" lang="en-US" altLang="zh-CN" sz="16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00"/>
                </a:solidFill>
                <a:effectLst/>
                <a:uLnTx/>
                <a:uFillTx/>
                <a:latin typeface="Times New Roman" charset="0"/>
                <a:ea typeface="ＭＳ Ｐゴシック" charset="0"/>
              </a:rPr>
              <a:t>2</a:t>
            </a:r>
            <a:r>
              <a:rPr kumimoji="0" lang="zh-CN" altLang="en-US" sz="16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600" b="0" i="0" u="none" strike="noStrike" kern="0" cap="none" spc="0" normalizeH="0" baseline="0" noProof="0">
                <a:ln>
                  <a:noFill/>
                </a:ln>
                <a:solidFill>
                  <a:srgbClr val="FFFF00"/>
                </a:solidFill>
                <a:effectLst/>
                <a:uLnTx/>
                <a:uFillTx/>
                <a:latin typeface="Times New Roman" charset="0"/>
                <a:ea typeface="ＭＳ Ｐゴシック" charset="0"/>
              </a:rPr>
              <a:t>1-5</a:t>
            </a:r>
            <a:endParaRPr kumimoji="0" lang="en-US" sz="1600" b="0" i="0" u="none" strike="noStrike" kern="0" cap="none" spc="0" normalizeH="0" baseline="0" noProof="0">
              <a:ln>
                <a:noFill/>
              </a:ln>
              <a:solidFill>
                <a:srgbClr val="FFFF00"/>
              </a:solidFill>
              <a:effectLst/>
              <a:uLnTx/>
              <a:uFillTx/>
              <a:latin typeface="Times New Roman" charset="0"/>
              <a:ea typeface="ＭＳ Ｐゴシック" charset="0"/>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a:ln>
                  <a:noFill/>
                </a:ln>
                <a:solidFill>
                  <a:srgbClr val="FFFF00"/>
                </a:solidFill>
                <a:effectLst/>
                <a:uLnTx/>
                <a:uFillTx/>
                <a:latin typeface="Times New Roman" charset="0"/>
                <a:ea typeface="ＭＳ Ｐゴシック" charset="0"/>
              </a:rPr>
              <a:t>序言</a:t>
            </a:r>
            <a:endParaRPr kumimoji="0" lang="en-US" altLang="zh-CN" sz="15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2</a:t>
            </a:r>
            <a:r>
              <a:rPr kumimoji="0" lang="zh-CN" altLang="en-US" sz="12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6- 3</a:t>
            </a:r>
            <a:r>
              <a:rPr kumimoji="0" lang="zh-CN" altLang="en-US" sz="12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200" b="0" i="0" u="none" strike="noStrike" kern="0" cap="none" spc="0" normalizeH="0" baseline="0" noProof="0">
                <a:ln>
                  <a:noFill/>
                </a:ln>
                <a:solidFill>
                  <a:srgbClr val="FFFF00"/>
                </a:solidFill>
                <a:effectLst/>
                <a:uLnTx/>
                <a:uFillTx/>
                <a:latin typeface="Times New Roman" charset="0"/>
                <a:ea typeface="ＭＳ Ｐゴシック" charset="0"/>
              </a:rPr>
              <a:t>6</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00"/>
              </a:solidFill>
              <a:effectLst/>
              <a:uLnTx/>
              <a:uFillTx/>
              <a:latin typeface="Times New Roman" charset="0"/>
              <a:ea typeface="ＭＳ Ｐゴシック" charset="0"/>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a:ln>
                  <a:noFill/>
                </a:ln>
                <a:solidFill>
                  <a:srgbClr val="FFFF00"/>
                </a:solidFill>
                <a:effectLst/>
                <a:uLnTx/>
                <a:uFillTx/>
                <a:latin typeface="Times New Roman" charset="0"/>
                <a:ea typeface="ＭＳ Ｐゴシック" charset="0"/>
              </a:rPr>
              <a:t>南部</a:t>
            </a:r>
            <a:endParaRPr kumimoji="0" lang="en-US" altLang="zh-CN" sz="1500" b="0" i="0" u="none" strike="noStrike" kern="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3</a:t>
            </a:r>
            <a:r>
              <a:rPr kumimoji="0" lang="zh-CN" altLang="en-US" sz="11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5- 3</a:t>
            </a:r>
            <a:r>
              <a:rPr kumimoji="0" lang="zh-CN" altLang="en-US" sz="1100" b="0" i="0" u="none" strike="noStrike" kern="0" cap="none" spc="0" normalizeH="0" baseline="0" noProof="0">
                <a:ln>
                  <a:noFill/>
                </a:ln>
                <a:solidFill>
                  <a:srgbClr val="FFFF00"/>
                </a:solidFill>
                <a:effectLst/>
                <a:uLnTx/>
                <a:uFillTx/>
                <a:latin typeface="Times New Roman" charset="0"/>
                <a:ea typeface="ＭＳ Ｐゴシック" charset="0"/>
              </a:rPr>
              <a:t>：</a:t>
            </a:r>
            <a:r>
              <a:rPr kumimoji="0" lang="en-US" altLang="zh-CN" sz="1100" b="0" i="0" u="none" strike="noStrike" kern="0" cap="none" spc="0" normalizeH="0" baseline="0" noProof="0">
                <a:ln>
                  <a:noFill/>
                </a:ln>
                <a:solidFill>
                  <a:srgbClr val="FFFF00"/>
                </a:solidFill>
                <a:effectLst/>
                <a:uLnTx/>
                <a:uFillTx/>
                <a:latin typeface="Times New Roman" charset="0"/>
                <a:ea typeface="ＭＳ Ｐゴシック" charset="0"/>
              </a:rPr>
              <a:t>31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09"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10" restart="whenNotActive" fill="hold" evtFilter="cancelBubble" nodeType="interactiveSeq">
                <p:stCondLst>
                  <p:cond evt="onClick" delay="0">
                    <p:tgtEl>
                      <p:spTgt spid="849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 presetClass="mediacall" presetSubtype="0" fill="hold" nodeType="clickEffect">
                                  <p:stCondLst>
                                    <p:cond delay="0"/>
                                  </p:stCondLst>
                                  <p:childTnLst>
                                    <p:cmd type="call" cmd="togglePause">
                                      <p:cBhvr>
                                        <p:cTn id="114"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神兴起</a:t>
            </a:r>
            <a:r>
              <a:rPr kumimoji="0" lang="zh-TW"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，预表耶稣基督作全世界的最终拯救者、审判者和掌权者。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624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7130919"/>
              </p:ext>
            </p:extLst>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zh-CN" altLang="en-US" dirty="0">
                <a:latin typeface="Arial" charset="0"/>
                <a:ea typeface="ＭＳ Ｐゴシック" charset="0"/>
              </a:rPr>
              <a:t>以色列的士师</a:t>
            </a:r>
            <a:endParaRPr kumimoji="0" lang="en-US" dirty="0">
              <a:latin typeface="Arial" charset="0"/>
              <a:ea typeface="ＭＳ Ｐゴシック" charset="0"/>
            </a:endParaRP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2x</a:t>
            </a:r>
          </a:p>
        </p:txBody>
      </p:sp>
    </p:spTree>
    <p:extLst>
      <p:ext uri="{BB962C8B-B14F-4D97-AF65-F5344CB8AC3E}">
        <p14:creationId xmlns:p14="http://schemas.microsoft.com/office/powerpoint/2010/main" val="22151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俄陀聂在哪里做士师</a:t>
            </a:r>
            <a:r>
              <a:rPr lang="en-US" sz="2800" b="1" dirty="0">
                <a:effectLst>
                  <a:glow rad="127000">
                    <a:schemeClr val="tx1"/>
                  </a:glow>
                </a:effectLst>
                <a:latin typeface="Arial" charset="0"/>
                <a:ea typeface="ＭＳ Ｐゴシック" charset="0"/>
                <a:cs typeface="ＭＳ Ｐゴシック" charset="0"/>
              </a:rPr>
              <a:t>(3:7-11)?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11280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7"/>
          <p:cNvSpPr txBox="1">
            <a:spLocks noChangeArrowheads="1"/>
          </p:cNvSpPr>
          <p:nvPr/>
        </p:nvSpPr>
        <p:spPr bwMode="auto">
          <a:xfrm>
            <a:off x="2258018" y="2415996"/>
            <a:ext cx="18325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glow rad="279400">
                    <a:srgbClr val="000000">
                      <a:alpha val="98000"/>
                    </a:srgbClr>
                  </a:glow>
                </a:effectLst>
                <a:latin typeface="Arial" charset="0"/>
                <a:cs typeface="Arial" charset="0"/>
              </a:rPr>
              <a:t>全以色列</a:t>
            </a:r>
            <a:endParaRPr lang="en-US" sz="3200" b="1" dirty="0">
              <a:solidFill>
                <a:srgbClr val="FFFFFF"/>
              </a:solidFill>
              <a:effectLst>
                <a:glow rad="279400">
                  <a:srgbClr val="000000">
                    <a:alpha val="98000"/>
                  </a:srgbClr>
                </a:glow>
              </a:effectLst>
              <a:latin typeface="Arial" charset="0"/>
              <a:cs typeface="Arial" charset="0"/>
            </a:endParaRP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878464" y="172747"/>
            <a:ext cx="17315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古珊利萨田</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71642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800" b="1" dirty="0">
                      <a:solidFill>
                        <a:srgbClr val="FFFF00"/>
                      </a:solidFill>
                      <a:latin typeface="Arial" charset="0"/>
                    </a:rPr>
                    <a:t>俄陀聂 </a:t>
                  </a:r>
                  <a:r>
                    <a:rPr lang="en-GB" sz="2800" b="1" dirty="0">
                      <a:solidFill>
                        <a:srgbClr val="FFFF00"/>
                      </a:solidFill>
                      <a:latin typeface="Arial" charset="0"/>
                    </a:rPr>
                    <a:t>– </a:t>
                  </a:r>
                  <a:r>
                    <a:rPr lang="en-US" altLang="zh-CN" sz="2800" b="1" dirty="0">
                      <a:solidFill>
                        <a:srgbClr val="FFFF00"/>
                      </a:solidFill>
                      <a:latin typeface="Arial" charset="0"/>
                    </a:rPr>
                    <a:t>(</a:t>
                  </a:r>
                  <a:r>
                    <a:rPr lang="zh-CN" altLang="en-US" sz="2800" b="1" dirty="0">
                      <a:solidFill>
                        <a:srgbClr val="FFFF00"/>
                      </a:solidFill>
                      <a:latin typeface="Arial" charset="0"/>
                    </a:rPr>
                    <a:t>犹大支派</a:t>
                  </a:r>
                  <a:r>
                    <a:rPr lang="en-US" altLang="zh-CN" sz="2800" b="1" dirty="0">
                      <a:solidFill>
                        <a:srgbClr val="FFFF00"/>
                      </a:solidFill>
                      <a:latin typeface="Arial" charset="0"/>
                    </a:rPr>
                    <a:t>), </a:t>
                  </a:r>
                  <a:r>
                    <a:rPr lang="zh-CN" altLang="en-US" sz="2800" b="1" dirty="0">
                      <a:solidFill>
                        <a:srgbClr val="FFFF00"/>
                      </a:solidFill>
                      <a:latin typeface="Arial" charset="0"/>
                    </a:rPr>
                    <a:t>迦勒的侄儿</a:t>
                  </a:r>
                </a:p>
                <a:p>
                  <a:pPr eaLnBrk="0" hangingPunct="0"/>
                  <a:r>
                    <a:rPr lang="en-GB" sz="2800" b="1" dirty="0">
                      <a:solidFill>
                        <a:srgbClr val="FFFF00"/>
                      </a:solidFill>
                      <a:latin typeface="Arial" charset="0"/>
                    </a:rPr>
                    <a:t> </a:t>
                  </a:r>
                </a:p>
                <a:p>
                  <a:pPr eaLnBrk="0" hangingPunct="0"/>
                  <a:endParaRPr lang="en-GB" sz="2800" b="1" dirty="0">
                    <a:solidFill>
                      <a:srgbClr val="FFFF00"/>
                    </a:solidFill>
                    <a:latin typeface="Arial" charset="0"/>
                    <a:cs typeface="Arial"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地点</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cs typeface="Arial" charset="0"/>
                    </a:rPr>
                    <a:t>以色列南部</a:t>
                  </a:r>
                  <a:endParaRPr lang="en-GB" sz="2000" b="1" dirty="0">
                    <a:solidFill>
                      <a:srgbClr val="FFFF00"/>
                    </a:solidFill>
                    <a:latin typeface="Arial" charset="0"/>
                    <a:cs typeface="Arial"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罪</a:t>
                  </a:r>
                  <a:endParaRPr lang="en-GB" sz="2000" b="1" dirty="0">
                    <a:solidFill>
                      <a:srgbClr val="FFFF00"/>
                    </a:solidFill>
                    <a:latin typeface="Arial" charset="0"/>
                  </a:endParaRPr>
                </a:p>
                <a:p>
                  <a:pPr eaLnBrk="0" hangingPunct="0"/>
                  <a:endParaRPr lang="en-GB" sz="2000" b="1" dirty="0">
                    <a:solidFill>
                      <a:srgbClr val="FFFF00"/>
                    </a:solidFill>
                    <a:latin typeface="Arial" charset="0"/>
                    <a:cs typeface="Arial"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行耶和华眼中看为恶的事</a:t>
                  </a:r>
                </a:p>
                <a:p>
                  <a:pPr eaLnBrk="0" hangingPunct="0"/>
                  <a:r>
                    <a:rPr lang="en-US" altLang="zh-CN" sz="2000" b="1" dirty="0">
                      <a:solidFill>
                        <a:srgbClr val="FFFF00"/>
                      </a:solidFill>
                      <a:latin typeface="Arial" charset="0"/>
                    </a:rPr>
                    <a:t>-</a:t>
                  </a:r>
                  <a:r>
                    <a:rPr lang="zh-CN" altLang="en-US" sz="2000" b="1" dirty="0">
                      <a:solidFill>
                        <a:srgbClr val="FFFF00"/>
                      </a:solidFill>
                      <a:latin typeface="Arial" charset="0"/>
                    </a:rPr>
                    <a:t>事奉巴力和亚舍拉</a:t>
                  </a:r>
                  <a:r>
                    <a:rPr lang="en-US" altLang="zh-CN" sz="2000" b="1" dirty="0">
                      <a:solidFill>
                        <a:srgbClr val="FFFF00"/>
                      </a:solidFill>
                      <a:latin typeface="Arial" charset="0"/>
                    </a:rPr>
                    <a:t>(3:7)</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奴役</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美索布达尼亚人 </a:t>
                  </a:r>
                </a:p>
                <a:p>
                  <a:pPr eaLnBrk="0" hangingPunct="0"/>
                  <a:r>
                    <a:rPr lang="en-US" altLang="zh-CN" sz="2000" b="1" dirty="0">
                      <a:solidFill>
                        <a:srgbClr val="FFFF00"/>
                      </a:solidFill>
                      <a:latin typeface="Arial" charset="0"/>
                    </a:rPr>
                    <a:t>-8 </a:t>
                  </a:r>
                  <a:r>
                    <a:rPr lang="zh-CN" altLang="en-US" sz="2000" b="1" dirty="0">
                      <a:solidFill>
                        <a:srgbClr val="FFFF00"/>
                      </a:solidFill>
                      <a:latin typeface="Arial" charset="0"/>
                    </a:rPr>
                    <a:t>年</a:t>
                  </a:r>
                  <a:r>
                    <a:rPr lang="en-US" altLang="zh-CN" sz="2000" b="1" dirty="0">
                      <a:solidFill>
                        <a:srgbClr val="FFFF00"/>
                      </a:solidFill>
                      <a:latin typeface="Arial" charset="0"/>
                    </a:rPr>
                    <a:t>(3:8)</a:t>
                  </a: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代求</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向耶和华呼叫</a:t>
                  </a:r>
                  <a:r>
                    <a:rPr lang="en-US" altLang="zh-CN" sz="2000" b="1" dirty="0">
                      <a:solidFill>
                        <a:srgbClr val="FFFF00"/>
                      </a:solidFill>
                      <a:latin typeface="Arial" charset="0"/>
                    </a:rPr>
                    <a:t>(3:9)</a:t>
                  </a: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静默</a:t>
                  </a:r>
                  <a:endParaRPr lang="en-GB" sz="2000" b="1" dirty="0">
                    <a:solidFill>
                      <a:srgbClr val="FFFF00"/>
                    </a:solidFill>
                    <a:latin typeface="Arial" charset="0"/>
                  </a:endParaRPr>
                </a:p>
                <a:p>
                  <a:pPr eaLnBrk="0" hangingPunct="0"/>
                  <a:r>
                    <a:rPr lang="en-GB" sz="2000" b="1" dirty="0">
                      <a:solidFill>
                        <a:srgbClr val="FFFF00"/>
                      </a:solidFill>
                      <a:latin typeface="Arial" charset="0"/>
                    </a:rPr>
                    <a:t> </a:t>
                  </a:r>
                </a:p>
                <a:p>
                  <a:pPr eaLnBrk="0" hangingPunct="0"/>
                  <a:endParaRPr lang="en-GB" sz="2000" b="1" dirty="0">
                    <a:solidFill>
                      <a:srgbClr val="FFFF00"/>
                    </a:solidFill>
                    <a:latin typeface="Arial" charset="0"/>
                    <a:cs typeface="Arial"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charset="0"/>
                    </a:rPr>
                    <a:t> </a:t>
                  </a:r>
                </a:p>
                <a:p>
                  <a:pPr eaLnBrk="0" hangingPunct="0"/>
                  <a:r>
                    <a:rPr lang="zh-CN" altLang="en-US" sz="2000" b="1" dirty="0">
                      <a:solidFill>
                        <a:srgbClr val="FFFF00"/>
                      </a:solidFill>
                      <a:latin typeface="Arial" charset="0"/>
                    </a:rPr>
                    <a:t>太平</a:t>
                  </a:r>
                  <a:r>
                    <a:rPr lang="en-US" altLang="zh-CN" sz="2000" b="1" dirty="0">
                      <a:solidFill>
                        <a:srgbClr val="FFFF00"/>
                      </a:solidFill>
                      <a:latin typeface="Arial" charset="0"/>
                    </a:rPr>
                    <a:t>40</a:t>
                  </a:r>
                  <a:r>
                    <a:rPr lang="zh-CN" altLang="en-US" sz="2000" b="1" dirty="0">
                      <a:solidFill>
                        <a:srgbClr val="FFFF00"/>
                      </a:solidFill>
                      <a:latin typeface="Arial" charset="0"/>
                    </a:rPr>
                    <a:t>年</a:t>
                  </a:r>
                  <a:r>
                    <a:rPr lang="en-US" altLang="zh-CN" sz="2000" b="1" dirty="0">
                      <a:solidFill>
                        <a:srgbClr val="FFFF00"/>
                      </a:solidFill>
                      <a:latin typeface="Arial" charset="0"/>
                    </a:rPr>
                    <a:t>(3:11)</a:t>
                  </a:r>
                  <a:endParaRPr lang="en-GB" sz="2000" b="1" dirty="0">
                    <a:solidFill>
                      <a:srgbClr val="FFFF00"/>
                    </a:solidFill>
                    <a:latin typeface="Arial" charset="0"/>
                  </a:endParaRPr>
                </a:p>
                <a:p>
                  <a:pPr eaLnBrk="0" hangingPunct="0"/>
                  <a:endParaRPr lang="en-GB" sz="2000" b="1" dirty="0">
                    <a:solidFill>
                      <a:srgbClr val="FFFF00"/>
                    </a:solidFill>
                    <a:latin typeface="Arial" charset="0"/>
                    <a:cs typeface="Arial"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buFontTx/>
                    <a:buAutoNum type="arabicPeriod"/>
                  </a:pPr>
                  <a:r>
                    <a:rPr lang="zh-CN" altLang="en-US" sz="2000" b="1" dirty="0">
                      <a:solidFill>
                        <a:srgbClr val="FFFF00"/>
                      </a:solidFill>
                      <a:latin typeface="Arial" charset="0"/>
                    </a:rPr>
                    <a:t>首位士师，也是最优质的。</a:t>
                  </a:r>
                </a:p>
                <a:p>
                  <a:pPr marL="457200" indent="-457200">
                    <a:buFontTx/>
                    <a:buAutoNum type="arabicPeriod"/>
                  </a:pPr>
                  <a:r>
                    <a:rPr lang="zh-CN" altLang="en-US" sz="2000" b="1" dirty="0">
                      <a:solidFill>
                        <a:srgbClr val="FFFF00"/>
                      </a:solidFill>
                      <a:latin typeface="Arial" charset="0"/>
                    </a:rPr>
                    <a:t>被耶和华的灵恩膏</a:t>
                  </a:r>
                  <a:r>
                    <a:rPr lang="en-US" altLang="zh-CN" sz="2000" b="1" dirty="0">
                      <a:solidFill>
                        <a:srgbClr val="FFFF00"/>
                      </a:solidFill>
                      <a:latin typeface="Arial" charset="0"/>
                    </a:rPr>
                    <a:t>(3:10a)</a:t>
                  </a:r>
                </a:p>
                <a:p>
                  <a:pPr marL="457200" indent="-457200">
                    <a:buFontTx/>
                    <a:buAutoNum type="arabicPeriod"/>
                  </a:pPr>
                  <a:r>
                    <a:rPr lang="zh-CN" altLang="en-US" sz="2000" b="1" dirty="0">
                      <a:solidFill>
                        <a:srgbClr val="FFFF00"/>
                      </a:solidFill>
                      <a:latin typeface="Arial" charset="0"/>
                    </a:rPr>
                    <a:t>出身名门且与迦勒有血缘关系。</a:t>
                  </a: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solidFill>
                  <a:srgbClr val="000000"/>
                </a:solidFill>
                <a:latin typeface="Arial" charset="0"/>
                <a:cs typeface="Arial"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b="1">
                <a:solidFill>
                  <a:srgbClr val="FFFF00"/>
                </a:solidFill>
                <a:latin typeface="Arial" charset="0"/>
              </a:rPr>
              <a:t> </a:t>
            </a:r>
          </a:p>
          <a:p>
            <a:pPr eaLnBrk="0" hangingPunct="0"/>
            <a:endParaRPr lang="en-GB" sz="2000" b="1">
              <a:solidFill>
                <a:srgbClr val="FFFF00"/>
              </a:solidFill>
              <a:latin typeface="Arial" charset="0"/>
              <a:cs typeface="Arial" charset="0"/>
            </a:endParaRPr>
          </a:p>
        </p:txBody>
      </p:sp>
      <p:sp>
        <p:nvSpPr>
          <p:cNvPr id="231427" name="Rectangle 42"/>
          <p:cNvSpPr>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endParaRPr lang="en-US" sz="3200" b="1">
              <a:solidFill>
                <a:srgbClr val="FFFF00"/>
              </a:solidFill>
              <a:latin typeface="Arial" charset="0"/>
              <a:cs typeface="Arial"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zh-CN" altLang="en-US" sz="4000" b="1" dirty="0">
                <a:solidFill>
                  <a:schemeClr val="bg1"/>
                </a:solidFill>
                <a:latin typeface="Arial" charset="0"/>
                <a:ea typeface="ＭＳ Ｐゴシック" charset="0"/>
              </a:rPr>
              <a:t>俄陀聂</a:t>
            </a:r>
            <a:endParaRPr lang="en-US" sz="40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827271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以忽在哪里做士师</a:t>
            </a:r>
            <a:r>
              <a:rPr lang="en-US" sz="2800" b="1" dirty="0">
                <a:effectLst>
                  <a:glow rad="127000">
                    <a:schemeClr val="tx1"/>
                  </a:glow>
                </a:effectLst>
                <a:latin typeface="Arial" charset="0"/>
                <a:ea typeface="ＭＳ Ｐゴシック" charset="0"/>
                <a:cs typeface="ＭＳ Ｐゴシック" charset="0"/>
              </a:rPr>
              <a:t>(3:12-30)?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摩押</a:t>
            </a:r>
            <a:endParaRPr lang="en-US" b="1" dirty="0">
              <a:solidFill>
                <a:srgbClr val="FFFFFF"/>
              </a:solidFill>
              <a:effectLst>
                <a:glow rad="279400">
                  <a:srgbClr val="000000">
                    <a:alpha val="98000"/>
                  </a:srgbClr>
                </a:glow>
              </a:effectLst>
              <a:latin typeface="Arial" charset="0"/>
              <a:cs typeface="Arial"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以笏</a:t>
            </a:r>
          </a:p>
        </p:txBody>
      </p:sp>
    </p:spTree>
    <p:extLst>
      <p:ext uri="{BB962C8B-B14F-4D97-AF65-F5344CB8AC3E}">
        <p14:creationId xmlns:p14="http://schemas.microsoft.com/office/powerpoint/2010/main" val="191943297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zh-CN" altLang="en-US" sz="5400" dirty="0">
                <a:solidFill>
                  <a:schemeClr val="bg1"/>
                </a:solidFill>
                <a:effectLst>
                  <a:glow rad="152400">
                    <a:schemeClr val="tx1"/>
                  </a:glow>
                </a:effectLst>
              </a:rPr>
              <a:t>以忽</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254584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3175" y="-1752600"/>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endParaRPr lang="en-GB" sz="3200">
              <a:latin typeface="Arial" charset="0"/>
              <a:ea typeface="Courier New" charset="0"/>
            </a:endParaRPr>
          </a:p>
        </p:txBody>
      </p:sp>
      <p:grpSp>
        <p:nvGrpSpPr>
          <p:cNvPr id="135171" name="Group 3"/>
          <p:cNvGrpSpPr>
            <a:grpSpLocks/>
          </p:cNvGrpSpPr>
          <p:nvPr/>
        </p:nvGrpSpPr>
        <p:grpSpPr bwMode="auto">
          <a:xfrm>
            <a:off x="914400" y="152400"/>
            <a:ext cx="7543800" cy="6553200"/>
            <a:chOff x="-3" y="308"/>
            <a:chExt cx="3778" cy="5832"/>
          </a:xfrm>
        </p:grpSpPr>
        <p:grpSp>
          <p:nvGrpSpPr>
            <p:cNvPr id="135174" name="Group 4"/>
            <p:cNvGrpSpPr>
              <a:grpSpLocks/>
            </p:cNvGrpSpPr>
            <p:nvPr/>
          </p:nvGrpSpPr>
          <p:grpSpPr bwMode="auto">
            <a:xfrm>
              <a:off x="0" y="308"/>
              <a:ext cx="3772" cy="5832"/>
              <a:chOff x="0" y="308"/>
              <a:chExt cx="3772" cy="5832"/>
            </a:xfrm>
          </p:grpSpPr>
          <p:grpSp>
            <p:nvGrpSpPr>
              <p:cNvPr id="135176" name="Group 5"/>
              <p:cNvGrpSpPr>
                <a:grpSpLocks/>
              </p:cNvGrpSpPr>
              <p:nvPr/>
            </p:nvGrpSpPr>
            <p:grpSpPr bwMode="auto">
              <a:xfrm>
                <a:off x="0" y="308"/>
                <a:ext cx="3772" cy="728"/>
                <a:chOff x="0" y="308"/>
                <a:chExt cx="3772" cy="728"/>
              </a:xfrm>
            </p:grpSpPr>
            <p:sp>
              <p:nvSpPr>
                <p:cNvPr id="135210" name="Rectangle 6"/>
                <p:cNvSpPr>
                  <a:spLocks noChangeArrowheads="1"/>
                </p:cNvSpPr>
                <p:nvPr/>
              </p:nvSpPr>
              <p:spPr bwMode="auto">
                <a:xfrm>
                  <a:off x="43" y="308"/>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a:solidFill>
                        <a:srgbClr val="FFFF00"/>
                      </a:solidFill>
                      <a:latin typeface="Arial" charset="0"/>
                      <a:cs typeface="Courier New" charset="0"/>
                    </a:rPr>
                    <a:t> </a:t>
                  </a:r>
                </a:p>
                <a:p>
                  <a:pPr algn="ctr" eaLnBrk="0" hangingPunct="0"/>
                  <a:r>
                    <a:rPr lang="zh-CN" altLang="en-US" sz="2800" b="1">
                      <a:solidFill>
                        <a:srgbClr val="FFFF00"/>
                      </a:solidFill>
                      <a:latin typeface="Arial" charset="0"/>
                      <a:cs typeface="Courier New" charset="0"/>
                    </a:rPr>
                    <a:t>以笏</a:t>
                  </a:r>
                  <a:r>
                    <a:rPr lang="en-GB" altLang="ja-JP" sz="2800" b="1">
                      <a:solidFill>
                        <a:srgbClr val="FFFF00"/>
                      </a:solidFill>
                      <a:latin typeface="Arial" charset="0"/>
                      <a:cs typeface="Courier New" charset="0"/>
                    </a:rPr>
                    <a:t>(</a:t>
                  </a:r>
                  <a:r>
                    <a:rPr lang="zh-CN" altLang="en-US" sz="2800" b="1">
                      <a:solidFill>
                        <a:srgbClr val="FFFF00"/>
                      </a:solidFill>
                      <a:latin typeface="Arial" charset="0"/>
                      <a:cs typeface="Courier New" charset="0"/>
                    </a:rPr>
                    <a:t>便雅悯支派</a:t>
                  </a:r>
                  <a:r>
                    <a:rPr lang="en-GB" altLang="ja-JP" sz="2800" b="1">
                      <a:solidFill>
                        <a:srgbClr val="FFFF00"/>
                      </a:solidFill>
                      <a:latin typeface="Arial" charset="0"/>
                      <a:cs typeface="Courier New" charset="0"/>
                    </a:rPr>
                    <a:t>), </a:t>
                  </a:r>
                  <a:r>
                    <a:rPr lang="zh-CN" altLang="en-US" sz="2800" b="1">
                      <a:solidFill>
                        <a:srgbClr val="FFFF00"/>
                      </a:solidFill>
                      <a:latin typeface="Arial" charset="0"/>
                      <a:cs typeface="Courier New" charset="0"/>
                    </a:rPr>
                    <a:t>左撇子</a:t>
                  </a:r>
                  <a:endParaRPr lang="en-GB" altLang="ja-JP" sz="2800" b="1">
                    <a:solidFill>
                      <a:srgbClr val="FFFF00"/>
                    </a:solidFill>
                    <a:latin typeface="Arial" charset="0"/>
                    <a:cs typeface="Courier New" charset="0"/>
                  </a:endParaRPr>
                </a:p>
                <a:p>
                  <a:pPr algn="ctr" eaLnBrk="0" hangingPunct="0"/>
                  <a:r>
                    <a:rPr lang="en-GB" sz="2000" b="1">
                      <a:solidFill>
                        <a:srgbClr val="FFFF00"/>
                      </a:solidFill>
                      <a:latin typeface="Arial" charset="0"/>
                      <a:cs typeface="Courier New" charset="0"/>
                    </a:rPr>
                    <a:t> </a:t>
                  </a:r>
                </a:p>
                <a:p>
                  <a:pPr algn="ctr" eaLnBrk="0" hangingPunct="0"/>
                  <a:endParaRPr lang="en-GB" sz="2000" b="1">
                    <a:solidFill>
                      <a:srgbClr val="FFFF00"/>
                    </a:solidFill>
                    <a:latin typeface="Arial" charset="0"/>
                    <a:cs typeface="Arial" charset="0"/>
                  </a:endParaRPr>
                </a:p>
              </p:txBody>
            </p:sp>
            <p:sp>
              <p:nvSpPr>
                <p:cNvPr id="135211"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7" name="Group 8"/>
              <p:cNvGrpSpPr>
                <a:grpSpLocks/>
              </p:cNvGrpSpPr>
              <p:nvPr/>
            </p:nvGrpSpPr>
            <p:grpSpPr bwMode="auto">
              <a:xfrm>
                <a:off x="0" y="1036"/>
                <a:ext cx="998" cy="633"/>
                <a:chOff x="0" y="1036"/>
                <a:chExt cx="998" cy="633"/>
              </a:xfrm>
            </p:grpSpPr>
            <p:sp>
              <p:nvSpPr>
                <p:cNvPr id="135208" name="Rectangle 9"/>
                <p:cNvSpPr>
                  <a:spLocks noChangeArrowheads="1"/>
                </p:cNvSpPr>
                <p:nvPr/>
              </p:nvSpPr>
              <p:spPr bwMode="auto">
                <a:xfrm>
                  <a:off x="43" y="103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地点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209"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8" name="Group 11"/>
              <p:cNvGrpSpPr>
                <a:grpSpLocks/>
              </p:cNvGrpSpPr>
              <p:nvPr/>
            </p:nvGrpSpPr>
            <p:grpSpPr bwMode="auto">
              <a:xfrm>
                <a:off x="998" y="1036"/>
                <a:ext cx="2774" cy="633"/>
                <a:chOff x="998" y="1036"/>
                <a:chExt cx="2774" cy="633"/>
              </a:xfrm>
            </p:grpSpPr>
            <p:sp>
              <p:nvSpPr>
                <p:cNvPr id="135206" name="Rectangle 12"/>
                <p:cNvSpPr>
                  <a:spLocks noChangeArrowheads="1"/>
                </p:cNvSpPr>
                <p:nvPr/>
              </p:nvSpPr>
              <p:spPr bwMode="auto">
                <a:xfrm>
                  <a:off x="1041" y="103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以色列以东南</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35207"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79" name="Group 14"/>
              <p:cNvGrpSpPr>
                <a:grpSpLocks/>
              </p:cNvGrpSpPr>
              <p:nvPr/>
            </p:nvGrpSpPr>
            <p:grpSpPr bwMode="auto">
              <a:xfrm>
                <a:off x="0" y="1669"/>
                <a:ext cx="998" cy="633"/>
                <a:chOff x="0" y="1669"/>
                <a:chExt cx="998" cy="633"/>
              </a:xfrm>
            </p:grpSpPr>
            <p:sp>
              <p:nvSpPr>
                <p:cNvPr id="135204" name="Rectangle 15"/>
                <p:cNvSpPr>
                  <a:spLocks noChangeArrowheads="1"/>
                </p:cNvSpPr>
                <p:nvPr/>
              </p:nvSpPr>
              <p:spPr bwMode="auto">
                <a:xfrm>
                  <a:off x="43" y="1669"/>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罪</a:t>
                  </a:r>
                  <a:endParaRPr lang="en-GB" altLang="ja-JP" sz="2000" b="1">
                    <a:solidFill>
                      <a:srgbClr val="FFFF00"/>
                    </a:solidFill>
                    <a:latin typeface="Arial" charset="0"/>
                    <a:cs typeface="Courier New" charset="0"/>
                  </a:endParaRPr>
                </a:p>
                <a:p>
                  <a:pPr eaLnBrk="0" hangingPunct="0"/>
                  <a:endParaRPr lang="en-GB" sz="2000" b="1">
                    <a:solidFill>
                      <a:srgbClr val="FFFF00"/>
                    </a:solidFill>
                    <a:latin typeface="Arial" charset="0"/>
                    <a:ea typeface="Courier New" charset="0"/>
                  </a:endParaRPr>
                </a:p>
              </p:txBody>
            </p:sp>
            <p:sp>
              <p:nvSpPr>
                <p:cNvPr id="135205"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0" name="Group 17"/>
              <p:cNvGrpSpPr>
                <a:grpSpLocks/>
              </p:cNvGrpSpPr>
              <p:nvPr/>
            </p:nvGrpSpPr>
            <p:grpSpPr bwMode="auto">
              <a:xfrm>
                <a:off x="998" y="1669"/>
                <a:ext cx="2774" cy="633"/>
                <a:chOff x="998" y="1669"/>
                <a:chExt cx="2774" cy="633"/>
              </a:xfrm>
            </p:grpSpPr>
            <p:sp>
              <p:nvSpPr>
                <p:cNvPr id="135202" name="Rectangle 18"/>
                <p:cNvSpPr>
                  <a:spLocks noChangeArrowheads="1"/>
                </p:cNvSpPr>
                <p:nvPr/>
              </p:nvSpPr>
              <p:spPr bwMode="auto">
                <a:xfrm>
                  <a:off x="1041" y="1669"/>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以色列行恶</a:t>
                  </a:r>
                  <a:r>
                    <a:rPr lang="en-GB" altLang="ja-JP" sz="2000" b="1">
                      <a:solidFill>
                        <a:srgbClr val="FFFF00"/>
                      </a:solidFill>
                      <a:latin typeface="Arial" charset="0"/>
                      <a:cs typeface="Courier New" charset="0"/>
                    </a:rPr>
                    <a:t> (3:12a)</a:t>
                  </a:r>
                  <a:endParaRPr lang="en-GB" sz="2000" b="1">
                    <a:solidFill>
                      <a:srgbClr val="FFFF00"/>
                    </a:solidFill>
                    <a:latin typeface="Arial" charset="0"/>
                    <a:ea typeface="Courier New" charset="0"/>
                  </a:endParaRPr>
                </a:p>
              </p:txBody>
            </p:sp>
            <p:sp>
              <p:nvSpPr>
                <p:cNvPr id="135203"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1" name="Group 20"/>
              <p:cNvGrpSpPr>
                <a:grpSpLocks/>
              </p:cNvGrpSpPr>
              <p:nvPr/>
            </p:nvGrpSpPr>
            <p:grpSpPr bwMode="auto">
              <a:xfrm>
                <a:off x="0" y="2302"/>
                <a:ext cx="998" cy="748"/>
                <a:chOff x="0" y="2302"/>
                <a:chExt cx="998" cy="748"/>
              </a:xfrm>
            </p:grpSpPr>
            <p:sp>
              <p:nvSpPr>
                <p:cNvPr id="135200" name="Rectangle 21"/>
                <p:cNvSpPr>
                  <a:spLocks noChangeArrowheads="1"/>
                </p:cNvSpPr>
                <p:nvPr/>
              </p:nvSpPr>
              <p:spPr bwMode="auto">
                <a:xfrm>
                  <a:off x="43" y="2302"/>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奴役</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201"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2" name="Group 23"/>
              <p:cNvGrpSpPr>
                <a:grpSpLocks/>
              </p:cNvGrpSpPr>
              <p:nvPr/>
            </p:nvGrpSpPr>
            <p:grpSpPr bwMode="auto">
              <a:xfrm>
                <a:off x="998" y="2139"/>
                <a:ext cx="2774" cy="911"/>
                <a:chOff x="998" y="2139"/>
                <a:chExt cx="2774" cy="911"/>
              </a:xfrm>
            </p:grpSpPr>
            <p:sp>
              <p:nvSpPr>
                <p:cNvPr id="135198" name="Rectangle 24"/>
                <p:cNvSpPr>
                  <a:spLocks noChangeArrowheads="1"/>
                </p:cNvSpPr>
                <p:nvPr/>
              </p:nvSpPr>
              <p:spPr bwMode="auto">
                <a:xfrm>
                  <a:off x="1041" y="2139"/>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摩押</a:t>
                  </a:r>
                  <a:r>
                    <a:rPr lang="en-GB" altLang="ja-JP"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-18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 (3:14)</a:t>
                  </a:r>
                  <a:endParaRPr lang="en-GB" sz="2000" b="1">
                    <a:solidFill>
                      <a:srgbClr val="FFFF00"/>
                    </a:solidFill>
                    <a:latin typeface="Arial" charset="0"/>
                    <a:ea typeface="Courier New" charset="0"/>
                  </a:endParaRPr>
                </a:p>
              </p:txBody>
            </p:sp>
            <p:sp>
              <p:nvSpPr>
                <p:cNvPr id="135199"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3" name="Group 26"/>
              <p:cNvGrpSpPr>
                <a:grpSpLocks/>
              </p:cNvGrpSpPr>
              <p:nvPr/>
            </p:nvGrpSpPr>
            <p:grpSpPr bwMode="auto">
              <a:xfrm>
                <a:off x="0" y="3050"/>
                <a:ext cx="998" cy="633"/>
                <a:chOff x="0" y="3050"/>
                <a:chExt cx="998" cy="633"/>
              </a:xfrm>
            </p:grpSpPr>
            <p:sp>
              <p:nvSpPr>
                <p:cNvPr id="135196" name="Rectangle 27"/>
                <p:cNvSpPr>
                  <a:spLocks noChangeArrowheads="1"/>
                </p:cNvSpPr>
                <p:nvPr/>
              </p:nvSpPr>
              <p:spPr bwMode="auto">
                <a:xfrm>
                  <a:off x="43" y="305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代求</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197"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4" name="Group 29"/>
              <p:cNvGrpSpPr>
                <a:grpSpLocks/>
              </p:cNvGrpSpPr>
              <p:nvPr/>
            </p:nvGrpSpPr>
            <p:grpSpPr bwMode="auto">
              <a:xfrm>
                <a:off x="998" y="3050"/>
                <a:ext cx="2774" cy="633"/>
                <a:chOff x="998" y="3050"/>
                <a:chExt cx="2774" cy="633"/>
              </a:xfrm>
            </p:grpSpPr>
            <p:sp>
              <p:nvSpPr>
                <p:cNvPr id="135194" name="Rectangle 30"/>
                <p:cNvSpPr>
                  <a:spLocks noChangeArrowheads="1"/>
                </p:cNvSpPr>
                <p:nvPr/>
              </p:nvSpPr>
              <p:spPr bwMode="auto">
                <a:xfrm>
                  <a:off x="1041" y="305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向耶和华呼叫</a:t>
                  </a:r>
                  <a:r>
                    <a:rPr lang="en-GB" altLang="ja-JP" sz="2000" b="1">
                      <a:solidFill>
                        <a:srgbClr val="FFFF00"/>
                      </a:solidFill>
                      <a:latin typeface="Arial" charset="0"/>
                      <a:cs typeface="Courier New" charset="0"/>
                    </a:rPr>
                    <a:t>(3:15)</a:t>
                  </a:r>
                  <a:endParaRPr lang="en-GB" sz="2000" b="1">
                    <a:solidFill>
                      <a:srgbClr val="FFFF00"/>
                    </a:solidFill>
                    <a:latin typeface="Arial" charset="0"/>
                    <a:cs typeface="Courier New" charset="0"/>
                  </a:endParaRPr>
                </a:p>
              </p:txBody>
            </p:sp>
            <p:sp>
              <p:nvSpPr>
                <p:cNvPr id="135195"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5" name="Group 32"/>
              <p:cNvGrpSpPr>
                <a:grpSpLocks/>
              </p:cNvGrpSpPr>
              <p:nvPr/>
            </p:nvGrpSpPr>
            <p:grpSpPr bwMode="auto">
              <a:xfrm>
                <a:off x="0" y="3683"/>
                <a:ext cx="998" cy="633"/>
                <a:chOff x="0" y="3683"/>
                <a:chExt cx="998" cy="633"/>
              </a:xfrm>
            </p:grpSpPr>
            <p:sp>
              <p:nvSpPr>
                <p:cNvPr id="135192" name="Rectangle 33"/>
                <p:cNvSpPr>
                  <a:spLocks noChangeArrowheads="1"/>
                </p:cNvSpPr>
                <p:nvPr/>
              </p:nvSpPr>
              <p:spPr bwMode="auto">
                <a:xfrm>
                  <a:off x="43" y="368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zh-CN" altLang="en-US" sz="2000" b="1">
                      <a:solidFill>
                        <a:srgbClr val="FFFF00"/>
                      </a:solidFill>
                      <a:latin typeface="Arial" charset="0"/>
                      <a:cs typeface="Courier New" charset="0"/>
                    </a:rPr>
                    <a:t>静默</a:t>
                  </a:r>
                  <a:endParaRPr lang="en-GB" altLang="ja-JP" sz="2000" b="1">
                    <a:solidFill>
                      <a:srgbClr val="FFFF00"/>
                    </a:solidFill>
                    <a:latin typeface="Arial" charset="0"/>
                    <a:cs typeface="Courier New" charset="0"/>
                  </a:endParaRPr>
                </a:p>
                <a:p>
                  <a:pPr eaLnBrk="0" hangingPunct="0"/>
                  <a:r>
                    <a:rPr lang="en-GB" sz="2000" b="1">
                      <a:solidFill>
                        <a:srgbClr val="FFFF00"/>
                      </a:solidFill>
                      <a:latin typeface="Arial" charset="0"/>
                      <a:cs typeface="Courier New" charset="0"/>
                    </a:rPr>
                    <a:t> </a:t>
                  </a:r>
                </a:p>
                <a:p>
                  <a:pPr eaLnBrk="0" hangingPunct="0"/>
                  <a:endParaRPr lang="en-GB" sz="2000" b="1">
                    <a:solidFill>
                      <a:srgbClr val="FFFF00"/>
                    </a:solidFill>
                    <a:latin typeface="Arial" charset="0"/>
                    <a:ea typeface="Courier New" charset="0"/>
                  </a:endParaRPr>
                </a:p>
              </p:txBody>
            </p:sp>
            <p:sp>
              <p:nvSpPr>
                <p:cNvPr id="135193"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6" name="Group 35"/>
              <p:cNvGrpSpPr>
                <a:grpSpLocks/>
              </p:cNvGrpSpPr>
              <p:nvPr/>
            </p:nvGrpSpPr>
            <p:grpSpPr bwMode="auto">
              <a:xfrm>
                <a:off x="998" y="3683"/>
                <a:ext cx="2774" cy="633"/>
                <a:chOff x="998" y="3683"/>
                <a:chExt cx="2774" cy="633"/>
              </a:xfrm>
            </p:grpSpPr>
            <p:sp>
              <p:nvSpPr>
                <p:cNvPr id="135190" name="Rectangle 36"/>
                <p:cNvSpPr>
                  <a:spLocks noChangeArrowheads="1"/>
                </p:cNvSpPr>
                <p:nvPr/>
              </p:nvSpPr>
              <p:spPr bwMode="auto">
                <a:xfrm>
                  <a:off x="1041" y="368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a:solidFill>
                        <a:srgbClr val="FFFF00"/>
                      </a:solidFill>
                      <a:latin typeface="Arial" charset="0"/>
                      <a:cs typeface="Courier New" charset="0"/>
                    </a:rPr>
                    <a:t> </a:t>
                  </a:r>
                </a:p>
                <a:p>
                  <a:pPr eaLnBrk="0" hangingPunct="0"/>
                  <a:r>
                    <a:rPr lang="en-GB" sz="2000" b="1">
                      <a:solidFill>
                        <a:srgbClr val="FFFF00"/>
                      </a:solidFill>
                      <a:latin typeface="Arial" charset="0"/>
                      <a:cs typeface="Courier New" charset="0"/>
                    </a:rPr>
                    <a:t>-</a:t>
                  </a:r>
                  <a:r>
                    <a:rPr lang="zh-CN" altLang="en-US" sz="2000" b="1">
                      <a:solidFill>
                        <a:srgbClr val="FFFF00"/>
                      </a:solidFill>
                      <a:latin typeface="Arial" charset="0"/>
                      <a:cs typeface="Courier New" charset="0"/>
                    </a:rPr>
                    <a:t>太平</a:t>
                  </a:r>
                  <a:r>
                    <a:rPr lang="en-US" altLang="zh-CN" sz="2000" b="1">
                      <a:solidFill>
                        <a:srgbClr val="FFFF00"/>
                      </a:solidFill>
                      <a:latin typeface="Arial" charset="0"/>
                      <a:cs typeface="Courier New" charset="0"/>
                    </a:rPr>
                    <a:t>80 </a:t>
                  </a:r>
                  <a:r>
                    <a:rPr lang="zh-CN" altLang="en-US" sz="2000" b="1">
                      <a:solidFill>
                        <a:srgbClr val="FFFF00"/>
                      </a:solidFill>
                      <a:latin typeface="Arial" charset="0"/>
                      <a:cs typeface="Courier New" charset="0"/>
                    </a:rPr>
                    <a:t>年</a:t>
                  </a:r>
                  <a:r>
                    <a:rPr lang="en-GB" altLang="ja-JP" sz="2000" b="1">
                      <a:solidFill>
                        <a:srgbClr val="FFFF00"/>
                      </a:solidFill>
                      <a:latin typeface="Arial" charset="0"/>
                      <a:cs typeface="Courier New" charset="0"/>
                    </a:rPr>
                    <a:t>(3:30)</a:t>
                  </a:r>
                </a:p>
                <a:p>
                  <a:pPr eaLnBrk="0" hangingPunct="0"/>
                  <a:endParaRPr lang="en-GB" sz="2000" b="1">
                    <a:solidFill>
                      <a:srgbClr val="FFFF00"/>
                    </a:solidFill>
                    <a:latin typeface="Arial" charset="0"/>
                    <a:ea typeface="Courier New" charset="0"/>
                  </a:endParaRPr>
                </a:p>
              </p:txBody>
            </p:sp>
            <p:sp>
              <p:nvSpPr>
                <p:cNvPr id="135191"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nvGrpSpPr>
              <p:cNvPr id="135187" name="Group 38"/>
              <p:cNvGrpSpPr>
                <a:grpSpLocks/>
              </p:cNvGrpSpPr>
              <p:nvPr/>
            </p:nvGrpSpPr>
            <p:grpSpPr bwMode="auto">
              <a:xfrm>
                <a:off x="0" y="4316"/>
                <a:ext cx="3772" cy="1824"/>
                <a:chOff x="0" y="4316"/>
                <a:chExt cx="3772" cy="1824"/>
              </a:xfrm>
            </p:grpSpPr>
            <p:sp>
              <p:nvSpPr>
                <p:cNvPr id="135188" name="Rectangle 39"/>
                <p:cNvSpPr>
                  <a:spLocks noChangeArrowheads="1"/>
                </p:cNvSpPr>
                <p:nvPr/>
              </p:nvSpPr>
              <p:spPr bwMode="auto">
                <a:xfrm>
                  <a:off x="43" y="4316"/>
                  <a:ext cx="3686"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buFontTx/>
                    <a:buAutoNum type="arabicPeriod"/>
                  </a:pPr>
                  <a:r>
                    <a:rPr lang="zh-CN" altLang="en-US" sz="1800" b="1">
                      <a:solidFill>
                        <a:srgbClr val="FFFF00"/>
                      </a:solidFill>
                      <a:latin typeface="Arial" charset="0"/>
                      <a:cs typeface="Courier New" charset="0"/>
                    </a:rPr>
                    <a:t>左撇子，出人意料。</a:t>
                  </a:r>
                  <a:endParaRPr lang="en-GB" altLang="ja-JP" sz="1800" b="1">
                    <a:solidFill>
                      <a:srgbClr val="FFFF00"/>
                    </a:solidFill>
                    <a:latin typeface="Arial" charset="0"/>
                    <a:cs typeface="Courier New" charset="0"/>
                  </a:endParaRPr>
                </a:p>
                <a:p>
                  <a:pPr marL="365125" indent="-365125" eaLnBrk="0" hangingPunct="0">
                    <a:buFontTx/>
                    <a:buAutoNum type="arabicPeriod"/>
                  </a:pPr>
                  <a:r>
                    <a:rPr lang="zh-CN" altLang="en-US" sz="1800" b="1">
                      <a:solidFill>
                        <a:srgbClr val="FFFF00"/>
                      </a:solidFill>
                      <a:latin typeface="Arial" charset="0"/>
                      <a:cs typeface="Courier New" charset="0"/>
                    </a:rPr>
                    <a:t>意外的拯救者：</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     a. </a:t>
                  </a:r>
                  <a:r>
                    <a:rPr lang="zh-CN" altLang="en-US" sz="1800" b="1">
                      <a:solidFill>
                        <a:srgbClr val="FFFF00"/>
                      </a:solidFill>
                      <a:latin typeface="Arial" charset="0"/>
                      <a:cs typeface="Courier New" charset="0"/>
                    </a:rPr>
                    <a:t>以色列视他为送贡品的差使而不是英雄</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     b. </a:t>
                  </a:r>
                  <a:r>
                    <a:rPr lang="zh-CN" altLang="en-US" sz="1800" b="1">
                      <a:solidFill>
                        <a:srgbClr val="FFFF00"/>
                      </a:solidFill>
                      <a:latin typeface="Arial" charset="0"/>
                      <a:cs typeface="Courier New" charset="0"/>
                    </a:rPr>
                    <a:t>伊矶伦视以笏为一个畸形，软弱的刺客。</a:t>
                  </a:r>
                  <a:endParaRPr lang="en-GB" altLang="ja-JP" sz="1800" b="1">
                    <a:solidFill>
                      <a:srgbClr val="FFFF00"/>
                    </a:solidFill>
                    <a:latin typeface="Arial" charset="0"/>
                    <a:cs typeface="Courier New" charset="0"/>
                  </a:endParaRPr>
                </a:p>
                <a:p>
                  <a:pPr marL="365125" indent="-365125" eaLnBrk="0" hangingPunct="0"/>
                  <a:r>
                    <a:rPr lang="en-GB" sz="1800" b="1">
                      <a:solidFill>
                        <a:srgbClr val="FFFF00"/>
                      </a:solidFill>
                      <a:latin typeface="Arial" charset="0"/>
                      <a:cs typeface="Courier New" charset="0"/>
                    </a:rPr>
                    <a:t>3.	</a:t>
                  </a:r>
                  <a:r>
                    <a:rPr lang="zh-CN" altLang="en-US" sz="1800" b="1">
                      <a:solidFill>
                        <a:srgbClr val="FFFF00"/>
                      </a:solidFill>
                      <a:latin typeface="Arial" charset="0"/>
                      <a:cs typeface="Courier New" charset="0"/>
                    </a:rPr>
                    <a:t>以笏向伊矶伦报告的是 “剑”。</a:t>
                  </a:r>
                  <a:endParaRPr lang="en-GB" altLang="ja-JP" sz="1800" b="1">
                    <a:solidFill>
                      <a:srgbClr val="FFFF00"/>
                    </a:solidFill>
                    <a:latin typeface="Arial" charset="0"/>
                    <a:cs typeface="Courier New" charset="0"/>
                  </a:endParaRPr>
                </a:p>
                <a:p>
                  <a:pPr marL="365125" indent="-365125" eaLnBrk="0" hangingPunct="0">
                    <a:buFontTx/>
                    <a:buAutoNum type="arabicPeriod" startAt="4"/>
                  </a:pPr>
                  <a:r>
                    <a:rPr lang="zh-CN" altLang="en-US" sz="1800" b="1">
                      <a:solidFill>
                        <a:srgbClr val="FFFF00"/>
                      </a:solidFill>
                      <a:latin typeface="Arial" charset="0"/>
                      <a:cs typeface="Courier New" charset="0"/>
                    </a:rPr>
                    <a:t>珊迦（亚拿之子）以赶牛的棍子打死了</a:t>
                  </a:r>
                  <a:r>
                    <a:rPr lang="en-US" altLang="zh-CN" sz="1800" b="1">
                      <a:solidFill>
                        <a:srgbClr val="FFFF00"/>
                      </a:solidFill>
                      <a:latin typeface="Arial" charset="0"/>
                      <a:cs typeface="Courier New" charset="0"/>
                    </a:rPr>
                    <a:t>600 </a:t>
                  </a:r>
                  <a:r>
                    <a:rPr lang="zh-CN" altLang="en-US" sz="1800" b="1">
                      <a:solidFill>
                        <a:srgbClr val="FFFF00"/>
                      </a:solidFill>
                      <a:latin typeface="Arial" charset="0"/>
                      <a:cs typeface="Courier New" charset="0"/>
                    </a:rPr>
                    <a:t>人并在以笏的年代成为东北以色列的拯救者。</a:t>
                  </a:r>
                  <a:endParaRPr lang="en-GB" sz="2000" b="1">
                    <a:solidFill>
                      <a:srgbClr val="FFFF00"/>
                    </a:solidFill>
                    <a:latin typeface="Arial" charset="0"/>
                    <a:cs typeface="Arial" charset="0"/>
                  </a:endParaRPr>
                </a:p>
              </p:txBody>
            </p:sp>
            <p:sp>
              <p:nvSpPr>
                <p:cNvPr id="135189"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grpSp>
        <p:sp>
          <p:nvSpPr>
            <p:cNvPr id="135175"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a:latin typeface="Arial" charset="0"/>
                <a:cs typeface="Arial" charset="0"/>
              </a:endParaRPr>
            </a:p>
          </p:txBody>
        </p:sp>
      </p:grpSp>
      <p:sp>
        <p:nvSpPr>
          <p:cNvPr id="135172"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a:latin typeface="Arial" charset="0"/>
                <a:cs typeface="Courier New" charset="0"/>
              </a:rPr>
              <a:t> </a:t>
            </a:r>
          </a:p>
          <a:p>
            <a:pPr eaLnBrk="0" hangingPunct="0"/>
            <a:r>
              <a:rPr lang="en-GB" sz="1600">
                <a:latin typeface="Arial" charset="0"/>
                <a:cs typeface="Courier New" charset="0"/>
              </a:rPr>
              <a:t> </a:t>
            </a:r>
          </a:p>
          <a:p>
            <a:pPr eaLnBrk="0" hangingPunct="0"/>
            <a:endParaRPr lang="en-GB" sz="3200">
              <a:latin typeface="Arial" charset="0"/>
              <a:ea typeface="Courier New" charset="0"/>
            </a:endParaRPr>
          </a:p>
        </p:txBody>
      </p:sp>
      <p:sp>
        <p:nvSpPr>
          <p:cNvPr id="135173" name="Rectangle 43"/>
          <p:cNvSpPr>
            <a:spLocks noChangeArrowheads="1"/>
          </p:cNvSpPr>
          <p:nvPr/>
        </p:nvSpPr>
        <p:spPr bwMode="auto">
          <a:xfrm>
            <a:off x="8382000" y="1031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00"/>
                </a:solidFill>
                <a:latin typeface="Arial" charset="0"/>
                <a:cs typeface="Arial" charset="0"/>
              </a:rPr>
              <a:t>176</a:t>
            </a:r>
          </a:p>
        </p:txBody>
      </p:sp>
      <p:sp>
        <p:nvSpPr>
          <p:cNvPr id="45" name="Title 1"/>
          <p:cNvSpPr txBox="1">
            <a:spLocks/>
          </p:cNvSpPr>
          <p:nvPr/>
        </p:nvSpPr>
        <p:spPr bwMode="auto">
          <a:xfrm>
            <a:off x="3059113" y="-26988"/>
            <a:ext cx="3384550" cy="58737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4000" b="1" kern="0" dirty="0">
                <a:solidFill>
                  <a:schemeClr val="bg1"/>
                </a:solidFill>
                <a:latin typeface="Arial" charset="0"/>
                <a:ea typeface="ＭＳ Ｐゴシック" charset="0"/>
              </a:rPr>
              <a:t>以忽</a:t>
            </a:r>
            <a:endParaRPr lang="en-US" sz="4000" b="1" kern="0" dirty="0">
              <a:solidFill>
                <a:schemeClr val="bg1"/>
              </a:solidFill>
              <a:latin typeface="Arial"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珊迦在哪里做士师</a:t>
            </a:r>
            <a:r>
              <a:rPr lang="en-US" sz="2800" b="1" dirty="0">
                <a:effectLst>
                  <a:glow rad="127000">
                    <a:schemeClr val="tx1"/>
                  </a:glow>
                </a:effectLst>
                <a:latin typeface="Arial" charset="0"/>
                <a:ea typeface="ＭＳ Ｐゴシック" charset="0"/>
                <a:cs typeface="ＭＳ Ｐゴシック" charset="0"/>
              </a:rPr>
              <a:t>(3:30)?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8034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endParaRPr lang="en-US" b="1" dirty="0">
              <a:solidFill>
                <a:srgbClr val="FFFFFF"/>
              </a:solidFill>
              <a:effectLst>
                <a:glow rad="279400">
                  <a:srgbClr val="000000">
                    <a:alpha val="98000"/>
                  </a:srgbClr>
                </a:glow>
              </a:effectLst>
              <a:latin typeface="Arial" charset="0"/>
              <a:cs typeface="Arial"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以笏之后，有亚拿的儿子珊迦；他用赶牛棒击杀了六百非利士人；他也拯救了以色列人。</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33870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2788897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8"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9"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属灵悖逆</a:t>
            </a:r>
            <a:endParaRPr lang="en-US" altLang="zh-CN" sz="1600" dirty="0">
              <a:solidFill>
                <a:srgbClr val="FFFF00"/>
              </a:solidFill>
            </a:endParaRPr>
          </a:p>
          <a:p>
            <a:pPr algn="ctr" eaLnBrk="1" hangingPunct="1"/>
            <a:r>
              <a:rPr lang="en-US" sz="1600" dirty="0">
                <a:solidFill>
                  <a:srgbClr val="FFFF00"/>
                </a:solidFill>
              </a:rPr>
              <a:t>2</a:t>
            </a:r>
            <a:r>
              <a:rPr lang="zh-CN" altLang="en-US" sz="1600" dirty="0">
                <a:solidFill>
                  <a:srgbClr val="FFFF00"/>
                </a:solidFill>
              </a:rPr>
              <a:t>：</a:t>
            </a:r>
            <a:r>
              <a:rPr lang="en-US" altLang="zh-CN" sz="1600" dirty="0">
                <a:solidFill>
                  <a:srgbClr val="FFFF00"/>
                </a:solidFill>
              </a:rPr>
              <a:t>1-5</a:t>
            </a:r>
            <a:endParaRPr lang="en-US" sz="1600" dirty="0">
              <a:solidFill>
                <a:srgbClr val="FFFF00"/>
              </a:solidFill>
            </a:endParaRPr>
          </a:p>
        </p:txBody>
      </p:sp>
      <p:sp>
        <p:nvSpPr>
          <p:cNvPr id="50"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序言</a:t>
            </a:r>
            <a:endParaRPr lang="en-US" altLang="zh-CN" sz="1500" dirty="0">
              <a:solidFill>
                <a:srgbClr val="FFFF00"/>
              </a:solidFill>
            </a:endParaRPr>
          </a:p>
          <a:p>
            <a:pPr algn="ctr" eaLnBrk="1" hangingPunct="1"/>
            <a:r>
              <a:rPr lang="en-US" altLang="zh-CN" sz="1200" dirty="0">
                <a:solidFill>
                  <a:srgbClr val="FFFF00"/>
                </a:solidFill>
              </a:rPr>
              <a:t>2</a:t>
            </a:r>
            <a:r>
              <a:rPr lang="zh-CN" altLang="en-US" sz="1200" dirty="0">
                <a:solidFill>
                  <a:srgbClr val="FFFF00"/>
                </a:solidFill>
              </a:rPr>
              <a:t>：</a:t>
            </a:r>
            <a:r>
              <a:rPr lang="en-US" altLang="zh-CN" sz="1200" dirty="0">
                <a:solidFill>
                  <a:srgbClr val="FFFF00"/>
                </a:solidFill>
              </a:rPr>
              <a:t>6- 3</a:t>
            </a:r>
            <a:r>
              <a:rPr lang="zh-CN" altLang="en-US" sz="1200" dirty="0">
                <a:solidFill>
                  <a:srgbClr val="FFFF00"/>
                </a:solidFill>
              </a:rPr>
              <a:t>：</a:t>
            </a:r>
            <a:r>
              <a:rPr lang="en-US" altLang="zh-CN" sz="1200" dirty="0">
                <a:solidFill>
                  <a:srgbClr val="FFFF00"/>
                </a:solidFill>
              </a:rPr>
              <a:t>6</a:t>
            </a:r>
          </a:p>
          <a:p>
            <a:pPr algn="ctr" eaLnBrk="1" hangingPunct="1"/>
            <a:endParaRPr lang="en-US" sz="1500" dirty="0">
              <a:solidFill>
                <a:srgbClr val="FFFF00"/>
              </a:solidFill>
            </a:endParaRPr>
          </a:p>
        </p:txBody>
      </p:sp>
      <p:sp>
        <p:nvSpPr>
          <p:cNvPr id="51" name="TextBox 50"/>
          <p:cNvSpPr txBox="1">
            <a:spLocks noChangeArrowheads="1"/>
          </p:cNvSpPr>
          <p:nvPr/>
        </p:nvSpPr>
        <p:spPr bwMode="auto">
          <a:xfrm>
            <a:off x="2895600"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南部</a:t>
            </a:r>
            <a:endParaRPr lang="en-US" altLang="zh-CN" sz="1500">
              <a:solidFill>
                <a:srgbClr val="FFFF00"/>
              </a:solidFill>
            </a:endParaRPr>
          </a:p>
          <a:p>
            <a:pPr algn="ctr" eaLnBrk="1" hangingPunct="1"/>
            <a:r>
              <a:rPr lang="en-US" altLang="zh-CN" sz="1100">
                <a:solidFill>
                  <a:srgbClr val="FFFF00"/>
                </a:solidFill>
              </a:rPr>
              <a:t>3</a:t>
            </a:r>
            <a:r>
              <a:rPr lang="zh-CN" altLang="en-US" sz="1100">
                <a:solidFill>
                  <a:srgbClr val="FFFF00"/>
                </a:solidFill>
              </a:rPr>
              <a:t>：</a:t>
            </a:r>
            <a:r>
              <a:rPr lang="en-US" altLang="zh-CN" sz="1100">
                <a:solidFill>
                  <a:srgbClr val="FFFF00"/>
                </a:solidFill>
              </a:rPr>
              <a:t>5- 3</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1"/>
          <p:cNvSpPr txBox="1">
            <a:spLocks noChangeArrowheads="1"/>
          </p:cNvSpPr>
          <p:nvPr/>
        </p:nvSpPr>
        <p:spPr bwMode="auto">
          <a:xfrm>
            <a:off x="3467100" y="4643438"/>
            <a:ext cx="928688"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5"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6" restart="whenNotActive" fill="hold" evtFilter="cancelBubble" nodeType="interactiveSeq">
                <p:stCondLst>
                  <p:cond evt="onClick" delay="0">
                    <p:tgtEl>
                      <p:spTgt spid="84995"/>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2" presetClass="mediacall" presetSubtype="0" fill="hold" nodeType="clickEffect">
                                  <p:stCondLst>
                                    <p:cond delay="0"/>
                                  </p:stCondLst>
                                  <p:childTnLst>
                                    <p:cmd type="call" cmd="togglePause">
                                      <p:cBhvr>
                                        <p:cTn id="110"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P spid="5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zh-CN" altLang="en-US" sz="5400" dirty="0">
                <a:solidFill>
                  <a:schemeClr val="bg1"/>
                </a:solidFill>
                <a:effectLst>
                  <a:glow rad="152400">
                    <a:schemeClr val="tx1"/>
                  </a:glow>
                </a:effectLst>
              </a:rPr>
              <a:t>底波拉与</a:t>
            </a:r>
            <a:br>
              <a:rPr lang="en-US" altLang="zh-CN" sz="5400" dirty="0">
                <a:solidFill>
                  <a:schemeClr val="bg1"/>
                </a:solidFill>
                <a:effectLst>
                  <a:glow rad="152400">
                    <a:schemeClr val="tx1"/>
                  </a:glow>
                </a:effectLst>
              </a:rPr>
            </a:br>
            <a:r>
              <a:rPr lang="zh-CN" altLang="en-US" sz="5400" dirty="0">
                <a:solidFill>
                  <a:schemeClr val="bg1"/>
                </a:solidFill>
                <a:effectLst>
                  <a:glow rad="152400">
                    <a:schemeClr val="tx1"/>
                  </a:glow>
                </a:effectLst>
              </a:rPr>
              <a:t>巴拉</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747632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4.xml><?xml version="1.0" encoding="utf-8"?>
<a:theme xmlns:a="http://schemas.openxmlformats.org/drawingml/2006/main" name="2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4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9766</TotalTime>
  <Words>11732</Words>
  <Application>Microsoft Macintosh PowerPoint</Application>
  <PresentationFormat>On-screen Show (4:3)</PresentationFormat>
  <Paragraphs>2116</Paragraphs>
  <Slides>223</Slides>
  <Notes>177</Notes>
  <HiddenSlides>59</HiddenSlides>
  <MMClips>11</MMClips>
  <ScaleCrop>false</ScaleCrop>
  <HeadingPairs>
    <vt:vector size="8" baseType="variant">
      <vt:variant>
        <vt:lpstr>Fonts Used</vt:lpstr>
      </vt:variant>
      <vt:variant>
        <vt:i4>28</vt:i4>
      </vt:variant>
      <vt:variant>
        <vt:lpstr>Theme</vt:lpstr>
      </vt:variant>
      <vt:variant>
        <vt:i4>80</vt:i4>
      </vt:variant>
      <vt:variant>
        <vt:lpstr>Embedded OLE Servers</vt:lpstr>
      </vt:variant>
      <vt:variant>
        <vt:i4>2</vt:i4>
      </vt:variant>
      <vt:variant>
        <vt:lpstr>Slide Titles</vt:lpstr>
      </vt:variant>
      <vt:variant>
        <vt:i4>223</vt:i4>
      </vt:variant>
    </vt:vector>
  </HeadingPairs>
  <TitlesOfParts>
    <vt:vector size="333" baseType="lpstr">
      <vt:lpstr>Brush Script MT</vt:lpstr>
      <vt:lpstr>FZLiBian-S02S</vt:lpstr>
      <vt:lpstr>MS PGothic</vt:lpstr>
      <vt:lpstr>MS PGothic</vt:lpstr>
      <vt:lpstr>Osaka</vt:lpstr>
      <vt:lpstr>SimSun</vt:lpstr>
      <vt:lpstr>Times</vt:lpstr>
      <vt:lpstr>Apple Chancery</vt:lpstr>
      <vt:lpstr>Arial</vt:lpstr>
      <vt:lpstr>Arial Black</vt:lpstr>
      <vt:lpstr>Arial Narrow</vt:lpstr>
      <vt:lpstr>Arial Rounded MT Bold</vt:lpstr>
      <vt:lpstr>Book Antiqua</vt:lpstr>
      <vt:lpstr>Calibri</vt:lpstr>
      <vt:lpstr>Comic Sans MS</vt:lpstr>
      <vt:lpstr>Curlz MT</vt:lpstr>
      <vt:lpstr>Driveby</vt:lpstr>
      <vt:lpstr>Garamond</vt:lpstr>
      <vt:lpstr>Helvetica</vt:lpstr>
      <vt:lpstr>Impact</vt:lpstr>
      <vt:lpstr>Monotype Sorts</vt:lpstr>
      <vt:lpstr>Rockwell</vt:lpstr>
      <vt:lpstr>Symbol</vt:lpstr>
      <vt:lpstr>Tahoma</vt:lpstr>
      <vt:lpstr>Times New Roman</vt:lpstr>
      <vt:lpstr>Tw Cen MT</vt:lpstr>
      <vt:lpstr>Wingdings</vt:lpstr>
      <vt:lpstr>Wingdings 2</vt:lpstr>
      <vt:lpstr>Default Design</vt:lpstr>
      <vt:lpstr>MEADOW</vt:lpstr>
      <vt:lpstr>Lock And Key</vt:lpstr>
      <vt:lpstr>Blueprint</vt:lpstr>
      <vt:lpstr>1_Lock And Key</vt:lpstr>
      <vt:lpstr>1_Default Design</vt:lpstr>
      <vt:lpstr>2_Default Design</vt:lpstr>
      <vt:lpstr>3_Default Design</vt:lpstr>
      <vt:lpstr>49_Blank Presentation</vt:lpstr>
      <vt:lpstr>1_Office Theme</vt:lpstr>
      <vt:lpstr>1_untitled 1</vt:lpstr>
      <vt:lpstr>Median</vt:lpstr>
      <vt:lpstr>5_Default Design</vt:lpstr>
      <vt:lpstr>6_Default Design</vt:lpstr>
      <vt:lpstr>Blank Presentation</vt:lpstr>
      <vt:lpstr>7_Default Design</vt:lpstr>
      <vt:lpstr>SERENE</vt:lpstr>
      <vt:lpstr>1_Blank Presentation</vt:lpstr>
      <vt:lpstr>8_Default Design</vt:lpstr>
      <vt:lpstr>2_Blank Presentation</vt:lpstr>
      <vt:lpstr>1_Quill Pen</vt:lpstr>
      <vt:lpstr>9_Default Design</vt:lpstr>
      <vt:lpstr>4_Blank Presentation</vt:lpstr>
      <vt:lpstr>10_Default Design</vt:lpstr>
      <vt:lpstr>11_Default Design</vt:lpstr>
      <vt:lpstr>12_Default Design</vt:lpstr>
      <vt:lpstr>5_Blank Presentation</vt:lpstr>
      <vt:lpstr>13_Default Design</vt:lpstr>
      <vt:lpstr>6_Blank Presentation</vt:lpstr>
      <vt:lpstr>14_Default Design</vt:lpstr>
      <vt:lpstr>7_Blank Presentation</vt:lpstr>
      <vt:lpstr>1_Pulse</vt:lpstr>
      <vt:lpstr>8_Blank Presentation</vt:lpstr>
      <vt:lpstr>9_Blank Presentation</vt:lpstr>
      <vt:lpstr>15_Default Design</vt:lpstr>
      <vt:lpstr>10_Blank Presentation</vt:lpstr>
      <vt:lpstr>2_Lock And Key</vt:lpstr>
      <vt:lpstr>16_Default Design</vt:lpstr>
      <vt:lpstr>11_Blank Presentation</vt:lpstr>
      <vt:lpstr>12_Blank Presentation</vt:lpstr>
      <vt:lpstr>17_Default Design</vt:lpstr>
      <vt:lpstr>18_Default Design</vt:lpstr>
      <vt:lpstr>13_Blank Presentation</vt:lpstr>
      <vt:lpstr>19_Default Design</vt:lpstr>
      <vt:lpstr>14_Blank Presentation</vt:lpstr>
      <vt:lpstr>20_Default Design</vt:lpstr>
      <vt:lpstr>22_Default Design</vt:lpstr>
      <vt:lpstr>15_Blank Presentation</vt:lpstr>
      <vt:lpstr>16_Blank Presentation</vt:lpstr>
      <vt:lpstr>24_Default Design</vt:lpstr>
      <vt:lpstr>17_Blank Presentation</vt:lpstr>
      <vt:lpstr>25_Default Design</vt:lpstr>
      <vt:lpstr>18_Blank Presentation</vt:lpstr>
      <vt:lpstr>27_Default Design</vt:lpstr>
      <vt:lpstr>19_Blank Presentation</vt:lpstr>
      <vt:lpstr>28_Default Design</vt:lpstr>
      <vt:lpstr>29_Default Design</vt:lpstr>
      <vt:lpstr>31_Default Design</vt:lpstr>
      <vt:lpstr>5_Orbit</vt:lpstr>
      <vt:lpstr>32_Default Design</vt:lpstr>
      <vt:lpstr>33_Default Design</vt:lpstr>
      <vt:lpstr>34_Default Design</vt:lpstr>
      <vt:lpstr>35_Default Design</vt:lpstr>
      <vt:lpstr>36_Default Design</vt:lpstr>
      <vt:lpstr>37_Default Design</vt:lpstr>
      <vt:lpstr>38_Default Design</vt:lpstr>
      <vt:lpstr>39_Default Design</vt:lpstr>
      <vt:lpstr>3_Lock And Key</vt:lpstr>
      <vt:lpstr>23_Default Design</vt:lpstr>
      <vt:lpstr>Quill Pen</vt:lpstr>
      <vt:lpstr>2_Office Theme</vt:lpstr>
      <vt:lpstr>21_Default Design</vt:lpstr>
      <vt:lpstr>1_Median</vt:lpstr>
      <vt:lpstr>2_Quill Pen</vt:lpstr>
      <vt:lpstr>9_Office Theme</vt:lpstr>
      <vt:lpstr>40_Default Design</vt:lpstr>
      <vt:lpstr>Expedition</vt:lpstr>
      <vt:lpstr>2_Soaring</vt:lpstr>
      <vt:lpstr>4_Default Design</vt:lpstr>
      <vt:lpstr>3_Blank Presentation</vt:lpstr>
      <vt:lpstr>Slide</vt:lpstr>
      <vt:lpstr>Document</vt:lpstr>
      <vt:lpstr>士师记 </vt:lpstr>
      <vt:lpstr>关键字</vt:lpstr>
      <vt:lpstr>主题</vt:lpstr>
      <vt:lpstr>关键节</vt:lpstr>
      <vt:lpstr>士师记  国度声明</vt:lpstr>
      <vt:lpstr>士师记 信息声明</vt:lpstr>
      <vt:lpstr>圣约</vt:lpstr>
      <vt:lpstr>救赎</vt:lpstr>
      <vt:lpstr>弥赛亚</vt:lpstr>
      <vt:lpstr>Book Chart</vt:lpstr>
      <vt:lpstr>Barry Huddleston, The Acrostic Summarized Bible (Grand Rapids: Baker, 1992)</vt:lpstr>
      <vt:lpstr>作个坚定的人</vt:lpstr>
      <vt:lpstr>E N Poulson博士</vt:lpstr>
      <vt:lpstr>你为什么必须要坚定让神作你的王呢? </vt:lpstr>
      <vt:lpstr>I. 不完全的顺服会种下失败的种子（1–2).</vt:lpstr>
      <vt:lpstr>II. 相对主义会让人陷入罪的循环(3–16).</vt:lpstr>
      <vt:lpstr>III. 相对主义会导致偶像崇拜 (17–21). </vt:lpstr>
      <vt:lpstr>中心思想</vt:lpstr>
      <vt:lpstr>讨论问题: 今日的世界与士师时代有什么相同之处？</vt:lpstr>
      <vt:lpstr>PowerPoint Presentation</vt:lpstr>
      <vt:lpstr>民的诞生</vt:lpstr>
      <vt:lpstr>士师是何等人物？</vt:lpstr>
      <vt:lpstr>作者和著作日期</vt:lpstr>
      <vt:lpstr>相对性</vt:lpstr>
      <vt:lpstr>申命记7:1-4</vt:lpstr>
      <vt:lpstr>申命记7:1-4</vt:lpstr>
      <vt:lpstr>主题</vt:lpstr>
      <vt:lpstr>What color is this wedding dress?</vt:lpstr>
      <vt:lpstr>作个坚定的人</vt:lpstr>
      <vt:lpstr>Dr E N Poulson</vt:lpstr>
      <vt:lpstr>E N Poulson博士</vt:lpstr>
      <vt:lpstr>Dr E N Poulson</vt:lpstr>
      <vt:lpstr>Dr E N Poulson</vt:lpstr>
      <vt:lpstr>Steadfast.</vt:lpstr>
      <vt:lpstr>Where are you putting your trust? Do you have an immovable trust in God? </vt:lpstr>
      <vt:lpstr>Defining "Steadfast"</vt:lpstr>
      <vt:lpstr>你为什么必须要坚定让神作你的王呢? </vt:lpstr>
      <vt:lpstr>Land Settled under Joshua</vt:lpstr>
      <vt:lpstr>以色列占领地和 土地的分配</vt:lpstr>
      <vt:lpstr>The Word Available to Them</vt:lpstr>
      <vt:lpstr>48 利未人的城邑</vt:lpstr>
      <vt:lpstr>Book Chart</vt:lpstr>
      <vt:lpstr>你为什么必须要坚定让神作你的王呢? </vt:lpstr>
      <vt:lpstr>I. 不完全的顺服会种下失败的种子（1–2).</vt:lpstr>
      <vt:lpstr>Israel's incomplete occupation of Canaan led to the need for 士师记  (1:1–2:5). </vt:lpstr>
      <vt:lpstr>士师记 </vt:lpstr>
      <vt:lpstr>Barry Huddleston, The Acrostic Summarized Bible (Grand Rapids: Baker, 1992)</vt:lpstr>
      <vt:lpstr>Slides on  士师记 1</vt:lpstr>
      <vt:lpstr>Book Chart</vt:lpstr>
      <vt:lpstr>Populations by Tribe</vt:lpstr>
      <vt:lpstr>Grades for the Tribes of Israel</vt:lpstr>
      <vt:lpstr>关键字</vt:lpstr>
      <vt:lpstr>主题</vt:lpstr>
      <vt:lpstr>关键节</vt:lpstr>
      <vt:lpstr>逃城</vt:lpstr>
      <vt:lpstr>48 利未人的城邑</vt:lpstr>
      <vt:lpstr>土地在 约书亚的领导下 被征服</vt:lpstr>
      <vt:lpstr>以色列占领地和 土地的分配</vt:lpstr>
      <vt:lpstr>主前1400 的以色列是今天的西岸地带!</vt:lpstr>
      <vt:lpstr>士师的家乡 </vt:lpstr>
      <vt:lpstr>Slides on  士师记 2</vt:lpstr>
      <vt:lpstr>Book Chart</vt:lpstr>
      <vt:lpstr>PowerPoint Presentation</vt:lpstr>
      <vt:lpstr>PowerPoint Presentation</vt:lpstr>
      <vt:lpstr>Disobeying the LORD as king leads to trouble. </vt:lpstr>
      <vt:lpstr>相对性</vt:lpstr>
      <vt:lpstr>Relativism</vt:lpstr>
      <vt:lpstr>RELATIVISM</vt:lpstr>
      <vt:lpstr>你为什么必须要坚定让神作你的王呢? </vt:lpstr>
      <vt:lpstr>I. 不完全的顺服会种下失败的种子（1–2).</vt:lpstr>
      <vt:lpstr>II. 相对主义会让人陷入罪的循环(3–16).</vt:lpstr>
      <vt:lpstr>士师记  tried to stop Israel’s cycles of sin to show that God’s absolute standards were better than Israel’s relative standards (2:6–16:31). </vt:lpstr>
      <vt:lpstr>The Cycle Repeated in 士师记 </vt:lpstr>
      <vt:lpstr>PowerPoint Presentation</vt:lpstr>
      <vt:lpstr>士师记的奥秘</vt:lpstr>
      <vt:lpstr>PowerPoint Presentation</vt:lpstr>
      <vt:lpstr>士师统治之年 </vt:lpstr>
      <vt:lpstr>具有可能性的解释</vt:lpstr>
      <vt:lpstr>士师来 自哪里?</vt:lpstr>
      <vt:lpstr>我们是如何看待时差的问题?</vt:lpstr>
      <vt:lpstr>旧约先贤和士师</vt:lpstr>
      <vt:lpstr>旧约先贤和士师</vt:lpstr>
      <vt:lpstr>旧约先贤和士师</vt:lpstr>
      <vt:lpstr>Chronological Overlaps</vt:lpstr>
      <vt:lpstr>研究结论</vt:lpstr>
      <vt:lpstr>Slides on  士师记 3</vt:lpstr>
      <vt:lpstr>士师时代在迦南地的敌人</vt:lpstr>
      <vt:lpstr>PowerPoint Presentation</vt:lpstr>
      <vt:lpstr>Book Chart</vt:lpstr>
      <vt:lpstr>以色列的士师</vt:lpstr>
      <vt:lpstr>俄陀聂在哪里做士师(3:7-11)?</vt:lpstr>
      <vt:lpstr>俄陀聂</vt:lpstr>
      <vt:lpstr>以忽在哪里做士师(3:12-30)?</vt:lpstr>
      <vt:lpstr>以忽</vt:lpstr>
      <vt:lpstr>PowerPoint Presentation</vt:lpstr>
      <vt:lpstr>珊迦在哪里做士师(3:30)?</vt:lpstr>
      <vt:lpstr>Slides on  士师记 4</vt:lpstr>
      <vt:lpstr>Book Chart</vt:lpstr>
      <vt:lpstr>底波拉与 巴拉</vt:lpstr>
      <vt:lpstr>底波拉与巴拉在哪里做士师?</vt:lpstr>
      <vt:lpstr>10,000 Israelite men defeated 900 Canaanite chariots (士师记  4:3, 6)</vt:lpstr>
      <vt:lpstr>Slides on  士师记 5</vt:lpstr>
      <vt:lpstr>PowerPoint Presentation</vt:lpstr>
      <vt:lpstr>Deborah's Song (士师记  5)</vt:lpstr>
      <vt:lpstr>Slides on  士师记 6</vt:lpstr>
      <vt:lpstr>Book Chart</vt:lpstr>
      <vt:lpstr>其甸在哪里做士师?</vt:lpstr>
      <vt:lpstr>其甸</vt:lpstr>
      <vt:lpstr>"Gideon thanks God for the miracle of the dew", painting by Maarten van Heemskerck (Musée des Beaux-Arts de Strasbourg) in AD 1550</vt:lpstr>
      <vt:lpstr>神呼召基甸</vt:lpstr>
      <vt:lpstr>PowerPoint Presentation</vt:lpstr>
      <vt:lpstr>Slides on  士师记 7</vt:lpstr>
      <vt:lpstr>Gideon Trimmed Down His Troops (7:1-8a)</vt:lpstr>
      <vt:lpstr>基甸击败米甸人  (7:17-21)</vt:lpstr>
      <vt:lpstr>Slides on  士师记 8</vt:lpstr>
      <vt:lpstr>“以及欺压他们的人的棍，你都折断了，像在米甸的日子一样。”  (塞 9:4b CNVS)</vt:lpstr>
      <vt:lpstr>PowerPoint Presentation</vt:lpstr>
      <vt:lpstr>Slides on  士师记 9</vt:lpstr>
      <vt:lpstr>亚比米勒在哪里做 士师?</vt:lpstr>
      <vt:lpstr>陀拉在哪里做士师?</vt:lpstr>
      <vt:lpstr>Slides on  士师记 10</vt:lpstr>
      <vt:lpstr>Book Chart</vt:lpstr>
      <vt:lpstr>睚珥在哪里做士师?</vt:lpstr>
      <vt:lpstr>耶弗他在哪里做士师?</vt:lpstr>
      <vt:lpstr>耶弗他的胜利 (10:17–12:6)</vt:lpstr>
      <vt:lpstr>Slides on  士师记 11</vt:lpstr>
      <vt:lpstr>耶弗他的资料显示早期出埃及 (1446)</vt:lpstr>
      <vt:lpstr>耶弗他 对战  亚扪人</vt:lpstr>
      <vt:lpstr>早期的出埃及(1446)</vt:lpstr>
      <vt:lpstr>Jepththah's Daughter Greets Him (11:34)</vt:lpstr>
      <vt:lpstr>Did Jephthah really kill his daughter?</vt:lpstr>
      <vt:lpstr>Views on Jephthah's Daughter (Judg. 12)</vt:lpstr>
      <vt:lpstr>Views on Jephthah's Daughter (Judg. 12)</vt:lpstr>
      <vt:lpstr>Views on Jephthah's Daughter (Judg. 12)</vt:lpstr>
      <vt:lpstr>PowerPoint Presentation</vt:lpstr>
      <vt:lpstr>PowerPoint Presentation</vt:lpstr>
      <vt:lpstr>Slides on  士师记 12</vt:lpstr>
      <vt:lpstr>Book Chart</vt:lpstr>
      <vt:lpstr>以比赞在哪里做士师?</vt:lpstr>
      <vt:lpstr>以伦在哪里做士师?</vt:lpstr>
      <vt:lpstr>押顿在哪里做士师?</vt:lpstr>
      <vt:lpstr>Slides on  士师记 13</vt:lpstr>
      <vt:lpstr>The Samson Cycle</vt:lpstr>
      <vt:lpstr>The Samson Cycle</vt:lpstr>
      <vt:lpstr>The Samson Cycle</vt:lpstr>
      <vt:lpstr>“耶和华对摩西说：   2 “你要告诉以色列人，对他们说：‘无论男女，如果许了特别的愿，就是拿细耳人的愿，就要离俗归耶和华。 3 他要戒除淡酒和浓酒；淡酒作的醋和浓酒作的醋，他都不可喝；不可喝任何葡萄汁，也不可吃鲜葡萄或干葡萄。”   (民数记 6:1-3 CNVS).</vt:lpstr>
      <vt:lpstr>“在他离俗的日子，葡萄树上出产的，无论是葡萄核或是葡萄皮，都不可吃。”  (民数记 6:4 CNVS).</vt:lpstr>
      <vt:lpstr>“在他许愿离俗的日子，不可用剃刀剃头；他要圣洁，直到他离俗归耶和华的日子满了，他要由他的头发长长。  6 “‘在他离俗归耶和华的日子，不可走近死人。”   (民数记 6:5-6 CNVS).</vt:lpstr>
      <vt:lpstr>The Samson Cycle</vt:lpstr>
      <vt:lpstr>Samson: A "Sun" in Darkness</vt:lpstr>
      <vt:lpstr>Book Chart</vt:lpstr>
      <vt:lpstr>参孙在哪里做士师?</vt:lpstr>
      <vt:lpstr>Slides on  士师记 14</vt:lpstr>
      <vt:lpstr>“参孙下到亭拿，在亭拿看见了一个女子，是一个非利士人的女儿。 2 参孙上来告诉他的父母，说：“我在亭拿看见一个女子，是一个非利士人的女儿；现在请你们把她娶来给我作妻子。”  (士师记 14:1-2 ＣＮＶＳ).</vt:lpstr>
      <vt:lpstr>“参孙跟他的父母下到亭拿去，到了亭拿的葡萄园；忽然见一只少壮狮子向他吼叫。 6 耶和华的灵大大感动参孙，他虽然手里没有武器，竟把狮子撕裂，像人撕裂山羊羔一样；他没有把他所作的这事告诉他的父母。”  (士师记 14:5-6 ＣＮＶＳ).</vt:lpstr>
      <vt:lpstr>Slides on  士师记 15</vt:lpstr>
      <vt:lpstr>参孙与三百只狐狸 (士师记 15)</vt:lpstr>
      <vt:lpstr>“参孙对他们说：“这次如果我加害非利士人，就可以不必负责了。” 4 于是参孙去捉了三百只狐狸，又拿了火把来，把狐狸尾巴对尾巴缚在一起，又把一枝火把插在两条尾巴中间。 5 他点着了火把，就放狐狸进入非利士人的禾田里，把堆积的禾捆，和未割的禾稼，以及橄榄园都烧了。 ”  (士师记 15:3-5　ＣＮＶＳ).</vt:lpstr>
      <vt:lpstr>Samson's Jawbone Revenge (15:15-16)</vt:lpstr>
      <vt:lpstr>PowerPoint Presentation</vt:lpstr>
      <vt:lpstr>PowerPoint Presentation</vt:lpstr>
      <vt:lpstr>Slides on  士师记 16</vt:lpstr>
      <vt:lpstr>“参孙睡到半夜，就在半夜起来，抓紧城门的门扇和两边门柱，把它们与门闩一起拔起来，放在自己的肩头上，扛到希伯仑对面的山顶去。”  (士师记 16:3　ＣＮＶＳ).</vt:lpstr>
      <vt:lpstr>参孙与大利拉</vt:lpstr>
      <vt:lpstr>Samson</vt:lpstr>
      <vt:lpstr>PowerPoint Presentation</vt:lpstr>
      <vt:lpstr>Samson's Haircut</vt:lpstr>
      <vt:lpstr>Samson's  Eyes Cut</vt:lpstr>
      <vt:lpstr>参孙逝世</vt:lpstr>
      <vt:lpstr>The Samson Cycle</vt:lpstr>
      <vt:lpstr>We go in circles when we make up the rules. </vt:lpstr>
      <vt:lpstr>Moral Relativism</vt:lpstr>
      <vt:lpstr>相对性</vt:lpstr>
      <vt:lpstr>Band-Aids on a Gunshot Wound </vt:lpstr>
      <vt:lpstr>你为什么必须要坚定让神作你的王呢? </vt:lpstr>
      <vt:lpstr>I. 不完全的顺服会种下失败的种子（1–2).</vt:lpstr>
      <vt:lpstr>II. 相对主义会让人陷入罪的循环(3–16).</vt:lpstr>
      <vt:lpstr>III. 相对主义会导致偶像崇拜 (17–21). </vt:lpstr>
      <vt:lpstr>Israel's religious and moral failures showed they needed a righteous king instead of their relativism (士师记  17–21). </vt:lpstr>
      <vt:lpstr>PowerPoint Presentation</vt:lpstr>
      <vt:lpstr>以色列的士师</vt:lpstr>
      <vt:lpstr>士师来 自哪里?</vt:lpstr>
      <vt:lpstr>Slides on  士师记 17</vt:lpstr>
      <vt:lpstr>Book Chart</vt:lpstr>
      <vt:lpstr>PowerPoint Presentation</vt:lpstr>
      <vt:lpstr>Hiring the Levite Pagan Priest (士师记  17)</vt:lpstr>
      <vt:lpstr>Slides on  士师记 18</vt:lpstr>
      <vt:lpstr>PowerPoint Presentation</vt:lpstr>
      <vt:lpstr>Migration of the Tribe of Dan (士师记  18)</vt:lpstr>
      <vt:lpstr>Early Divided Kingdom 1 Kings 12:1–16:28</vt:lpstr>
      <vt:lpstr>Early Divided Kingdom 1 Kings 12:1–16:28</vt:lpstr>
      <vt:lpstr>Cause &amp; Effect</vt:lpstr>
      <vt:lpstr>Slides on  士师记 19</vt:lpstr>
      <vt:lpstr>PowerPoint Presentation</vt:lpstr>
      <vt:lpstr>****  Gibeah Gazette   ****</vt:lpstr>
      <vt:lpstr>A Levite &amp; His Concubine (士师记  19)</vt:lpstr>
      <vt:lpstr>Moral Failure (19–21)</vt:lpstr>
      <vt:lpstr>Concubine  Parts Sent to All Israel  (士师记  19:29-30)</vt:lpstr>
      <vt:lpstr>Slides on  士师记 20</vt:lpstr>
      <vt:lpstr>Moral Failure (19–21)</vt:lpstr>
      <vt:lpstr>Near Destruction of  the Tribe of Benjamin</vt:lpstr>
      <vt:lpstr>Slides on  士师记 21</vt:lpstr>
      <vt:lpstr>Moral Failure (19–21)</vt:lpstr>
      <vt:lpstr>PowerPoint Presentation</vt:lpstr>
      <vt:lpstr>路得记的神学</vt:lpstr>
      <vt:lpstr>Be guided by wisdom instead of whims that worship a different god. </vt:lpstr>
      <vt:lpstr>PowerPoint Presentation</vt:lpstr>
      <vt:lpstr>Defining Idolatry</vt:lpstr>
      <vt:lpstr>Defining Idolatry</vt:lpstr>
      <vt:lpstr>Defining Idolatry</vt:lpstr>
      <vt:lpstr>你为什么必须要坚定让神作你的王呢? </vt:lpstr>
      <vt:lpstr>中心思想</vt:lpstr>
      <vt:lpstr>I. 不完全的顺服会种下失败的种子（1–2).</vt:lpstr>
      <vt:lpstr>II. 相对主义会让人陷入罪的循环(3–16).</vt:lpstr>
      <vt:lpstr>III. 相对主义会导致偶像崇拜 (17–21). </vt:lpstr>
      <vt:lpstr>讨论问题: 今日的世界与士师时代有什么相同之处？</vt:lpstr>
      <vt:lpstr>Atheism</vt:lpstr>
      <vt:lpstr>PowerPoint Presentation</vt:lpstr>
      <vt:lpstr>作个坚定的人</vt:lpstr>
      <vt:lpstr>Think about it.</vt:lpstr>
      <vt:lpstr>PowerPoint Presentation</vt:lpstr>
      <vt:lpstr>Black</vt:lpstr>
      <vt:lpstr>旧约全书概论链接地址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382</cp:revision>
  <dcterms:created xsi:type="dcterms:W3CDTF">2009-08-20T04:03:07Z</dcterms:created>
  <dcterms:modified xsi:type="dcterms:W3CDTF">2024-07-17T01:15:10Z</dcterms:modified>
</cp:coreProperties>
</file>