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slideLayouts/slideLayout4.xml" ContentType="application/vnd.openxmlformats-officedocument.presentationml.slideLayout+xml"/>
  <Override PartName="/ppt/theme/theme3.xml" ContentType="application/vnd.openxmlformats-officedocument.theme+xml"/>
  <Override PartName="/ppt/slideLayouts/slideLayout5.xml" ContentType="application/vnd.openxmlformats-officedocument.presentationml.slideLayout+xml"/>
  <Override PartName="/ppt/theme/theme4.xml" ContentType="application/vnd.openxmlformats-officedocument.theme+xml"/>
  <Override PartName="/ppt/slideLayouts/slideLayout6.xml" ContentType="application/vnd.openxmlformats-officedocument.presentationml.slideLayout+xml"/>
  <Override PartName="/ppt/theme/theme5.xml" ContentType="application/vnd.openxmlformats-officedocument.theme+xml"/>
  <Override PartName="/ppt/slideLayouts/slideLayout7.xml" ContentType="application/vnd.openxmlformats-officedocument.presentationml.slideLayout+xml"/>
  <Override PartName="/ppt/theme/theme6.xml" ContentType="application/vnd.openxmlformats-officedocument.theme+xml"/>
  <Override PartName="/ppt/slideLayouts/slideLayout8.xml" ContentType="application/vnd.openxmlformats-officedocument.presentationml.slideLayout+xml"/>
  <Override PartName="/ppt/theme/theme7.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8.xml" ContentType="application/vnd.openxmlformats-officedocument.theme+xml"/>
  <Override PartName="/ppt/slideLayouts/slideLayout11.xml" ContentType="application/vnd.openxmlformats-officedocument.presentationml.slideLayout+xml"/>
  <Override PartName="/ppt/theme/theme9.xml" ContentType="application/vnd.openxmlformats-officedocument.theme+xml"/>
  <Override PartName="/ppt/slideLayouts/slideLayout12.xml" ContentType="application/vnd.openxmlformats-officedocument.presentationml.slideLayout+xml"/>
  <Override PartName="/ppt/theme/theme10.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11.xml" ContentType="application/vnd.openxmlformats-officedocument.theme+xml"/>
  <Override PartName="/ppt/slideLayouts/slideLayout15.xml" ContentType="application/vnd.openxmlformats-officedocument.presentationml.slideLayout+xml"/>
  <Override PartName="/ppt/theme/theme12.xml" ContentType="application/vnd.openxmlformats-officedocument.theme+xml"/>
  <Override PartName="/ppt/slideLayouts/slideLayout16.xml" ContentType="application/vnd.openxmlformats-officedocument.presentationml.slideLayout+xml"/>
  <Override PartName="/ppt/theme/theme13.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14.xml" ContentType="application/vnd.openxmlformats-officedocument.theme+xml"/>
  <Override PartName="/ppt/slideLayouts/slideLayout19.xml" ContentType="application/vnd.openxmlformats-officedocument.presentationml.slideLayout+xml"/>
  <Override PartName="/ppt/theme/theme15.xml" ContentType="application/vnd.openxmlformats-officedocument.theme+xml"/>
  <Override PartName="/ppt/slideLayouts/slideLayout20.xml" ContentType="application/vnd.openxmlformats-officedocument.presentationml.slideLayout+xml"/>
  <Override PartName="/ppt/theme/theme16.xml" ContentType="application/vnd.openxmlformats-officedocument.theme+xml"/>
  <Override PartName="/ppt/slideLayouts/slideLayout21.xml" ContentType="application/vnd.openxmlformats-officedocument.presentationml.slideLayout+xml"/>
  <Override PartName="/ppt/theme/theme17.xml" ContentType="application/vnd.openxmlformats-officedocument.theme+xml"/>
  <Override PartName="/ppt/slideLayouts/slideLayout22.xml" ContentType="application/vnd.openxmlformats-officedocument.presentationml.slideLayout+xml"/>
  <Override PartName="/ppt/theme/theme18.xml" ContentType="application/vnd.openxmlformats-officedocument.theme+xml"/>
  <Override PartName="/ppt/slideLayouts/slideLayout23.xml" ContentType="application/vnd.openxmlformats-officedocument.presentationml.slideLayout+xml"/>
  <Override PartName="/ppt/theme/theme19.xml" ContentType="application/vnd.openxmlformats-officedocument.theme+xml"/>
  <Override PartName="/ppt/slideLayouts/slideLayout24.xml" ContentType="application/vnd.openxmlformats-officedocument.presentationml.slideLayout+xml"/>
  <Override PartName="/ppt/theme/theme20.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1.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2.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23.xml" ContentType="application/vnd.openxmlformats-officedocument.theme+xml"/>
  <Override PartName="/ppt/slideLayouts/slideLayout49.xml" ContentType="application/vnd.openxmlformats-officedocument.presentationml.slideLayout+xml"/>
  <Override PartName="/ppt/theme/theme2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5.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26.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27.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28.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29.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30.xml" ContentType="application/vnd.openxmlformats-officedocument.theme+xml"/>
  <Override PartName="/ppt/theme/themeOverride1.xml" ContentType="application/vnd.openxmlformats-officedocument.themeOverrid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31.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3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3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34.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35.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36.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37.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38.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39.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40.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41.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42.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43.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44.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45.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46.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47.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48.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49.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theme/theme50.xml" ContentType="application/vnd.openxmlformats-officedocument.theme+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51.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52.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53.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54.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55.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56.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57.xml" ContentType="application/vnd.openxmlformats-officedocument.theme+xml"/>
  <Override PartName="/ppt/slideLayouts/slideLayout416.xml" ContentType="application/vnd.openxmlformats-officedocument.presentationml.slideLayout+xml"/>
  <Override PartName="/ppt/theme/theme58.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theme/theme59.xml" ContentType="application/vnd.openxmlformats-officedocument.theme+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theme/theme60.xml" ContentType="application/vnd.openxmlformats-officedocument.theme+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theme/theme61.xml" ContentType="application/vnd.openxmlformats-officedocument.theme+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theme/theme62.xml" ContentType="application/vnd.openxmlformats-officedocument.theme+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theme/theme63.xml" ContentType="application/vnd.openxmlformats-officedocument.theme+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64.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65.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theme/theme66.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67.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68.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theme/theme69.xml" ContentType="application/vnd.openxmlformats-officedocument.theme+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70.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71.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72.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theme/theme73.xml" ContentType="application/vnd.openxmlformats-officedocument.theme+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74.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theme/theme75.xml" ContentType="application/vnd.openxmlformats-officedocument.theme+xml"/>
  <Override PartName="/ppt/slideLayouts/slideLayout608.xml" ContentType="application/vnd.openxmlformats-officedocument.presentationml.slideLayout+xml"/>
  <Override PartName="/ppt/theme/theme76.xml" ContentType="application/vnd.openxmlformats-officedocument.theme+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77.xml" ContentType="application/vnd.openxmlformats-officedocument.theme+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theme/theme78.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79.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80.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81.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82.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theme/theme83.xml" ContentType="application/vnd.openxmlformats-officedocument.theme+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theme/theme84.xml" ContentType="application/vnd.openxmlformats-officedocument.theme+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theme/theme85.xml" ContentType="application/vnd.openxmlformats-officedocument.theme+xml"/>
  <Override PartName="/ppt/slideLayouts/slideLayout718.xml" ContentType="application/vnd.openxmlformats-officedocument.presentationml.slideLayout+xml"/>
  <Override PartName="/ppt/theme/theme86.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theme/theme87.xml" ContentType="application/vnd.openxmlformats-officedocument.theme+xml"/>
  <Override PartName="/ppt/slideLayouts/slideLayout732.xml" ContentType="application/vnd.openxmlformats-officedocument.presentationml.slideLayout+xml"/>
  <Override PartName="/ppt/theme/theme88.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89.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90.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91.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theme/theme92.xml" ContentType="application/vnd.openxmlformats-officedocument.theme+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theme/theme93.xml" ContentType="application/vnd.openxmlformats-officedocument.theme+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theme/theme94.xml" ContentType="application/vnd.openxmlformats-officedocument.theme+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theme/theme95.xml" ContentType="application/vnd.openxmlformats-officedocument.theme+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theme/theme96.xml" ContentType="application/vnd.openxmlformats-officedocument.theme+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theme/theme97.xml" ContentType="application/vnd.openxmlformats-officedocument.theme+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theme/theme98.xml" ContentType="application/vnd.openxmlformats-officedocument.theme+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theme/theme99.xml" ContentType="application/vnd.openxmlformats-officedocument.theme+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100.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101.xml" ContentType="application/vnd.openxmlformats-officedocument.theme+xml"/>
  <Override PartName="/ppt/slideLayouts/slideLayout877.xml" ContentType="application/vnd.openxmlformats-officedocument.presentationml.slideLayout+xml"/>
  <Override PartName="/ppt/theme/theme102.xml" ContentType="application/vnd.openxmlformats-officedocument.theme+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theme/theme103.xml" ContentType="application/vnd.openxmlformats-officedocument.theme+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theme/theme104.xml" ContentType="application/vnd.openxmlformats-officedocument.theme+xml"/>
  <Override PartName="/ppt/slideLayouts/slideLayout903.xml" ContentType="application/vnd.openxmlformats-officedocument.presentationml.slideLayout+xml"/>
  <Override PartName="/ppt/theme/theme105.xml" ContentType="application/vnd.openxmlformats-officedocument.theme+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theme/theme106.xml" ContentType="application/vnd.openxmlformats-officedocument.theme+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107.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theme/theme108.xml" ContentType="application/vnd.openxmlformats-officedocument.theme+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theme/theme109.xml" ContentType="application/vnd.openxmlformats-officedocument.theme+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theme/theme110.xml" ContentType="application/vnd.openxmlformats-officedocument.theme+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theme/theme111.xml" ContentType="application/vnd.openxmlformats-officedocument.theme+xml"/>
  <Override PartName="/ppt/theme/theme112.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2.xml" ContentType="application/vnd.openxmlformats-officedocument.presentationml.tag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heme/themeOverride4.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heme/themeOverride5.xml" ContentType="application/vnd.openxmlformats-officedocument.themeOverr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theme/themeOverride6.xml" ContentType="application/vnd.openxmlformats-officedocument.themeOverr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7.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8.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heme/themeOverride9.xml" ContentType="application/vnd.openxmlformats-officedocument.themeOverr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heme/themeOverride10.xml" ContentType="application/vnd.openxmlformats-officedocument.themeOverride+xml"/>
  <Override PartName="/ppt/theme/themeOverride11.xml" ContentType="application/vnd.openxmlformats-officedocument.themeOverr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theme/themeOverride12.xml" ContentType="application/vnd.openxmlformats-officedocument.themeOverride+xml"/>
  <Override PartName="/ppt/theme/themeOverride13.xml" ContentType="application/vnd.openxmlformats-officedocument.themeOverr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1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14.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15.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16.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17.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18.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19.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20.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21.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22.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14.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2" r:id="rId2"/>
    <p:sldMasterId id="2147483664" r:id="rId3"/>
    <p:sldMasterId id="2147483666" r:id="rId4"/>
    <p:sldMasterId id="2147483668" r:id="rId5"/>
    <p:sldMasterId id="2147483670" r:id="rId6"/>
    <p:sldMasterId id="2147483672" r:id="rId7"/>
    <p:sldMasterId id="2147483675" r:id="rId8"/>
    <p:sldMasterId id="2147483678" r:id="rId9"/>
    <p:sldMasterId id="2147483680" r:id="rId10"/>
    <p:sldMasterId id="2147483682" r:id="rId11"/>
    <p:sldMasterId id="2147483686" r:id="rId12"/>
    <p:sldMasterId id="2147483688" r:id="rId13"/>
    <p:sldMasterId id="2147483690" r:id="rId14"/>
    <p:sldMasterId id="2147483693" r:id="rId15"/>
    <p:sldMasterId id="2147483695" r:id="rId16"/>
    <p:sldMasterId id="2147483699" r:id="rId17"/>
    <p:sldMasterId id="2147483701" r:id="rId18"/>
    <p:sldMasterId id="2147483705" r:id="rId19"/>
    <p:sldMasterId id="2147483707" r:id="rId20"/>
    <p:sldMasterId id="2147483713" r:id="rId21"/>
    <p:sldMasterId id="2147483775" r:id="rId22"/>
    <p:sldMasterId id="2147483787" r:id="rId23"/>
    <p:sldMasterId id="2147483799" r:id="rId24"/>
    <p:sldMasterId id="2147483813" r:id="rId25"/>
    <p:sldMasterId id="2147483864" r:id="rId26"/>
    <p:sldMasterId id="2147484136" r:id="rId27"/>
    <p:sldMasterId id="2147484150" r:id="rId28"/>
    <p:sldMasterId id="2147484162" r:id="rId29"/>
    <p:sldMasterId id="2147484187" r:id="rId30"/>
    <p:sldMasterId id="2147484199" r:id="rId31"/>
    <p:sldMasterId id="2147484211" r:id="rId32"/>
    <p:sldMasterId id="2147484223" r:id="rId33"/>
    <p:sldMasterId id="2147484235" r:id="rId34"/>
    <p:sldMasterId id="2147484247" r:id="rId35"/>
    <p:sldMasterId id="2147484259" r:id="rId36"/>
    <p:sldMasterId id="2147484271" r:id="rId37"/>
    <p:sldMasterId id="2147484283" r:id="rId38"/>
    <p:sldMasterId id="2147484295" r:id="rId39"/>
    <p:sldMasterId id="2147484307" r:id="rId40"/>
    <p:sldMasterId id="2147484319" r:id="rId41"/>
    <p:sldMasterId id="2147484331" r:id="rId42"/>
    <p:sldMasterId id="2147484343" r:id="rId43"/>
    <p:sldMasterId id="2147484355" r:id="rId44"/>
    <p:sldMasterId id="2147484367" r:id="rId45"/>
    <p:sldMasterId id="2147484379" r:id="rId46"/>
    <p:sldMasterId id="2147484391" r:id="rId47"/>
    <p:sldMasterId id="2147484403" r:id="rId48"/>
    <p:sldMasterId id="2147484415" r:id="rId49"/>
    <p:sldMasterId id="2147484427" r:id="rId50"/>
    <p:sldMasterId id="2147484463" r:id="rId51"/>
    <p:sldMasterId id="2147484475" r:id="rId52"/>
    <p:sldMasterId id="2147484499" r:id="rId53"/>
    <p:sldMasterId id="2147484511" r:id="rId54"/>
    <p:sldMasterId id="2147484523" r:id="rId55"/>
    <p:sldMasterId id="2147484536" r:id="rId56"/>
    <p:sldMasterId id="2147484560" r:id="rId57"/>
    <p:sldMasterId id="2147484584" r:id="rId58"/>
    <p:sldMasterId id="2147484600" r:id="rId59"/>
    <p:sldMasterId id="2147484612" r:id="rId60"/>
    <p:sldMasterId id="2147484624" r:id="rId61"/>
    <p:sldMasterId id="2147484636" r:id="rId62"/>
    <p:sldMasterId id="2147484696" r:id="rId63"/>
    <p:sldMasterId id="2147484708" r:id="rId64"/>
    <p:sldMasterId id="2147484720" r:id="rId65"/>
    <p:sldMasterId id="2147484734" r:id="rId66"/>
    <p:sldMasterId id="2147484746" r:id="rId67"/>
    <p:sldMasterId id="2147484758" r:id="rId68"/>
    <p:sldMasterId id="2147484820" r:id="rId69"/>
    <p:sldMasterId id="2147484874" r:id="rId70"/>
    <p:sldMasterId id="2147484886" r:id="rId71"/>
    <p:sldMasterId id="2147484898" r:id="rId72"/>
    <p:sldMasterId id="2147484911" r:id="rId73"/>
    <p:sldMasterId id="2147484923" r:id="rId74"/>
    <p:sldMasterId id="2147484935" r:id="rId75"/>
    <p:sldMasterId id="2147484947" r:id="rId76"/>
    <p:sldMasterId id="2147484949" r:id="rId77"/>
    <p:sldMasterId id="2147484962" r:id="rId78"/>
    <p:sldMasterId id="2147484975" r:id="rId79"/>
    <p:sldMasterId id="2147484987" r:id="rId80"/>
    <p:sldMasterId id="2147484999" r:id="rId81"/>
    <p:sldMasterId id="2147485013" r:id="rId82"/>
    <p:sldMasterId id="2147485025" r:id="rId83"/>
    <p:sldMasterId id="2147485051" r:id="rId84"/>
    <p:sldMasterId id="2147485065" r:id="rId85"/>
    <p:sldMasterId id="2147485079" r:id="rId86"/>
    <p:sldMasterId id="2147485081" r:id="rId87"/>
    <p:sldMasterId id="2147485095" r:id="rId88"/>
    <p:sldMasterId id="2147485097" r:id="rId89"/>
    <p:sldMasterId id="2147485109" r:id="rId90"/>
    <p:sldMasterId id="2147485123" r:id="rId91"/>
    <p:sldMasterId id="2147485136" r:id="rId92"/>
    <p:sldMasterId id="2147485148" r:id="rId93"/>
    <p:sldMasterId id="2147485160" r:id="rId94"/>
    <p:sldMasterId id="2147485188" r:id="rId95"/>
    <p:sldMasterId id="2147485201" r:id="rId96"/>
    <p:sldMasterId id="2147485226" r:id="rId97"/>
    <p:sldMasterId id="2147485238" r:id="rId98"/>
    <p:sldMasterId id="2147485251" r:id="rId99"/>
    <p:sldMasterId id="2147485266" r:id="rId100"/>
    <p:sldMasterId id="2147485282" r:id="rId101"/>
    <p:sldMasterId id="2147485334" r:id="rId102"/>
    <p:sldMasterId id="2147485349" r:id="rId103"/>
    <p:sldMasterId id="2147485363" r:id="rId104"/>
    <p:sldMasterId id="2147485376" r:id="rId105"/>
    <p:sldMasterId id="2147485378" r:id="rId106"/>
    <p:sldMasterId id="2147485390" r:id="rId107"/>
    <p:sldMasterId id="2147485403" r:id="rId108"/>
    <p:sldMasterId id="2147485415" r:id="rId109"/>
    <p:sldMasterId id="2147485427" r:id="rId110"/>
    <p:sldMasterId id="2147485440" r:id="rId111"/>
  </p:sldMasterIdLst>
  <p:notesMasterIdLst>
    <p:notesMasterId r:id="rId417"/>
  </p:notesMasterIdLst>
  <p:sldIdLst>
    <p:sldId id="447" r:id="rId112"/>
    <p:sldId id="359" r:id="rId113"/>
    <p:sldId id="503" r:id="rId114"/>
    <p:sldId id="360" r:id="rId115"/>
    <p:sldId id="361" r:id="rId116"/>
    <p:sldId id="362" r:id="rId117"/>
    <p:sldId id="504" r:id="rId118"/>
    <p:sldId id="505" r:id="rId119"/>
    <p:sldId id="506" r:id="rId120"/>
    <p:sldId id="590" r:id="rId121"/>
    <p:sldId id="364" r:id="rId122"/>
    <p:sldId id="605" r:id="rId123"/>
    <p:sldId id="508" r:id="rId124"/>
    <p:sldId id="509" r:id="rId125"/>
    <p:sldId id="510" r:id="rId126"/>
    <p:sldId id="511" r:id="rId127"/>
    <p:sldId id="512" r:id="rId128"/>
    <p:sldId id="513" r:id="rId129"/>
    <p:sldId id="514" r:id="rId130"/>
    <p:sldId id="515" r:id="rId131"/>
    <p:sldId id="365" r:id="rId132"/>
    <p:sldId id="259" r:id="rId133"/>
    <p:sldId id="366" r:id="rId134"/>
    <p:sldId id="261" r:id="rId135"/>
    <p:sldId id="262" r:id="rId136"/>
    <p:sldId id="999" r:id="rId137"/>
    <p:sldId id="561" r:id="rId138"/>
    <p:sldId id="1002" r:id="rId139"/>
    <p:sldId id="3357" r:id="rId140"/>
    <p:sldId id="3358" r:id="rId141"/>
    <p:sldId id="3359" r:id="rId142"/>
    <p:sldId id="1003" r:id="rId143"/>
    <p:sldId id="497" r:id="rId144"/>
    <p:sldId id="3360" r:id="rId145"/>
    <p:sldId id="3361" r:id="rId146"/>
    <p:sldId id="927" r:id="rId147"/>
    <p:sldId id="3355" r:id="rId148"/>
    <p:sldId id="466" r:id="rId149"/>
    <p:sldId id="469" r:id="rId150"/>
    <p:sldId id="1035" r:id="rId151"/>
    <p:sldId id="1004" r:id="rId152"/>
    <p:sldId id="1036" r:id="rId153"/>
    <p:sldId id="367" r:id="rId154"/>
    <p:sldId id="589" r:id="rId155"/>
    <p:sldId id="264" r:id="rId156"/>
    <p:sldId id="3356" r:id="rId157"/>
    <p:sldId id="369" r:id="rId158"/>
    <p:sldId id="267" r:id="rId159"/>
    <p:sldId id="268" r:id="rId160"/>
    <p:sldId id="269" r:id="rId161"/>
    <p:sldId id="270" r:id="rId162"/>
    <p:sldId id="271" r:id="rId163"/>
    <p:sldId id="272" r:id="rId164"/>
    <p:sldId id="273" r:id="rId165"/>
    <p:sldId id="274" r:id="rId166"/>
    <p:sldId id="275" r:id="rId167"/>
    <p:sldId id="276" r:id="rId168"/>
    <p:sldId id="277" r:id="rId169"/>
    <p:sldId id="340" r:id="rId170"/>
    <p:sldId id="278" r:id="rId171"/>
    <p:sldId id="279" r:id="rId172"/>
    <p:sldId id="280" r:id="rId173"/>
    <p:sldId id="281" r:id="rId174"/>
    <p:sldId id="282" r:id="rId175"/>
    <p:sldId id="283" r:id="rId176"/>
    <p:sldId id="284" r:id="rId177"/>
    <p:sldId id="285" r:id="rId178"/>
    <p:sldId id="286" r:id="rId179"/>
    <p:sldId id="341" r:id="rId180"/>
    <p:sldId id="370" r:id="rId181"/>
    <p:sldId id="289" r:id="rId182"/>
    <p:sldId id="371" r:id="rId183"/>
    <p:sldId id="290" r:id="rId184"/>
    <p:sldId id="998" r:id="rId185"/>
    <p:sldId id="288" r:id="rId186"/>
    <p:sldId id="3362" r:id="rId187"/>
    <p:sldId id="1006" r:id="rId188"/>
    <p:sldId id="1007" r:id="rId189"/>
    <p:sldId id="1037" r:id="rId190"/>
    <p:sldId id="372" r:id="rId191"/>
    <p:sldId id="388" r:id="rId192"/>
    <p:sldId id="373" r:id="rId193"/>
    <p:sldId id="930" r:id="rId194"/>
    <p:sldId id="1977" r:id="rId195"/>
    <p:sldId id="931" r:id="rId196"/>
    <p:sldId id="997" r:id="rId197"/>
    <p:sldId id="933" r:id="rId198"/>
    <p:sldId id="934" r:id="rId199"/>
    <p:sldId id="935" r:id="rId200"/>
    <p:sldId id="936" r:id="rId201"/>
    <p:sldId id="937" r:id="rId202"/>
    <p:sldId id="938" r:id="rId203"/>
    <p:sldId id="939" r:id="rId204"/>
    <p:sldId id="940" r:id="rId205"/>
    <p:sldId id="941" r:id="rId206"/>
    <p:sldId id="942" r:id="rId207"/>
    <p:sldId id="943" r:id="rId208"/>
    <p:sldId id="944" r:id="rId209"/>
    <p:sldId id="945" r:id="rId210"/>
    <p:sldId id="946" r:id="rId211"/>
    <p:sldId id="947" r:id="rId212"/>
    <p:sldId id="581" r:id="rId213"/>
    <p:sldId id="670" r:id="rId214"/>
    <p:sldId id="576" r:id="rId215"/>
    <p:sldId id="577" r:id="rId216"/>
    <p:sldId id="578" r:id="rId217"/>
    <p:sldId id="579" r:id="rId218"/>
    <p:sldId id="580" r:id="rId219"/>
    <p:sldId id="588" r:id="rId220"/>
    <p:sldId id="569" r:id="rId221"/>
    <p:sldId id="570" r:id="rId222"/>
    <p:sldId id="571" r:id="rId223"/>
    <p:sldId id="572" r:id="rId224"/>
    <p:sldId id="573" r:id="rId225"/>
    <p:sldId id="574" r:id="rId226"/>
    <p:sldId id="582" r:id="rId227"/>
    <p:sldId id="583" r:id="rId228"/>
    <p:sldId id="584" r:id="rId229"/>
    <p:sldId id="585" r:id="rId230"/>
    <p:sldId id="586" r:id="rId231"/>
    <p:sldId id="587" r:id="rId232"/>
    <p:sldId id="477" r:id="rId233"/>
    <p:sldId id="374" r:id="rId234"/>
    <p:sldId id="293" r:id="rId235"/>
    <p:sldId id="375" r:id="rId236"/>
    <p:sldId id="376" r:id="rId237"/>
    <p:sldId id="377" r:id="rId238"/>
    <p:sldId id="378" r:id="rId239"/>
    <p:sldId id="379" r:id="rId240"/>
    <p:sldId id="3363" r:id="rId241"/>
    <p:sldId id="3364" r:id="rId242"/>
    <p:sldId id="291" r:id="rId243"/>
    <p:sldId id="294" r:id="rId244"/>
    <p:sldId id="295" r:id="rId245"/>
    <p:sldId id="296" r:id="rId246"/>
    <p:sldId id="297" r:id="rId247"/>
    <p:sldId id="298" r:id="rId248"/>
    <p:sldId id="299" r:id="rId249"/>
    <p:sldId id="300" r:id="rId250"/>
    <p:sldId id="380" r:id="rId251"/>
    <p:sldId id="382" r:id="rId252"/>
    <p:sldId id="383" r:id="rId253"/>
    <p:sldId id="442" r:id="rId254"/>
    <p:sldId id="381" r:id="rId255"/>
    <p:sldId id="347" r:id="rId256"/>
    <p:sldId id="348" r:id="rId257"/>
    <p:sldId id="349" r:id="rId258"/>
    <p:sldId id="350" r:id="rId259"/>
    <p:sldId id="351" r:id="rId260"/>
    <p:sldId id="385" r:id="rId261"/>
    <p:sldId id="386" r:id="rId262"/>
    <p:sldId id="387" r:id="rId263"/>
    <p:sldId id="390" r:id="rId264"/>
    <p:sldId id="389" r:id="rId265"/>
    <p:sldId id="391" r:id="rId266"/>
    <p:sldId id="392" r:id="rId267"/>
    <p:sldId id="393" r:id="rId268"/>
    <p:sldId id="394" r:id="rId269"/>
    <p:sldId id="395" r:id="rId270"/>
    <p:sldId id="396" r:id="rId271"/>
    <p:sldId id="397" r:id="rId272"/>
    <p:sldId id="398" r:id="rId273"/>
    <p:sldId id="399" r:id="rId274"/>
    <p:sldId id="400" r:id="rId275"/>
    <p:sldId id="401" r:id="rId276"/>
    <p:sldId id="1018" r:id="rId277"/>
    <p:sldId id="3365" r:id="rId278"/>
    <p:sldId id="1019" r:id="rId279"/>
    <p:sldId id="682" r:id="rId280"/>
    <p:sldId id="1033" r:id="rId281"/>
    <p:sldId id="1034" r:id="rId282"/>
    <p:sldId id="922" r:id="rId283"/>
    <p:sldId id="1020" r:id="rId284"/>
    <p:sldId id="1021" r:id="rId285"/>
    <p:sldId id="1022" r:id="rId286"/>
    <p:sldId id="1023" r:id="rId287"/>
    <p:sldId id="1024" r:id="rId288"/>
    <p:sldId id="1025" r:id="rId289"/>
    <p:sldId id="1026" r:id="rId290"/>
    <p:sldId id="1027" r:id="rId291"/>
    <p:sldId id="1028" r:id="rId292"/>
    <p:sldId id="3366" r:id="rId293"/>
    <p:sldId id="1029" r:id="rId294"/>
    <p:sldId id="1030" r:id="rId295"/>
    <p:sldId id="1031" r:id="rId296"/>
    <p:sldId id="1032" r:id="rId297"/>
    <p:sldId id="402" r:id="rId298"/>
    <p:sldId id="403" r:id="rId299"/>
    <p:sldId id="404" r:id="rId300"/>
    <p:sldId id="405" r:id="rId301"/>
    <p:sldId id="406" r:id="rId302"/>
    <p:sldId id="407" r:id="rId303"/>
    <p:sldId id="408" r:id="rId304"/>
    <p:sldId id="409" r:id="rId305"/>
    <p:sldId id="410" r:id="rId306"/>
    <p:sldId id="411" r:id="rId307"/>
    <p:sldId id="446" r:id="rId308"/>
    <p:sldId id="445" r:id="rId309"/>
    <p:sldId id="414" r:id="rId310"/>
    <p:sldId id="1479" r:id="rId311"/>
    <p:sldId id="415" r:id="rId312"/>
    <p:sldId id="416" r:id="rId313"/>
    <p:sldId id="417" r:id="rId314"/>
    <p:sldId id="418" r:id="rId315"/>
    <p:sldId id="563" r:id="rId316"/>
    <p:sldId id="564" r:id="rId317"/>
    <p:sldId id="948" r:id="rId318"/>
    <p:sldId id="566" r:id="rId319"/>
    <p:sldId id="567" r:id="rId320"/>
    <p:sldId id="568" r:id="rId321"/>
    <p:sldId id="419" r:id="rId322"/>
    <p:sldId id="420" r:id="rId323"/>
    <p:sldId id="421" r:id="rId324"/>
    <p:sldId id="478" r:id="rId325"/>
    <p:sldId id="736" r:id="rId326"/>
    <p:sldId id="1009" r:id="rId327"/>
    <p:sldId id="1010" r:id="rId328"/>
    <p:sldId id="1011" r:id="rId329"/>
    <p:sldId id="1038" r:id="rId330"/>
    <p:sldId id="422" r:id="rId331"/>
    <p:sldId id="424" r:id="rId332"/>
    <p:sldId id="3367" r:id="rId333"/>
    <p:sldId id="610" r:id="rId334"/>
    <p:sldId id="423" r:id="rId335"/>
    <p:sldId id="425" r:id="rId336"/>
    <p:sldId id="1000" r:id="rId337"/>
    <p:sldId id="339" r:id="rId338"/>
    <p:sldId id="427" r:id="rId339"/>
    <p:sldId id="428" r:id="rId340"/>
    <p:sldId id="1039" r:id="rId341"/>
    <p:sldId id="429" r:id="rId342"/>
    <p:sldId id="431" r:id="rId343"/>
    <p:sldId id="841" r:id="rId344"/>
    <p:sldId id="842" r:id="rId345"/>
    <p:sldId id="843" r:id="rId346"/>
    <p:sldId id="844" r:id="rId347"/>
    <p:sldId id="454" r:id="rId348"/>
    <p:sldId id="430" r:id="rId349"/>
    <p:sldId id="1040" r:id="rId350"/>
    <p:sldId id="303" r:id="rId351"/>
    <p:sldId id="481" r:id="rId352"/>
    <p:sldId id="355" r:id="rId353"/>
    <p:sldId id="304" r:id="rId354"/>
    <p:sldId id="305" r:id="rId355"/>
    <p:sldId id="432" r:id="rId356"/>
    <p:sldId id="433" r:id="rId357"/>
    <p:sldId id="434" r:id="rId358"/>
    <p:sldId id="443" r:id="rId359"/>
    <p:sldId id="3349" r:id="rId360"/>
    <p:sldId id="853" r:id="rId361"/>
    <p:sldId id="412" r:id="rId362"/>
    <p:sldId id="1979" r:id="rId363"/>
    <p:sldId id="3351" r:id="rId364"/>
    <p:sldId id="3338" r:id="rId365"/>
    <p:sldId id="464" r:id="rId366"/>
    <p:sldId id="3339" r:id="rId367"/>
    <p:sldId id="3340" r:id="rId368"/>
    <p:sldId id="352" r:id="rId369"/>
    <p:sldId id="3341" r:id="rId370"/>
    <p:sldId id="3342" r:id="rId371"/>
    <p:sldId id="3343" r:id="rId372"/>
    <p:sldId id="3352" r:id="rId373"/>
    <p:sldId id="3335" r:id="rId374"/>
    <p:sldId id="307" r:id="rId375"/>
    <p:sldId id="482" r:id="rId376"/>
    <p:sldId id="435" r:id="rId377"/>
    <p:sldId id="483" r:id="rId378"/>
    <p:sldId id="436" r:id="rId379"/>
    <p:sldId id="484" r:id="rId380"/>
    <p:sldId id="3345" r:id="rId381"/>
    <p:sldId id="3346" r:id="rId382"/>
    <p:sldId id="3353" r:id="rId383"/>
    <p:sldId id="3354" r:id="rId384"/>
    <p:sldId id="542" r:id="rId385"/>
    <p:sldId id="437" r:id="rId386"/>
    <p:sldId id="485" r:id="rId387"/>
    <p:sldId id="486" r:id="rId388"/>
    <p:sldId id="438" r:id="rId389"/>
    <p:sldId id="487" r:id="rId390"/>
    <p:sldId id="317" r:id="rId391"/>
    <p:sldId id="318" r:id="rId392"/>
    <p:sldId id="319" r:id="rId393"/>
    <p:sldId id="320" r:id="rId394"/>
    <p:sldId id="321" r:id="rId395"/>
    <p:sldId id="322" r:id="rId396"/>
    <p:sldId id="323" r:id="rId397"/>
    <p:sldId id="324" r:id="rId398"/>
    <p:sldId id="325" r:id="rId399"/>
    <p:sldId id="326" r:id="rId400"/>
    <p:sldId id="327" r:id="rId401"/>
    <p:sldId id="328" r:id="rId402"/>
    <p:sldId id="331" r:id="rId403"/>
    <p:sldId id="1465" r:id="rId404"/>
    <p:sldId id="333" r:id="rId405"/>
    <p:sldId id="338" r:id="rId406"/>
    <p:sldId id="3368" r:id="rId407"/>
    <p:sldId id="1013" r:id="rId408"/>
    <p:sldId id="1017" r:id="rId409"/>
    <p:sldId id="1014" r:id="rId410"/>
    <p:sldId id="1015" r:id="rId411"/>
    <p:sldId id="1016" r:id="rId412"/>
    <p:sldId id="496" r:id="rId413"/>
    <p:sldId id="3369" r:id="rId414"/>
    <p:sldId id="1041" r:id="rId415"/>
    <p:sldId id="556" r:id="rId416"/>
  </p:sldIdLst>
  <p:sldSz cx="9144000" cy="6858000" type="screen4x3"/>
  <p:notesSz cx="6858000" cy="9144000"/>
  <p:defaultTex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CCDB650D-CBB2-4D24-8060-706D82DACA51}">
          <p14:sldIdLst>
            <p14:sldId id="447"/>
            <p14:sldId id="359"/>
            <p14:sldId id="503"/>
            <p14:sldId id="360"/>
            <p14:sldId id="361"/>
            <p14:sldId id="362"/>
            <p14:sldId id="504"/>
            <p14:sldId id="505"/>
            <p14:sldId id="506"/>
            <p14:sldId id="590"/>
            <p14:sldId id="364"/>
            <p14:sldId id="605"/>
            <p14:sldId id="508"/>
            <p14:sldId id="509"/>
            <p14:sldId id="510"/>
            <p14:sldId id="511"/>
            <p14:sldId id="512"/>
            <p14:sldId id="513"/>
            <p14:sldId id="514"/>
            <p14:sldId id="515"/>
          </p14:sldIdLst>
        </p14:section>
        <p14:section name="Introduction" id="{4554AEC3-87A7-49B2-B5C0-EA65ED781621}">
          <p14:sldIdLst>
            <p14:sldId id="365"/>
            <p14:sldId id="259"/>
            <p14:sldId id="366"/>
            <p14:sldId id="261"/>
            <p14:sldId id="262"/>
          </p14:sldIdLst>
        </p14:section>
        <p14:section name="Sermon" id="{6CF01531-C4A3-4A76-8DE2-E6E56D91E207}">
          <p14:sldIdLst>
            <p14:sldId id="999"/>
            <p14:sldId id="561"/>
            <p14:sldId id="1002"/>
            <p14:sldId id="3357"/>
            <p14:sldId id="3358"/>
            <p14:sldId id="3359"/>
            <p14:sldId id="1003"/>
            <p14:sldId id="497"/>
            <p14:sldId id="3360"/>
            <p14:sldId id="3361"/>
            <p14:sldId id="927"/>
            <p14:sldId id="3355"/>
            <p14:sldId id="466"/>
            <p14:sldId id="469"/>
            <p14:sldId id="1035"/>
            <p14:sldId id="1004"/>
            <p14:sldId id="1036"/>
          </p14:sldIdLst>
        </p14:section>
        <p14:section name="Chapters" id="{ED2037CB-6998-4EB4-B326-D99EEFDD8F44}">
          <p14:sldIdLst>
            <p14:sldId id="367"/>
            <p14:sldId id="589"/>
            <p14:sldId id="264"/>
            <p14:sldId id="3356"/>
            <p14:sldId id="369"/>
            <p14:sldId id="267"/>
            <p14:sldId id="268"/>
            <p14:sldId id="269"/>
            <p14:sldId id="270"/>
            <p14:sldId id="271"/>
            <p14:sldId id="272"/>
            <p14:sldId id="273"/>
            <p14:sldId id="274"/>
            <p14:sldId id="275"/>
            <p14:sldId id="276"/>
            <p14:sldId id="277"/>
            <p14:sldId id="340"/>
            <p14:sldId id="278"/>
            <p14:sldId id="279"/>
            <p14:sldId id="280"/>
            <p14:sldId id="281"/>
            <p14:sldId id="282"/>
            <p14:sldId id="283"/>
            <p14:sldId id="284"/>
            <p14:sldId id="285"/>
            <p14:sldId id="286"/>
            <p14:sldId id="341"/>
            <p14:sldId id="370"/>
            <p14:sldId id="289"/>
            <p14:sldId id="371"/>
            <p14:sldId id="290"/>
            <p14:sldId id="998"/>
            <p14:sldId id="288"/>
            <p14:sldId id="3362"/>
            <p14:sldId id="1006"/>
            <p14:sldId id="1007"/>
            <p14:sldId id="1037"/>
            <p14:sldId id="372"/>
            <p14:sldId id="388"/>
            <p14:sldId id="373"/>
            <p14:sldId id="930"/>
            <p14:sldId id="1977"/>
            <p14:sldId id="931"/>
            <p14:sldId id="997"/>
            <p14:sldId id="933"/>
            <p14:sldId id="934"/>
            <p14:sldId id="935"/>
            <p14:sldId id="936"/>
            <p14:sldId id="937"/>
            <p14:sldId id="938"/>
            <p14:sldId id="939"/>
            <p14:sldId id="940"/>
            <p14:sldId id="941"/>
            <p14:sldId id="942"/>
            <p14:sldId id="943"/>
            <p14:sldId id="944"/>
            <p14:sldId id="945"/>
            <p14:sldId id="946"/>
            <p14:sldId id="947"/>
            <p14:sldId id="581"/>
            <p14:sldId id="670"/>
            <p14:sldId id="576"/>
            <p14:sldId id="577"/>
            <p14:sldId id="578"/>
            <p14:sldId id="579"/>
            <p14:sldId id="580"/>
            <p14:sldId id="588"/>
            <p14:sldId id="569"/>
            <p14:sldId id="570"/>
            <p14:sldId id="571"/>
            <p14:sldId id="572"/>
            <p14:sldId id="573"/>
            <p14:sldId id="574"/>
            <p14:sldId id="582"/>
            <p14:sldId id="583"/>
            <p14:sldId id="584"/>
            <p14:sldId id="585"/>
            <p14:sldId id="586"/>
            <p14:sldId id="587"/>
            <p14:sldId id="477"/>
            <p14:sldId id="374"/>
            <p14:sldId id="293"/>
            <p14:sldId id="375"/>
            <p14:sldId id="376"/>
            <p14:sldId id="377"/>
            <p14:sldId id="378"/>
            <p14:sldId id="379"/>
            <p14:sldId id="3363"/>
            <p14:sldId id="3364"/>
            <p14:sldId id="291"/>
            <p14:sldId id="294"/>
            <p14:sldId id="295"/>
            <p14:sldId id="296"/>
            <p14:sldId id="297"/>
            <p14:sldId id="298"/>
            <p14:sldId id="299"/>
            <p14:sldId id="300"/>
            <p14:sldId id="380"/>
            <p14:sldId id="382"/>
            <p14:sldId id="383"/>
            <p14:sldId id="442"/>
            <p14:sldId id="381"/>
            <p14:sldId id="347"/>
            <p14:sldId id="348"/>
            <p14:sldId id="349"/>
            <p14:sldId id="350"/>
            <p14:sldId id="351"/>
            <p14:sldId id="385"/>
            <p14:sldId id="386"/>
            <p14:sldId id="387"/>
            <p14:sldId id="390"/>
            <p14:sldId id="389"/>
            <p14:sldId id="391"/>
            <p14:sldId id="392"/>
            <p14:sldId id="393"/>
            <p14:sldId id="394"/>
            <p14:sldId id="395"/>
            <p14:sldId id="396"/>
            <p14:sldId id="397"/>
            <p14:sldId id="398"/>
            <p14:sldId id="399"/>
            <p14:sldId id="400"/>
            <p14:sldId id="401"/>
            <p14:sldId id="1018"/>
            <p14:sldId id="3365"/>
            <p14:sldId id="1019"/>
            <p14:sldId id="682"/>
            <p14:sldId id="1033"/>
            <p14:sldId id="1034"/>
            <p14:sldId id="922"/>
            <p14:sldId id="1020"/>
            <p14:sldId id="1021"/>
            <p14:sldId id="1022"/>
            <p14:sldId id="1023"/>
            <p14:sldId id="1024"/>
            <p14:sldId id="1025"/>
            <p14:sldId id="1026"/>
            <p14:sldId id="1027"/>
            <p14:sldId id="1028"/>
            <p14:sldId id="3366"/>
            <p14:sldId id="1029"/>
            <p14:sldId id="1030"/>
            <p14:sldId id="1031"/>
            <p14:sldId id="1032"/>
            <p14:sldId id="402"/>
            <p14:sldId id="403"/>
            <p14:sldId id="404"/>
            <p14:sldId id="405"/>
            <p14:sldId id="406"/>
            <p14:sldId id="407"/>
            <p14:sldId id="408"/>
            <p14:sldId id="409"/>
            <p14:sldId id="410"/>
            <p14:sldId id="411"/>
            <p14:sldId id="446"/>
            <p14:sldId id="445"/>
            <p14:sldId id="414"/>
            <p14:sldId id="1479"/>
            <p14:sldId id="415"/>
            <p14:sldId id="416"/>
            <p14:sldId id="417"/>
            <p14:sldId id="418"/>
            <p14:sldId id="563"/>
            <p14:sldId id="564"/>
            <p14:sldId id="948"/>
            <p14:sldId id="566"/>
            <p14:sldId id="567"/>
            <p14:sldId id="568"/>
            <p14:sldId id="419"/>
            <p14:sldId id="420"/>
            <p14:sldId id="421"/>
            <p14:sldId id="478"/>
            <p14:sldId id="736"/>
            <p14:sldId id="1009"/>
            <p14:sldId id="1010"/>
            <p14:sldId id="1011"/>
            <p14:sldId id="1038"/>
            <p14:sldId id="422"/>
            <p14:sldId id="424"/>
            <p14:sldId id="3367"/>
            <p14:sldId id="610"/>
            <p14:sldId id="423"/>
            <p14:sldId id="425"/>
            <p14:sldId id="1000"/>
            <p14:sldId id="339"/>
            <p14:sldId id="427"/>
            <p14:sldId id="428"/>
            <p14:sldId id="1039"/>
            <p14:sldId id="429"/>
            <p14:sldId id="431"/>
            <p14:sldId id="841"/>
            <p14:sldId id="842"/>
            <p14:sldId id="843"/>
            <p14:sldId id="844"/>
            <p14:sldId id="454"/>
            <p14:sldId id="430"/>
            <p14:sldId id="1040"/>
            <p14:sldId id="303"/>
            <p14:sldId id="481"/>
            <p14:sldId id="355"/>
            <p14:sldId id="304"/>
            <p14:sldId id="305"/>
            <p14:sldId id="432"/>
            <p14:sldId id="433"/>
            <p14:sldId id="434"/>
            <p14:sldId id="443"/>
            <p14:sldId id="3349"/>
            <p14:sldId id="853"/>
            <p14:sldId id="412"/>
            <p14:sldId id="1979"/>
            <p14:sldId id="3351"/>
            <p14:sldId id="3338"/>
            <p14:sldId id="464"/>
            <p14:sldId id="3339"/>
            <p14:sldId id="3340"/>
            <p14:sldId id="352"/>
            <p14:sldId id="3341"/>
            <p14:sldId id="3342"/>
            <p14:sldId id="3343"/>
            <p14:sldId id="3352"/>
            <p14:sldId id="3335"/>
            <p14:sldId id="307"/>
            <p14:sldId id="482"/>
            <p14:sldId id="435"/>
            <p14:sldId id="483"/>
            <p14:sldId id="436"/>
            <p14:sldId id="484"/>
            <p14:sldId id="3345"/>
            <p14:sldId id="3346"/>
            <p14:sldId id="3353"/>
            <p14:sldId id="3354"/>
            <p14:sldId id="542"/>
            <p14:sldId id="437"/>
            <p14:sldId id="485"/>
            <p14:sldId id="486"/>
            <p14:sldId id="438"/>
            <p14:sldId id="487"/>
          </p14:sldIdLst>
        </p14:section>
        <p14:section name="Conclusion" id="{4C14A75F-FFCE-004D-ABE3-E2B4E84C55DE}">
          <p14:sldIdLst>
            <p14:sldId id="317"/>
            <p14:sldId id="318"/>
            <p14:sldId id="319"/>
            <p14:sldId id="320"/>
            <p14:sldId id="321"/>
            <p14:sldId id="322"/>
            <p14:sldId id="323"/>
            <p14:sldId id="324"/>
            <p14:sldId id="325"/>
            <p14:sldId id="326"/>
            <p14:sldId id="327"/>
            <p14:sldId id="328"/>
            <p14:sldId id="331"/>
            <p14:sldId id="1465"/>
            <p14:sldId id="333"/>
            <p14:sldId id="338"/>
            <p14:sldId id="3368"/>
            <p14:sldId id="1013"/>
            <p14:sldId id="1017"/>
            <p14:sldId id="1014"/>
            <p14:sldId id="1015"/>
            <p14:sldId id="1016"/>
            <p14:sldId id="496"/>
            <p14:sldId id="3369"/>
            <p14:sldId id="1041"/>
            <p14:sldId id="55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5677"/>
    <p:restoredTop sz="69719" autoAdjust="0"/>
  </p:normalViewPr>
  <p:slideViewPr>
    <p:cSldViewPr snapToGrid="0" snapToObjects="1">
      <p:cViewPr varScale="1">
        <p:scale>
          <a:sx n="89" d="100"/>
          <a:sy n="89" d="100"/>
        </p:scale>
        <p:origin x="184" y="560"/>
      </p:cViewPr>
      <p:guideLst>
        <p:guide orient="horz" pos="2160"/>
        <p:guide pos="2880"/>
      </p:guideLst>
    </p:cSldViewPr>
  </p:slideViewPr>
  <p:outlineViewPr>
    <p:cViewPr>
      <p:scale>
        <a:sx n="33" d="100"/>
        <a:sy n="33" d="100"/>
      </p:scale>
      <p:origin x="0" y="2336"/>
    </p:cViewPr>
  </p:outlineViewPr>
  <p:notesTextViewPr>
    <p:cViewPr>
      <p:scale>
        <a:sx n="100" d="100"/>
        <a:sy n="100" d="100"/>
      </p:scale>
      <p:origin x="0" y="0"/>
    </p:cViewPr>
  </p:notesTextViewPr>
  <p:sorterViewPr>
    <p:cViewPr>
      <p:scale>
        <a:sx n="70" d="100"/>
        <a:sy n="70" d="100"/>
      </p:scale>
      <p:origin x="0" y="-13297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xml"/><Relationship Id="rId299" Type="http://schemas.openxmlformats.org/officeDocument/2006/relationships/slide" Target="slides/slide188.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48.xml"/><Relationship Id="rId324" Type="http://schemas.openxmlformats.org/officeDocument/2006/relationships/slide" Target="slides/slide213.xml"/><Relationship Id="rId366" Type="http://schemas.openxmlformats.org/officeDocument/2006/relationships/slide" Target="slides/slide255.xml"/><Relationship Id="rId170" Type="http://schemas.openxmlformats.org/officeDocument/2006/relationships/slide" Target="slides/slide59.xml"/><Relationship Id="rId226" Type="http://schemas.openxmlformats.org/officeDocument/2006/relationships/slide" Target="slides/slide115.xml"/><Relationship Id="rId268" Type="http://schemas.openxmlformats.org/officeDocument/2006/relationships/slide" Target="slides/slide157.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17.xml"/><Relationship Id="rId335" Type="http://schemas.openxmlformats.org/officeDocument/2006/relationships/slide" Target="slides/slide224.xml"/><Relationship Id="rId377" Type="http://schemas.openxmlformats.org/officeDocument/2006/relationships/slide" Target="slides/slide266.xml"/><Relationship Id="rId5" Type="http://schemas.openxmlformats.org/officeDocument/2006/relationships/slideMaster" Target="slideMasters/slideMaster5.xml"/><Relationship Id="rId181" Type="http://schemas.openxmlformats.org/officeDocument/2006/relationships/slide" Target="slides/slide70.xml"/><Relationship Id="rId237" Type="http://schemas.openxmlformats.org/officeDocument/2006/relationships/slide" Target="slides/slide126.xml"/><Relationship Id="rId402" Type="http://schemas.openxmlformats.org/officeDocument/2006/relationships/slide" Target="slides/slide291.xml"/><Relationship Id="rId279" Type="http://schemas.openxmlformats.org/officeDocument/2006/relationships/slide" Target="slides/slide168.xml"/><Relationship Id="rId43" Type="http://schemas.openxmlformats.org/officeDocument/2006/relationships/slideMaster" Target="slideMasters/slideMaster43.xml"/><Relationship Id="rId139" Type="http://schemas.openxmlformats.org/officeDocument/2006/relationships/slide" Target="slides/slide28.xml"/><Relationship Id="rId290" Type="http://schemas.openxmlformats.org/officeDocument/2006/relationships/slide" Target="slides/slide179.xml"/><Relationship Id="rId304" Type="http://schemas.openxmlformats.org/officeDocument/2006/relationships/slide" Target="slides/slide193.xml"/><Relationship Id="rId346" Type="http://schemas.openxmlformats.org/officeDocument/2006/relationships/slide" Target="slides/slide235.xml"/><Relationship Id="rId388" Type="http://schemas.openxmlformats.org/officeDocument/2006/relationships/slide" Target="slides/slide277.xml"/><Relationship Id="rId85" Type="http://schemas.openxmlformats.org/officeDocument/2006/relationships/slideMaster" Target="slideMasters/slideMaster85.xml"/><Relationship Id="rId150" Type="http://schemas.openxmlformats.org/officeDocument/2006/relationships/slide" Target="slides/slide39.xml"/><Relationship Id="rId192" Type="http://schemas.openxmlformats.org/officeDocument/2006/relationships/slide" Target="slides/slide81.xml"/><Relationship Id="rId206" Type="http://schemas.openxmlformats.org/officeDocument/2006/relationships/slide" Target="slides/slide95.xml"/><Relationship Id="rId413" Type="http://schemas.openxmlformats.org/officeDocument/2006/relationships/slide" Target="slides/slide302.xml"/><Relationship Id="rId248" Type="http://schemas.openxmlformats.org/officeDocument/2006/relationships/slide" Target="slides/slide137.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204.xml"/><Relationship Id="rId357" Type="http://schemas.openxmlformats.org/officeDocument/2006/relationships/slide" Target="slides/slide246.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0.xml"/><Relationship Id="rId217" Type="http://schemas.openxmlformats.org/officeDocument/2006/relationships/slide" Target="slides/slide106.xml"/><Relationship Id="rId399" Type="http://schemas.openxmlformats.org/officeDocument/2006/relationships/slide" Target="slides/slide288.xml"/><Relationship Id="rId259" Type="http://schemas.openxmlformats.org/officeDocument/2006/relationships/slide" Target="slides/slide148.xml"/><Relationship Id="rId23" Type="http://schemas.openxmlformats.org/officeDocument/2006/relationships/slideMaster" Target="slideMasters/slideMaster23.xml"/><Relationship Id="rId119" Type="http://schemas.openxmlformats.org/officeDocument/2006/relationships/slide" Target="slides/slide8.xml"/><Relationship Id="rId270" Type="http://schemas.openxmlformats.org/officeDocument/2006/relationships/slide" Target="slides/slide159.xml"/><Relationship Id="rId326" Type="http://schemas.openxmlformats.org/officeDocument/2006/relationships/slide" Target="slides/slide215.xml"/><Relationship Id="rId65" Type="http://schemas.openxmlformats.org/officeDocument/2006/relationships/slideMaster" Target="slideMasters/slideMaster65.xml"/><Relationship Id="rId130" Type="http://schemas.openxmlformats.org/officeDocument/2006/relationships/slide" Target="slides/slide19.xml"/><Relationship Id="rId368" Type="http://schemas.openxmlformats.org/officeDocument/2006/relationships/slide" Target="slides/slide257.xml"/><Relationship Id="rId172" Type="http://schemas.openxmlformats.org/officeDocument/2006/relationships/slide" Target="slides/slide61.xml"/><Relationship Id="rId228" Type="http://schemas.openxmlformats.org/officeDocument/2006/relationships/slide" Target="slides/slide117.xml"/><Relationship Id="rId281" Type="http://schemas.openxmlformats.org/officeDocument/2006/relationships/slide" Target="slides/slide170.xml"/><Relationship Id="rId337" Type="http://schemas.openxmlformats.org/officeDocument/2006/relationships/slide" Target="slides/slide226.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0.xml"/><Relationship Id="rId379" Type="http://schemas.openxmlformats.org/officeDocument/2006/relationships/slide" Target="slides/slide268.xml"/><Relationship Id="rId7" Type="http://schemas.openxmlformats.org/officeDocument/2006/relationships/slideMaster" Target="slideMasters/slideMaster7.xml"/><Relationship Id="rId183" Type="http://schemas.openxmlformats.org/officeDocument/2006/relationships/slide" Target="slides/slide72.xml"/><Relationship Id="rId239" Type="http://schemas.openxmlformats.org/officeDocument/2006/relationships/slide" Target="slides/slide128.xml"/><Relationship Id="rId390" Type="http://schemas.openxmlformats.org/officeDocument/2006/relationships/slide" Target="slides/slide279.xml"/><Relationship Id="rId404" Type="http://schemas.openxmlformats.org/officeDocument/2006/relationships/slide" Target="slides/slide293.xml"/><Relationship Id="rId250" Type="http://schemas.openxmlformats.org/officeDocument/2006/relationships/slide" Target="slides/slide139.xml"/><Relationship Id="rId292" Type="http://schemas.openxmlformats.org/officeDocument/2006/relationships/slide" Target="slides/slide181.xml"/><Relationship Id="rId306" Type="http://schemas.openxmlformats.org/officeDocument/2006/relationships/slide" Target="slides/slide195.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37.xml"/><Relationship Id="rId152" Type="http://schemas.openxmlformats.org/officeDocument/2006/relationships/slide" Target="slides/slide41.xml"/><Relationship Id="rId194" Type="http://schemas.openxmlformats.org/officeDocument/2006/relationships/slide" Target="slides/slide83.xml"/><Relationship Id="rId208" Type="http://schemas.openxmlformats.org/officeDocument/2006/relationships/slide" Target="slides/slide97.xml"/><Relationship Id="rId415" Type="http://schemas.openxmlformats.org/officeDocument/2006/relationships/slide" Target="slides/slide304.xml"/><Relationship Id="rId261" Type="http://schemas.openxmlformats.org/officeDocument/2006/relationships/slide" Target="slides/slide150.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06.xml"/><Relationship Id="rId359" Type="http://schemas.openxmlformats.org/officeDocument/2006/relationships/slide" Target="slides/slide248.xml"/><Relationship Id="rId98" Type="http://schemas.openxmlformats.org/officeDocument/2006/relationships/slideMaster" Target="slideMasters/slideMaster98.xml"/><Relationship Id="rId121" Type="http://schemas.openxmlformats.org/officeDocument/2006/relationships/slide" Target="slides/slide10.xml"/><Relationship Id="rId163" Type="http://schemas.openxmlformats.org/officeDocument/2006/relationships/slide" Target="slides/slide52.xml"/><Relationship Id="rId219" Type="http://schemas.openxmlformats.org/officeDocument/2006/relationships/slide" Target="slides/slide108.xml"/><Relationship Id="rId370" Type="http://schemas.openxmlformats.org/officeDocument/2006/relationships/slide" Target="slides/slide259.xml"/><Relationship Id="rId230" Type="http://schemas.openxmlformats.org/officeDocument/2006/relationships/slide" Target="slides/slide11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1.xml"/><Relationship Id="rId328" Type="http://schemas.openxmlformats.org/officeDocument/2006/relationships/slide" Target="slides/slide217.xml"/><Relationship Id="rId132" Type="http://schemas.openxmlformats.org/officeDocument/2006/relationships/slide" Target="slides/slide21.xml"/><Relationship Id="rId174" Type="http://schemas.openxmlformats.org/officeDocument/2006/relationships/slide" Target="slides/slide63.xml"/><Relationship Id="rId381" Type="http://schemas.openxmlformats.org/officeDocument/2006/relationships/slide" Target="slides/slide270.xml"/><Relationship Id="rId241" Type="http://schemas.openxmlformats.org/officeDocument/2006/relationships/slide" Target="slides/slide130.xml"/><Relationship Id="rId36" Type="http://schemas.openxmlformats.org/officeDocument/2006/relationships/slideMaster" Target="slideMasters/slideMaster36.xml"/><Relationship Id="rId283" Type="http://schemas.openxmlformats.org/officeDocument/2006/relationships/slide" Target="slides/slide172.xml"/><Relationship Id="rId339" Type="http://schemas.openxmlformats.org/officeDocument/2006/relationships/slide" Target="slides/slide228.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2.xml"/><Relationship Id="rId185" Type="http://schemas.openxmlformats.org/officeDocument/2006/relationships/slide" Target="slides/slide74.xml"/><Relationship Id="rId350" Type="http://schemas.openxmlformats.org/officeDocument/2006/relationships/slide" Target="slides/slide239.xml"/><Relationship Id="rId406" Type="http://schemas.openxmlformats.org/officeDocument/2006/relationships/slide" Target="slides/slide295.xml"/><Relationship Id="rId9" Type="http://schemas.openxmlformats.org/officeDocument/2006/relationships/slideMaster" Target="slideMasters/slideMaster9.xml"/><Relationship Id="rId210" Type="http://schemas.openxmlformats.org/officeDocument/2006/relationships/slide" Target="slides/slide99.xml"/><Relationship Id="rId392" Type="http://schemas.openxmlformats.org/officeDocument/2006/relationships/slide" Target="slides/slide281.xml"/><Relationship Id="rId252" Type="http://schemas.openxmlformats.org/officeDocument/2006/relationships/slide" Target="slides/slide141.xml"/><Relationship Id="rId294" Type="http://schemas.openxmlformats.org/officeDocument/2006/relationships/slide" Target="slides/slide183.xml"/><Relationship Id="rId308" Type="http://schemas.openxmlformats.org/officeDocument/2006/relationships/slide" Target="slides/slide197.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xml"/><Relationship Id="rId154" Type="http://schemas.openxmlformats.org/officeDocument/2006/relationships/slide" Target="slides/slide43.xml"/><Relationship Id="rId361" Type="http://schemas.openxmlformats.org/officeDocument/2006/relationships/slide" Target="slides/slide250.xml"/><Relationship Id="rId196" Type="http://schemas.openxmlformats.org/officeDocument/2006/relationships/slide" Target="slides/slide85.xml"/><Relationship Id="rId417" Type="http://schemas.openxmlformats.org/officeDocument/2006/relationships/notesMaster" Target="notesMasters/notesMaster1.xml"/><Relationship Id="rId16" Type="http://schemas.openxmlformats.org/officeDocument/2006/relationships/slideMaster" Target="slideMasters/slideMaster16.xml"/><Relationship Id="rId221" Type="http://schemas.openxmlformats.org/officeDocument/2006/relationships/slide" Target="slides/slide110.xml"/><Relationship Id="rId263" Type="http://schemas.openxmlformats.org/officeDocument/2006/relationships/slide" Target="slides/slide152.xml"/><Relationship Id="rId319" Type="http://schemas.openxmlformats.org/officeDocument/2006/relationships/slide" Target="slides/slide208.xml"/><Relationship Id="rId58" Type="http://schemas.openxmlformats.org/officeDocument/2006/relationships/slideMaster" Target="slideMasters/slideMaster58.xml"/><Relationship Id="rId123" Type="http://schemas.openxmlformats.org/officeDocument/2006/relationships/slide" Target="slides/slide12.xml"/><Relationship Id="rId330" Type="http://schemas.openxmlformats.org/officeDocument/2006/relationships/slide" Target="slides/slide219.xml"/><Relationship Id="rId165" Type="http://schemas.openxmlformats.org/officeDocument/2006/relationships/slide" Target="slides/slide54.xml"/><Relationship Id="rId372" Type="http://schemas.openxmlformats.org/officeDocument/2006/relationships/slide" Target="slides/slide261.xml"/><Relationship Id="rId232" Type="http://schemas.openxmlformats.org/officeDocument/2006/relationships/slide" Target="slides/slide121.xml"/><Relationship Id="rId274" Type="http://schemas.openxmlformats.org/officeDocument/2006/relationships/slide" Target="slides/slide163.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3.xml"/><Relationship Id="rId80" Type="http://schemas.openxmlformats.org/officeDocument/2006/relationships/slideMaster" Target="slideMasters/slideMaster80.xml"/><Relationship Id="rId176" Type="http://schemas.openxmlformats.org/officeDocument/2006/relationships/slide" Target="slides/slide65.xml"/><Relationship Id="rId341" Type="http://schemas.openxmlformats.org/officeDocument/2006/relationships/slide" Target="slides/slide230.xml"/><Relationship Id="rId383" Type="http://schemas.openxmlformats.org/officeDocument/2006/relationships/slide" Target="slides/slide272.xml"/><Relationship Id="rId201" Type="http://schemas.openxmlformats.org/officeDocument/2006/relationships/slide" Target="slides/slide90.xml"/><Relationship Id="rId243" Type="http://schemas.openxmlformats.org/officeDocument/2006/relationships/slide" Target="slides/slide132.xml"/><Relationship Id="rId285" Type="http://schemas.openxmlformats.org/officeDocument/2006/relationships/slide" Target="slides/slide174.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Master" Target="slideMasters/slideMaster103.xml"/><Relationship Id="rId124" Type="http://schemas.openxmlformats.org/officeDocument/2006/relationships/slide" Target="slides/slide13.xml"/><Relationship Id="rId310" Type="http://schemas.openxmlformats.org/officeDocument/2006/relationships/slide" Target="slides/slide199.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 Target="slides/slide34.xml"/><Relationship Id="rId166" Type="http://schemas.openxmlformats.org/officeDocument/2006/relationships/slide" Target="slides/slide55.xml"/><Relationship Id="rId187" Type="http://schemas.openxmlformats.org/officeDocument/2006/relationships/slide" Target="slides/slide76.xml"/><Relationship Id="rId331" Type="http://schemas.openxmlformats.org/officeDocument/2006/relationships/slide" Target="slides/slide220.xml"/><Relationship Id="rId352" Type="http://schemas.openxmlformats.org/officeDocument/2006/relationships/slide" Target="slides/slide241.xml"/><Relationship Id="rId373" Type="http://schemas.openxmlformats.org/officeDocument/2006/relationships/slide" Target="slides/slide262.xml"/><Relationship Id="rId394" Type="http://schemas.openxmlformats.org/officeDocument/2006/relationships/slide" Target="slides/slide283.xml"/><Relationship Id="rId408" Type="http://schemas.openxmlformats.org/officeDocument/2006/relationships/slide" Target="slides/slide297.xml"/><Relationship Id="rId1" Type="http://schemas.openxmlformats.org/officeDocument/2006/relationships/slideMaster" Target="slideMasters/slideMaster1.xml"/><Relationship Id="rId212" Type="http://schemas.openxmlformats.org/officeDocument/2006/relationships/slide" Target="slides/slide101.xml"/><Relationship Id="rId233" Type="http://schemas.openxmlformats.org/officeDocument/2006/relationships/slide" Target="slides/slide122.xml"/><Relationship Id="rId254" Type="http://schemas.openxmlformats.org/officeDocument/2006/relationships/slide" Target="slides/slide143.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xml"/><Relationship Id="rId275" Type="http://schemas.openxmlformats.org/officeDocument/2006/relationships/slide" Target="slides/slide164.xml"/><Relationship Id="rId296" Type="http://schemas.openxmlformats.org/officeDocument/2006/relationships/slide" Target="slides/slide185.xml"/><Relationship Id="rId300" Type="http://schemas.openxmlformats.org/officeDocument/2006/relationships/slide" Target="slides/slide189.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24.xml"/><Relationship Id="rId156" Type="http://schemas.openxmlformats.org/officeDocument/2006/relationships/slide" Target="slides/slide45.xml"/><Relationship Id="rId177" Type="http://schemas.openxmlformats.org/officeDocument/2006/relationships/slide" Target="slides/slide66.xml"/><Relationship Id="rId198" Type="http://schemas.openxmlformats.org/officeDocument/2006/relationships/slide" Target="slides/slide87.xml"/><Relationship Id="rId321" Type="http://schemas.openxmlformats.org/officeDocument/2006/relationships/slide" Target="slides/slide210.xml"/><Relationship Id="rId342" Type="http://schemas.openxmlformats.org/officeDocument/2006/relationships/slide" Target="slides/slide231.xml"/><Relationship Id="rId363" Type="http://schemas.openxmlformats.org/officeDocument/2006/relationships/slide" Target="slides/slide252.xml"/><Relationship Id="rId384" Type="http://schemas.openxmlformats.org/officeDocument/2006/relationships/slide" Target="slides/slide273.xml"/><Relationship Id="rId419" Type="http://schemas.openxmlformats.org/officeDocument/2006/relationships/viewProps" Target="viewProps.xml"/><Relationship Id="rId202" Type="http://schemas.openxmlformats.org/officeDocument/2006/relationships/slide" Target="slides/slide91.xml"/><Relationship Id="rId223" Type="http://schemas.openxmlformats.org/officeDocument/2006/relationships/slide" Target="slides/slide112.xml"/><Relationship Id="rId244" Type="http://schemas.openxmlformats.org/officeDocument/2006/relationships/slide" Target="slides/slide13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54.xml"/><Relationship Id="rId286" Type="http://schemas.openxmlformats.org/officeDocument/2006/relationships/slide" Target="slides/slide175.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25" Type="http://schemas.openxmlformats.org/officeDocument/2006/relationships/slide" Target="slides/slide14.xml"/><Relationship Id="rId146" Type="http://schemas.openxmlformats.org/officeDocument/2006/relationships/slide" Target="slides/slide35.xml"/><Relationship Id="rId167" Type="http://schemas.openxmlformats.org/officeDocument/2006/relationships/slide" Target="slides/slide56.xml"/><Relationship Id="rId188" Type="http://schemas.openxmlformats.org/officeDocument/2006/relationships/slide" Target="slides/slide77.xml"/><Relationship Id="rId311" Type="http://schemas.openxmlformats.org/officeDocument/2006/relationships/slide" Target="slides/slide200.xml"/><Relationship Id="rId332" Type="http://schemas.openxmlformats.org/officeDocument/2006/relationships/slide" Target="slides/slide221.xml"/><Relationship Id="rId353" Type="http://schemas.openxmlformats.org/officeDocument/2006/relationships/slide" Target="slides/slide242.xml"/><Relationship Id="rId374" Type="http://schemas.openxmlformats.org/officeDocument/2006/relationships/slide" Target="slides/slide263.xml"/><Relationship Id="rId395" Type="http://schemas.openxmlformats.org/officeDocument/2006/relationships/slide" Target="slides/slide284.xml"/><Relationship Id="rId409" Type="http://schemas.openxmlformats.org/officeDocument/2006/relationships/slide" Target="slides/slide298.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 Target="slides/slide102.xml"/><Relationship Id="rId234" Type="http://schemas.openxmlformats.org/officeDocument/2006/relationships/slide" Target="slides/slide123.xml"/><Relationship Id="rId420"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44.xml"/><Relationship Id="rId276" Type="http://schemas.openxmlformats.org/officeDocument/2006/relationships/slide" Target="slides/slide165.xml"/><Relationship Id="rId297" Type="http://schemas.openxmlformats.org/officeDocument/2006/relationships/slide" Target="slides/slide186.xml"/><Relationship Id="rId40" Type="http://schemas.openxmlformats.org/officeDocument/2006/relationships/slideMaster" Target="slideMasters/slideMaster40.xml"/><Relationship Id="rId115" Type="http://schemas.openxmlformats.org/officeDocument/2006/relationships/slide" Target="slides/slide4.xml"/><Relationship Id="rId136" Type="http://schemas.openxmlformats.org/officeDocument/2006/relationships/slide" Target="slides/slide25.xml"/><Relationship Id="rId157" Type="http://schemas.openxmlformats.org/officeDocument/2006/relationships/slide" Target="slides/slide46.xml"/><Relationship Id="rId178" Type="http://schemas.openxmlformats.org/officeDocument/2006/relationships/slide" Target="slides/slide67.xml"/><Relationship Id="rId301" Type="http://schemas.openxmlformats.org/officeDocument/2006/relationships/slide" Target="slides/slide190.xml"/><Relationship Id="rId322" Type="http://schemas.openxmlformats.org/officeDocument/2006/relationships/slide" Target="slides/slide211.xml"/><Relationship Id="rId343" Type="http://schemas.openxmlformats.org/officeDocument/2006/relationships/slide" Target="slides/slide232.xml"/><Relationship Id="rId364" Type="http://schemas.openxmlformats.org/officeDocument/2006/relationships/slide" Target="slides/slide253.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88.xml"/><Relationship Id="rId203" Type="http://schemas.openxmlformats.org/officeDocument/2006/relationships/slide" Target="slides/slide92.xml"/><Relationship Id="rId385" Type="http://schemas.openxmlformats.org/officeDocument/2006/relationships/slide" Target="slides/slide274.xml"/><Relationship Id="rId19" Type="http://schemas.openxmlformats.org/officeDocument/2006/relationships/slideMaster" Target="slideMasters/slideMaster19.xml"/><Relationship Id="rId224" Type="http://schemas.openxmlformats.org/officeDocument/2006/relationships/slide" Target="slides/slide113.xml"/><Relationship Id="rId245" Type="http://schemas.openxmlformats.org/officeDocument/2006/relationships/slide" Target="slides/slide134.xml"/><Relationship Id="rId266" Type="http://schemas.openxmlformats.org/officeDocument/2006/relationships/slide" Target="slides/slide155.xml"/><Relationship Id="rId287" Type="http://schemas.openxmlformats.org/officeDocument/2006/relationships/slide" Target="slides/slide176.xml"/><Relationship Id="rId410" Type="http://schemas.openxmlformats.org/officeDocument/2006/relationships/slide" Target="slides/slide299.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 Target="slides/slide15.xml"/><Relationship Id="rId147" Type="http://schemas.openxmlformats.org/officeDocument/2006/relationships/slide" Target="slides/slide36.xml"/><Relationship Id="rId168" Type="http://schemas.openxmlformats.org/officeDocument/2006/relationships/slide" Target="slides/slide57.xml"/><Relationship Id="rId312" Type="http://schemas.openxmlformats.org/officeDocument/2006/relationships/slide" Target="slides/slide201.xml"/><Relationship Id="rId333" Type="http://schemas.openxmlformats.org/officeDocument/2006/relationships/slide" Target="slides/slide222.xml"/><Relationship Id="rId354" Type="http://schemas.openxmlformats.org/officeDocument/2006/relationships/slide" Target="slides/slide243.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78.xml"/><Relationship Id="rId375" Type="http://schemas.openxmlformats.org/officeDocument/2006/relationships/slide" Target="slides/slide264.xml"/><Relationship Id="rId396" Type="http://schemas.openxmlformats.org/officeDocument/2006/relationships/slide" Target="slides/slide285.xml"/><Relationship Id="rId3" Type="http://schemas.openxmlformats.org/officeDocument/2006/relationships/slideMaster" Target="slideMasters/slideMaster3.xml"/><Relationship Id="rId214" Type="http://schemas.openxmlformats.org/officeDocument/2006/relationships/slide" Target="slides/slide103.xml"/><Relationship Id="rId235" Type="http://schemas.openxmlformats.org/officeDocument/2006/relationships/slide" Target="slides/slide124.xml"/><Relationship Id="rId256" Type="http://schemas.openxmlformats.org/officeDocument/2006/relationships/slide" Target="slides/slide145.xml"/><Relationship Id="rId277" Type="http://schemas.openxmlformats.org/officeDocument/2006/relationships/slide" Target="slides/slide166.xml"/><Relationship Id="rId298" Type="http://schemas.openxmlformats.org/officeDocument/2006/relationships/slide" Target="slides/slide187.xml"/><Relationship Id="rId400" Type="http://schemas.openxmlformats.org/officeDocument/2006/relationships/slide" Target="slides/slide289.xml"/><Relationship Id="rId421" Type="http://schemas.openxmlformats.org/officeDocument/2006/relationships/tableStyles" Target="tableStyles.xml"/><Relationship Id="rId116" Type="http://schemas.openxmlformats.org/officeDocument/2006/relationships/slide" Target="slides/slide5.xml"/><Relationship Id="rId137" Type="http://schemas.openxmlformats.org/officeDocument/2006/relationships/slide" Target="slides/slide26.xml"/><Relationship Id="rId158" Type="http://schemas.openxmlformats.org/officeDocument/2006/relationships/slide" Target="slides/slide47.xml"/><Relationship Id="rId302" Type="http://schemas.openxmlformats.org/officeDocument/2006/relationships/slide" Target="slides/slide191.xml"/><Relationship Id="rId323" Type="http://schemas.openxmlformats.org/officeDocument/2006/relationships/slide" Target="slides/slide212.xml"/><Relationship Id="rId344" Type="http://schemas.openxmlformats.org/officeDocument/2006/relationships/slide" Target="slides/slide233.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68.xml"/><Relationship Id="rId365" Type="http://schemas.openxmlformats.org/officeDocument/2006/relationships/slide" Target="slides/slide254.xml"/><Relationship Id="rId386" Type="http://schemas.openxmlformats.org/officeDocument/2006/relationships/slide" Target="slides/slide275.xml"/><Relationship Id="rId190" Type="http://schemas.openxmlformats.org/officeDocument/2006/relationships/slide" Target="slides/slide79.xml"/><Relationship Id="rId204" Type="http://schemas.openxmlformats.org/officeDocument/2006/relationships/slide" Target="slides/slide93.xml"/><Relationship Id="rId225" Type="http://schemas.openxmlformats.org/officeDocument/2006/relationships/slide" Target="slides/slide114.xml"/><Relationship Id="rId246" Type="http://schemas.openxmlformats.org/officeDocument/2006/relationships/slide" Target="slides/slide135.xml"/><Relationship Id="rId267" Type="http://schemas.openxmlformats.org/officeDocument/2006/relationships/slide" Target="slides/slide156.xml"/><Relationship Id="rId288" Type="http://schemas.openxmlformats.org/officeDocument/2006/relationships/slide" Target="slides/slide177.xml"/><Relationship Id="rId411" Type="http://schemas.openxmlformats.org/officeDocument/2006/relationships/slide" Target="slides/slide300.xml"/><Relationship Id="rId106" Type="http://schemas.openxmlformats.org/officeDocument/2006/relationships/slideMaster" Target="slideMasters/slideMaster106.xml"/><Relationship Id="rId127" Type="http://schemas.openxmlformats.org/officeDocument/2006/relationships/slide" Target="slides/slide16.xml"/><Relationship Id="rId313" Type="http://schemas.openxmlformats.org/officeDocument/2006/relationships/slide" Target="slides/slide202.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37.xml"/><Relationship Id="rId169" Type="http://schemas.openxmlformats.org/officeDocument/2006/relationships/slide" Target="slides/slide58.xml"/><Relationship Id="rId334" Type="http://schemas.openxmlformats.org/officeDocument/2006/relationships/slide" Target="slides/slide223.xml"/><Relationship Id="rId355" Type="http://schemas.openxmlformats.org/officeDocument/2006/relationships/slide" Target="slides/slide244.xml"/><Relationship Id="rId376" Type="http://schemas.openxmlformats.org/officeDocument/2006/relationships/slide" Target="slides/slide265.xml"/><Relationship Id="rId397" Type="http://schemas.openxmlformats.org/officeDocument/2006/relationships/slide" Target="slides/slide286.xml"/><Relationship Id="rId4" Type="http://schemas.openxmlformats.org/officeDocument/2006/relationships/slideMaster" Target="slideMasters/slideMaster4.xml"/><Relationship Id="rId180" Type="http://schemas.openxmlformats.org/officeDocument/2006/relationships/slide" Target="slides/slide69.xml"/><Relationship Id="rId215" Type="http://schemas.openxmlformats.org/officeDocument/2006/relationships/slide" Target="slides/slide104.xml"/><Relationship Id="rId236" Type="http://schemas.openxmlformats.org/officeDocument/2006/relationships/slide" Target="slides/slide125.xml"/><Relationship Id="rId257" Type="http://schemas.openxmlformats.org/officeDocument/2006/relationships/slide" Target="slides/slide146.xml"/><Relationship Id="rId278" Type="http://schemas.openxmlformats.org/officeDocument/2006/relationships/slide" Target="slides/slide167.xml"/><Relationship Id="rId401" Type="http://schemas.openxmlformats.org/officeDocument/2006/relationships/slide" Target="slides/slide290.xml"/><Relationship Id="rId303" Type="http://schemas.openxmlformats.org/officeDocument/2006/relationships/slide" Target="slides/slide192.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7.xml"/><Relationship Id="rId345" Type="http://schemas.openxmlformats.org/officeDocument/2006/relationships/slide" Target="slides/slide234.xml"/><Relationship Id="rId387" Type="http://schemas.openxmlformats.org/officeDocument/2006/relationships/slide" Target="slides/slide276.xml"/><Relationship Id="rId191" Type="http://schemas.openxmlformats.org/officeDocument/2006/relationships/slide" Target="slides/slide80.xml"/><Relationship Id="rId205" Type="http://schemas.openxmlformats.org/officeDocument/2006/relationships/slide" Target="slides/slide94.xml"/><Relationship Id="rId247" Type="http://schemas.openxmlformats.org/officeDocument/2006/relationships/slide" Target="slides/slide136.xml"/><Relationship Id="rId412" Type="http://schemas.openxmlformats.org/officeDocument/2006/relationships/slide" Target="slides/slide301.xml"/><Relationship Id="rId107" Type="http://schemas.openxmlformats.org/officeDocument/2006/relationships/slideMaster" Target="slideMasters/slideMaster107.xml"/><Relationship Id="rId289" Type="http://schemas.openxmlformats.org/officeDocument/2006/relationships/slide" Target="slides/slide178.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38.xml"/><Relationship Id="rId314" Type="http://schemas.openxmlformats.org/officeDocument/2006/relationships/slide" Target="slides/slide203.xml"/><Relationship Id="rId356" Type="http://schemas.openxmlformats.org/officeDocument/2006/relationships/slide" Target="slides/slide245.xml"/><Relationship Id="rId398" Type="http://schemas.openxmlformats.org/officeDocument/2006/relationships/slide" Target="slides/slide287.xml"/><Relationship Id="rId95" Type="http://schemas.openxmlformats.org/officeDocument/2006/relationships/slideMaster" Target="slideMasters/slideMaster95.xml"/><Relationship Id="rId160" Type="http://schemas.openxmlformats.org/officeDocument/2006/relationships/slide" Target="slides/slide49.xml"/><Relationship Id="rId216" Type="http://schemas.openxmlformats.org/officeDocument/2006/relationships/slide" Target="slides/slide105.xml"/><Relationship Id="rId258" Type="http://schemas.openxmlformats.org/officeDocument/2006/relationships/slide" Target="slides/slide147.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7.xml"/><Relationship Id="rId325" Type="http://schemas.openxmlformats.org/officeDocument/2006/relationships/slide" Target="slides/slide214.xml"/><Relationship Id="rId367" Type="http://schemas.openxmlformats.org/officeDocument/2006/relationships/slide" Target="slides/slide256.xml"/><Relationship Id="rId171" Type="http://schemas.openxmlformats.org/officeDocument/2006/relationships/slide" Target="slides/slide60.xml"/><Relationship Id="rId227" Type="http://schemas.openxmlformats.org/officeDocument/2006/relationships/slide" Target="slides/slide116.xml"/><Relationship Id="rId269" Type="http://schemas.openxmlformats.org/officeDocument/2006/relationships/slide" Target="slides/slide158.xml"/><Relationship Id="rId33" Type="http://schemas.openxmlformats.org/officeDocument/2006/relationships/slideMaster" Target="slideMasters/slideMaster33.xml"/><Relationship Id="rId129" Type="http://schemas.openxmlformats.org/officeDocument/2006/relationships/slide" Target="slides/slide18.xml"/><Relationship Id="rId280" Type="http://schemas.openxmlformats.org/officeDocument/2006/relationships/slide" Target="slides/slide169.xml"/><Relationship Id="rId336" Type="http://schemas.openxmlformats.org/officeDocument/2006/relationships/slide" Target="slides/slide225.xml"/><Relationship Id="rId75" Type="http://schemas.openxmlformats.org/officeDocument/2006/relationships/slideMaster" Target="slideMasters/slideMaster75.xml"/><Relationship Id="rId140" Type="http://schemas.openxmlformats.org/officeDocument/2006/relationships/slide" Target="slides/slide29.xml"/><Relationship Id="rId182" Type="http://schemas.openxmlformats.org/officeDocument/2006/relationships/slide" Target="slides/slide71.xml"/><Relationship Id="rId378" Type="http://schemas.openxmlformats.org/officeDocument/2006/relationships/slide" Target="slides/slide267.xml"/><Relationship Id="rId403" Type="http://schemas.openxmlformats.org/officeDocument/2006/relationships/slide" Target="slides/slide292.xml"/><Relationship Id="rId6" Type="http://schemas.openxmlformats.org/officeDocument/2006/relationships/slideMaster" Target="slideMasters/slideMaster6.xml"/><Relationship Id="rId238" Type="http://schemas.openxmlformats.org/officeDocument/2006/relationships/slide" Target="slides/slide127.xml"/><Relationship Id="rId291" Type="http://schemas.openxmlformats.org/officeDocument/2006/relationships/slide" Target="slides/slide180.xml"/><Relationship Id="rId305" Type="http://schemas.openxmlformats.org/officeDocument/2006/relationships/slide" Target="slides/slide194.xml"/><Relationship Id="rId347" Type="http://schemas.openxmlformats.org/officeDocument/2006/relationships/slide" Target="slides/slide236.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0.xml"/><Relationship Id="rId389" Type="http://schemas.openxmlformats.org/officeDocument/2006/relationships/slide" Target="slides/slide278.xml"/><Relationship Id="rId193" Type="http://schemas.openxmlformats.org/officeDocument/2006/relationships/slide" Target="slides/slide82.xml"/><Relationship Id="rId207" Type="http://schemas.openxmlformats.org/officeDocument/2006/relationships/slide" Target="slides/slide96.xml"/><Relationship Id="rId249" Type="http://schemas.openxmlformats.org/officeDocument/2006/relationships/slide" Target="slides/slide138.xml"/><Relationship Id="rId414" Type="http://schemas.openxmlformats.org/officeDocument/2006/relationships/slide" Target="slides/slide303.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9.xml"/><Relationship Id="rId316" Type="http://schemas.openxmlformats.org/officeDocument/2006/relationships/slide" Target="slides/slide205.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9.xml"/><Relationship Id="rId358" Type="http://schemas.openxmlformats.org/officeDocument/2006/relationships/slide" Target="slides/slide247.xml"/><Relationship Id="rId162" Type="http://schemas.openxmlformats.org/officeDocument/2006/relationships/slide" Target="slides/slide51.xml"/><Relationship Id="rId218" Type="http://schemas.openxmlformats.org/officeDocument/2006/relationships/slide" Target="slides/slide107.xml"/><Relationship Id="rId271" Type="http://schemas.openxmlformats.org/officeDocument/2006/relationships/slide" Target="slides/slide160.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0.xml"/><Relationship Id="rId327" Type="http://schemas.openxmlformats.org/officeDocument/2006/relationships/slide" Target="slides/slide216.xml"/><Relationship Id="rId369" Type="http://schemas.openxmlformats.org/officeDocument/2006/relationships/slide" Target="slides/slide258.xml"/><Relationship Id="rId173" Type="http://schemas.openxmlformats.org/officeDocument/2006/relationships/slide" Target="slides/slide62.xml"/><Relationship Id="rId229" Type="http://schemas.openxmlformats.org/officeDocument/2006/relationships/slide" Target="slides/slide118.xml"/><Relationship Id="rId380" Type="http://schemas.openxmlformats.org/officeDocument/2006/relationships/slide" Target="slides/slide269.xml"/><Relationship Id="rId240" Type="http://schemas.openxmlformats.org/officeDocument/2006/relationships/slide" Target="slides/slide12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1.xml"/><Relationship Id="rId338" Type="http://schemas.openxmlformats.org/officeDocument/2006/relationships/slide" Target="slides/slide227.xml"/><Relationship Id="rId8" Type="http://schemas.openxmlformats.org/officeDocument/2006/relationships/slideMaster" Target="slideMasters/slideMaster8.xml"/><Relationship Id="rId142" Type="http://schemas.openxmlformats.org/officeDocument/2006/relationships/slide" Target="slides/slide31.xml"/><Relationship Id="rId184" Type="http://schemas.openxmlformats.org/officeDocument/2006/relationships/slide" Target="slides/slide73.xml"/><Relationship Id="rId391" Type="http://schemas.openxmlformats.org/officeDocument/2006/relationships/slide" Target="slides/slide280.xml"/><Relationship Id="rId405" Type="http://schemas.openxmlformats.org/officeDocument/2006/relationships/slide" Target="slides/slide294.xml"/><Relationship Id="rId251" Type="http://schemas.openxmlformats.org/officeDocument/2006/relationships/slide" Target="slides/slide140.xml"/><Relationship Id="rId46" Type="http://schemas.openxmlformats.org/officeDocument/2006/relationships/slideMaster" Target="slideMasters/slideMaster46.xml"/><Relationship Id="rId293" Type="http://schemas.openxmlformats.org/officeDocument/2006/relationships/slide" Target="slides/slide182.xml"/><Relationship Id="rId307" Type="http://schemas.openxmlformats.org/officeDocument/2006/relationships/slide" Target="slides/slide196.xml"/><Relationship Id="rId349" Type="http://schemas.openxmlformats.org/officeDocument/2006/relationships/slide" Target="slides/slide238.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42.xml"/><Relationship Id="rId195" Type="http://schemas.openxmlformats.org/officeDocument/2006/relationships/slide" Target="slides/slide84.xml"/><Relationship Id="rId209" Type="http://schemas.openxmlformats.org/officeDocument/2006/relationships/slide" Target="slides/slide98.xml"/><Relationship Id="rId360" Type="http://schemas.openxmlformats.org/officeDocument/2006/relationships/slide" Target="slides/slide249.xml"/><Relationship Id="rId416" Type="http://schemas.openxmlformats.org/officeDocument/2006/relationships/slide" Target="slides/slide305.xml"/><Relationship Id="rId220" Type="http://schemas.openxmlformats.org/officeDocument/2006/relationships/slide" Target="slides/slide10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1.xml"/><Relationship Id="rId318" Type="http://schemas.openxmlformats.org/officeDocument/2006/relationships/slide" Target="slides/slide207.xml"/><Relationship Id="rId99" Type="http://schemas.openxmlformats.org/officeDocument/2006/relationships/slideMaster" Target="slideMasters/slideMaster99.xml"/><Relationship Id="rId122" Type="http://schemas.openxmlformats.org/officeDocument/2006/relationships/slide" Target="slides/slide11.xml"/><Relationship Id="rId164" Type="http://schemas.openxmlformats.org/officeDocument/2006/relationships/slide" Target="slides/slide53.xml"/><Relationship Id="rId371" Type="http://schemas.openxmlformats.org/officeDocument/2006/relationships/slide" Target="slides/slide260.xml"/><Relationship Id="rId26" Type="http://schemas.openxmlformats.org/officeDocument/2006/relationships/slideMaster" Target="slideMasters/slideMaster26.xml"/><Relationship Id="rId231" Type="http://schemas.openxmlformats.org/officeDocument/2006/relationships/slide" Target="slides/slide120.xml"/><Relationship Id="rId273" Type="http://schemas.openxmlformats.org/officeDocument/2006/relationships/slide" Target="slides/slide162.xml"/><Relationship Id="rId329" Type="http://schemas.openxmlformats.org/officeDocument/2006/relationships/slide" Target="slides/slide218.xml"/><Relationship Id="rId68" Type="http://schemas.openxmlformats.org/officeDocument/2006/relationships/slideMaster" Target="slideMasters/slideMaster68.xml"/><Relationship Id="rId133" Type="http://schemas.openxmlformats.org/officeDocument/2006/relationships/slide" Target="slides/slide22.xml"/><Relationship Id="rId175" Type="http://schemas.openxmlformats.org/officeDocument/2006/relationships/slide" Target="slides/slide64.xml"/><Relationship Id="rId340" Type="http://schemas.openxmlformats.org/officeDocument/2006/relationships/slide" Target="slides/slide229.xml"/><Relationship Id="rId200" Type="http://schemas.openxmlformats.org/officeDocument/2006/relationships/slide" Target="slides/slide89.xml"/><Relationship Id="rId382" Type="http://schemas.openxmlformats.org/officeDocument/2006/relationships/slide" Target="slides/slide271.xml"/><Relationship Id="rId242" Type="http://schemas.openxmlformats.org/officeDocument/2006/relationships/slide" Target="slides/slide131.xml"/><Relationship Id="rId284" Type="http://schemas.openxmlformats.org/officeDocument/2006/relationships/slide" Target="slides/slide173.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3.xml"/><Relationship Id="rId90" Type="http://schemas.openxmlformats.org/officeDocument/2006/relationships/slideMaster" Target="slideMasters/slideMaster90.xml"/><Relationship Id="rId186" Type="http://schemas.openxmlformats.org/officeDocument/2006/relationships/slide" Target="slides/slide75.xml"/><Relationship Id="rId351" Type="http://schemas.openxmlformats.org/officeDocument/2006/relationships/slide" Target="slides/slide240.xml"/><Relationship Id="rId393" Type="http://schemas.openxmlformats.org/officeDocument/2006/relationships/slide" Target="slides/slide282.xml"/><Relationship Id="rId407" Type="http://schemas.openxmlformats.org/officeDocument/2006/relationships/slide" Target="slides/slide296.xml"/><Relationship Id="rId211" Type="http://schemas.openxmlformats.org/officeDocument/2006/relationships/slide" Target="slides/slide100.xml"/><Relationship Id="rId253" Type="http://schemas.openxmlformats.org/officeDocument/2006/relationships/slide" Target="slides/slide142.xml"/><Relationship Id="rId295" Type="http://schemas.openxmlformats.org/officeDocument/2006/relationships/slide" Target="slides/slide184.xml"/><Relationship Id="rId309" Type="http://schemas.openxmlformats.org/officeDocument/2006/relationships/slide" Target="slides/slide198.xml"/><Relationship Id="rId48" Type="http://schemas.openxmlformats.org/officeDocument/2006/relationships/slideMaster" Target="slideMasters/slideMaster48.xml"/><Relationship Id="rId113" Type="http://schemas.openxmlformats.org/officeDocument/2006/relationships/slide" Target="slides/slide2.xml"/><Relationship Id="rId320" Type="http://schemas.openxmlformats.org/officeDocument/2006/relationships/slide" Target="slides/slide209.xml"/><Relationship Id="rId155" Type="http://schemas.openxmlformats.org/officeDocument/2006/relationships/slide" Target="slides/slide44.xml"/><Relationship Id="rId197" Type="http://schemas.openxmlformats.org/officeDocument/2006/relationships/slide" Target="slides/slide86.xml"/><Relationship Id="rId362" Type="http://schemas.openxmlformats.org/officeDocument/2006/relationships/slide" Target="slides/slide251.xml"/><Relationship Id="rId418" Type="http://schemas.openxmlformats.org/officeDocument/2006/relationships/presProps" Target="presProps.xml"/><Relationship Id="rId222" Type="http://schemas.openxmlformats.org/officeDocument/2006/relationships/slide" Target="slides/slide111.xml"/><Relationship Id="rId264" Type="http://schemas.openxmlformats.org/officeDocument/2006/relationships/slide" Target="slides/slide15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9D20803-2E8A-4A48-A8AF-E7C7D3216976}" type="presOf" srcId="{12600BCB-5734-3F4B-9543-0CB09A3EC940}" destId="{92DA8A36-05F4-4B4C-B207-6FB4CBC9688F}" srcOrd="0" destOrd="0" presId="urn:microsoft.com/office/officeart/2005/8/layout/cycle1"/>
    <dgm:cxn modelId="{983D0009-8ECB-4817-8C7B-75E63465B88F}" type="presOf" srcId="{C62D126D-D94F-0A45-AAB3-A4A2804A9AA5}" destId="{49452468-AA65-834B-B75D-72A0A7810E13}" srcOrd="0" destOrd="0" presId="urn:microsoft.com/office/officeart/2005/8/layout/cycle1"/>
    <dgm:cxn modelId="{25AF7B12-20E7-4968-ADFF-0B885B91D203}" type="presOf" srcId="{B6065800-F57E-6842-B73C-614AFBC2DE05}" destId="{2990F259-A510-7044-A15A-189FB55AE5CB}" srcOrd="0" destOrd="0" presId="urn:microsoft.com/office/officeart/2005/8/layout/cycle1"/>
    <dgm:cxn modelId="{FE5D991C-9A3F-4B95-819F-A4AD764C0A33}" type="presOf" srcId="{CCCC52AB-CFB4-904A-B94C-E1998826B4F9}" destId="{7C0589C6-43EC-854D-966B-B0C5FE9A8192}" srcOrd="0" destOrd="0" presId="urn:microsoft.com/office/officeart/2005/8/layout/cycle1"/>
    <dgm:cxn modelId="{78604620-1361-4E7A-9234-56D6D4920E3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D15D328-A15E-429E-A9A4-68DE6541E05F}" type="presOf" srcId="{B7792F1E-795A-8A40-9AF9-CBB036406804}" destId="{0EBEA1BD-8C57-A847-A4A1-BD492A397D4A}" srcOrd="0" destOrd="0" presId="urn:microsoft.com/office/officeart/2005/8/layout/cycle1"/>
    <dgm:cxn modelId="{9B26BC2A-B4D9-45B0-AC23-E11DFC05360F}" type="presOf" srcId="{D805A741-31F4-6D45-A082-4AD4C7B066F1}" destId="{7D368AA8-A897-6A44-B2ED-5420DBBF55CD}" srcOrd="0" destOrd="0" presId="urn:microsoft.com/office/officeart/2005/8/layout/cycle1"/>
    <dgm:cxn modelId="{BBD55633-0F8C-4A05-B333-40C5715C38D2}" type="presOf" srcId="{19401D75-4FA1-2642-9C39-67D34D8AB9EC}" destId="{37E24780-EDFC-1D4D-B756-C90BE821441B}" srcOrd="0" destOrd="0" presId="urn:microsoft.com/office/officeart/2005/8/layout/cycle1"/>
    <dgm:cxn modelId="{6679A433-1E1B-4D45-BFF5-B3769C3BC664}" type="presOf" srcId="{610909C5-6334-264F-93E0-189A71FB6993}" destId="{54CDBF4B-9D09-3242-A1D5-0506BD1712C5}"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640B9536-D05F-4C33-A7D1-EDCF1FF5DBD0}" type="presOf" srcId="{6533DBF9-2933-D44A-B9F0-8FC24EC06F20}" destId="{C4FE94AE-AFAE-8743-9525-171FDA850E0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0B416241-98E2-4511-8E5C-F05A5AE489B2}" type="presOf" srcId="{0858D728-97B0-1A41-82DA-1572CE14754F}" destId="{9BE0E30D-6CC1-3143-BC4A-4FF2C5039316}" srcOrd="0" destOrd="0" presId="urn:microsoft.com/office/officeart/2005/8/layout/cycle1"/>
    <dgm:cxn modelId="{D18F8346-0844-4C11-9478-5B526B6BC1C6}" type="presOf" srcId="{81D20D5D-F15B-B844-BCE7-07FE2E88C5B6}" destId="{2467F156-8EB3-F044-8664-8B186FD19D4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1D77353-4EAB-42FE-9BB3-CEDA807980C3}" type="presOf" srcId="{8E1255C9-F847-A440-83FF-7AA254CCB896}" destId="{974F300E-4386-5845-9047-D2E50BE5B9DF}" srcOrd="0" destOrd="0" presId="urn:microsoft.com/office/officeart/2005/8/layout/cycle1"/>
    <dgm:cxn modelId="{76CD0A5A-A320-4045-AD9A-85BF1278EA31}" type="presOf" srcId="{55B5CCF6-1B65-AC49-B1EC-CD09807E71EF}" destId="{76EDA6DC-5A32-7640-86D9-A3D1F65AC2D3}" srcOrd="0" destOrd="0" presId="urn:microsoft.com/office/officeart/2005/8/layout/cycle1"/>
    <dgm:cxn modelId="{C5CACB6F-2951-4002-8D3F-8F5ABD62F7D0}" type="presOf" srcId="{D548EBB6-B1A8-4E4A-94F3-38AFF917AA13}" destId="{A85B6194-0CD3-0046-9C07-12EA626BEFA3}" srcOrd="0" destOrd="0" presId="urn:microsoft.com/office/officeart/2005/8/layout/cycle1"/>
    <dgm:cxn modelId="{42708D72-FE8C-4A2A-B523-E58839C815C8}"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991B6AC-689A-4297-9FE4-CBED9B837FEB}" type="presOf" srcId="{580AAA11-E1E4-FC4E-A546-63E521F462A7}" destId="{DAE7F6D9-575B-6C47-9F2C-6177EB4BA541}" srcOrd="0" destOrd="0" presId="urn:microsoft.com/office/officeart/2005/8/layout/cycle1"/>
    <dgm:cxn modelId="{842FAFAE-D559-4C85-9DEC-156DFB93CE6B}" type="presOf" srcId="{D7E87DE1-03EB-D748-89C5-D76845DF9F58}" destId="{12C576B8-5B2D-B04B-98C4-29D5E499FD83}" srcOrd="0" destOrd="0" presId="urn:microsoft.com/office/officeart/2005/8/layout/cycle1"/>
    <dgm:cxn modelId="{DB7345B5-F2B6-4F88-A8EA-5168FCFDEFF4}" type="presOf" srcId="{591E9484-33B2-714C-AA5D-D47E80DA12F9}" destId="{CDA9BE8C-41E5-BF45-BAB4-5B91BDDEFF8D}"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3EF2EC2-5CB8-4E11-A104-70807CE664B5}" type="presOf" srcId="{A9914442-2057-0542-A0EA-F935FCA28993}" destId="{B4CE740F-E5F8-1040-9068-3C0CA6A81D60}" srcOrd="0" destOrd="0" presId="urn:microsoft.com/office/officeart/2005/8/layout/cycle1"/>
    <dgm:cxn modelId="{8C3DD5C3-4A56-4EE8-8DB8-33679EF69C49}" type="presOf" srcId="{325DB5A0-FE7A-8245-9663-7B515E4DF4C8}" destId="{EAEA7D1D-8D8A-4A4B-812D-D24179AFED27}"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106273CE-BC54-47F3-A9D2-15A35FECB9B0}" type="presOf" srcId="{F73B3211-1799-3F44-92B6-7CEE57ECB2D3}" destId="{BF6C208F-01F8-574D-980A-D40F886CF7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992DC8E2-0B42-424B-B379-26F9E1AED180}" type="presOf" srcId="{55E743FA-081E-B447-B4F2-DEEACC6857BC}" destId="{36444405-91CC-BC45-909E-8AE477F1EC7C}" srcOrd="0" destOrd="0" presId="urn:microsoft.com/office/officeart/2005/8/layout/cycle1"/>
    <dgm:cxn modelId="{A3EEE8E2-F06B-4180-9406-DD735342B3BE}" type="presOf" srcId="{63159F5F-19C4-974F-B4D9-6A8388E3A179}" destId="{DC85BF06-3190-2C49-B38C-CC01414F9567}" srcOrd="0" destOrd="0" presId="urn:microsoft.com/office/officeart/2005/8/layout/cycle1"/>
    <dgm:cxn modelId="{1FCDC4EF-E0DB-4280-BC1D-6327119DE17E}" type="presOf" srcId="{527799A3-6798-F14C-9108-A99B044124B3}" destId="{CE064FAD-9527-C04A-986D-ADE7F29D4AAF}" srcOrd="0" destOrd="0" presId="urn:microsoft.com/office/officeart/2005/8/layout/cycle1"/>
    <dgm:cxn modelId="{30B17E2C-CE8C-4DC0-8D1E-7A390F9B0C31}" type="presParOf" srcId="{974F300E-4386-5845-9047-D2E50BE5B9DF}" destId="{BF1A72C0-4F23-214E-B2C0-EC3432C35438}" srcOrd="0" destOrd="0" presId="urn:microsoft.com/office/officeart/2005/8/layout/cycle1"/>
    <dgm:cxn modelId="{C9CD2D76-243D-4846-BDED-D52351E63FE4}" type="presParOf" srcId="{974F300E-4386-5845-9047-D2E50BE5B9DF}" destId="{92DA8A36-05F4-4B4C-B207-6FB4CBC9688F}" srcOrd="1" destOrd="0" presId="urn:microsoft.com/office/officeart/2005/8/layout/cycle1"/>
    <dgm:cxn modelId="{9D860280-9E86-4A15-8114-FC27A04E7C08}" type="presParOf" srcId="{974F300E-4386-5845-9047-D2E50BE5B9DF}" destId="{2990F259-A510-7044-A15A-189FB55AE5CB}" srcOrd="2" destOrd="0" presId="urn:microsoft.com/office/officeart/2005/8/layout/cycle1"/>
    <dgm:cxn modelId="{07768D57-EBD7-4D85-AD0E-64A9196239D4}" type="presParOf" srcId="{974F300E-4386-5845-9047-D2E50BE5B9DF}" destId="{A7A1548F-03D0-7F43-8C4C-631804CE4126}" srcOrd="3" destOrd="0" presId="urn:microsoft.com/office/officeart/2005/8/layout/cycle1"/>
    <dgm:cxn modelId="{8946B766-1F3D-4C0B-BDFE-AE8592D8A3BA}" type="presParOf" srcId="{974F300E-4386-5845-9047-D2E50BE5B9DF}" destId="{EAEA7D1D-8D8A-4A4B-812D-D24179AFED27}" srcOrd="4" destOrd="0" presId="urn:microsoft.com/office/officeart/2005/8/layout/cycle1"/>
    <dgm:cxn modelId="{80E108D7-D5B4-468F-91CE-9971FC8A1E1C}" type="presParOf" srcId="{974F300E-4386-5845-9047-D2E50BE5B9DF}" destId="{2257407E-2335-6E46-9533-50F1A4869162}" srcOrd="5" destOrd="0" presId="urn:microsoft.com/office/officeart/2005/8/layout/cycle1"/>
    <dgm:cxn modelId="{F7EC1689-1F7D-4CED-9AD9-66D379D5471B}" type="presParOf" srcId="{974F300E-4386-5845-9047-D2E50BE5B9DF}" destId="{3467B5D4-61EB-4C46-BB87-881C0920F2D1}" srcOrd="6" destOrd="0" presId="urn:microsoft.com/office/officeart/2005/8/layout/cycle1"/>
    <dgm:cxn modelId="{2B860D56-2858-4696-A9C3-12ADFDA5EFAA}" type="presParOf" srcId="{974F300E-4386-5845-9047-D2E50BE5B9DF}" destId="{2467F156-8EB3-F044-8664-8B186FD19D40}" srcOrd="7" destOrd="0" presId="urn:microsoft.com/office/officeart/2005/8/layout/cycle1"/>
    <dgm:cxn modelId="{F04688C2-B190-4444-9682-6572C697A0A3}" type="presParOf" srcId="{974F300E-4386-5845-9047-D2E50BE5B9DF}" destId="{DC85BF06-3190-2C49-B38C-CC01414F9567}" srcOrd="8" destOrd="0" presId="urn:microsoft.com/office/officeart/2005/8/layout/cycle1"/>
    <dgm:cxn modelId="{D1D34F3F-8FB4-4D5A-8210-6123DC25E8EA}" type="presParOf" srcId="{974F300E-4386-5845-9047-D2E50BE5B9DF}" destId="{818521AB-CB19-3245-AC47-32330EC1D05A}" srcOrd="9" destOrd="0" presId="urn:microsoft.com/office/officeart/2005/8/layout/cycle1"/>
    <dgm:cxn modelId="{0AB7101F-18CB-4166-8E6C-0016FD33999B}" type="presParOf" srcId="{974F300E-4386-5845-9047-D2E50BE5B9DF}" destId="{A85B6194-0CD3-0046-9C07-12EA626BEFA3}" srcOrd="10" destOrd="0" presId="urn:microsoft.com/office/officeart/2005/8/layout/cycle1"/>
    <dgm:cxn modelId="{F712B67D-ADD3-4956-9ED7-009E1635456D}" type="presParOf" srcId="{974F300E-4386-5845-9047-D2E50BE5B9DF}" destId="{76EDA6DC-5A32-7640-86D9-A3D1F65AC2D3}" srcOrd="11" destOrd="0" presId="urn:microsoft.com/office/officeart/2005/8/layout/cycle1"/>
    <dgm:cxn modelId="{4DCF25E0-1914-42D5-A24E-A521022A09E2}" type="presParOf" srcId="{974F300E-4386-5845-9047-D2E50BE5B9DF}" destId="{5FEB966B-5E78-494C-B5A1-6F18B3A362B7}" srcOrd="12" destOrd="0" presId="urn:microsoft.com/office/officeart/2005/8/layout/cycle1"/>
    <dgm:cxn modelId="{A439BA87-4072-4D08-83DE-F9388B0E2627}" type="presParOf" srcId="{974F300E-4386-5845-9047-D2E50BE5B9DF}" destId="{9BE0E30D-6CC1-3143-BC4A-4FF2C5039316}" srcOrd="13" destOrd="0" presId="urn:microsoft.com/office/officeart/2005/8/layout/cycle1"/>
    <dgm:cxn modelId="{16CD997E-6F4C-4614-BA42-F3DB357EC48A}" type="presParOf" srcId="{974F300E-4386-5845-9047-D2E50BE5B9DF}" destId="{37E24780-EDFC-1D4D-B756-C90BE821441B}" srcOrd="14" destOrd="0" presId="urn:microsoft.com/office/officeart/2005/8/layout/cycle1"/>
    <dgm:cxn modelId="{23AD003E-759E-45ED-A65A-D00F89914E57}" type="presParOf" srcId="{974F300E-4386-5845-9047-D2E50BE5B9DF}" destId="{788B510C-5C6F-7E4F-BD2A-4B0F37349509}" srcOrd="15" destOrd="0" presId="urn:microsoft.com/office/officeart/2005/8/layout/cycle1"/>
    <dgm:cxn modelId="{C6EA4D46-C914-4598-8904-34F2EB72D413}" type="presParOf" srcId="{974F300E-4386-5845-9047-D2E50BE5B9DF}" destId="{BF6C208F-01F8-574D-980A-D40F886CF760}" srcOrd="16" destOrd="0" presId="urn:microsoft.com/office/officeart/2005/8/layout/cycle1"/>
    <dgm:cxn modelId="{084BE2E5-5D3E-4AE6-A32D-16FCA6E9D026}" type="presParOf" srcId="{974F300E-4386-5845-9047-D2E50BE5B9DF}" destId="{DAE7F6D9-575B-6C47-9F2C-6177EB4BA541}" srcOrd="17" destOrd="0" presId="urn:microsoft.com/office/officeart/2005/8/layout/cycle1"/>
    <dgm:cxn modelId="{F2FAC769-85A3-4536-8F71-6A855F71772C}" type="presParOf" srcId="{974F300E-4386-5845-9047-D2E50BE5B9DF}" destId="{3AD74439-13B4-6B4C-A74C-96BE28333D49}" srcOrd="18" destOrd="0" presId="urn:microsoft.com/office/officeart/2005/8/layout/cycle1"/>
    <dgm:cxn modelId="{FF9EA2CC-F4DF-4734-A8F5-06B57DD7204D}" type="presParOf" srcId="{974F300E-4386-5845-9047-D2E50BE5B9DF}" destId="{B4CE740F-E5F8-1040-9068-3C0CA6A81D60}" srcOrd="19" destOrd="0" presId="urn:microsoft.com/office/officeart/2005/8/layout/cycle1"/>
    <dgm:cxn modelId="{4FC62C53-168C-45BF-B4F6-D4F414448B94}" type="presParOf" srcId="{974F300E-4386-5845-9047-D2E50BE5B9DF}" destId="{7D368AA8-A897-6A44-B2ED-5420DBBF55CD}" srcOrd="20" destOrd="0" presId="urn:microsoft.com/office/officeart/2005/8/layout/cycle1"/>
    <dgm:cxn modelId="{0FDA5790-23BF-421A-84F5-0F49DA7F6497}" type="presParOf" srcId="{974F300E-4386-5845-9047-D2E50BE5B9DF}" destId="{256A8A82-B1CB-EF43-AB66-A3D1C8A54B59}" srcOrd="21" destOrd="0" presId="urn:microsoft.com/office/officeart/2005/8/layout/cycle1"/>
    <dgm:cxn modelId="{1E9A3701-787E-4CA2-ACC6-5A032755D80C}" type="presParOf" srcId="{974F300E-4386-5845-9047-D2E50BE5B9DF}" destId="{36444405-91CC-BC45-909E-8AE477F1EC7C}" srcOrd="22" destOrd="0" presId="urn:microsoft.com/office/officeart/2005/8/layout/cycle1"/>
    <dgm:cxn modelId="{7359F4B8-CB31-4E67-A718-324AA65CC905}" type="presParOf" srcId="{974F300E-4386-5845-9047-D2E50BE5B9DF}" destId="{0EBEA1BD-8C57-A847-A4A1-BD492A397D4A}" srcOrd="23" destOrd="0" presId="urn:microsoft.com/office/officeart/2005/8/layout/cycle1"/>
    <dgm:cxn modelId="{B681C3D6-EF85-4596-91C1-6F38F6E8E533}" type="presParOf" srcId="{974F300E-4386-5845-9047-D2E50BE5B9DF}" destId="{A1257670-91AA-B74E-AFCB-48382C466D43}" srcOrd="24" destOrd="0" presId="urn:microsoft.com/office/officeart/2005/8/layout/cycle1"/>
    <dgm:cxn modelId="{179C0279-ED88-4449-AED6-916C6777C8AD}" type="presParOf" srcId="{974F300E-4386-5845-9047-D2E50BE5B9DF}" destId="{19DCBC3D-EF34-4444-B52C-E59D1C44CC9D}" srcOrd="25" destOrd="0" presId="urn:microsoft.com/office/officeart/2005/8/layout/cycle1"/>
    <dgm:cxn modelId="{CDBC7921-119B-4119-ACF7-A0D7149CE250}" type="presParOf" srcId="{974F300E-4386-5845-9047-D2E50BE5B9DF}" destId="{CDA9BE8C-41E5-BF45-BAB4-5B91BDDEFF8D}" srcOrd="26" destOrd="0" presId="urn:microsoft.com/office/officeart/2005/8/layout/cycle1"/>
    <dgm:cxn modelId="{0B06F292-0491-48BA-AA6B-A36272B77D55}" type="presParOf" srcId="{974F300E-4386-5845-9047-D2E50BE5B9DF}" destId="{731680F6-F070-374C-97C4-FB0156E03231}" srcOrd="27" destOrd="0" presId="urn:microsoft.com/office/officeart/2005/8/layout/cycle1"/>
    <dgm:cxn modelId="{8A66E458-3E78-42A3-8637-97116A43237F}" type="presParOf" srcId="{974F300E-4386-5845-9047-D2E50BE5B9DF}" destId="{12C576B8-5B2D-B04B-98C4-29D5E499FD83}" srcOrd="28" destOrd="0" presId="urn:microsoft.com/office/officeart/2005/8/layout/cycle1"/>
    <dgm:cxn modelId="{96C6E004-89E6-42ED-AF75-18E99028B463}" type="presParOf" srcId="{974F300E-4386-5845-9047-D2E50BE5B9DF}" destId="{C4FE94AE-AFAE-8743-9525-171FDA850E0F}" srcOrd="29" destOrd="0" presId="urn:microsoft.com/office/officeart/2005/8/layout/cycle1"/>
    <dgm:cxn modelId="{22BA70B6-F8D4-42CD-8486-F7FA8AC89CD1}" type="presParOf" srcId="{974F300E-4386-5845-9047-D2E50BE5B9DF}" destId="{FBD4D212-3E98-9843-8795-297F9EDDD657}" srcOrd="30" destOrd="0" presId="urn:microsoft.com/office/officeart/2005/8/layout/cycle1"/>
    <dgm:cxn modelId="{77E83CE8-2C13-47CA-BEDA-D4664D63C346}" type="presParOf" srcId="{974F300E-4386-5845-9047-D2E50BE5B9DF}" destId="{54CDBF4B-9D09-3242-A1D5-0506BD1712C5}" srcOrd="31" destOrd="0" presId="urn:microsoft.com/office/officeart/2005/8/layout/cycle1"/>
    <dgm:cxn modelId="{3C9EF110-5974-4A39-A58E-1BF8CECAF071}" type="presParOf" srcId="{974F300E-4386-5845-9047-D2E50BE5B9DF}" destId="{49452468-AA65-834B-B75D-72A0A7810E13}" srcOrd="32" destOrd="0" presId="urn:microsoft.com/office/officeart/2005/8/layout/cycle1"/>
    <dgm:cxn modelId="{9D37657F-1A88-4359-AF14-F9967301A88F}" type="presParOf" srcId="{974F300E-4386-5845-9047-D2E50BE5B9DF}" destId="{B0C742D0-6463-FF41-BE88-36D0AF1ED5D5}" srcOrd="33" destOrd="0" presId="urn:microsoft.com/office/officeart/2005/8/layout/cycle1"/>
    <dgm:cxn modelId="{00351863-B496-4A38-A013-134EA49C46A3}" type="presParOf" srcId="{974F300E-4386-5845-9047-D2E50BE5B9DF}" destId="{CE064FAD-9527-C04A-986D-ADE7F29D4AAF}" srcOrd="34" destOrd="0" presId="urn:microsoft.com/office/officeart/2005/8/layout/cycle1"/>
    <dgm:cxn modelId="{42D831D5-B693-451A-98E4-5240C17CDC9B}"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BCF73949-5B68-4D45-B823-1E1AEEB9758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7FC49B2-3F04-419B-86B8-AFB039F390C7}" type="parTrans" cxnId="{FE0745FA-F29F-455D-BDCB-8E1C0BA6BB5F}">
      <dgm:prSet/>
      <dgm:spPr/>
      <dgm:t>
        <a:bodyPr/>
        <a:lstStyle/>
        <a:p>
          <a:endParaRPr lang="en-US"/>
        </a:p>
      </dgm:t>
    </dgm:pt>
    <dgm:pt modelId="{674E0DDB-E353-428F-8083-EA4FC06CE45B}" type="sibTrans" cxnId="{FE0745FA-F29F-455D-BDCB-8E1C0BA6BB5F}">
      <dgm:prSet/>
      <dgm:spPr/>
      <dgm:t>
        <a:bodyPr/>
        <a:lstStyle/>
        <a:p>
          <a:endParaRPr lang="en-US"/>
        </a:p>
      </dgm:t>
    </dgm:pt>
    <dgm:pt modelId="{94852754-7970-4967-992A-AA4AC7FDA7D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6B00D88-21EE-4E8A-908A-67B3E3C88927}" type="parTrans" cxnId="{4E67500F-6B03-4BAB-A263-C8EE7F11D978}">
      <dgm:prSet/>
      <dgm:spPr/>
      <dgm:t>
        <a:bodyPr/>
        <a:lstStyle/>
        <a:p>
          <a:endParaRPr lang="en-US"/>
        </a:p>
      </dgm:t>
    </dgm:pt>
    <dgm:pt modelId="{520637E6-25A8-4F6F-8791-216624033C52}" type="sibTrans" cxnId="{4E67500F-6B03-4BAB-A263-C8EE7F11D978}">
      <dgm:prSet/>
      <dgm:spPr/>
      <dgm:t>
        <a:bodyPr/>
        <a:lstStyle/>
        <a:p>
          <a:endParaRPr lang="en-US"/>
        </a:p>
      </dgm:t>
    </dgm:pt>
    <dgm:pt modelId="{4C471915-1950-4D63-960B-6A78FE5FE998}">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7BA5D71-E9E5-4EBE-9E83-4FC350916DCC}" type="parTrans" cxnId="{A260E902-790D-4CE3-92DA-A75E5630B108}">
      <dgm:prSet/>
      <dgm:spPr/>
      <dgm:t>
        <a:bodyPr/>
        <a:lstStyle/>
        <a:p>
          <a:endParaRPr lang="en-US"/>
        </a:p>
      </dgm:t>
    </dgm:pt>
    <dgm:pt modelId="{36F37C41-4ACD-4447-B278-188734BFFC7F}" type="sibTrans" cxnId="{A260E902-790D-4CE3-92DA-A75E5630B108}">
      <dgm:prSet/>
      <dgm:spPr/>
      <dgm:t>
        <a:bodyPr/>
        <a:lstStyle/>
        <a:p>
          <a:endParaRPr lang="en-US"/>
        </a:p>
      </dgm:t>
    </dgm:pt>
    <dgm:pt modelId="{D3A9E8D1-88B5-446F-9394-2AB4FEAB191A}">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35901B5-E779-4F62-BE0E-EC1BB6B2DCA4}" type="parTrans" cxnId="{0AC9A2E6-B056-4D8F-969D-65615485D19F}">
      <dgm:prSet/>
      <dgm:spPr/>
      <dgm:t>
        <a:bodyPr/>
        <a:lstStyle/>
        <a:p>
          <a:endParaRPr lang="en-US"/>
        </a:p>
      </dgm:t>
    </dgm:pt>
    <dgm:pt modelId="{F6A13B00-9262-406C-8AFF-492FD0B17932}" type="sibTrans" cxnId="{0AC9A2E6-B056-4D8F-969D-65615485D19F}">
      <dgm:prSet/>
      <dgm:spPr/>
      <dgm:t>
        <a:bodyPr/>
        <a:lstStyle/>
        <a:p>
          <a:endParaRPr lang="en-US"/>
        </a:p>
      </dgm:t>
    </dgm:pt>
    <dgm:pt modelId="{C0F5A190-BC02-4A66-8D8B-B9392935B4D8}">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FF0155F-7D22-4ECC-9F1A-3367A5A93A37}" type="parTrans" cxnId="{91F94351-AAA6-4D95-A164-295B0DEEE5EE}">
      <dgm:prSet/>
      <dgm:spPr/>
      <dgm:t>
        <a:bodyPr/>
        <a:lstStyle/>
        <a:p>
          <a:endParaRPr lang="en-US"/>
        </a:p>
      </dgm:t>
    </dgm:pt>
    <dgm:pt modelId="{AC53A8C6-ABFE-48D3-8A0E-CF424547875C}" type="sibTrans" cxnId="{91F94351-AAA6-4D95-A164-295B0DEEE5EE}">
      <dgm:prSet/>
      <dgm:spPr/>
      <dgm:t>
        <a:bodyPr/>
        <a:lstStyle/>
        <a:p>
          <a:endParaRPr lang="en-US"/>
        </a:p>
      </dgm:t>
    </dgm:pt>
    <dgm:pt modelId="{4603EC12-9DA2-45E1-A27C-0B6886686A0C}">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C181690-6E59-44F1-AF68-CFEE966844D9}" type="parTrans" cxnId="{D0ADCF84-3CBC-4AAA-91FA-8E7E795E4F46}">
      <dgm:prSet/>
      <dgm:spPr/>
      <dgm:t>
        <a:bodyPr/>
        <a:lstStyle/>
        <a:p>
          <a:endParaRPr lang="en-US"/>
        </a:p>
      </dgm:t>
    </dgm:pt>
    <dgm:pt modelId="{33070C12-1B4A-4689-AAA0-C794DFD4965C}" type="sibTrans" cxnId="{D0ADCF84-3CBC-4AAA-91FA-8E7E795E4F46}">
      <dgm:prSet/>
      <dgm:spPr/>
      <dgm:t>
        <a:bodyPr/>
        <a:lstStyle/>
        <a:p>
          <a:endParaRPr lang="en-US"/>
        </a:p>
      </dgm:t>
    </dgm:pt>
    <dgm:pt modelId="{CBAA1611-121B-48A3-8251-A9960BFEB203}">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B31FAA7-D2C0-4F7F-A9BB-3A3ADE52FD76}" type="parTrans" cxnId="{4A685139-3845-4A9F-BAED-4F38A9EA4FBE}">
      <dgm:prSet/>
      <dgm:spPr/>
      <dgm:t>
        <a:bodyPr/>
        <a:lstStyle/>
        <a:p>
          <a:endParaRPr lang="en-US"/>
        </a:p>
      </dgm:t>
    </dgm:pt>
    <dgm:pt modelId="{DF44E6BD-1318-4F1B-9060-30A5A384CF98}" type="sibTrans" cxnId="{4A685139-3845-4A9F-BAED-4F38A9EA4FBE}">
      <dgm:prSet/>
      <dgm:spPr/>
      <dgm:t>
        <a:bodyPr/>
        <a:lstStyle/>
        <a:p>
          <a:endParaRPr lang="en-US"/>
        </a:p>
      </dgm:t>
    </dgm:pt>
    <dgm:pt modelId="{35FDEF4D-927E-410E-AD7D-2B412571E9A4}">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D0C0EB3-7DE7-4CE8-8320-4D7178BBEAA1}" type="parTrans" cxnId="{89008A98-1D6B-4E33-9194-5CE04E6D295E}">
      <dgm:prSet/>
      <dgm:spPr/>
      <dgm:t>
        <a:bodyPr/>
        <a:lstStyle/>
        <a:p>
          <a:endParaRPr lang="en-US"/>
        </a:p>
      </dgm:t>
    </dgm:pt>
    <dgm:pt modelId="{6288E914-CB9A-4413-91A6-BA3E516B2E6F}" type="sibTrans" cxnId="{89008A98-1D6B-4E33-9194-5CE04E6D295E}">
      <dgm:prSet/>
      <dgm:spPr/>
      <dgm:t>
        <a:bodyPr/>
        <a:lstStyle/>
        <a:p>
          <a:endParaRPr lang="en-US"/>
        </a:p>
      </dgm:t>
    </dgm:pt>
    <dgm:pt modelId="{333A7921-C425-438C-8794-4C3430468460}">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EB3E272-96A4-4ED5-95B8-E391A4474D76}" type="parTrans" cxnId="{8E09B72D-1B17-4D3B-BC2B-3232CA88D3D9}">
      <dgm:prSet/>
      <dgm:spPr/>
      <dgm:t>
        <a:bodyPr/>
        <a:lstStyle/>
        <a:p>
          <a:endParaRPr lang="en-US"/>
        </a:p>
      </dgm:t>
    </dgm:pt>
    <dgm:pt modelId="{D467E251-7EB4-4724-8862-868CB852B50F}" type="sibTrans" cxnId="{8E09B72D-1B17-4D3B-BC2B-3232CA88D3D9}">
      <dgm:prSet/>
      <dgm:spPr/>
      <dgm:t>
        <a:bodyPr/>
        <a:lstStyle/>
        <a:p>
          <a:endParaRPr lang="en-US"/>
        </a:p>
      </dgm:t>
    </dgm:pt>
    <dgm:pt modelId="{9D44752D-3CC3-4588-9173-E8B0D90887A6}">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96FAF25-FFB5-487D-9072-781D5B88619A}" type="parTrans" cxnId="{38794F7C-8A4B-4B0E-AD28-D60A0E7BBE1A}">
      <dgm:prSet/>
      <dgm:spPr/>
      <dgm:t>
        <a:bodyPr/>
        <a:lstStyle/>
        <a:p>
          <a:endParaRPr lang="en-US"/>
        </a:p>
      </dgm:t>
    </dgm:pt>
    <dgm:pt modelId="{A028CC1B-4350-446D-8EF2-A98CCF620674}" type="sibTrans" cxnId="{38794F7C-8A4B-4B0E-AD28-D60A0E7BBE1A}">
      <dgm:prSet/>
      <dgm:spPr/>
      <dgm:t>
        <a:bodyPr/>
        <a:lstStyle/>
        <a:p>
          <a:endParaRPr lang="en-US"/>
        </a:p>
      </dgm:t>
    </dgm:pt>
    <dgm:pt modelId="{CDC77FBC-F927-42FB-B38B-768B0465DFE0}">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0785D9-7B47-43FC-B316-B6ADE12271D8}" type="parTrans" cxnId="{051A1FAE-1EF6-4A3F-AEEB-E5EFA9ECA6FE}">
      <dgm:prSet/>
      <dgm:spPr/>
      <dgm:t>
        <a:bodyPr/>
        <a:lstStyle/>
        <a:p>
          <a:endParaRPr lang="en-US"/>
        </a:p>
      </dgm:t>
    </dgm:pt>
    <dgm:pt modelId="{F4BA731D-727C-46BD-97A6-FCC6B46DC3F5}" type="sibTrans" cxnId="{051A1FAE-1EF6-4A3F-AEEB-E5EFA9ECA6FE}">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EAD5417A-7003-4A33-9930-F90E448203EB}" type="pres">
      <dgm:prSet presAssocID="{BCF73949-5B68-4D45-B823-1E1AEEB97582}" presName="dummy" presStyleCnt="0"/>
      <dgm:spPr/>
    </dgm:pt>
    <dgm:pt modelId="{441DF152-9B53-412A-91F8-5182E28B1398}" type="pres">
      <dgm:prSet presAssocID="{BCF73949-5B68-4D45-B823-1E1AEEB97582}" presName="node" presStyleLbl="revTx" presStyleIdx="1" presStyleCnt="12" custScaleX="192316">
        <dgm:presLayoutVars>
          <dgm:bulletEnabled val="1"/>
        </dgm:presLayoutVars>
      </dgm:prSet>
      <dgm:spPr>
        <a:prstGeom prst="rect">
          <a:avLst/>
        </a:prstGeom>
      </dgm:spPr>
    </dgm:pt>
    <dgm:pt modelId="{C6C462D4-91B1-4D79-867C-662356E35138}" type="pres">
      <dgm:prSet presAssocID="{674E0DDB-E353-428F-8083-EA4FC06CE45B}"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89331854-E82D-4A93-B006-1A728A3B78E3}" type="pres">
      <dgm:prSet presAssocID="{94852754-7970-4967-992A-AA4AC7FDA7DE}" presName="dummy" presStyleCnt="0"/>
      <dgm:spPr/>
    </dgm:pt>
    <dgm:pt modelId="{22B6E1BE-D048-499B-BBF4-A5248A01B619}" type="pres">
      <dgm:prSet presAssocID="{94852754-7970-4967-992A-AA4AC7FDA7DE}" presName="node" presStyleLbl="revTx" presStyleIdx="2" presStyleCnt="12" custScaleX="216806">
        <dgm:presLayoutVars>
          <dgm:bulletEnabled val="1"/>
        </dgm:presLayoutVars>
      </dgm:prSet>
      <dgm:spPr>
        <a:prstGeom prst="rect">
          <a:avLst/>
        </a:prstGeom>
      </dgm:spPr>
    </dgm:pt>
    <dgm:pt modelId="{CB8341AE-44CE-4183-B8DD-54943004CC44}" type="pres">
      <dgm:prSet presAssocID="{520637E6-25A8-4F6F-8791-216624033C52}"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E9D05C32-3D41-4A7B-8C36-DBAE46EF449F}" type="pres">
      <dgm:prSet presAssocID="{4C471915-1950-4D63-960B-6A78FE5FE998}" presName="dummy" presStyleCnt="0"/>
      <dgm:spPr/>
    </dgm:pt>
    <dgm:pt modelId="{FFD6135A-B9C9-4D82-9288-1E660AA4BC87}" type="pres">
      <dgm:prSet presAssocID="{4C471915-1950-4D63-960B-6A78FE5FE998}" presName="node" presStyleLbl="revTx" presStyleIdx="3" presStyleCnt="12" custScaleX="211950">
        <dgm:presLayoutVars>
          <dgm:bulletEnabled val="1"/>
        </dgm:presLayoutVars>
      </dgm:prSet>
      <dgm:spPr>
        <a:prstGeom prst="rect">
          <a:avLst/>
        </a:prstGeom>
      </dgm:spPr>
    </dgm:pt>
    <dgm:pt modelId="{5173E5FC-470B-4A49-872B-7586F58BBAD1}" type="pres">
      <dgm:prSet presAssocID="{36F37C41-4ACD-4447-B278-188734BFFC7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B970D103-D323-46FD-9C6F-31DEF1340599}" type="pres">
      <dgm:prSet presAssocID="{D3A9E8D1-88B5-446F-9394-2AB4FEAB191A}" presName="dummy" presStyleCnt="0"/>
      <dgm:spPr/>
    </dgm:pt>
    <dgm:pt modelId="{1C64B601-CEC7-496A-B289-9BC3B9114A76}" type="pres">
      <dgm:prSet presAssocID="{D3A9E8D1-88B5-446F-9394-2AB4FEAB191A}" presName="node" presStyleLbl="revTx" presStyleIdx="4" presStyleCnt="12" custScaleX="250719">
        <dgm:presLayoutVars>
          <dgm:bulletEnabled val="1"/>
        </dgm:presLayoutVars>
      </dgm:prSet>
      <dgm:spPr>
        <a:prstGeom prst="rect">
          <a:avLst/>
        </a:prstGeom>
      </dgm:spPr>
    </dgm:pt>
    <dgm:pt modelId="{B1C14590-321D-4728-AC81-BA046011EC90}" type="pres">
      <dgm:prSet presAssocID="{F6A13B00-9262-406C-8AFF-492FD0B17932}"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A624D465-B9B3-49D9-968F-6EC1C3E2E25F}" type="pres">
      <dgm:prSet presAssocID="{C0F5A190-BC02-4A66-8D8B-B9392935B4D8}" presName="dummy" presStyleCnt="0"/>
      <dgm:spPr/>
    </dgm:pt>
    <dgm:pt modelId="{6112A947-E92D-47F2-A613-39952B3F9D1B}" type="pres">
      <dgm:prSet presAssocID="{C0F5A190-BC02-4A66-8D8B-B9392935B4D8}" presName="node" presStyleLbl="revTx" presStyleIdx="5" presStyleCnt="12" custScaleX="209410">
        <dgm:presLayoutVars>
          <dgm:bulletEnabled val="1"/>
        </dgm:presLayoutVars>
      </dgm:prSet>
      <dgm:spPr>
        <a:prstGeom prst="rect">
          <a:avLst/>
        </a:prstGeom>
      </dgm:spPr>
    </dgm:pt>
    <dgm:pt modelId="{371433C6-5EFF-4005-8726-A855FCA01D6E}" type="pres">
      <dgm:prSet presAssocID="{AC53A8C6-ABFE-48D3-8A0E-CF424547875C}"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906FFCED-F0E0-4284-9A1A-7218F44E0D5D}" type="pres">
      <dgm:prSet presAssocID="{4603EC12-9DA2-45E1-A27C-0B6886686A0C}" presName="dummy" presStyleCnt="0"/>
      <dgm:spPr/>
    </dgm:pt>
    <dgm:pt modelId="{506DE843-0D7A-43CA-BC04-CCF0D51B3E57}" type="pres">
      <dgm:prSet presAssocID="{4603EC12-9DA2-45E1-A27C-0B6886686A0C}" presName="node" presStyleLbl="revTx" presStyleIdx="6" presStyleCnt="12" custScaleX="160431">
        <dgm:presLayoutVars>
          <dgm:bulletEnabled val="1"/>
        </dgm:presLayoutVars>
      </dgm:prSet>
      <dgm:spPr>
        <a:prstGeom prst="rect">
          <a:avLst/>
        </a:prstGeom>
      </dgm:spPr>
    </dgm:pt>
    <dgm:pt modelId="{E7B1D079-BFA7-41D4-B9AF-786D7A4AB927}" type="pres">
      <dgm:prSet presAssocID="{33070C12-1B4A-4689-AAA0-C794DFD4965C}"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0FF7EF58-1096-4B73-B30B-C4F38711AFA9}" type="pres">
      <dgm:prSet presAssocID="{CBAA1611-121B-48A3-8251-A9960BFEB203}" presName="dummy" presStyleCnt="0"/>
      <dgm:spPr/>
    </dgm:pt>
    <dgm:pt modelId="{23C905A1-B66D-4D38-8B54-14D30EF69BE8}" type="pres">
      <dgm:prSet presAssocID="{CBAA1611-121B-48A3-8251-A9960BFEB203}" presName="node" presStyleLbl="revTx" presStyleIdx="7" presStyleCnt="12" custScaleX="218258">
        <dgm:presLayoutVars>
          <dgm:bulletEnabled val="1"/>
        </dgm:presLayoutVars>
      </dgm:prSet>
      <dgm:spPr>
        <a:prstGeom prst="rect">
          <a:avLst/>
        </a:prstGeom>
      </dgm:spPr>
    </dgm:pt>
    <dgm:pt modelId="{7EA1449D-1387-4C05-8388-59A4B3695ACD}" type="pres">
      <dgm:prSet presAssocID="{DF44E6BD-1318-4F1B-9060-30A5A384CF9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1E74C70F-9FA3-4B7E-9C4F-954372A77AAA}" type="pres">
      <dgm:prSet presAssocID="{35FDEF4D-927E-410E-AD7D-2B412571E9A4}" presName="dummy" presStyleCnt="0"/>
      <dgm:spPr/>
    </dgm:pt>
    <dgm:pt modelId="{16E2B444-F849-4148-BA75-EC8DEAAAE62C}" type="pres">
      <dgm:prSet presAssocID="{35FDEF4D-927E-410E-AD7D-2B412571E9A4}" presName="node" presStyleLbl="revTx" presStyleIdx="8" presStyleCnt="12" custScaleX="221150">
        <dgm:presLayoutVars>
          <dgm:bulletEnabled val="1"/>
        </dgm:presLayoutVars>
      </dgm:prSet>
      <dgm:spPr>
        <a:prstGeom prst="rect">
          <a:avLst/>
        </a:prstGeom>
      </dgm:spPr>
    </dgm:pt>
    <dgm:pt modelId="{E58DBEC5-18AE-4283-8B3B-132F368E9A9A}" type="pres">
      <dgm:prSet presAssocID="{6288E914-CB9A-4413-91A6-BA3E516B2E6F}"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2A5C961D-4121-43C9-815E-E6B49A6E3933}" type="pres">
      <dgm:prSet presAssocID="{333A7921-C425-438C-8794-4C3430468460}" presName="dummy" presStyleCnt="0"/>
      <dgm:spPr/>
    </dgm:pt>
    <dgm:pt modelId="{21D366BF-719C-410D-81EF-3BCA04915035}" type="pres">
      <dgm:prSet presAssocID="{333A7921-C425-438C-8794-4C3430468460}" presName="node" presStyleLbl="revTx" presStyleIdx="9" presStyleCnt="12" custScaleX="223834">
        <dgm:presLayoutVars>
          <dgm:bulletEnabled val="1"/>
        </dgm:presLayoutVars>
      </dgm:prSet>
      <dgm:spPr>
        <a:prstGeom prst="rect">
          <a:avLst/>
        </a:prstGeom>
      </dgm:spPr>
    </dgm:pt>
    <dgm:pt modelId="{07E29C41-DBF4-46FB-8E26-C81106CECCA5}" type="pres">
      <dgm:prSet presAssocID="{D467E251-7EB4-4724-8862-868CB852B50F}"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55644923-76B9-407A-ABFC-740FB865EE30}" type="pres">
      <dgm:prSet presAssocID="{9D44752D-3CC3-4588-9173-E8B0D90887A6}" presName="dummy" presStyleCnt="0"/>
      <dgm:spPr/>
    </dgm:pt>
    <dgm:pt modelId="{9803AF92-D7C3-4A42-AABC-07208EBD2F04}" type="pres">
      <dgm:prSet presAssocID="{9D44752D-3CC3-4588-9173-E8B0D90887A6}" presName="node" presStyleLbl="revTx" presStyleIdx="10" presStyleCnt="12" custScaleX="204809">
        <dgm:presLayoutVars>
          <dgm:bulletEnabled val="1"/>
        </dgm:presLayoutVars>
      </dgm:prSet>
      <dgm:spPr>
        <a:prstGeom prst="rect">
          <a:avLst/>
        </a:prstGeom>
      </dgm:spPr>
    </dgm:pt>
    <dgm:pt modelId="{ABC6147E-194A-42C4-9EB5-9B0559213D02}" type="pres">
      <dgm:prSet presAssocID="{A028CC1B-4350-446D-8EF2-A98CCF620674}"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96CF45D3-D1AF-4863-A12B-C234856EA92D}" type="pres">
      <dgm:prSet presAssocID="{CDC77FBC-F927-42FB-B38B-768B0465DFE0}" presName="dummy" presStyleCnt="0"/>
      <dgm:spPr/>
    </dgm:pt>
    <dgm:pt modelId="{55812F1B-2F54-4FEF-8B9F-245B568B26C8}" type="pres">
      <dgm:prSet presAssocID="{CDC77FBC-F927-42FB-B38B-768B0465DFE0}" presName="node" presStyleLbl="revTx" presStyleIdx="11" presStyleCnt="12" custScaleX="91262" custRadScaleRad="100461" custRadScaleInc="-9508">
        <dgm:presLayoutVars>
          <dgm:bulletEnabled val="1"/>
        </dgm:presLayoutVars>
      </dgm:prSet>
      <dgm:spPr>
        <a:prstGeom prst="rect">
          <a:avLst/>
        </a:prstGeom>
      </dgm:spPr>
    </dgm:pt>
    <dgm:pt modelId="{570FF72B-AA65-4C32-83E8-D514C9545E22}" type="pres">
      <dgm:prSet presAssocID="{F4BA731D-727C-46BD-97A6-FCC6B46DC3F5}"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A260E902-790D-4CE3-92DA-A75E5630B108}" srcId="{8E1255C9-F847-A440-83FF-7AA254CCB896}" destId="{4C471915-1950-4D63-960B-6A78FE5FE998}" srcOrd="3" destOrd="0" parTransId="{47BA5D71-E9E5-4EBE-9E83-4FC350916DCC}" sibTransId="{36F37C41-4ACD-4447-B278-188734BFFC7F}"/>
    <dgm:cxn modelId="{4E67500F-6B03-4BAB-A263-C8EE7F11D978}" srcId="{8E1255C9-F847-A440-83FF-7AA254CCB896}" destId="{94852754-7970-4967-992A-AA4AC7FDA7DE}" srcOrd="2" destOrd="0" parTransId="{06B00D88-21EE-4E8A-908A-67B3E3C88927}" sibTransId="{520637E6-25A8-4F6F-8791-216624033C52}"/>
    <dgm:cxn modelId="{D4BF7112-31E7-48B8-8E53-6747966D4339}" type="presOf" srcId="{C0F5A190-BC02-4A66-8D8B-B9392935B4D8}" destId="{6112A947-E92D-47F2-A613-39952B3F9D1B}" srcOrd="0" destOrd="0" presId="urn:microsoft.com/office/officeart/2005/8/layout/cycle1"/>
    <dgm:cxn modelId="{F69DAF29-17DC-48C7-9648-BFAD49759B0A}" type="presOf" srcId="{CDC77FBC-F927-42FB-B38B-768B0465DFE0}" destId="{55812F1B-2F54-4FEF-8B9F-245B568B26C8}" srcOrd="0" destOrd="0" presId="urn:microsoft.com/office/officeart/2005/8/layout/cycle1"/>
    <dgm:cxn modelId="{73CF8A2A-08AC-473E-8C6F-38F1C25629F2}" type="presOf" srcId="{333A7921-C425-438C-8794-4C3430468460}" destId="{21D366BF-719C-410D-81EF-3BCA04915035}" srcOrd="0" destOrd="0" presId="urn:microsoft.com/office/officeart/2005/8/layout/cycle1"/>
    <dgm:cxn modelId="{B9C0FC2A-DAEC-42AC-B490-54058F9149E1}" type="presOf" srcId="{D467E251-7EB4-4724-8862-868CB852B50F}" destId="{07E29C41-DBF4-46FB-8E26-C81106CECCA5}" srcOrd="0" destOrd="0" presId="urn:microsoft.com/office/officeart/2005/8/layout/cycle1"/>
    <dgm:cxn modelId="{8E09B72D-1B17-4D3B-BC2B-3232CA88D3D9}" srcId="{8E1255C9-F847-A440-83FF-7AA254CCB896}" destId="{333A7921-C425-438C-8794-4C3430468460}" srcOrd="9" destOrd="0" parTransId="{2EB3E272-96A4-4ED5-95B8-E391A4474D76}" sibTransId="{D467E251-7EB4-4724-8862-868CB852B50F}"/>
    <dgm:cxn modelId="{AA073B30-1C4B-42E2-B761-59F626E8C1DC}" type="presOf" srcId="{33070C12-1B4A-4689-AAA0-C794DFD4965C}" destId="{E7B1D079-BFA7-41D4-B9AF-786D7A4AB927}" srcOrd="0" destOrd="0" presId="urn:microsoft.com/office/officeart/2005/8/layout/cycle1"/>
    <dgm:cxn modelId="{09FB7C32-F0D1-4E21-961A-548C2AFCA5A0}" type="presOf" srcId="{B6065800-F57E-6842-B73C-614AFBC2DE05}" destId="{2990F259-A510-7044-A15A-189FB55AE5CB}" srcOrd="0" destOrd="0" presId="urn:microsoft.com/office/officeart/2005/8/layout/cycle1"/>
    <dgm:cxn modelId="{5103E235-4606-41E9-9F21-63026740DEC0}" type="presOf" srcId="{36F37C41-4ACD-4447-B278-188734BFFC7F}" destId="{5173E5FC-470B-4A49-872B-7586F58BBAD1}" srcOrd="0" destOrd="0" presId="urn:microsoft.com/office/officeart/2005/8/layout/cycle1"/>
    <dgm:cxn modelId="{A690CF36-7482-419B-9A17-57058D0BAB70}" type="presOf" srcId="{4C471915-1950-4D63-960B-6A78FE5FE998}" destId="{FFD6135A-B9C9-4D82-9288-1E660AA4BC87}" srcOrd="0" destOrd="0" presId="urn:microsoft.com/office/officeart/2005/8/layout/cycle1"/>
    <dgm:cxn modelId="{4A685139-3845-4A9F-BAED-4F38A9EA4FBE}" srcId="{8E1255C9-F847-A440-83FF-7AA254CCB896}" destId="{CBAA1611-121B-48A3-8251-A9960BFEB203}" srcOrd="7" destOrd="0" parTransId="{CB31FAA7-D2C0-4F7F-A9BB-3A3ADE52FD76}" sibTransId="{DF44E6BD-1318-4F1B-9060-30A5A384CF98}"/>
    <dgm:cxn modelId="{24E8EE39-70FF-B84F-8DD2-74F1728207D4}" srcId="{8E1255C9-F847-A440-83FF-7AA254CCB896}" destId="{12600BCB-5734-3F4B-9543-0CB09A3EC940}" srcOrd="0" destOrd="0" parTransId="{694C5870-D1B6-4749-AAAC-40AAB1DA82EA}" sibTransId="{B6065800-F57E-6842-B73C-614AFBC2DE05}"/>
    <dgm:cxn modelId="{14228D3F-357D-443A-AF41-17DDFCFDF91B}" type="presOf" srcId="{BCF73949-5B68-4D45-B823-1E1AEEB97582}" destId="{441DF152-9B53-412A-91F8-5182E28B1398}" srcOrd="0" destOrd="0" presId="urn:microsoft.com/office/officeart/2005/8/layout/cycle1"/>
    <dgm:cxn modelId="{20AE5E43-0036-4AE6-BB2C-23CF15C72CC9}" type="presOf" srcId="{12600BCB-5734-3F4B-9543-0CB09A3EC940}" destId="{92DA8A36-05F4-4B4C-B207-6FB4CBC9688F}" srcOrd="0" destOrd="0" presId="urn:microsoft.com/office/officeart/2005/8/layout/cycle1"/>
    <dgm:cxn modelId="{4F2A4B4A-4DA0-465A-B879-9D2E700F1D4C}" type="presOf" srcId="{8E1255C9-F847-A440-83FF-7AA254CCB896}" destId="{974F300E-4386-5845-9047-D2E50BE5B9DF}" srcOrd="0" destOrd="0" presId="urn:microsoft.com/office/officeart/2005/8/layout/cycle1"/>
    <dgm:cxn modelId="{91F94351-AAA6-4D95-A164-295B0DEEE5EE}" srcId="{8E1255C9-F847-A440-83FF-7AA254CCB896}" destId="{C0F5A190-BC02-4A66-8D8B-B9392935B4D8}" srcOrd="5" destOrd="0" parTransId="{3FF0155F-7D22-4ECC-9F1A-3367A5A93A37}" sibTransId="{AC53A8C6-ABFE-48D3-8A0E-CF424547875C}"/>
    <dgm:cxn modelId="{B785A177-CC6A-4F71-996B-A11BAFD77360}" type="presOf" srcId="{6288E914-CB9A-4413-91A6-BA3E516B2E6F}" destId="{E58DBEC5-18AE-4283-8B3B-132F368E9A9A}" srcOrd="0" destOrd="0" presId="urn:microsoft.com/office/officeart/2005/8/layout/cycle1"/>
    <dgm:cxn modelId="{972C2979-46E6-4CB9-BBBB-C8EB7A270FC9}" type="presOf" srcId="{9D44752D-3CC3-4588-9173-E8B0D90887A6}" destId="{9803AF92-D7C3-4A42-AABC-07208EBD2F04}" srcOrd="0" destOrd="0" presId="urn:microsoft.com/office/officeart/2005/8/layout/cycle1"/>
    <dgm:cxn modelId="{38794F7C-8A4B-4B0E-AD28-D60A0E7BBE1A}" srcId="{8E1255C9-F847-A440-83FF-7AA254CCB896}" destId="{9D44752D-3CC3-4588-9173-E8B0D90887A6}" srcOrd="10" destOrd="0" parTransId="{196FAF25-FFB5-487D-9072-781D5B88619A}" sibTransId="{A028CC1B-4350-446D-8EF2-A98CCF620674}"/>
    <dgm:cxn modelId="{FD10637D-4B70-40CD-A0CF-F703AEF41EC9}" type="presOf" srcId="{CBAA1611-121B-48A3-8251-A9960BFEB203}" destId="{23C905A1-B66D-4D38-8B54-14D30EF69BE8}" srcOrd="0" destOrd="0" presId="urn:microsoft.com/office/officeart/2005/8/layout/cycle1"/>
    <dgm:cxn modelId="{38DDA280-80EC-4CC7-B7F8-1798196E2E3F}" type="presOf" srcId="{F4BA731D-727C-46BD-97A6-FCC6B46DC3F5}" destId="{570FF72B-AA65-4C32-83E8-D514C9545E22}" srcOrd="0" destOrd="0" presId="urn:microsoft.com/office/officeart/2005/8/layout/cycle1"/>
    <dgm:cxn modelId="{D0ADCF84-3CBC-4AAA-91FA-8E7E795E4F46}" srcId="{8E1255C9-F847-A440-83FF-7AA254CCB896}" destId="{4603EC12-9DA2-45E1-A27C-0B6886686A0C}" srcOrd="6" destOrd="0" parTransId="{EC181690-6E59-44F1-AF68-CFEE966844D9}" sibTransId="{33070C12-1B4A-4689-AAA0-C794DFD4965C}"/>
    <dgm:cxn modelId="{89008A98-1D6B-4E33-9194-5CE04E6D295E}" srcId="{8E1255C9-F847-A440-83FF-7AA254CCB896}" destId="{35FDEF4D-927E-410E-AD7D-2B412571E9A4}" srcOrd="8" destOrd="0" parTransId="{ED0C0EB3-7DE7-4CE8-8320-4D7178BBEAA1}" sibTransId="{6288E914-CB9A-4413-91A6-BA3E516B2E6F}"/>
    <dgm:cxn modelId="{66725FA5-BFBE-4F36-91AD-0DB59EF689E2}" type="presOf" srcId="{520637E6-25A8-4F6F-8791-216624033C52}" destId="{CB8341AE-44CE-4183-B8DD-54943004CC44}" srcOrd="0" destOrd="0" presId="urn:microsoft.com/office/officeart/2005/8/layout/cycle1"/>
    <dgm:cxn modelId="{051A1FAE-1EF6-4A3F-AEEB-E5EFA9ECA6FE}" srcId="{8E1255C9-F847-A440-83FF-7AA254CCB896}" destId="{CDC77FBC-F927-42FB-B38B-768B0465DFE0}" srcOrd="11" destOrd="0" parTransId="{1B0785D9-7B47-43FC-B316-B6ADE12271D8}" sibTransId="{F4BA731D-727C-46BD-97A6-FCC6B46DC3F5}"/>
    <dgm:cxn modelId="{7BA6C7B1-A53E-4D9F-8CC3-AF6C89F76E5F}" type="presOf" srcId="{A028CC1B-4350-446D-8EF2-A98CCF620674}" destId="{ABC6147E-194A-42C4-9EB5-9B0559213D02}" srcOrd="0" destOrd="0" presId="urn:microsoft.com/office/officeart/2005/8/layout/cycle1"/>
    <dgm:cxn modelId="{90884CB8-34BE-4075-8CDC-715415B4274D}" type="presOf" srcId="{F6A13B00-9262-406C-8AFF-492FD0B17932}" destId="{B1C14590-321D-4728-AC81-BA046011EC90}" srcOrd="0" destOrd="0" presId="urn:microsoft.com/office/officeart/2005/8/layout/cycle1"/>
    <dgm:cxn modelId="{A13974C0-5E16-40B9-990C-F293FDC536D5}" type="presOf" srcId="{4603EC12-9DA2-45E1-A27C-0B6886686A0C}" destId="{506DE843-0D7A-43CA-BC04-CCF0D51B3E57}" srcOrd="0" destOrd="0" presId="urn:microsoft.com/office/officeart/2005/8/layout/cycle1"/>
    <dgm:cxn modelId="{FBB706CD-0B17-4490-8CC5-BCCB86CCCC12}" type="presOf" srcId="{AC53A8C6-ABFE-48D3-8A0E-CF424547875C}" destId="{371433C6-5EFF-4005-8726-A855FCA01D6E}" srcOrd="0" destOrd="0" presId="urn:microsoft.com/office/officeart/2005/8/layout/cycle1"/>
    <dgm:cxn modelId="{E73153D2-0B3B-414D-9637-422B06682207}" type="presOf" srcId="{DF44E6BD-1318-4F1B-9060-30A5A384CF98}" destId="{7EA1449D-1387-4C05-8388-59A4B3695ACD}" srcOrd="0" destOrd="0" presId="urn:microsoft.com/office/officeart/2005/8/layout/cycle1"/>
    <dgm:cxn modelId="{5A446DDE-93D7-4EEF-B9BF-A3E6853E1E6E}" type="presOf" srcId="{674E0DDB-E353-428F-8083-EA4FC06CE45B}" destId="{C6C462D4-91B1-4D79-867C-662356E35138}" srcOrd="0" destOrd="0" presId="urn:microsoft.com/office/officeart/2005/8/layout/cycle1"/>
    <dgm:cxn modelId="{3D8A5CE2-ACC3-4700-A652-545518BA2A48}" type="presOf" srcId="{94852754-7970-4967-992A-AA4AC7FDA7DE}" destId="{22B6E1BE-D048-499B-BBF4-A5248A01B619}" srcOrd="0" destOrd="0" presId="urn:microsoft.com/office/officeart/2005/8/layout/cycle1"/>
    <dgm:cxn modelId="{149CBFE4-440F-4981-807D-69875E0E3CDE}" type="presOf" srcId="{35FDEF4D-927E-410E-AD7D-2B412571E9A4}" destId="{16E2B444-F849-4148-BA75-EC8DEAAAE62C}" srcOrd="0" destOrd="0" presId="urn:microsoft.com/office/officeart/2005/8/layout/cycle1"/>
    <dgm:cxn modelId="{0AC9A2E6-B056-4D8F-969D-65615485D19F}" srcId="{8E1255C9-F847-A440-83FF-7AA254CCB896}" destId="{D3A9E8D1-88B5-446F-9394-2AB4FEAB191A}" srcOrd="4" destOrd="0" parTransId="{D35901B5-E779-4F62-BE0E-EC1BB6B2DCA4}" sibTransId="{F6A13B00-9262-406C-8AFF-492FD0B17932}"/>
    <dgm:cxn modelId="{E2B116ED-D573-4CE2-9B9A-2AE7143FBE69}" type="presOf" srcId="{D3A9E8D1-88B5-446F-9394-2AB4FEAB191A}" destId="{1C64B601-CEC7-496A-B289-9BC3B9114A76}" srcOrd="0" destOrd="0" presId="urn:microsoft.com/office/officeart/2005/8/layout/cycle1"/>
    <dgm:cxn modelId="{FE0745FA-F29F-455D-BDCB-8E1C0BA6BB5F}" srcId="{8E1255C9-F847-A440-83FF-7AA254CCB896}" destId="{BCF73949-5B68-4D45-B823-1E1AEEB97582}" srcOrd="1" destOrd="0" parTransId="{77FC49B2-3F04-419B-86B8-AFB039F390C7}" sibTransId="{674E0DDB-E353-428F-8083-EA4FC06CE45B}"/>
    <dgm:cxn modelId="{A4552254-05C4-422F-ACD4-7FA8FFBFCE79}" type="presParOf" srcId="{974F300E-4386-5845-9047-D2E50BE5B9DF}" destId="{BF1A72C0-4F23-214E-B2C0-EC3432C35438}" srcOrd="0" destOrd="0" presId="urn:microsoft.com/office/officeart/2005/8/layout/cycle1"/>
    <dgm:cxn modelId="{E7CD4BCA-E07F-4345-B9F8-8F34C5F89025}" type="presParOf" srcId="{974F300E-4386-5845-9047-D2E50BE5B9DF}" destId="{92DA8A36-05F4-4B4C-B207-6FB4CBC9688F}" srcOrd="1" destOrd="0" presId="urn:microsoft.com/office/officeart/2005/8/layout/cycle1"/>
    <dgm:cxn modelId="{CD49DA0F-4439-4D23-BA21-A26680DC7905}" type="presParOf" srcId="{974F300E-4386-5845-9047-D2E50BE5B9DF}" destId="{2990F259-A510-7044-A15A-189FB55AE5CB}" srcOrd="2" destOrd="0" presId="urn:microsoft.com/office/officeart/2005/8/layout/cycle1"/>
    <dgm:cxn modelId="{39E375CC-F0F2-4011-B50F-DE1F5E7C05F1}" type="presParOf" srcId="{974F300E-4386-5845-9047-D2E50BE5B9DF}" destId="{EAD5417A-7003-4A33-9930-F90E448203EB}" srcOrd="3" destOrd="0" presId="urn:microsoft.com/office/officeart/2005/8/layout/cycle1"/>
    <dgm:cxn modelId="{EC7E045F-BD9C-46AC-8A2F-DB9015F82E0B}" type="presParOf" srcId="{974F300E-4386-5845-9047-D2E50BE5B9DF}" destId="{441DF152-9B53-412A-91F8-5182E28B1398}" srcOrd="4" destOrd="0" presId="urn:microsoft.com/office/officeart/2005/8/layout/cycle1"/>
    <dgm:cxn modelId="{1A017ADE-2877-4C15-85BE-7FBD9B345224}" type="presParOf" srcId="{974F300E-4386-5845-9047-D2E50BE5B9DF}" destId="{C6C462D4-91B1-4D79-867C-662356E35138}" srcOrd="5" destOrd="0" presId="urn:microsoft.com/office/officeart/2005/8/layout/cycle1"/>
    <dgm:cxn modelId="{4AA02CFD-4966-4DC0-8268-947FA10261DC}" type="presParOf" srcId="{974F300E-4386-5845-9047-D2E50BE5B9DF}" destId="{89331854-E82D-4A93-B006-1A728A3B78E3}" srcOrd="6" destOrd="0" presId="urn:microsoft.com/office/officeart/2005/8/layout/cycle1"/>
    <dgm:cxn modelId="{731BCFCB-C139-4A68-8003-337BCCFE679B}" type="presParOf" srcId="{974F300E-4386-5845-9047-D2E50BE5B9DF}" destId="{22B6E1BE-D048-499B-BBF4-A5248A01B619}" srcOrd="7" destOrd="0" presId="urn:microsoft.com/office/officeart/2005/8/layout/cycle1"/>
    <dgm:cxn modelId="{4B36D5CB-BEB5-474B-AF89-75335CBF3853}" type="presParOf" srcId="{974F300E-4386-5845-9047-D2E50BE5B9DF}" destId="{CB8341AE-44CE-4183-B8DD-54943004CC44}" srcOrd="8" destOrd="0" presId="urn:microsoft.com/office/officeart/2005/8/layout/cycle1"/>
    <dgm:cxn modelId="{0298DFD7-DFD7-4D77-A32A-15997B4ED4F9}" type="presParOf" srcId="{974F300E-4386-5845-9047-D2E50BE5B9DF}" destId="{E9D05C32-3D41-4A7B-8C36-DBAE46EF449F}" srcOrd="9" destOrd="0" presId="urn:microsoft.com/office/officeart/2005/8/layout/cycle1"/>
    <dgm:cxn modelId="{1B1A2646-263D-4810-A400-A25D203D6DD4}" type="presParOf" srcId="{974F300E-4386-5845-9047-D2E50BE5B9DF}" destId="{FFD6135A-B9C9-4D82-9288-1E660AA4BC87}" srcOrd="10" destOrd="0" presId="urn:microsoft.com/office/officeart/2005/8/layout/cycle1"/>
    <dgm:cxn modelId="{5FA51B8F-6299-4697-A8FF-2A596A704AEA}" type="presParOf" srcId="{974F300E-4386-5845-9047-D2E50BE5B9DF}" destId="{5173E5FC-470B-4A49-872B-7586F58BBAD1}" srcOrd="11" destOrd="0" presId="urn:microsoft.com/office/officeart/2005/8/layout/cycle1"/>
    <dgm:cxn modelId="{FA4172A5-18AB-465D-98E5-5E7712939F31}" type="presParOf" srcId="{974F300E-4386-5845-9047-D2E50BE5B9DF}" destId="{B970D103-D323-46FD-9C6F-31DEF1340599}" srcOrd="12" destOrd="0" presId="urn:microsoft.com/office/officeart/2005/8/layout/cycle1"/>
    <dgm:cxn modelId="{2F713D4F-998E-4BE2-9E8B-045666E917ED}" type="presParOf" srcId="{974F300E-4386-5845-9047-D2E50BE5B9DF}" destId="{1C64B601-CEC7-496A-B289-9BC3B9114A76}" srcOrd="13" destOrd="0" presId="urn:microsoft.com/office/officeart/2005/8/layout/cycle1"/>
    <dgm:cxn modelId="{53CBC5C2-AFE9-4727-A9CC-FB5C61127AD5}" type="presParOf" srcId="{974F300E-4386-5845-9047-D2E50BE5B9DF}" destId="{B1C14590-321D-4728-AC81-BA046011EC90}" srcOrd="14" destOrd="0" presId="urn:microsoft.com/office/officeart/2005/8/layout/cycle1"/>
    <dgm:cxn modelId="{79D0A580-BF27-45AD-B936-9FA5B0179690}" type="presParOf" srcId="{974F300E-4386-5845-9047-D2E50BE5B9DF}" destId="{A624D465-B9B3-49D9-968F-6EC1C3E2E25F}" srcOrd="15" destOrd="0" presId="urn:microsoft.com/office/officeart/2005/8/layout/cycle1"/>
    <dgm:cxn modelId="{0F578A00-6772-4B3D-9994-76EDC485CCE1}" type="presParOf" srcId="{974F300E-4386-5845-9047-D2E50BE5B9DF}" destId="{6112A947-E92D-47F2-A613-39952B3F9D1B}" srcOrd="16" destOrd="0" presId="urn:microsoft.com/office/officeart/2005/8/layout/cycle1"/>
    <dgm:cxn modelId="{E114B780-0B71-4EB7-B1FC-BFEFF06804A6}" type="presParOf" srcId="{974F300E-4386-5845-9047-D2E50BE5B9DF}" destId="{371433C6-5EFF-4005-8726-A855FCA01D6E}" srcOrd="17" destOrd="0" presId="urn:microsoft.com/office/officeart/2005/8/layout/cycle1"/>
    <dgm:cxn modelId="{4F66A838-B3F8-4A44-99C3-03F465E66D4F}" type="presParOf" srcId="{974F300E-4386-5845-9047-D2E50BE5B9DF}" destId="{906FFCED-F0E0-4284-9A1A-7218F44E0D5D}" srcOrd="18" destOrd="0" presId="urn:microsoft.com/office/officeart/2005/8/layout/cycle1"/>
    <dgm:cxn modelId="{24C4BA20-1CCB-437D-BEF5-68B3738F6688}" type="presParOf" srcId="{974F300E-4386-5845-9047-D2E50BE5B9DF}" destId="{506DE843-0D7A-43CA-BC04-CCF0D51B3E57}" srcOrd="19" destOrd="0" presId="urn:microsoft.com/office/officeart/2005/8/layout/cycle1"/>
    <dgm:cxn modelId="{8AD0F21D-39CC-4FD8-9DF8-3C45FEAD439F}" type="presParOf" srcId="{974F300E-4386-5845-9047-D2E50BE5B9DF}" destId="{E7B1D079-BFA7-41D4-B9AF-786D7A4AB927}" srcOrd="20" destOrd="0" presId="urn:microsoft.com/office/officeart/2005/8/layout/cycle1"/>
    <dgm:cxn modelId="{29892DA5-892B-487D-A294-3ABAC7347253}" type="presParOf" srcId="{974F300E-4386-5845-9047-D2E50BE5B9DF}" destId="{0FF7EF58-1096-4B73-B30B-C4F38711AFA9}" srcOrd="21" destOrd="0" presId="urn:microsoft.com/office/officeart/2005/8/layout/cycle1"/>
    <dgm:cxn modelId="{D0C6E121-8C00-440C-B380-3417D15D1B54}" type="presParOf" srcId="{974F300E-4386-5845-9047-D2E50BE5B9DF}" destId="{23C905A1-B66D-4D38-8B54-14D30EF69BE8}" srcOrd="22" destOrd="0" presId="urn:microsoft.com/office/officeart/2005/8/layout/cycle1"/>
    <dgm:cxn modelId="{8726FFA8-3B37-4D69-A0A9-EB6DEB7BCAE1}" type="presParOf" srcId="{974F300E-4386-5845-9047-D2E50BE5B9DF}" destId="{7EA1449D-1387-4C05-8388-59A4B3695ACD}" srcOrd="23" destOrd="0" presId="urn:microsoft.com/office/officeart/2005/8/layout/cycle1"/>
    <dgm:cxn modelId="{E56B83A3-2FAE-4E1F-81AA-78CA0E8AB57E}" type="presParOf" srcId="{974F300E-4386-5845-9047-D2E50BE5B9DF}" destId="{1E74C70F-9FA3-4B7E-9C4F-954372A77AAA}" srcOrd="24" destOrd="0" presId="urn:microsoft.com/office/officeart/2005/8/layout/cycle1"/>
    <dgm:cxn modelId="{42A0F6AF-6E01-484F-9073-595663160C03}" type="presParOf" srcId="{974F300E-4386-5845-9047-D2E50BE5B9DF}" destId="{16E2B444-F849-4148-BA75-EC8DEAAAE62C}" srcOrd="25" destOrd="0" presId="urn:microsoft.com/office/officeart/2005/8/layout/cycle1"/>
    <dgm:cxn modelId="{70FCD013-8C22-4ACB-BF02-85A1FBFB27DE}" type="presParOf" srcId="{974F300E-4386-5845-9047-D2E50BE5B9DF}" destId="{E58DBEC5-18AE-4283-8B3B-132F368E9A9A}" srcOrd="26" destOrd="0" presId="urn:microsoft.com/office/officeart/2005/8/layout/cycle1"/>
    <dgm:cxn modelId="{7626F01E-20AC-40E9-A645-883B02CBDF03}" type="presParOf" srcId="{974F300E-4386-5845-9047-D2E50BE5B9DF}" destId="{2A5C961D-4121-43C9-815E-E6B49A6E3933}" srcOrd="27" destOrd="0" presId="urn:microsoft.com/office/officeart/2005/8/layout/cycle1"/>
    <dgm:cxn modelId="{854A7250-308C-4F5C-AB53-A35B50D273E1}" type="presParOf" srcId="{974F300E-4386-5845-9047-D2E50BE5B9DF}" destId="{21D366BF-719C-410D-81EF-3BCA04915035}" srcOrd="28" destOrd="0" presId="urn:microsoft.com/office/officeart/2005/8/layout/cycle1"/>
    <dgm:cxn modelId="{685C6523-8E10-4D93-842B-46C3C170AFD9}" type="presParOf" srcId="{974F300E-4386-5845-9047-D2E50BE5B9DF}" destId="{07E29C41-DBF4-46FB-8E26-C81106CECCA5}" srcOrd="29" destOrd="0" presId="urn:microsoft.com/office/officeart/2005/8/layout/cycle1"/>
    <dgm:cxn modelId="{27777D60-7F7E-46C6-8532-CAA9746919C6}" type="presParOf" srcId="{974F300E-4386-5845-9047-D2E50BE5B9DF}" destId="{55644923-76B9-407A-ABFC-740FB865EE30}" srcOrd="30" destOrd="0" presId="urn:microsoft.com/office/officeart/2005/8/layout/cycle1"/>
    <dgm:cxn modelId="{9D11ED9F-6B41-48B2-8466-57CC2F70EC95}" type="presParOf" srcId="{974F300E-4386-5845-9047-D2E50BE5B9DF}" destId="{9803AF92-D7C3-4A42-AABC-07208EBD2F04}" srcOrd="31" destOrd="0" presId="urn:microsoft.com/office/officeart/2005/8/layout/cycle1"/>
    <dgm:cxn modelId="{063C3B7D-5C49-4212-9432-0C94592D1B94}" type="presParOf" srcId="{974F300E-4386-5845-9047-D2E50BE5B9DF}" destId="{ABC6147E-194A-42C4-9EB5-9B0559213D02}" srcOrd="32" destOrd="0" presId="urn:microsoft.com/office/officeart/2005/8/layout/cycle1"/>
    <dgm:cxn modelId="{CB6BF534-F54E-48A5-96FF-CD26DDB81E22}" type="presParOf" srcId="{974F300E-4386-5845-9047-D2E50BE5B9DF}" destId="{96CF45D3-D1AF-4863-A12B-C234856EA92D}" srcOrd="33" destOrd="0" presId="urn:microsoft.com/office/officeart/2005/8/layout/cycle1"/>
    <dgm:cxn modelId="{88A1EF5E-21D7-4456-AA0D-DD7B43A2DBF8}" type="presParOf" srcId="{974F300E-4386-5845-9047-D2E50BE5B9DF}" destId="{55812F1B-2F54-4FEF-8B9F-245B568B26C8}" srcOrd="34" destOrd="0" presId="urn:microsoft.com/office/officeart/2005/8/layout/cycle1"/>
    <dgm:cxn modelId="{0FC2A6D0-8AE2-4948-BA6F-D30E029D8D05}" type="presParOf" srcId="{974F300E-4386-5845-9047-D2E50BE5B9DF}" destId="{570FF72B-AA65-4C32-83E8-D514C9545E2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7F56DF4-4F57-429E-AA7F-C977B71EB6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1E975B2-01C1-41FE-9E50-0BF16F941223}" type="parTrans" cxnId="{52D15DDE-23D2-47BB-83FE-48AD8A3C0A3F}">
      <dgm:prSet/>
      <dgm:spPr/>
      <dgm:t>
        <a:bodyPr/>
        <a:lstStyle/>
        <a:p>
          <a:endParaRPr lang="en-US"/>
        </a:p>
      </dgm:t>
    </dgm:pt>
    <dgm:pt modelId="{1D9AF543-DBA5-43C9-A5F5-6DD38E0724F1}" type="sibTrans" cxnId="{52D15DDE-23D2-47BB-83FE-48AD8A3C0A3F}">
      <dgm:prSet/>
      <dgm:spPr/>
      <dgm:t>
        <a:bodyPr/>
        <a:lstStyle/>
        <a:p>
          <a:endParaRPr lang="en-US"/>
        </a:p>
      </dgm:t>
    </dgm:pt>
    <dgm:pt modelId="{34450EA0-EF42-46DF-B7CC-1E4F3BD6D27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CFC5179-0AF3-491A-BFEE-9294A15D5AA6}" type="parTrans" cxnId="{4514F2CF-069A-498D-A809-2A58394DE933}">
      <dgm:prSet/>
      <dgm:spPr/>
      <dgm:t>
        <a:bodyPr/>
        <a:lstStyle/>
        <a:p>
          <a:endParaRPr lang="en-US"/>
        </a:p>
      </dgm:t>
    </dgm:pt>
    <dgm:pt modelId="{4B5A8FDD-FCBD-405E-B78E-ACF6F6DD4FF5}" type="sibTrans" cxnId="{4514F2CF-069A-498D-A809-2A58394DE933}">
      <dgm:prSet/>
      <dgm:spPr/>
      <dgm:t>
        <a:bodyPr/>
        <a:lstStyle/>
        <a:p>
          <a:endParaRPr lang="en-US"/>
        </a:p>
      </dgm:t>
    </dgm:pt>
    <dgm:pt modelId="{61617570-024D-4CFC-B9BD-4CF99422F587}">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97C0E55C-9FEB-41CA-B17C-DF67F003A46D}" type="parTrans" cxnId="{52D52A99-0A70-46E2-A2EC-66FEB56876D3}">
      <dgm:prSet/>
      <dgm:spPr/>
      <dgm:t>
        <a:bodyPr/>
        <a:lstStyle/>
        <a:p>
          <a:endParaRPr lang="en-US"/>
        </a:p>
      </dgm:t>
    </dgm:pt>
    <dgm:pt modelId="{B5C6270F-BB95-49EF-84BE-FA96CA392CB2}" type="sibTrans" cxnId="{52D52A99-0A70-46E2-A2EC-66FEB56876D3}">
      <dgm:prSet/>
      <dgm:spPr/>
      <dgm:t>
        <a:bodyPr/>
        <a:lstStyle/>
        <a:p>
          <a:endParaRPr lang="en-US"/>
        </a:p>
      </dgm:t>
    </dgm:pt>
    <dgm:pt modelId="{2EEAB634-521A-47A7-AE6B-BF7BEB0E51B7}">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9612109-9BC6-4F4E-B16D-94A91A7FC9DD}" type="parTrans" cxnId="{BA7683F1-F073-449C-B034-CC45CCD6239E}">
      <dgm:prSet/>
      <dgm:spPr/>
      <dgm:t>
        <a:bodyPr/>
        <a:lstStyle/>
        <a:p>
          <a:endParaRPr lang="en-US"/>
        </a:p>
      </dgm:t>
    </dgm:pt>
    <dgm:pt modelId="{BC0CA014-228F-4445-935B-2298CFFEF988}" type="sibTrans" cxnId="{BA7683F1-F073-449C-B034-CC45CCD6239E}">
      <dgm:prSet/>
      <dgm:spPr/>
      <dgm:t>
        <a:bodyPr/>
        <a:lstStyle/>
        <a:p>
          <a:endParaRPr lang="en-US"/>
        </a:p>
      </dgm:t>
    </dgm:pt>
    <dgm:pt modelId="{E7CE4389-C132-4AD7-9878-FED17BF8A881}">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01A4BB5-62B3-4556-A7CA-C0F28E5CC3AA}" type="parTrans" cxnId="{71EF85FC-DCFE-4AE4-968F-CD6A7BCA1D56}">
      <dgm:prSet/>
      <dgm:spPr/>
      <dgm:t>
        <a:bodyPr/>
        <a:lstStyle/>
        <a:p>
          <a:endParaRPr lang="en-US"/>
        </a:p>
      </dgm:t>
    </dgm:pt>
    <dgm:pt modelId="{9FC61284-5D9A-4F4A-B77B-2F232691FE87}" type="sibTrans" cxnId="{71EF85FC-DCFE-4AE4-968F-CD6A7BCA1D56}">
      <dgm:prSet/>
      <dgm:spPr/>
      <dgm:t>
        <a:bodyPr/>
        <a:lstStyle/>
        <a:p>
          <a:endParaRPr lang="en-US"/>
        </a:p>
      </dgm:t>
    </dgm:pt>
    <dgm:pt modelId="{6B5BB853-16C1-4AFE-A1D6-D4D0AB52437A}">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07695D-BAE4-455E-B569-F263978124DB}" type="parTrans" cxnId="{8A82025B-DEC5-4A41-931E-21818FB58996}">
      <dgm:prSet/>
      <dgm:spPr/>
      <dgm:t>
        <a:bodyPr/>
        <a:lstStyle/>
        <a:p>
          <a:endParaRPr lang="en-US"/>
        </a:p>
      </dgm:t>
    </dgm:pt>
    <dgm:pt modelId="{FA805B6A-363E-410B-B8D9-ABB0D775E19A}" type="sibTrans" cxnId="{8A82025B-DEC5-4A41-931E-21818FB58996}">
      <dgm:prSet/>
      <dgm:spPr/>
      <dgm:t>
        <a:bodyPr/>
        <a:lstStyle/>
        <a:p>
          <a:endParaRPr lang="en-US"/>
        </a:p>
      </dgm:t>
    </dgm:pt>
    <dgm:pt modelId="{CCD5C834-5B90-4F2D-B882-6D23BEE125F4}">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604380A-D47B-48FB-A74A-53A06EC3F7DC}" type="parTrans" cxnId="{91D8C6ED-200F-46E3-B4F6-4A32AA9307DD}">
      <dgm:prSet/>
      <dgm:spPr/>
      <dgm:t>
        <a:bodyPr/>
        <a:lstStyle/>
        <a:p>
          <a:endParaRPr lang="en-US"/>
        </a:p>
      </dgm:t>
    </dgm:pt>
    <dgm:pt modelId="{7807947C-96A7-4A0E-9000-5B1367E820C2}" type="sibTrans" cxnId="{91D8C6ED-200F-46E3-B4F6-4A32AA9307DD}">
      <dgm:prSet/>
      <dgm:spPr/>
      <dgm:t>
        <a:bodyPr/>
        <a:lstStyle/>
        <a:p>
          <a:endParaRPr lang="en-US"/>
        </a:p>
      </dgm:t>
    </dgm:pt>
    <dgm:pt modelId="{142923BA-A1DE-48BD-98CA-E089405ACF25}">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80AFC3A-0F59-4D0A-A924-7A87020366E6}" type="parTrans" cxnId="{628B98D3-F1AD-4AD0-8545-F6F8D8A1946A}">
      <dgm:prSet/>
      <dgm:spPr/>
      <dgm:t>
        <a:bodyPr/>
        <a:lstStyle/>
        <a:p>
          <a:endParaRPr lang="en-US"/>
        </a:p>
      </dgm:t>
    </dgm:pt>
    <dgm:pt modelId="{D25AFA1C-DC39-4D58-B001-6C281E64E09C}" type="sibTrans" cxnId="{628B98D3-F1AD-4AD0-8545-F6F8D8A1946A}">
      <dgm:prSet/>
      <dgm:spPr/>
      <dgm:t>
        <a:bodyPr/>
        <a:lstStyle/>
        <a:p>
          <a:endParaRPr lang="en-US"/>
        </a:p>
      </dgm:t>
    </dgm:pt>
    <dgm:pt modelId="{5D6C5D4A-DB7F-4519-AA63-69537A73A5F7}">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D3D1894-EF51-4235-A6F4-E502E5560B6E}" type="parTrans" cxnId="{ED77B181-E736-4310-BE43-2DA9BC69DA18}">
      <dgm:prSet/>
      <dgm:spPr/>
      <dgm:t>
        <a:bodyPr/>
        <a:lstStyle/>
        <a:p>
          <a:endParaRPr lang="en-US"/>
        </a:p>
      </dgm:t>
    </dgm:pt>
    <dgm:pt modelId="{C21389A7-F052-4FD7-9DE9-5A55530ADC4E}" type="sibTrans" cxnId="{ED77B181-E736-4310-BE43-2DA9BC69DA18}">
      <dgm:prSet/>
      <dgm:spPr/>
      <dgm:t>
        <a:bodyPr/>
        <a:lstStyle/>
        <a:p>
          <a:endParaRPr lang="en-US"/>
        </a:p>
      </dgm:t>
    </dgm:pt>
    <dgm:pt modelId="{32972843-B2AF-4EFA-BE9F-D53101BB3649}">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9206F88-EF49-43CD-9D8B-DAC122A9B1F6}" type="parTrans" cxnId="{543B48E9-FC06-40AE-B6A6-8C475CBB3D00}">
      <dgm:prSet/>
      <dgm:spPr/>
      <dgm:t>
        <a:bodyPr/>
        <a:lstStyle/>
        <a:p>
          <a:endParaRPr lang="en-US"/>
        </a:p>
      </dgm:t>
    </dgm:pt>
    <dgm:pt modelId="{C281B5AF-C1C5-44B5-9EF9-7F24971C7503}" type="sibTrans" cxnId="{543B48E9-FC06-40AE-B6A6-8C475CBB3D00}">
      <dgm:prSet/>
      <dgm:spPr/>
      <dgm:t>
        <a:bodyPr/>
        <a:lstStyle/>
        <a:p>
          <a:endParaRPr lang="en-US"/>
        </a:p>
      </dgm:t>
    </dgm:pt>
    <dgm:pt modelId="{98429C70-C170-4631-946F-EE3F229B746A}">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E0CC59C-3213-47CB-B144-ED48A85989C9}" type="parTrans" cxnId="{BA4707BE-E89D-46F9-AE42-5549030DEBED}">
      <dgm:prSet/>
      <dgm:spPr/>
      <dgm:t>
        <a:bodyPr/>
        <a:lstStyle/>
        <a:p>
          <a:endParaRPr lang="en-US"/>
        </a:p>
      </dgm:t>
    </dgm:pt>
    <dgm:pt modelId="{621C0B82-7F52-4DC0-AB4B-CDEC7B273B51}" type="sibTrans" cxnId="{BA4707BE-E89D-46F9-AE42-5549030DEBED}">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354D07C-280C-4F9A-BF5B-A39355D6C1BD}" type="pres">
      <dgm:prSet presAssocID="{07F56DF4-4F57-429E-AA7F-C977B71EB68B}" presName="dummy" presStyleCnt="0"/>
      <dgm:spPr/>
    </dgm:pt>
    <dgm:pt modelId="{3373A771-35BD-4B08-BAAF-FA4EEAF25065}" type="pres">
      <dgm:prSet presAssocID="{07F56DF4-4F57-429E-AA7F-C977B71EB68B}" presName="node" presStyleLbl="revTx" presStyleIdx="1" presStyleCnt="12" custScaleX="192316">
        <dgm:presLayoutVars>
          <dgm:bulletEnabled val="1"/>
        </dgm:presLayoutVars>
      </dgm:prSet>
      <dgm:spPr>
        <a:prstGeom prst="rect">
          <a:avLst/>
        </a:prstGeom>
      </dgm:spPr>
    </dgm:pt>
    <dgm:pt modelId="{E08526D4-9449-4BB2-A447-7052E0FA32BD}" type="pres">
      <dgm:prSet presAssocID="{1D9AF543-DBA5-43C9-A5F5-6DD38E0724F1}"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21C480BB-9012-4A35-988A-296A6DA74C4D}" type="pres">
      <dgm:prSet presAssocID="{34450EA0-EF42-46DF-B7CC-1E4F3BD6D27E}" presName="dummy" presStyleCnt="0"/>
      <dgm:spPr/>
    </dgm:pt>
    <dgm:pt modelId="{94F08989-BCC1-4C6C-A500-C1D69DBBAC0A}" type="pres">
      <dgm:prSet presAssocID="{34450EA0-EF42-46DF-B7CC-1E4F3BD6D27E}" presName="node" presStyleLbl="revTx" presStyleIdx="2" presStyleCnt="12" custScaleX="216806">
        <dgm:presLayoutVars>
          <dgm:bulletEnabled val="1"/>
        </dgm:presLayoutVars>
      </dgm:prSet>
      <dgm:spPr>
        <a:prstGeom prst="rect">
          <a:avLst/>
        </a:prstGeom>
      </dgm:spPr>
    </dgm:pt>
    <dgm:pt modelId="{370B6C17-E811-40F8-9163-5AC28C5AAF0B}" type="pres">
      <dgm:prSet presAssocID="{4B5A8FDD-FCBD-405E-B78E-ACF6F6DD4FF5}"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20F0C1E9-4ECD-4035-B6EF-3F4574175297}" type="pres">
      <dgm:prSet presAssocID="{61617570-024D-4CFC-B9BD-4CF99422F587}" presName="dummy" presStyleCnt="0"/>
      <dgm:spPr/>
    </dgm:pt>
    <dgm:pt modelId="{8B16C037-CB26-4EC2-BD85-590544B0C18E}" type="pres">
      <dgm:prSet presAssocID="{61617570-024D-4CFC-B9BD-4CF99422F587}" presName="node" presStyleLbl="revTx" presStyleIdx="3" presStyleCnt="12" custScaleX="211950">
        <dgm:presLayoutVars>
          <dgm:bulletEnabled val="1"/>
        </dgm:presLayoutVars>
      </dgm:prSet>
      <dgm:spPr>
        <a:prstGeom prst="rect">
          <a:avLst/>
        </a:prstGeom>
      </dgm:spPr>
    </dgm:pt>
    <dgm:pt modelId="{17F3C207-D070-4C88-847B-76D785B97BD8}" type="pres">
      <dgm:prSet presAssocID="{B5C6270F-BB95-49EF-84BE-FA96CA392CB2}"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D3079E87-A20F-4C3C-BE95-86B22482D4B5}" type="pres">
      <dgm:prSet presAssocID="{2EEAB634-521A-47A7-AE6B-BF7BEB0E51B7}" presName="dummy" presStyleCnt="0"/>
      <dgm:spPr/>
    </dgm:pt>
    <dgm:pt modelId="{1A58D965-EC65-4635-8CB9-49C2262B0654}" type="pres">
      <dgm:prSet presAssocID="{2EEAB634-521A-47A7-AE6B-BF7BEB0E51B7}" presName="node" presStyleLbl="revTx" presStyleIdx="4" presStyleCnt="12" custScaleX="250719">
        <dgm:presLayoutVars>
          <dgm:bulletEnabled val="1"/>
        </dgm:presLayoutVars>
      </dgm:prSet>
      <dgm:spPr>
        <a:prstGeom prst="rect">
          <a:avLst/>
        </a:prstGeom>
      </dgm:spPr>
    </dgm:pt>
    <dgm:pt modelId="{C24CD459-5D9D-481E-8546-8CDB83B92E70}" type="pres">
      <dgm:prSet presAssocID="{BC0CA014-228F-4445-935B-2298CFFEF98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98051DA4-395B-405C-BA9B-69EEDE4EF6E8}" type="pres">
      <dgm:prSet presAssocID="{E7CE4389-C132-4AD7-9878-FED17BF8A881}" presName="dummy" presStyleCnt="0"/>
      <dgm:spPr/>
    </dgm:pt>
    <dgm:pt modelId="{FF9C887E-2413-473A-B257-C001865A9117}" type="pres">
      <dgm:prSet presAssocID="{E7CE4389-C132-4AD7-9878-FED17BF8A881}" presName="node" presStyleLbl="revTx" presStyleIdx="5" presStyleCnt="12" custScaleX="209410">
        <dgm:presLayoutVars>
          <dgm:bulletEnabled val="1"/>
        </dgm:presLayoutVars>
      </dgm:prSet>
      <dgm:spPr>
        <a:prstGeom prst="rect">
          <a:avLst/>
        </a:prstGeom>
      </dgm:spPr>
    </dgm:pt>
    <dgm:pt modelId="{C829350E-1BA6-4056-96D2-C516D3BB7AC8}" type="pres">
      <dgm:prSet presAssocID="{9FC61284-5D9A-4F4A-B77B-2F232691FE8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E379B214-4192-46C4-AE2E-55BDA99DA7B0}" type="pres">
      <dgm:prSet presAssocID="{6B5BB853-16C1-4AFE-A1D6-D4D0AB52437A}" presName="dummy" presStyleCnt="0"/>
      <dgm:spPr/>
    </dgm:pt>
    <dgm:pt modelId="{C7E8DE74-0FEA-4B8E-AA7D-AD1106293E0C}" type="pres">
      <dgm:prSet presAssocID="{6B5BB853-16C1-4AFE-A1D6-D4D0AB52437A}" presName="node" presStyleLbl="revTx" presStyleIdx="6" presStyleCnt="12" custScaleX="160431">
        <dgm:presLayoutVars>
          <dgm:bulletEnabled val="1"/>
        </dgm:presLayoutVars>
      </dgm:prSet>
      <dgm:spPr>
        <a:prstGeom prst="rect">
          <a:avLst/>
        </a:prstGeom>
      </dgm:spPr>
    </dgm:pt>
    <dgm:pt modelId="{0567C360-CB06-474A-82DA-5F0D9677DB67}" type="pres">
      <dgm:prSet presAssocID="{FA805B6A-363E-410B-B8D9-ABB0D775E19A}"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9625A72-D5DE-455D-942C-6E3872556F61}" type="pres">
      <dgm:prSet presAssocID="{CCD5C834-5B90-4F2D-B882-6D23BEE125F4}" presName="dummy" presStyleCnt="0"/>
      <dgm:spPr/>
    </dgm:pt>
    <dgm:pt modelId="{507C2F18-1516-4C63-95F2-874201090CDC}" type="pres">
      <dgm:prSet presAssocID="{CCD5C834-5B90-4F2D-B882-6D23BEE125F4}" presName="node" presStyleLbl="revTx" presStyleIdx="7" presStyleCnt="12" custScaleX="218258">
        <dgm:presLayoutVars>
          <dgm:bulletEnabled val="1"/>
        </dgm:presLayoutVars>
      </dgm:prSet>
      <dgm:spPr>
        <a:prstGeom prst="rect">
          <a:avLst/>
        </a:prstGeom>
      </dgm:spPr>
    </dgm:pt>
    <dgm:pt modelId="{D2D11C5D-F7CB-4ADB-9066-225DF13C3E72}" type="pres">
      <dgm:prSet presAssocID="{7807947C-96A7-4A0E-9000-5B1367E820C2}"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06BF6829-0DEB-4641-A912-55AF05DD85D1}" type="pres">
      <dgm:prSet presAssocID="{142923BA-A1DE-48BD-98CA-E089405ACF25}" presName="dummy" presStyleCnt="0"/>
      <dgm:spPr/>
    </dgm:pt>
    <dgm:pt modelId="{A404E793-02BF-4283-9A39-5FE09253A4A4}" type="pres">
      <dgm:prSet presAssocID="{142923BA-A1DE-48BD-98CA-E089405ACF25}" presName="node" presStyleLbl="revTx" presStyleIdx="8" presStyleCnt="12" custScaleX="221150">
        <dgm:presLayoutVars>
          <dgm:bulletEnabled val="1"/>
        </dgm:presLayoutVars>
      </dgm:prSet>
      <dgm:spPr>
        <a:prstGeom prst="rect">
          <a:avLst/>
        </a:prstGeom>
      </dgm:spPr>
    </dgm:pt>
    <dgm:pt modelId="{C1F4E719-83DE-42E9-AB30-94CBDC3063EA}" type="pres">
      <dgm:prSet presAssocID="{D25AFA1C-DC39-4D58-B001-6C281E64E09C}"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F3E8C9FF-0EF7-44F4-B833-A3298FB25855}" type="pres">
      <dgm:prSet presAssocID="{5D6C5D4A-DB7F-4519-AA63-69537A73A5F7}" presName="dummy" presStyleCnt="0"/>
      <dgm:spPr/>
    </dgm:pt>
    <dgm:pt modelId="{C40D5492-2BF6-4F15-AAC7-BDCA4EB6A364}" type="pres">
      <dgm:prSet presAssocID="{5D6C5D4A-DB7F-4519-AA63-69537A73A5F7}" presName="node" presStyleLbl="revTx" presStyleIdx="9" presStyleCnt="12" custScaleX="223834">
        <dgm:presLayoutVars>
          <dgm:bulletEnabled val="1"/>
        </dgm:presLayoutVars>
      </dgm:prSet>
      <dgm:spPr>
        <a:prstGeom prst="rect">
          <a:avLst/>
        </a:prstGeom>
      </dgm:spPr>
    </dgm:pt>
    <dgm:pt modelId="{FBACF34E-B971-44A5-A42F-033798C2616C}" type="pres">
      <dgm:prSet presAssocID="{C21389A7-F052-4FD7-9DE9-5A55530ADC4E}"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367161C0-784E-44E4-AC2F-D59FC4449D9A}" type="pres">
      <dgm:prSet presAssocID="{32972843-B2AF-4EFA-BE9F-D53101BB3649}" presName="dummy" presStyleCnt="0"/>
      <dgm:spPr/>
    </dgm:pt>
    <dgm:pt modelId="{AD0A259E-5F98-42BF-BEE8-410420B00426}" type="pres">
      <dgm:prSet presAssocID="{32972843-B2AF-4EFA-BE9F-D53101BB3649}" presName="node" presStyleLbl="revTx" presStyleIdx="10" presStyleCnt="12" custScaleX="204809">
        <dgm:presLayoutVars>
          <dgm:bulletEnabled val="1"/>
        </dgm:presLayoutVars>
      </dgm:prSet>
      <dgm:spPr>
        <a:prstGeom prst="rect">
          <a:avLst/>
        </a:prstGeom>
      </dgm:spPr>
    </dgm:pt>
    <dgm:pt modelId="{3D43756B-0733-481C-98E3-AF85524CC4CA}" type="pres">
      <dgm:prSet presAssocID="{C281B5AF-C1C5-44B5-9EF9-7F24971C7503}"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5E18D144-CE17-4A55-8B1A-7703523F74B5}" type="pres">
      <dgm:prSet presAssocID="{98429C70-C170-4631-946F-EE3F229B746A}" presName="dummy" presStyleCnt="0"/>
      <dgm:spPr/>
    </dgm:pt>
    <dgm:pt modelId="{B95B1F50-1CE6-4404-BD69-ED31A65E6968}" type="pres">
      <dgm:prSet presAssocID="{98429C70-C170-4631-946F-EE3F229B746A}" presName="node" presStyleLbl="revTx" presStyleIdx="11" presStyleCnt="12" custScaleX="91262" custRadScaleRad="100461" custRadScaleInc="-9508">
        <dgm:presLayoutVars>
          <dgm:bulletEnabled val="1"/>
        </dgm:presLayoutVars>
      </dgm:prSet>
      <dgm:spPr>
        <a:prstGeom prst="rect">
          <a:avLst/>
        </a:prstGeom>
      </dgm:spPr>
    </dgm:pt>
    <dgm:pt modelId="{5963FB69-2962-4982-ACBB-7F79922AFBE1}" type="pres">
      <dgm:prSet presAssocID="{621C0B82-7F52-4DC0-AB4B-CDEC7B273B51}"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8C52001-538B-40A9-BB4A-28818DE38C30}" type="presOf" srcId="{8E1255C9-F847-A440-83FF-7AA254CCB896}" destId="{974F300E-4386-5845-9047-D2E50BE5B9DF}" srcOrd="0" destOrd="0" presId="urn:microsoft.com/office/officeart/2005/8/layout/cycle1"/>
    <dgm:cxn modelId="{8006C603-4D59-46B9-BAFC-2EBF74607B77}" type="presOf" srcId="{B5C6270F-BB95-49EF-84BE-FA96CA392CB2}" destId="{17F3C207-D070-4C88-847B-76D785B97BD8}" srcOrd="0" destOrd="0" presId="urn:microsoft.com/office/officeart/2005/8/layout/cycle1"/>
    <dgm:cxn modelId="{C3ECFC0C-2517-4EAF-B4DB-AFB65FD1D3AE}" type="presOf" srcId="{98429C70-C170-4631-946F-EE3F229B746A}" destId="{B95B1F50-1CE6-4404-BD69-ED31A65E6968}" srcOrd="0" destOrd="0" presId="urn:microsoft.com/office/officeart/2005/8/layout/cycle1"/>
    <dgm:cxn modelId="{BBD49F11-3AF6-40F3-B9EA-62672246EF61}" type="presOf" srcId="{D25AFA1C-DC39-4D58-B001-6C281E64E09C}" destId="{C1F4E719-83DE-42E9-AB30-94CBDC3063EA}" srcOrd="0" destOrd="0" presId="urn:microsoft.com/office/officeart/2005/8/layout/cycle1"/>
    <dgm:cxn modelId="{AA686015-2606-482D-A718-300BA9FDC9AA}" type="presOf" srcId="{E7CE4389-C132-4AD7-9878-FED17BF8A881}" destId="{FF9C887E-2413-473A-B257-C001865A9117}" srcOrd="0" destOrd="0" presId="urn:microsoft.com/office/officeart/2005/8/layout/cycle1"/>
    <dgm:cxn modelId="{B844751B-D97C-4208-ACF9-8AD2C4AC5B17}" type="presOf" srcId="{9FC61284-5D9A-4F4A-B77B-2F232691FE87}" destId="{C829350E-1BA6-4056-96D2-C516D3BB7AC8}" srcOrd="0" destOrd="0" presId="urn:microsoft.com/office/officeart/2005/8/layout/cycle1"/>
    <dgm:cxn modelId="{6F22A723-CF48-4D21-80D3-A6CD721683B3}" type="presOf" srcId="{34450EA0-EF42-46DF-B7CC-1E4F3BD6D27E}" destId="{94F08989-BCC1-4C6C-A500-C1D69DBBAC0A}" srcOrd="0" destOrd="0" presId="urn:microsoft.com/office/officeart/2005/8/layout/cycle1"/>
    <dgm:cxn modelId="{4A562D26-E29E-4539-9A5F-C4F3F39A697E}" type="presOf" srcId="{FA805B6A-363E-410B-B8D9-ABB0D775E19A}" destId="{0567C360-CB06-474A-82DA-5F0D9677DB67}" srcOrd="0" destOrd="0" presId="urn:microsoft.com/office/officeart/2005/8/layout/cycle1"/>
    <dgm:cxn modelId="{CA08922A-CA37-4873-9BF8-989A8DAF9AEA}" type="presOf" srcId="{61617570-024D-4CFC-B9BD-4CF99422F587}" destId="{8B16C037-CB26-4EC2-BD85-590544B0C18E}"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5CEE843B-F746-47DB-9C88-949CBAE167FA}" type="presOf" srcId="{1D9AF543-DBA5-43C9-A5F5-6DD38E0724F1}" destId="{E08526D4-9449-4BB2-A447-7052E0FA32BD}" srcOrd="0" destOrd="0" presId="urn:microsoft.com/office/officeart/2005/8/layout/cycle1"/>
    <dgm:cxn modelId="{BC05803C-FB3F-42AA-89D0-5B9FD3A095A5}" type="presOf" srcId="{CCD5C834-5B90-4F2D-B882-6D23BEE125F4}" destId="{507C2F18-1516-4C63-95F2-874201090CDC}" srcOrd="0" destOrd="0" presId="urn:microsoft.com/office/officeart/2005/8/layout/cycle1"/>
    <dgm:cxn modelId="{98C55642-ED79-4F66-AC31-E78B4BA03FCC}" type="presOf" srcId="{5D6C5D4A-DB7F-4519-AA63-69537A73A5F7}" destId="{C40D5492-2BF6-4F15-AAC7-BDCA4EB6A364}" srcOrd="0" destOrd="0" presId="urn:microsoft.com/office/officeart/2005/8/layout/cycle1"/>
    <dgm:cxn modelId="{EF9EFC50-CC58-462C-A075-E455A2807D67}" type="presOf" srcId="{C281B5AF-C1C5-44B5-9EF9-7F24971C7503}" destId="{3D43756B-0733-481C-98E3-AF85524CC4CA}" srcOrd="0" destOrd="0" presId="urn:microsoft.com/office/officeart/2005/8/layout/cycle1"/>
    <dgm:cxn modelId="{1E838658-2CAD-4A52-9B30-00A95718AF70}" type="presOf" srcId="{4B5A8FDD-FCBD-405E-B78E-ACF6F6DD4FF5}" destId="{370B6C17-E811-40F8-9163-5AC28C5AAF0B}" srcOrd="0" destOrd="0" presId="urn:microsoft.com/office/officeart/2005/8/layout/cycle1"/>
    <dgm:cxn modelId="{8A82025B-DEC5-4A41-931E-21818FB58996}" srcId="{8E1255C9-F847-A440-83FF-7AA254CCB896}" destId="{6B5BB853-16C1-4AFE-A1D6-D4D0AB52437A}" srcOrd="6" destOrd="0" parTransId="{7B07695D-BAE4-455E-B569-F263978124DB}" sibTransId="{FA805B6A-363E-410B-B8D9-ABB0D775E19A}"/>
    <dgm:cxn modelId="{4EF8AB5D-F330-44B5-89DC-58A8C8B97A71}" type="presOf" srcId="{C21389A7-F052-4FD7-9DE9-5A55530ADC4E}" destId="{FBACF34E-B971-44A5-A42F-033798C2616C}" srcOrd="0" destOrd="0" presId="urn:microsoft.com/office/officeart/2005/8/layout/cycle1"/>
    <dgm:cxn modelId="{7E68CB5F-FDED-4E95-8CC6-BD6F9FAD526F}" type="presOf" srcId="{BC0CA014-228F-4445-935B-2298CFFEF988}" destId="{C24CD459-5D9D-481E-8546-8CDB83B92E70}" srcOrd="0" destOrd="0" presId="urn:microsoft.com/office/officeart/2005/8/layout/cycle1"/>
    <dgm:cxn modelId="{7333B97A-7B45-457D-A65C-54B41E19E20F}" type="presOf" srcId="{12600BCB-5734-3F4B-9543-0CB09A3EC940}" destId="{92DA8A36-05F4-4B4C-B207-6FB4CBC9688F}" srcOrd="0" destOrd="0" presId="urn:microsoft.com/office/officeart/2005/8/layout/cycle1"/>
    <dgm:cxn modelId="{BBBAF97A-B2E8-4780-8F20-E984D2165D28}" type="presOf" srcId="{142923BA-A1DE-48BD-98CA-E089405ACF25}" destId="{A404E793-02BF-4283-9A39-5FE09253A4A4}" srcOrd="0" destOrd="0" presId="urn:microsoft.com/office/officeart/2005/8/layout/cycle1"/>
    <dgm:cxn modelId="{FBE6B37D-46FD-4533-BC63-F5514E528E9C}" type="presOf" srcId="{621C0B82-7F52-4DC0-AB4B-CDEC7B273B51}" destId="{5963FB69-2962-4982-ACBB-7F79922AFBE1}" srcOrd="0" destOrd="0" presId="urn:microsoft.com/office/officeart/2005/8/layout/cycle1"/>
    <dgm:cxn modelId="{ED77B181-E736-4310-BE43-2DA9BC69DA18}" srcId="{8E1255C9-F847-A440-83FF-7AA254CCB896}" destId="{5D6C5D4A-DB7F-4519-AA63-69537A73A5F7}" srcOrd="9" destOrd="0" parTransId="{AD3D1894-EF51-4235-A6F4-E502E5560B6E}" sibTransId="{C21389A7-F052-4FD7-9DE9-5A55530ADC4E}"/>
    <dgm:cxn modelId="{8E2A3C8C-80F4-453A-A8D4-0A5A658B0CFA}" type="presOf" srcId="{2EEAB634-521A-47A7-AE6B-BF7BEB0E51B7}" destId="{1A58D965-EC65-4635-8CB9-49C2262B0654}" srcOrd="0" destOrd="0" presId="urn:microsoft.com/office/officeart/2005/8/layout/cycle1"/>
    <dgm:cxn modelId="{52D52A99-0A70-46E2-A2EC-66FEB56876D3}" srcId="{8E1255C9-F847-A440-83FF-7AA254CCB896}" destId="{61617570-024D-4CFC-B9BD-4CF99422F587}" srcOrd="3" destOrd="0" parTransId="{97C0E55C-9FEB-41CA-B17C-DF67F003A46D}" sibTransId="{B5C6270F-BB95-49EF-84BE-FA96CA392CB2}"/>
    <dgm:cxn modelId="{42E04DB9-BA16-4881-A877-63B85E026A01}" type="presOf" srcId="{B6065800-F57E-6842-B73C-614AFBC2DE05}" destId="{2990F259-A510-7044-A15A-189FB55AE5CB}" srcOrd="0" destOrd="0" presId="urn:microsoft.com/office/officeart/2005/8/layout/cycle1"/>
    <dgm:cxn modelId="{BA4707BE-E89D-46F9-AE42-5549030DEBED}" srcId="{8E1255C9-F847-A440-83FF-7AA254CCB896}" destId="{98429C70-C170-4631-946F-EE3F229B746A}" srcOrd="11" destOrd="0" parTransId="{7E0CC59C-3213-47CB-B144-ED48A85989C9}" sibTransId="{621C0B82-7F52-4DC0-AB4B-CDEC7B273B51}"/>
    <dgm:cxn modelId="{4514F2CF-069A-498D-A809-2A58394DE933}" srcId="{8E1255C9-F847-A440-83FF-7AA254CCB896}" destId="{34450EA0-EF42-46DF-B7CC-1E4F3BD6D27E}" srcOrd="2" destOrd="0" parTransId="{4CFC5179-0AF3-491A-BFEE-9294A15D5AA6}" sibTransId="{4B5A8FDD-FCBD-405E-B78E-ACF6F6DD4FF5}"/>
    <dgm:cxn modelId="{628B98D3-F1AD-4AD0-8545-F6F8D8A1946A}" srcId="{8E1255C9-F847-A440-83FF-7AA254CCB896}" destId="{142923BA-A1DE-48BD-98CA-E089405ACF25}" srcOrd="8" destOrd="0" parTransId="{B80AFC3A-0F59-4D0A-A924-7A87020366E6}" sibTransId="{D25AFA1C-DC39-4D58-B001-6C281E64E09C}"/>
    <dgm:cxn modelId="{1FDF92D5-7152-4B14-B04E-FBB0D3132FD9}" type="presOf" srcId="{6B5BB853-16C1-4AFE-A1D6-D4D0AB52437A}" destId="{C7E8DE74-0FEA-4B8E-AA7D-AD1106293E0C}" srcOrd="0" destOrd="0" presId="urn:microsoft.com/office/officeart/2005/8/layout/cycle1"/>
    <dgm:cxn modelId="{7A08E2DA-4A34-445A-8C67-D864D10FA410}" type="presOf" srcId="{7807947C-96A7-4A0E-9000-5B1367E820C2}" destId="{D2D11C5D-F7CB-4ADB-9066-225DF13C3E72}" srcOrd="0" destOrd="0" presId="urn:microsoft.com/office/officeart/2005/8/layout/cycle1"/>
    <dgm:cxn modelId="{52D15DDE-23D2-47BB-83FE-48AD8A3C0A3F}" srcId="{8E1255C9-F847-A440-83FF-7AA254CCB896}" destId="{07F56DF4-4F57-429E-AA7F-C977B71EB68B}" srcOrd="1" destOrd="0" parTransId="{B1E975B2-01C1-41FE-9E50-0BF16F941223}" sibTransId="{1D9AF543-DBA5-43C9-A5F5-6DD38E0724F1}"/>
    <dgm:cxn modelId="{CFAC47E6-C70B-4C05-BADB-EFF8ACAFB6C5}" type="presOf" srcId="{07F56DF4-4F57-429E-AA7F-C977B71EB68B}" destId="{3373A771-35BD-4B08-BAAF-FA4EEAF25065}" srcOrd="0" destOrd="0" presId="urn:microsoft.com/office/officeart/2005/8/layout/cycle1"/>
    <dgm:cxn modelId="{63B0E3E7-CE1B-4520-A5EB-58FD70AAE57C}" type="presOf" srcId="{32972843-B2AF-4EFA-BE9F-D53101BB3649}" destId="{AD0A259E-5F98-42BF-BEE8-410420B00426}" srcOrd="0" destOrd="0" presId="urn:microsoft.com/office/officeart/2005/8/layout/cycle1"/>
    <dgm:cxn modelId="{543B48E9-FC06-40AE-B6A6-8C475CBB3D00}" srcId="{8E1255C9-F847-A440-83FF-7AA254CCB896}" destId="{32972843-B2AF-4EFA-BE9F-D53101BB3649}" srcOrd="10" destOrd="0" parTransId="{D9206F88-EF49-43CD-9D8B-DAC122A9B1F6}" sibTransId="{C281B5AF-C1C5-44B5-9EF9-7F24971C7503}"/>
    <dgm:cxn modelId="{91D8C6ED-200F-46E3-B4F6-4A32AA9307DD}" srcId="{8E1255C9-F847-A440-83FF-7AA254CCB896}" destId="{CCD5C834-5B90-4F2D-B882-6D23BEE125F4}" srcOrd="7" destOrd="0" parTransId="{B604380A-D47B-48FB-A74A-53A06EC3F7DC}" sibTransId="{7807947C-96A7-4A0E-9000-5B1367E820C2}"/>
    <dgm:cxn modelId="{BA7683F1-F073-449C-B034-CC45CCD6239E}" srcId="{8E1255C9-F847-A440-83FF-7AA254CCB896}" destId="{2EEAB634-521A-47A7-AE6B-BF7BEB0E51B7}" srcOrd="4" destOrd="0" parTransId="{D9612109-9BC6-4F4E-B16D-94A91A7FC9DD}" sibTransId="{BC0CA014-228F-4445-935B-2298CFFEF988}"/>
    <dgm:cxn modelId="{71EF85FC-DCFE-4AE4-968F-CD6A7BCA1D56}" srcId="{8E1255C9-F847-A440-83FF-7AA254CCB896}" destId="{E7CE4389-C132-4AD7-9878-FED17BF8A881}" srcOrd="5" destOrd="0" parTransId="{601A4BB5-62B3-4556-A7CA-C0F28E5CC3AA}" sibTransId="{9FC61284-5D9A-4F4A-B77B-2F232691FE87}"/>
    <dgm:cxn modelId="{7AE351C2-470C-40A6-B1BC-F5AD6B3A66C2}" type="presParOf" srcId="{974F300E-4386-5845-9047-D2E50BE5B9DF}" destId="{BF1A72C0-4F23-214E-B2C0-EC3432C35438}" srcOrd="0" destOrd="0" presId="urn:microsoft.com/office/officeart/2005/8/layout/cycle1"/>
    <dgm:cxn modelId="{EE116823-46C9-4FC7-827D-FD0F9FB20DAA}" type="presParOf" srcId="{974F300E-4386-5845-9047-D2E50BE5B9DF}" destId="{92DA8A36-05F4-4B4C-B207-6FB4CBC9688F}" srcOrd="1" destOrd="0" presId="urn:microsoft.com/office/officeart/2005/8/layout/cycle1"/>
    <dgm:cxn modelId="{B4B8768B-A2C4-4242-918D-1C58B7AE14C6}" type="presParOf" srcId="{974F300E-4386-5845-9047-D2E50BE5B9DF}" destId="{2990F259-A510-7044-A15A-189FB55AE5CB}" srcOrd="2" destOrd="0" presId="urn:microsoft.com/office/officeart/2005/8/layout/cycle1"/>
    <dgm:cxn modelId="{7315E082-47E3-48EA-A614-B64AF9E1DF22}" type="presParOf" srcId="{974F300E-4386-5845-9047-D2E50BE5B9DF}" destId="{A354D07C-280C-4F9A-BF5B-A39355D6C1BD}" srcOrd="3" destOrd="0" presId="urn:microsoft.com/office/officeart/2005/8/layout/cycle1"/>
    <dgm:cxn modelId="{8123913B-04CB-4013-A3F4-5E67FDA75271}" type="presParOf" srcId="{974F300E-4386-5845-9047-D2E50BE5B9DF}" destId="{3373A771-35BD-4B08-BAAF-FA4EEAF25065}" srcOrd="4" destOrd="0" presId="urn:microsoft.com/office/officeart/2005/8/layout/cycle1"/>
    <dgm:cxn modelId="{B17B1AA6-D1AA-41AD-BE20-6943164FEDE4}" type="presParOf" srcId="{974F300E-4386-5845-9047-D2E50BE5B9DF}" destId="{E08526D4-9449-4BB2-A447-7052E0FA32BD}" srcOrd="5" destOrd="0" presId="urn:microsoft.com/office/officeart/2005/8/layout/cycle1"/>
    <dgm:cxn modelId="{44FEF040-7A8B-401E-803F-2EC34E777959}" type="presParOf" srcId="{974F300E-4386-5845-9047-D2E50BE5B9DF}" destId="{21C480BB-9012-4A35-988A-296A6DA74C4D}" srcOrd="6" destOrd="0" presId="urn:microsoft.com/office/officeart/2005/8/layout/cycle1"/>
    <dgm:cxn modelId="{A281E92B-3FC9-466D-8406-EB34D687CB97}" type="presParOf" srcId="{974F300E-4386-5845-9047-D2E50BE5B9DF}" destId="{94F08989-BCC1-4C6C-A500-C1D69DBBAC0A}" srcOrd="7" destOrd="0" presId="urn:microsoft.com/office/officeart/2005/8/layout/cycle1"/>
    <dgm:cxn modelId="{14F06E15-2F79-49B6-8DFB-E37958A0D765}" type="presParOf" srcId="{974F300E-4386-5845-9047-D2E50BE5B9DF}" destId="{370B6C17-E811-40F8-9163-5AC28C5AAF0B}" srcOrd="8" destOrd="0" presId="urn:microsoft.com/office/officeart/2005/8/layout/cycle1"/>
    <dgm:cxn modelId="{733F35F7-210C-4B30-B13F-549527B38BB7}" type="presParOf" srcId="{974F300E-4386-5845-9047-D2E50BE5B9DF}" destId="{20F0C1E9-4ECD-4035-B6EF-3F4574175297}" srcOrd="9" destOrd="0" presId="urn:microsoft.com/office/officeart/2005/8/layout/cycle1"/>
    <dgm:cxn modelId="{270BCBD3-420F-43F5-80FF-85CA970023D5}" type="presParOf" srcId="{974F300E-4386-5845-9047-D2E50BE5B9DF}" destId="{8B16C037-CB26-4EC2-BD85-590544B0C18E}" srcOrd="10" destOrd="0" presId="urn:microsoft.com/office/officeart/2005/8/layout/cycle1"/>
    <dgm:cxn modelId="{74A597E8-E808-490F-A047-E2DD3B6C15EC}" type="presParOf" srcId="{974F300E-4386-5845-9047-D2E50BE5B9DF}" destId="{17F3C207-D070-4C88-847B-76D785B97BD8}" srcOrd="11" destOrd="0" presId="urn:microsoft.com/office/officeart/2005/8/layout/cycle1"/>
    <dgm:cxn modelId="{0EE5BCB5-8312-4070-ADF0-0B59343FF82E}" type="presParOf" srcId="{974F300E-4386-5845-9047-D2E50BE5B9DF}" destId="{D3079E87-A20F-4C3C-BE95-86B22482D4B5}" srcOrd="12" destOrd="0" presId="urn:microsoft.com/office/officeart/2005/8/layout/cycle1"/>
    <dgm:cxn modelId="{1125DC42-1036-4348-99BF-3B39EDFA1666}" type="presParOf" srcId="{974F300E-4386-5845-9047-D2E50BE5B9DF}" destId="{1A58D965-EC65-4635-8CB9-49C2262B0654}" srcOrd="13" destOrd="0" presId="urn:microsoft.com/office/officeart/2005/8/layout/cycle1"/>
    <dgm:cxn modelId="{A37B1208-C1EF-405E-9BC9-A725E7A322EB}" type="presParOf" srcId="{974F300E-4386-5845-9047-D2E50BE5B9DF}" destId="{C24CD459-5D9D-481E-8546-8CDB83B92E70}" srcOrd="14" destOrd="0" presId="urn:microsoft.com/office/officeart/2005/8/layout/cycle1"/>
    <dgm:cxn modelId="{633FAAC5-3E52-41B4-9671-835DC62E7EF0}" type="presParOf" srcId="{974F300E-4386-5845-9047-D2E50BE5B9DF}" destId="{98051DA4-395B-405C-BA9B-69EEDE4EF6E8}" srcOrd="15" destOrd="0" presId="urn:microsoft.com/office/officeart/2005/8/layout/cycle1"/>
    <dgm:cxn modelId="{D4E457CF-58D9-4060-9CB1-A2D587905E30}" type="presParOf" srcId="{974F300E-4386-5845-9047-D2E50BE5B9DF}" destId="{FF9C887E-2413-473A-B257-C001865A9117}" srcOrd="16" destOrd="0" presId="urn:microsoft.com/office/officeart/2005/8/layout/cycle1"/>
    <dgm:cxn modelId="{4798FC20-A1BA-4DE3-A51A-CEEB9E885A0D}" type="presParOf" srcId="{974F300E-4386-5845-9047-D2E50BE5B9DF}" destId="{C829350E-1BA6-4056-96D2-C516D3BB7AC8}" srcOrd="17" destOrd="0" presId="urn:microsoft.com/office/officeart/2005/8/layout/cycle1"/>
    <dgm:cxn modelId="{F8183B1A-BB7F-4F94-9D87-CE9D9E4B6809}" type="presParOf" srcId="{974F300E-4386-5845-9047-D2E50BE5B9DF}" destId="{E379B214-4192-46C4-AE2E-55BDA99DA7B0}" srcOrd="18" destOrd="0" presId="urn:microsoft.com/office/officeart/2005/8/layout/cycle1"/>
    <dgm:cxn modelId="{1B4A9CCA-0661-417A-9774-64D9EA47CB9D}" type="presParOf" srcId="{974F300E-4386-5845-9047-D2E50BE5B9DF}" destId="{C7E8DE74-0FEA-4B8E-AA7D-AD1106293E0C}" srcOrd="19" destOrd="0" presId="urn:microsoft.com/office/officeart/2005/8/layout/cycle1"/>
    <dgm:cxn modelId="{0B3B2AA4-F91C-40B0-B00E-1CFE13E791BE}" type="presParOf" srcId="{974F300E-4386-5845-9047-D2E50BE5B9DF}" destId="{0567C360-CB06-474A-82DA-5F0D9677DB67}" srcOrd="20" destOrd="0" presId="urn:microsoft.com/office/officeart/2005/8/layout/cycle1"/>
    <dgm:cxn modelId="{4070CD83-6111-43BE-B285-811B90F468E4}" type="presParOf" srcId="{974F300E-4386-5845-9047-D2E50BE5B9DF}" destId="{29625A72-D5DE-455D-942C-6E3872556F61}" srcOrd="21" destOrd="0" presId="urn:microsoft.com/office/officeart/2005/8/layout/cycle1"/>
    <dgm:cxn modelId="{D72C9827-D8DD-4A69-B54C-273B649BB35A}" type="presParOf" srcId="{974F300E-4386-5845-9047-D2E50BE5B9DF}" destId="{507C2F18-1516-4C63-95F2-874201090CDC}" srcOrd="22" destOrd="0" presId="urn:microsoft.com/office/officeart/2005/8/layout/cycle1"/>
    <dgm:cxn modelId="{C86B2C78-13B2-40F1-9D61-BC588E6F570C}" type="presParOf" srcId="{974F300E-4386-5845-9047-D2E50BE5B9DF}" destId="{D2D11C5D-F7CB-4ADB-9066-225DF13C3E72}" srcOrd="23" destOrd="0" presId="urn:microsoft.com/office/officeart/2005/8/layout/cycle1"/>
    <dgm:cxn modelId="{FD5292DA-1F8C-4F6A-894D-CAC044E16F01}" type="presParOf" srcId="{974F300E-4386-5845-9047-D2E50BE5B9DF}" destId="{06BF6829-0DEB-4641-A912-55AF05DD85D1}" srcOrd="24" destOrd="0" presId="urn:microsoft.com/office/officeart/2005/8/layout/cycle1"/>
    <dgm:cxn modelId="{3726402E-DD5D-4BF9-85AF-1738D8D67611}" type="presParOf" srcId="{974F300E-4386-5845-9047-D2E50BE5B9DF}" destId="{A404E793-02BF-4283-9A39-5FE09253A4A4}" srcOrd="25" destOrd="0" presId="urn:microsoft.com/office/officeart/2005/8/layout/cycle1"/>
    <dgm:cxn modelId="{AC937A5A-BDEF-442E-9060-4638D788B8F0}" type="presParOf" srcId="{974F300E-4386-5845-9047-D2E50BE5B9DF}" destId="{C1F4E719-83DE-42E9-AB30-94CBDC3063EA}" srcOrd="26" destOrd="0" presId="urn:microsoft.com/office/officeart/2005/8/layout/cycle1"/>
    <dgm:cxn modelId="{B78BC440-8E17-460A-89D1-98BCB9B6AAA7}" type="presParOf" srcId="{974F300E-4386-5845-9047-D2E50BE5B9DF}" destId="{F3E8C9FF-0EF7-44F4-B833-A3298FB25855}" srcOrd="27" destOrd="0" presId="urn:microsoft.com/office/officeart/2005/8/layout/cycle1"/>
    <dgm:cxn modelId="{5CDC8A31-9FC2-4EF1-B08F-ACCCAA57EE14}" type="presParOf" srcId="{974F300E-4386-5845-9047-D2E50BE5B9DF}" destId="{C40D5492-2BF6-4F15-AAC7-BDCA4EB6A364}" srcOrd="28" destOrd="0" presId="urn:microsoft.com/office/officeart/2005/8/layout/cycle1"/>
    <dgm:cxn modelId="{F47EBBAC-52D5-44FE-90AD-AE97E7E5B50C}" type="presParOf" srcId="{974F300E-4386-5845-9047-D2E50BE5B9DF}" destId="{FBACF34E-B971-44A5-A42F-033798C2616C}" srcOrd="29" destOrd="0" presId="urn:microsoft.com/office/officeart/2005/8/layout/cycle1"/>
    <dgm:cxn modelId="{723FEFC1-1E70-4259-B916-6E59F0AF5F7F}" type="presParOf" srcId="{974F300E-4386-5845-9047-D2E50BE5B9DF}" destId="{367161C0-784E-44E4-AC2F-D59FC4449D9A}" srcOrd="30" destOrd="0" presId="urn:microsoft.com/office/officeart/2005/8/layout/cycle1"/>
    <dgm:cxn modelId="{25C2C237-614F-42B8-A3D2-EFB5F0968C29}" type="presParOf" srcId="{974F300E-4386-5845-9047-D2E50BE5B9DF}" destId="{AD0A259E-5F98-42BF-BEE8-410420B00426}" srcOrd="31" destOrd="0" presId="urn:microsoft.com/office/officeart/2005/8/layout/cycle1"/>
    <dgm:cxn modelId="{A6CE33F9-443E-4FC2-8907-D3F6E12CFBCD}" type="presParOf" srcId="{974F300E-4386-5845-9047-D2E50BE5B9DF}" destId="{3D43756B-0733-481C-98E3-AF85524CC4CA}" srcOrd="32" destOrd="0" presId="urn:microsoft.com/office/officeart/2005/8/layout/cycle1"/>
    <dgm:cxn modelId="{986FFE3A-DCA7-4F94-BB3B-35D37A41FEE4}" type="presParOf" srcId="{974F300E-4386-5845-9047-D2E50BE5B9DF}" destId="{5E18D144-CE17-4A55-8B1A-7703523F74B5}" srcOrd="33" destOrd="0" presId="urn:microsoft.com/office/officeart/2005/8/layout/cycle1"/>
    <dgm:cxn modelId="{9369D5CC-C843-467B-9219-F354C48F2CE8}" type="presParOf" srcId="{974F300E-4386-5845-9047-D2E50BE5B9DF}" destId="{B95B1F50-1CE6-4404-BD69-ED31A65E6968}" srcOrd="34" destOrd="0" presId="urn:microsoft.com/office/officeart/2005/8/layout/cycle1"/>
    <dgm:cxn modelId="{F02F0B89-9210-416F-83E8-539F357AFA32}" type="presParOf" srcId="{974F300E-4386-5845-9047-D2E50BE5B9DF}" destId="{5963FB69-2962-4982-ACBB-7F79922AFBE1}"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EC12FE9-4103-41B2-8871-40549674CFA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3FA2887-6090-4B48-8467-93709F510AF5}" type="parTrans" cxnId="{4B639114-8656-4957-9FFC-2BB43778444C}">
      <dgm:prSet/>
      <dgm:spPr/>
      <dgm:t>
        <a:bodyPr/>
        <a:lstStyle/>
        <a:p>
          <a:endParaRPr lang="en-US"/>
        </a:p>
      </dgm:t>
    </dgm:pt>
    <dgm:pt modelId="{04910C07-C056-422C-9064-BA16CE0B9D01}" type="sibTrans" cxnId="{4B639114-8656-4957-9FFC-2BB43778444C}">
      <dgm:prSet/>
      <dgm:spPr/>
      <dgm:t>
        <a:bodyPr/>
        <a:lstStyle/>
        <a:p>
          <a:endParaRPr lang="en-US"/>
        </a:p>
      </dgm:t>
    </dgm:pt>
    <dgm:pt modelId="{E3AFCEE6-35E4-4615-AE5F-AC8B7E713470}">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25F6A08-786C-481E-9ABD-C473C2CE8E28}" type="parTrans" cxnId="{53A3B8F0-DD08-4C61-91AA-6BA4380D7DA3}">
      <dgm:prSet/>
      <dgm:spPr/>
      <dgm:t>
        <a:bodyPr/>
        <a:lstStyle/>
        <a:p>
          <a:endParaRPr lang="en-US"/>
        </a:p>
      </dgm:t>
    </dgm:pt>
    <dgm:pt modelId="{5D6B1C19-D73B-4992-AD0B-55ABFA90501C}" type="sibTrans" cxnId="{53A3B8F0-DD08-4C61-91AA-6BA4380D7DA3}">
      <dgm:prSet/>
      <dgm:spPr/>
      <dgm:t>
        <a:bodyPr/>
        <a:lstStyle/>
        <a:p>
          <a:endParaRPr lang="en-US"/>
        </a:p>
      </dgm:t>
    </dgm:pt>
    <dgm:pt modelId="{45DBAC37-5308-4F33-8781-53F8F5F4B247}">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213DCEA-A52A-433E-B635-FAAE0C2BEEF7}" type="parTrans" cxnId="{5B6B938D-D6A1-41D3-935C-6679C4FFB4C9}">
      <dgm:prSet/>
      <dgm:spPr/>
      <dgm:t>
        <a:bodyPr/>
        <a:lstStyle/>
        <a:p>
          <a:endParaRPr lang="en-US"/>
        </a:p>
      </dgm:t>
    </dgm:pt>
    <dgm:pt modelId="{4005ACFF-1B89-4815-810B-B5CAC7AAACFC}" type="sibTrans" cxnId="{5B6B938D-D6A1-41D3-935C-6679C4FFB4C9}">
      <dgm:prSet/>
      <dgm:spPr/>
      <dgm:t>
        <a:bodyPr/>
        <a:lstStyle/>
        <a:p>
          <a:endParaRPr lang="en-US"/>
        </a:p>
      </dgm:t>
    </dgm:pt>
    <dgm:pt modelId="{5FA93A16-BFC6-44B5-9594-DF96948D02E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50B421-F16A-47AD-8BBE-1C769B84AB4F}" type="parTrans" cxnId="{86C876C3-0E17-49EA-83EF-C11969E4F4AD}">
      <dgm:prSet/>
      <dgm:spPr/>
      <dgm:t>
        <a:bodyPr/>
        <a:lstStyle/>
        <a:p>
          <a:endParaRPr lang="en-US"/>
        </a:p>
      </dgm:t>
    </dgm:pt>
    <dgm:pt modelId="{CB4E30CA-E4B7-4BF6-8C67-E56F38CB635C}" type="sibTrans" cxnId="{86C876C3-0E17-49EA-83EF-C11969E4F4AD}">
      <dgm:prSet/>
      <dgm:spPr/>
      <dgm:t>
        <a:bodyPr/>
        <a:lstStyle/>
        <a:p>
          <a:endParaRPr lang="en-US"/>
        </a:p>
      </dgm:t>
    </dgm:pt>
    <dgm:pt modelId="{AAE24554-212D-4E9A-B699-FCAA88E3A5AC}">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7544A55-327E-46B0-8561-BA7BBAF249AD}" type="parTrans" cxnId="{0FEBDC3E-72C4-4E61-B120-3967F725132F}">
      <dgm:prSet/>
      <dgm:spPr/>
      <dgm:t>
        <a:bodyPr/>
        <a:lstStyle/>
        <a:p>
          <a:endParaRPr lang="en-US"/>
        </a:p>
      </dgm:t>
    </dgm:pt>
    <dgm:pt modelId="{130E7763-E00A-48BC-9F07-8A87D952510C}" type="sibTrans" cxnId="{0FEBDC3E-72C4-4E61-B120-3967F725132F}">
      <dgm:prSet/>
      <dgm:spPr/>
      <dgm:t>
        <a:bodyPr/>
        <a:lstStyle/>
        <a:p>
          <a:endParaRPr lang="en-US"/>
        </a:p>
      </dgm:t>
    </dgm:pt>
    <dgm:pt modelId="{06D1C798-1370-4930-A5BA-2C3589D42136}">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036F51F-0247-4FBF-90D0-68537E8BC52F}" type="parTrans" cxnId="{142AB421-8F8F-41D6-967B-E8486A6337F7}">
      <dgm:prSet/>
      <dgm:spPr/>
      <dgm:t>
        <a:bodyPr/>
        <a:lstStyle/>
        <a:p>
          <a:endParaRPr lang="en-US"/>
        </a:p>
      </dgm:t>
    </dgm:pt>
    <dgm:pt modelId="{09D887CA-D071-4760-9D4E-DB171991977D}" type="sibTrans" cxnId="{142AB421-8F8F-41D6-967B-E8486A6337F7}">
      <dgm:prSet/>
      <dgm:spPr/>
      <dgm:t>
        <a:bodyPr/>
        <a:lstStyle/>
        <a:p>
          <a:endParaRPr lang="en-US"/>
        </a:p>
      </dgm:t>
    </dgm:pt>
    <dgm:pt modelId="{B80DAA0A-85B7-43B5-A106-4102A34B6A75}">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5FBB3DD-A978-4A1E-860E-E56D7096944F}" type="parTrans" cxnId="{8E948CE8-4BC6-4272-93D9-96C855C0CF4C}">
      <dgm:prSet/>
      <dgm:spPr/>
      <dgm:t>
        <a:bodyPr/>
        <a:lstStyle/>
        <a:p>
          <a:endParaRPr lang="en-US"/>
        </a:p>
      </dgm:t>
    </dgm:pt>
    <dgm:pt modelId="{897D019A-4931-44DE-8817-86952E2925E8}" type="sibTrans" cxnId="{8E948CE8-4BC6-4272-93D9-96C855C0CF4C}">
      <dgm:prSet/>
      <dgm:spPr/>
      <dgm:t>
        <a:bodyPr/>
        <a:lstStyle/>
        <a:p>
          <a:endParaRPr lang="en-US"/>
        </a:p>
      </dgm:t>
    </dgm:pt>
    <dgm:pt modelId="{AC00BAB8-FEB2-488F-90B2-64124309FFE9}">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E08772-EC2A-4421-BE24-D589D2F70E70}" type="parTrans" cxnId="{48E40934-182D-4C8B-BAA4-74410280122A}">
      <dgm:prSet/>
      <dgm:spPr/>
      <dgm:t>
        <a:bodyPr/>
        <a:lstStyle/>
        <a:p>
          <a:endParaRPr lang="en-US"/>
        </a:p>
      </dgm:t>
    </dgm:pt>
    <dgm:pt modelId="{162AE020-FF7A-44BA-AAD3-1FCF3232441A}" type="sibTrans" cxnId="{48E40934-182D-4C8B-BAA4-74410280122A}">
      <dgm:prSet/>
      <dgm:spPr/>
      <dgm:t>
        <a:bodyPr/>
        <a:lstStyle/>
        <a:p>
          <a:endParaRPr lang="en-US"/>
        </a:p>
      </dgm:t>
    </dgm:pt>
    <dgm:pt modelId="{3E3C681F-78B4-424F-8D6A-4FBD459842DB}">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81ED113-FC43-4848-9FB4-02727EDEF3DB}" type="parTrans" cxnId="{048D925F-AD52-4911-A64E-3840422B0292}">
      <dgm:prSet/>
      <dgm:spPr/>
      <dgm:t>
        <a:bodyPr/>
        <a:lstStyle/>
        <a:p>
          <a:endParaRPr lang="en-US"/>
        </a:p>
      </dgm:t>
    </dgm:pt>
    <dgm:pt modelId="{28198314-BCF3-4BD4-AD68-28367EB0EA55}" type="sibTrans" cxnId="{048D925F-AD52-4911-A64E-3840422B0292}">
      <dgm:prSet/>
      <dgm:spPr/>
      <dgm:t>
        <a:bodyPr/>
        <a:lstStyle/>
        <a:p>
          <a:endParaRPr lang="en-US"/>
        </a:p>
      </dgm:t>
    </dgm:pt>
    <dgm:pt modelId="{D2D02704-0D8C-4096-B4DA-F7CC68289BDE}">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4AA2DDD-A19D-4562-947B-C043EB7285EB}" type="parTrans" cxnId="{FED60327-638A-446C-B2B8-B59B9F860408}">
      <dgm:prSet/>
      <dgm:spPr/>
      <dgm:t>
        <a:bodyPr/>
        <a:lstStyle/>
        <a:p>
          <a:endParaRPr lang="en-US"/>
        </a:p>
      </dgm:t>
    </dgm:pt>
    <dgm:pt modelId="{F3964A35-1A61-4902-BC1F-EAB13F7B8F10}" type="sibTrans" cxnId="{FED60327-638A-446C-B2B8-B59B9F860408}">
      <dgm:prSet/>
      <dgm:spPr/>
      <dgm:t>
        <a:bodyPr/>
        <a:lstStyle/>
        <a:p>
          <a:endParaRPr lang="en-US"/>
        </a:p>
      </dgm:t>
    </dgm:pt>
    <dgm:pt modelId="{F71A1346-0121-41D9-975F-B1DC0C1C2CF7}">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977DE4F3-839E-4D0A-BC14-A716ACAC6B78}" type="parTrans" cxnId="{270B520A-397D-49B9-8AA3-60D2AF1A44A1}">
      <dgm:prSet/>
      <dgm:spPr/>
      <dgm:t>
        <a:bodyPr/>
        <a:lstStyle/>
        <a:p>
          <a:endParaRPr lang="en-US"/>
        </a:p>
      </dgm:t>
    </dgm:pt>
    <dgm:pt modelId="{400A39AF-D426-4CBB-AA56-1D37B2DA66AF}" type="sibTrans" cxnId="{270B520A-397D-49B9-8AA3-60D2AF1A44A1}">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5F64AAB2-2A8D-419D-892C-8D43C38F3214}" type="pres">
      <dgm:prSet presAssocID="{0EC12FE9-4103-41B2-8871-40549674CFA2}" presName="dummy" presStyleCnt="0"/>
      <dgm:spPr/>
    </dgm:pt>
    <dgm:pt modelId="{7E4FEF63-C924-44F6-8314-1EE5FF92512C}" type="pres">
      <dgm:prSet presAssocID="{0EC12FE9-4103-41B2-8871-40549674CFA2}" presName="node" presStyleLbl="revTx" presStyleIdx="1" presStyleCnt="12" custScaleX="192316">
        <dgm:presLayoutVars>
          <dgm:bulletEnabled val="1"/>
        </dgm:presLayoutVars>
      </dgm:prSet>
      <dgm:spPr>
        <a:prstGeom prst="rect">
          <a:avLst/>
        </a:prstGeom>
      </dgm:spPr>
    </dgm:pt>
    <dgm:pt modelId="{0FF25F0B-DC59-4D27-B4D2-C1E52DE39924}" type="pres">
      <dgm:prSet presAssocID="{04910C07-C056-422C-9064-BA16CE0B9D01}"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D2555FA0-803D-403D-A657-1D0F9601D08D}" type="pres">
      <dgm:prSet presAssocID="{E3AFCEE6-35E4-4615-AE5F-AC8B7E713470}" presName="dummy" presStyleCnt="0"/>
      <dgm:spPr/>
    </dgm:pt>
    <dgm:pt modelId="{4646BA12-BDC1-4818-B4C9-F98D1476B129}" type="pres">
      <dgm:prSet presAssocID="{E3AFCEE6-35E4-4615-AE5F-AC8B7E713470}" presName="node" presStyleLbl="revTx" presStyleIdx="2" presStyleCnt="12" custScaleX="216806">
        <dgm:presLayoutVars>
          <dgm:bulletEnabled val="1"/>
        </dgm:presLayoutVars>
      </dgm:prSet>
      <dgm:spPr>
        <a:prstGeom prst="rect">
          <a:avLst/>
        </a:prstGeom>
      </dgm:spPr>
    </dgm:pt>
    <dgm:pt modelId="{5C75D32B-8D0B-43FC-A600-C1CF40DA0BA9}" type="pres">
      <dgm:prSet presAssocID="{5D6B1C19-D73B-4992-AD0B-55ABFA90501C}"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A580E8CB-1DC5-4187-89A6-B70172E4E956}" type="pres">
      <dgm:prSet presAssocID="{45DBAC37-5308-4F33-8781-53F8F5F4B247}" presName="dummy" presStyleCnt="0"/>
      <dgm:spPr/>
    </dgm:pt>
    <dgm:pt modelId="{F25F4C61-C45D-4A49-8CE3-9654C4DB155A}" type="pres">
      <dgm:prSet presAssocID="{45DBAC37-5308-4F33-8781-53F8F5F4B247}" presName="node" presStyleLbl="revTx" presStyleIdx="3" presStyleCnt="12" custScaleX="211950">
        <dgm:presLayoutVars>
          <dgm:bulletEnabled val="1"/>
        </dgm:presLayoutVars>
      </dgm:prSet>
      <dgm:spPr>
        <a:prstGeom prst="rect">
          <a:avLst/>
        </a:prstGeom>
      </dgm:spPr>
    </dgm:pt>
    <dgm:pt modelId="{CB3CA28B-FE59-4F82-8487-E700ACF80135}" type="pres">
      <dgm:prSet presAssocID="{4005ACFF-1B89-4815-810B-B5CAC7AAACFC}"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402DB68-C52D-456E-B904-DBDC3F135C47}" type="pres">
      <dgm:prSet presAssocID="{5FA93A16-BFC6-44B5-9594-DF96948D02E1}" presName="dummy" presStyleCnt="0"/>
      <dgm:spPr/>
    </dgm:pt>
    <dgm:pt modelId="{54BCF6DD-584E-4274-85F2-304804F02FEE}" type="pres">
      <dgm:prSet presAssocID="{5FA93A16-BFC6-44B5-9594-DF96948D02E1}" presName="node" presStyleLbl="revTx" presStyleIdx="4" presStyleCnt="12" custScaleX="250719">
        <dgm:presLayoutVars>
          <dgm:bulletEnabled val="1"/>
        </dgm:presLayoutVars>
      </dgm:prSet>
      <dgm:spPr>
        <a:prstGeom prst="rect">
          <a:avLst/>
        </a:prstGeom>
      </dgm:spPr>
    </dgm:pt>
    <dgm:pt modelId="{E3CE03A0-7193-4D2D-8BE6-DB805C2A66E0}" type="pres">
      <dgm:prSet presAssocID="{CB4E30CA-E4B7-4BF6-8C67-E56F38CB635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26850AF-1B3F-41AB-8D30-DCF687FDAF09}" type="pres">
      <dgm:prSet presAssocID="{AAE24554-212D-4E9A-B699-FCAA88E3A5AC}" presName="dummy" presStyleCnt="0"/>
      <dgm:spPr/>
    </dgm:pt>
    <dgm:pt modelId="{2D03049E-AF35-45E8-8B81-A11B09C0886A}" type="pres">
      <dgm:prSet presAssocID="{AAE24554-212D-4E9A-B699-FCAA88E3A5AC}" presName="node" presStyleLbl="revTx" presStyleIdx="5" presStyleCnt="12" custScaleX="209410">
        <dgm:presLayoutVars>
          <dgm:bulletEnabled val="1"/>
        </dgm:presLayoutVars>
      </dgm:prSet>
      <dgm:spPr>
        <a:prstGeom prst="rect">
          <a:avLst/>
        </a:prstGeom>
      </dgm:spPr>
    </dgm:pt>
    <dgm:pt modelId="{DABC39E6-CE57-41F7-A268-9A1D424FC0B0}" type="pres">
      <dgm:prSet presAssocID="{130E7763-E00A-48BC-9F07-8A87D952510C}"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92D63350-1775-4096-8215-1EDB374C80E9}" type="pres">
      <dgm:prSet presAssocID="{06D1C798-1370-4930-A5BA-2C3589D42136}" presName="dummy" presStyleCnt="0"/>
      <dgm:spPr/>
    </dgm:pt>
    <dgm:pt modelId="{24A33152-AF1D-4502-8590-D07808DB015B}" type="pres">
      <dgm:prSet presAssocID="{06D1C798-1370-4930-A5BA-2C3589D42136}" presName="node" presStyleLbl="revTx" presStyleIdx="6" presStyleCnt="12" custScaleX="160431">
        <dgm:presLayoutVars>
          <dgm:bulletEnabled val="1"/>
        </dgm:presLayoutVars>
      </dgm:prSet>
      <dgm:spPr>
        <a:prstGeom prst="rect">
          <a:avLst/>
        </a:prstGeom>
      </dgm:spPr>
    </dgm:pt>
    <dgm:pt modelId="{9C13075A-006D-4B4B-97B8-78023369D637}" type="pres">
      <dgm:prSet presAssocID="{09D887CA-D071-4760-9D4E-DB171991977D}"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1F7F2761-438A-4BD2-A039-BA4AEEAA02B8}" type="pres">
      <dgm:prSet presAssocID="{B80DAA0A-85B7-43B5-A106-4102A34B6A75}" presName="dummy" presStyleCnt="0"/>
      <dgm:spPr/>
    </dgm:pt>
    <dgm:pt modelId="{3CB4C2C7-85BF-4260-B8CA-EDAA116D6DD0}" type="pres">
      <dgm:prSet presAssocID="{B80DAA0A-85B7-43B5-A106-4102A34B6A75}" presName="node" presStyleLbl="revTx" presStyleIdx="7" presStyleCnt="12" custScaleX="218258">
        <dgm:presLayoutVars>
          <dgm:bulletEnabled val="1"/>
        </dgm:presLayoutVars>
      </dgm:prSet>
      <dgm:spPr>
        <a:prstGeom prst="rect">
          <a:avLst/>
        </a:prstGeom>
      </dgm:spPr>
    </dgm:pt>
    <dgm:pt modelId="{A3A0B396-5FB5-42FF-ACC8-AEAA4B44B44B}" type="pres">
      <dgm:prSet presAssocID="{897D019A-4931-44DE-8817-86952E2925E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E7993C4B-B136-4075-A54F-38A45EF59D26}" type="pres">
      <dgm:prSet presAssocID="{AC00BAB8-FEB2-488F-90B2-64124309FFE9}" presName="dummy" presStyleCnt="0"/>
      <dgm:spPr/>
    </dgm:pt>
    <dgm:pt modelId="{D3B7EDF9-4B7F-4F01-AE26-CFD256562AEE}" type="pres">
      <dgm:prSet presAssocID="{AC00BAB8-FEB2-488F-90B2-64124309FFE9}" presName="node" presStyleLbl="revTx" presStyleIdx="8" presStyleCnt="12" custScaleX="221150">
        <dgm:presLayoutVars>
          <dgm:bulletEnabled val="1"/>
        </dgm:presLayoutVars>
      </dgm:prSet>
      <dgm:spPr>
        <a:prstGeom prst="rect">
          <a:avLst/>
        </a:prstGeom>
      </dgm:spPr>
    </dgm:pt>
    <dgm:pt modelId="{7EF66174-CD9E-4809-A2A8-51AE8EA5D22E}" type="pres">
      <dgm:prSet presAssocID="{162AE020-FF7A-44BA-AAD3-1FCF3232441A}"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820F538D-67F6-45CF-86F2-7FFE6C8579A9}" type="pres">
      <dgm:prSet presAssocID="{3E3C681F-78B4-424F-8D6A-4FBD459842DB}" presName="dummy" presStyleCnt="0"/>
      <dgm:spPr/>
    </dgm:pt>
    <dgm:pt modelId="{0A1702EC-3E46-4B06-9254-494FA395981D}" type="pres">
      <dgm:prSet presAssocID="{3E3C681F-78B4-424F-8D6A-4FBD459842DB}" presName="node" presStyleLbl="revTx" presStyleIdx="9" presStyleCnt="12" custScaleX="223834">
        <dgm:presLayoutVars>
          <dgm:bulletEnabled val="1"/>
        </dgm:presLayoutVars>
      </dgm:prSet>
      <dgm:spPr>
        <a:prstGeom prst="rect">
          <a:avLst/>
        </a:prstGeom>
      </dgm:spPr>
    </dgm:pt>
    <dgm:pt modelId="{5E8851E8-F314-45D5-9BDD-953AA235864B}" type="pres">
      <dgm:prSet presAssocID="{28198314-BCF3-4BD4-AD68-28367EB0EA55}"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C1CDA7C9-BE61-458E-917F-C173DBEF8A14}" type="pres">
      <dgm:prSet presAssocID="{D2D02704-0D8C-4096-B4DA-F7CC68289BDE}" presName="dummy" presStyleCnt="0"/>
      <dgm:spPr/>
    </dgm:pt>
    <dgm:pt modelId="{4B613170-D70C-442C-8BE9-DB53996F60F7}" type="pres">
      <dgm:prSet presAssocID="{D2D02704-0D8C-4096-B4DA-F7CC68289BDE}" presName="node" presStyleLbl="revTx" presStyleIdx="10" presStyleCnt="12" custScaleX="204809">
        <dgm:presLayoutVars>
          <dgm:bulletEnabled val="1"/>
        </dgm:presLayoutVars>
      </dgm:prSet>
      <dgm:spPr>
        <a:prstGeom prst="rect">
          <a:avLst/>
        </a:prstGeom>
      </dgm:spPr>
    </dgm:pt>
    <dgm:pt modelId="{5B4E0E5C-6FEA-4202-9E5F-11476543C1C1}" type="pres">
      <dgm:prSet presAssocID="{F3964A35-1A61-4902-BC1F-EAB13F7B8F10}"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FA711F4A-F783-49AE-B2D1-009FF8FB7B46}" type="pres">
      <dgm:prSet presAssocID="{F71A1346-0121-41D9-975F-B1DC0C1C2CF7}" presName="dummy" presStyleCnt="0"/>
      <dgm:spPr/>
    </dgm:pt>
    <dgm:pt modelId="{7CE2D5C2-BF13-4B9B-B84D-41D12C21571F}" type="pres">
      <dgm:prSet presAssocID="{F71A1346-0121-41D9-975F-B1DC0C1C2CF7}" presName="node" presStyleLbl="revTx" presStyleIdx="11" presStyleCnt="12" custScaleX="91262" custRadScaleRad="100461" custRadScaleInc="-9508">
        <dgm:presLayoutVars>
          <dgm:bulletEnabled val="1"/>
        </dgm:presLayoutVars>
      </dgm:prSet>
      <dgm:spPr>
        <a:prstGeom prst="rect">
          <a:avLst/>
        </a:prstGeom>
      </dgm:spPr>
    </dgm:pt>
    <dgm:pt modelId="{F7950AF0-CCD6-45ED-88AF-D8D11A9D04E7}" type="pres">
      <dgm:prSet presAssocID="{400A39AF-D426-4CBB-AA56-1D37B2DA66AF}"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70B520A-397D-49B9-8AA3-60D2AF1A44A1}" srcId="{8E1255C9-F847-A440-83FF-7AA254CCB896}" destId="{F71A1346-0121-41D9-975F-B1DC0C1C2CF7}" srcOrd="11" destOrd="0" parTransId="{977DE4F3-839E-4D0A-BC14-A716ACAC6B78}" sibTransId="{400A39AF-D426-4CBB-AA56-1D37B2DA66AF}"/>
    <dgm:cxn modelId="{4B639114-8656-4957-9FFC-2BB43778444C}" srcId="{8E1255C9-F847-A440-83FF-7AA254CCB896}" destId="{0EC12FE9-4103-41B2-8871-40549674CFA2}" srcOrd="1" destOrd="0" parTransId="{E3FA2887-6090-4B48-8467-93709F510AF5}" sibTransId="{04910C07-C056-422C-9064-BA16CE0B9D01}"/>
    <dgm:cxn modelId="{A11C1616-C280-433F-A258-795FF10C6731}" type="presOf" srcId="{AAE24554-212D-4E9A-B699-FCAA88E3A5AC}" destId="{2D03049E-AF35-45E8-8B81-A11B09C0886A}" srcOrd="0" destOrd="0" presId="urn:microsoft.com/office/officeart/2005/8/layout/cycle1"/>
    <dgm:cxn modelId="{52EFBA17-9D74-4D49-827D-7BC796C0512B}" type="presOf" srcId="{E3AFCEE6-35E4-4615-AE5F-AC8B7E713470}" destId="{4646BA12-BDC1-4818-B4C9-F98D1476B129}" srcOrd="0" destOrd="0" presId="urn:microsoft.com/office/officeart/2005/8/layout/cycle1"/>
    <dgm:cxn modelId="{142AB421-8F8F-41D6-967B-E8486A6337F7}" srcId="{8E1255C9-F847-A440-83FF-7AA254CCB896}" destId="{06D1C798-1370-4930-A5BA-2C3589D42136}" srcOrd="6" destOrd="0" parTransId="{B036F51F-0247-4FBF-90D0-68537E8BC52F}" sibTransId="{09D887CA-D071-4760-9D4E-DB171991977D}"/>
    <dgm:cxn modelId="{FED60327-638A-446C-B2B8-B59B9F860408}" srcId="{8E1255C9-F847-A440-83FF-7AA254CCB896}" destId="{D2D02704-0D8C-4096-B4DA-F7CC68289BDE}" srcOrd="10" destOrd="0" parTransId="{44AA2DDD-A19D-4562-947B-C043EB7285EB}" sibTransId="{F3964A35-1A61-4902-BC1F-EAB13F7B8F10}"/>
    <dgm:cxn modelId="{84870933-59AA-4C66-AA3B-62850A53866A}" type="presOf" srcId="{F71A1346-0121-41D9-975F-B1DC0C1C2CF7}" destId="{7CE2D5C2-BF13-4B9B-B84D-41D12C21571F}" srcOrd="0" destOrd="0" presId="urn:microsoft.com/office/officeart/2005/8/layout/cycle1"/>
    <dgm:cxn modelId="{48E40934-182D-4C8B-BAA4-74410280122A}" srcId="{8E1255C9-F847-A440-83FF-7AA254CCB896}" destId="{AC00BAB8-FEB2-488F-90B2-64124309FFE9}" srcOrd="8" destOrd="0" parTransId="{7BE08772-EC2A-4421-BE24-D589D2F70E70}" sibTransId="{162AE020-FF7A-44BA-AAD3-1FCF3232441A}"/>
    <dgm:cxn modelId="{24E8EE39-70FF-B84F-8DD2-74F1728207D4}" srcId="{8E1255C9-F847-A440-83FF-7AA254CCB896}" destId="{12600BCB-5734-3F4B-9543-0CB09A3EC940}" srcOrd="0" destOrd="0" parTransId="{694C5870-D1B6-4749-AAAC-40AAB1DA82EA}" sibTransId="{B6065800-F57E-6842-B73C-614AFBC2DE05}"/>
    <dgm:cxn modelId="{0FEBDC3E-72C4-4E61-B120-3967F725132F}" srcId="{8E1255C9-F847-A440-83FF-7AA254CCB896}" destId="{AAE24554-212D-4E9A-B699-FCAA88E3A5AC}" srcOrd="5" destOrd="0" parTransId="{E7544A55-327E-46B0-8561-BA7BBAF249AD}" sibTransId="{130E7763-E00A-48BC-9F07-8A87D952510C}"/>
    <dgm:cxn modelId="{573D1858-E2E6-4109-9578-5DF9ECDFE2A4}" type="presOf" srcId="{162AE020-FF7A-44BA-AAD3-1FCF3232441A}" destId="{7EF66174-CD9E-4809-A2A8-51AE8EA5D22E}" srcOrd="0" destOrd="0" presId="urn:microsoft.com/office/officeart/2005/8/layout/cycle1"/>
    <dgm:cxn modelId="{03D67A59-701A-475E-A029-0DB82AB7DB6A}" type="presOf" srcId="{AC00BAB8-FEB2-488F-90B2-64124309FFE9}" destId="{D3B7EDF9-4B7F-4F01-AE26-CFD256562AEE}" srcOrd="0" destOrd="0" presId="urn:microsoft.com/office/officeart/2005/8/layout/cycle1"/>
    <dgm:cxn modelId="{048D925F-AD52-4911-A64E-3840422B0292}" srcId="{8E1255C9-F847-A440-83FF-7AA254CCB896}" destId="{3E3C681F-78B4-424F-8D6A-4FBD459842DB}" srcOrd="9" destOrd="0" parTransId="{481ED113-FC43-4848-9FB4-02727EDEF3DB}" sibTransId="{28198314-BCF3-4BD4-AD68-28367EB0EA55}"/>
    <dgm:cxn modelId="{6DA9936B-5FA9-4572-9CCC-D0452EFE5733}" type="presOf" srcId="{5FA93A16-BFC6-44B5-9594-DF96948D02E1}" destId="{54BCF6DD-584E-4274-85F2-304804F02FEE}" srcOrd="0" destOrd="0" presId="urn:microsoft.com/office/officeart/2005/8/layout/cycle1"/>
    <dgm:cxn modelId="{B0224E6E-C3A8-449F-BF0A-E5DCE0F31514}" type="presOf" srcId="{D2D02704-0D8C-4096-B4DA-F7CC68289BDE}" destId="{4B613170-D70C-442C-8BE9-DB53996F60F7}" srcOrd="0" destOrd="0" presId="urn:microsoft.com/office/officeart/2005/8/layout/cycle1"/>
    <dgm:cxn modelId="{C4883A71-8E33-4A52-8A4D-EC737A8BB1D8}" type="presOf" srcId="{F3964A35-1A61-4902-BC1F-EAB13F7B8F10}" destId="{5B4E0E5C-6FEA-4202-9E5F-11476543C1C1}" srcOrd="0" destOrd="0" presId="urn:microsoft.com/office/officeart/2005/8/layout/cycle1"/>
    <dgm:cxn modelId="{A2129A72-8143-4F9F-90D0-ABCD3B5EC073}" type="presOf" srcId="{B80DAA0A-85B7-43B5-A106-4102A34B6A75}" destId="{3CB4C2C7-85BF-4260-B8CA-EDAA116D6DD0}" srcOrd="0" destOrd="0" presId="urn:microsoft.com/office/officeart/2005/8/layout/cycle1"/>
    <dgm:cxn modelId="{A710C172-3EAC-4EA7-9C64-6505C78726CD}" type="presOf" srcId="{28198314-BCF3-4BD4-AD68-28367EB0EA55}" destId="{5E8851E8-F314-45D5-9BDD-953AA235864B}" srcOrd="0" destOrd="0" presId="urn:microsoft.com/office/officeart/2005/8/layout/cycle1"/>
    <dgm:cxn modelId="{F2617E77-A539-410A-9F13-D07156DA02C4}" type="presOf" srcId="{06D1C798-1370-4930-A5BA-2C3589D42136}" destId="{24A33152-AF1D-4502-8590-D07808DB015B}" srcOrd="0" destOrd="0" presId="urn:microsoft.com/office/officeart/2005/8/layout/cycle1"/>
    <dgm:cxn modelId="{5B6B938D-D6A1-41D3-935C-6679C4FFB4C9}" srcId="{8E1255C9-F847-A440-83FF-7AA254CCB896}" destId="{45DBAC37-5308-4F33-8781-53F8F5F4B247}" srcOrd="3" destOrd="0" parTransId="{2213DCEA-A52A-433E-B635-FAAE0C2BEEF7}" sibTransId="{4005ACFF-1B89-4815-810B-B5CAC7AAACFC}"/>
    <dgm:cxn modelId="{DF323790-2205-4C74-A330-979F4B801F6A}" type="presOf" srcId="{B6065800-F57E-6842-B73C-614AFBC2DE05}" destId="{2990F259-A510-7044-A15A-189FB55AE5CB}" srcOrd="0" destOrd="0" presId="urn:microsoft.com/office/officeart/2005/8/layout/cycle1"/>
    <dgm:cxn modelId="{79B99B9F-21BE-4BBD-8FB6-9A18981B5C82}" type="presOf" srcId="{130E7763-E00A-48BC-9F07-8A87D952510C}" destId="{DABC39E6-CE57-41F7-A268-9A1D424FC0B0}" srcOrd="0" destOrd="0" presId="urn:microsoft.com/office/officeart/2005/8/layout/cycle1"/>
    <dgm:cxn modelId="{0D1CCEA6-C084-4BDC-9AA3-ACA90250DE67}" type="presOf" srcId="{5D6B1C19-D73B-4992-AD0B-55ABFA90501C}" destId="{5C75D32B-8D0B-43FC-A600-C1CF40DA0BA9}" srcOrd="0" destOrd="0" presId="urn:microsoft.com/office/officeart/2005/8/layout/cycle1"/>
    <dgm:cxn modelId="{3F3013AB-90F0-4232-953D-03200E5A8A57}" type="presOf" srcId="{0EC12FE9-4103-41B2-8871-40549674CFA2}" destId="{7E4FEF63-C924-44F6-8314-1EE5FF92512C}" srcOrd="0" destOrd="0" presId="urn:microsoft.com/office/officeart/2005/8/layout/cycle1"/>
    <dgm:cxn modelId="{EA69F5AB-DE3C-4D61-B50D-B0EAF75D32EA}" type="presOf" srcId="{45DBAC37-5308-4F33-8781-53F8F5F4B247}" destId="{F25F4C61-C45D-4A49-8CE3-9654C4DB155A}" srcOrd="0" destOrd="0" presId="urn:microsoft.com/office/officeart/2005/8/layout/cycle1"/>
    <dgm:cxn modelId="{91F460B1-23E3-49C4-9CA0-A05A51D7FA71}" type="presOf" srcId="{CB4E30CA-E4B7-4BF6-8C67-E56F38CB635C}" destId="{E3CE03A0-7193-4D2D-8BE6-DB805C2A66E0}" srcOrd="0" destOrd="0" presId="urn:microsoft.com/office/officeart/2005/8/layout/cycle1"/>
    <dgm:cxn modelId="{BDA274B3-F39A-4C89-B9DB-3EF3C7052A56}" type="presOf" srcId="{400A39AF-D426-4CBB-AA56-1D37B2DA66AF}" destId="{F7950AF0-CCD6-45ED-88AF-D8D11A9D04E7}" srcOrd="0" destOrd="0" presId="urn:microsoft.com/office/officeart/2005/8/layout/cycle1"/>
    <dgm:cxn modelId="{B9E1BDBB-A2F1-4B31-8A09-3DCD314F2041}" type="presOf" srcId="{12600BCB-5734-3F4B-9543-0CB09A3EC940}" destId="{92DA8A36-05F4-4B4C-B207-6FB4CBC9688F}" srcOrd="0" destOrd="0" presId="urn:microsoft.com/office/officeart/2005/8/layout/cycle1"/>
    <dgm:cxn modelId="{86C876C3-0E17-49EA-83EF-C11969E4F4AD}" srcId="{8E1255C9-F847-A440-83FF-7AA254CCB896}" destId="{5FA93A16-BFC6-44B5-9594-DF96948D02E1}" srcOrd="4" destOrd="0" parTransId="{5850B421-F16A-47AD-8BBE-1C769B84AB4F}" sibTransId="{CB4E30CA-E4B7-4BF6-8C67-E56F38CB635C}"/>
    <dgm:cxn modelId="{DA8F66D7-DB0C-469A-A34C-ED27A13AC208}" type="presOf" srcId="{4005ACFF-1B89-4815-810B-B5CAC7AAACFC}" destId="{CB3CA28B-FE59-4F82-8487-E700ACF80135}" srcOrd="0" destOrd="0" presId="urn:microsoft.com/office/officeart/2005/8/layout/cycle1"/>
    <dgm:cxn modelId="{F9CC0EE7-3E4B-4935-818D-5B1E7F304A9A}" type="presOf" srcId="{897D019A-4931-44DE-8817-86952E2925E8}" destId="{A3A0B396-5FB5-42FF-ACC8-AEAA4B44B44B}" srcOrd="0" destOrd="0" presId="urn:microsoft.com/office/officeart/2005/8/layout/cycle1"/>
    <dgm:cxn modelId="{8E948CE8-4BC6-4272-93D9-96C855C0CF4C}" srcId="{8E1255C9-F847-A440-83FF-7AA254CCB896}" destId="{B80DAA0A-85B7-43B5-A106-4102A34B6A75}" srcOrd="7" destOrd="0" parTransId="{B5FBB3DD-A978-4A1E-860E-E56D7096944F}" sibTransId="{897D019A-4931-44DE-8817-86952E2925E8}"/>
    <dgm:cxn modelId="{3C4E9AEF-F8B6-4347-9E16-0913C05338F0}" type="presOf" srcId="{3E3C681F-78B4-424F-8D6A-4FBD459842DB}" destId="{0A1702EC-3E46-4B06-9254-494FA395981D}" srcOrd="0" destOrd="0" presId="urn:microsoft.com/office/officeart/2005/8/layout/cycle1"/>
    <dgm:cxn modelId="{53A3B8F0-DD08-4C61-91AA-6BA4380D7DA3}" srcId="{8E1255C9-F847-A440-83FF-7AA254CCB896}" destId="{E3AFCEE6-35E4-4615-AE5F-AC8B7E713470}" srcOrd="2" destOrd="0" parTransId="{325F6A08-786C-481E-9ABD-C473C2CE8E28}" sibTransId="{5D6B1C19-D73B-4992-AD0B-55ABFA90501C}"/>
    <dgm:cxn modelId="{D49B3DF3-F64F-4879-8A96-1FB0756127F0}" type="presOf" srcId="{8E1255C9-F847-A440-83FF-7AA254CCB896}" destId="{974F300E-4386-5845-9047-D2E50BE5B9DF}" srcOrd="0" destOrd="0" presId="urn:microsoft.com/office/officeart/2005/8/layout/cycle1"/>
    <dgm:cxn modelId="{132885F3-E2B1-4CAB-8BA5-8C5EFE8F908A}" type="presOf" srcId="{04910C07-C056-422C-9064-BA16CE0B9D01}" destId="{0FF25F0B-DC59-4D27-B4D2-C1E52DE39924}" srcOrd="0" destOrd="0" presId="urn:microsoft.com/office/officeart/2005/8/layout/cycle1"/>
    <dgm:cxn modelId="{46F75EFF-ECDC-4CD6-B56D-A4BA4ECC6FD9}" type="presOf" srcId="{09D887CA-D071-4760-9D4E-DB171991977D}" destId="{9C13075A-006D-4B4B-97B8-78023369D637}" srcOrd="0" destOrd="0" presId="urn:microsoft.com/office/officeart/2005/8/layout/cycle1"/>
    <dgm:cxn modelId="{79EB1237-5F24-451D-9E5A-D8990CC15905}" type="presParOf" srcId="{974F300E-4386-5845-9047-D2E50BE5B9DF}" destId="{BF1A72C0-4F23-214E-B2C0-EC3432C35438}" srcOrd="0" destOrd="0" presId="urn:microsoft.com/office/officeart/2005/8/layout/cycle1"/>
    <dgm:cxn modelId="{7A365FBF-D93C-4EE4-BA25-D6CC27C6E4D7}" type="presParOf" srcId="{974F300E-4386-5845-9047-D2E50BE5B9DF}" destId="{92DA8A36-05F4-4B4C-B207-6FB4CBC9688F}" srcOrd="1" destOrd="0" presId="urn:microsoft.com/office/officeart/2005/8/layout/cycle1"/>
    <dgm:cxn modelId="{D0FF97B7-7E77-408B-B393-663D1B00072C}" type="presParOf" srcId="{974F300E-4386-5845-9047-D2E50BE5B9DF}" destId="{2990F259-A510-7044-A15A-189FB55AE5CB}" srcOrd="2" destOrd="0" presId="urn:microsoft.com/office/officeart/2005/8/layout/cycle1"/>
    <dgm:cxn modelId="{A4EE66C6-3344-4E18-AC81-9CD994E8F5E2}" type="presParOf" srcId="{974F300E-4386-5845-9047-D2E50BE5B9DF}" destId="{5F64AAB2-2A8D-419D-892C-8D43C38F3214}" srcOrd="3" destOrd="0" presId="urn:microsoft.com/office/officeart/2005/8/layout/cycle1"/>
    <dgm:cxn modelId="{699F4A8D-B1DA-4E54-97C4-AB9669FD9C11}" type="presParOf" srcId="{974F300E-4386-5845-9047-D2E50BE5B9DF}" destId="{7E4FEF63-C924-44F6-8314-1EE5FF92512C}" srcOrd="4" destOrd="0" presId="urn:microsoft.com/office/officeart/2005/8/layout/cycle1"/>
    <dgm:cxn modelId="{663EA6DC-7DDF-4F96-8131-5CCB305FE933}" type="presParOf" srcId="{974F300E-4386-5845-9047-D2E50BE5B9DF}" destId="{0FF25F0B-DC59-4D27-B4D2-C1E52DE39924}" srcOrd="5" destOrd="0" presId="urn:microsoft.com/office/officeart/2005/8/layout/cycle1"/>
    <dgm:cxn modelId="{EA2E092B-3838-40D2-B71B-DA65854F1210}" type="presParOf" srcId="{974F300E-4386-5845-9047-D2E50BE5B9DF}" destId="{D2555FA0-803D-403D-A657-1D0F9601D08D}" srcOrd="6" destOrd="0" presId="urn:microsoft.com/office/officeart/2005/8/layout/cycle1"/>
    <dgm:cxn modelId="{988E1FF4-C0F4-427E-B6E4-7AC8F0AA8D30}" type="presParOf" srcId="{974F300E-4386-5845-9047-D2E50BE5B9DF}" destId="{4646BA12-BDC1-4818-B4C9-F98D1476B129}" srcOrd="7" destOrd="0" presId="urn:microsoft.com/office/officeart/2005/8/layout/cycle1"/>
    <dgm:cxn modelId="{0F20A8B7-C429-4116-9F1A-771438D2C286}" type="presParOf" srcId="{974F300E-4386-5845-9047-D2E50BE5B9DF}" destId="{5C75D32B-8D0B-43FC-A600-C1CF40DA0BA9}" srcOrd="8" destOrd="0" presId="urn:microsoft.com/office/officeart/2005/8/layout/cycle1"/>
    <dgm:cxn modelId="{4D2B8B67-665B-443F-A035-585C5240C6BA}" type="presParOf" srcId="{974F300E-4386-5845-9047-D2E50BE5B9DF}" destId="{A580E8CB-1DC5-4187-89A6-B70172E4E956}" srcOrd="9" destOrd="0" presId="urn:microsoft.com/office/officeart/2005/8/layout/cycle1"/>
    <dgm:cxn modelId="{B3894DE3-1E50-4B3F-8066-67D06E0978F8}" type="presParOf" srcId="{974F300E-4386-5845-9047-D2E50BE5B9DF}" destId="{F25F4C61-C45D-4A49-8CE3-9654C4DB155A}" srcOrd="10" destOrd="0" presId="urn:microsoft.com/office/officeart/2005/8/layout/cycle1"/>
    <dgm:cxn modelId="{75A01AA2-A251-40E0-9FD7-E6FA4D84041E}" type="presParOf" srcId="{974F300E-4386-5845-9047-D2E50BE5B9DF}" destId="{CB3CA28B-FE59-4F82-8487-E700ACF80135}" srcOrd="11" destOrd="0" presId="urn:microsoft.com/office/officeart/2005/8/layout/cycle1"/>
    <dgm:cxn modelId="{50801471-B765-472C-B127-86D891C8E4E3}" type="presParOf" srcId="{974F300E-4386-5845-9047-D2E50BE5B9DF}" destId="{5402DB68-C52D-456E-B904-DBDC3F135C47}" srcOrd="12" destOrd="0" presId="urn:microsoft.com/office/officeart/2005/8/layout/cycle1"/>
    <dgm:cxn modelId="{0F943A8D-0D18-4790-95BE-5F1CEFED0E93}" type="presParOf" srcId="{974F300E-4386-5845-9047-D2E50BE5B9DF}" destId="{54BCF6DD-584E-4274-85F2-304804F02FEE}" srcOrd="13" destOrd="0" presId="urn:microsoft.com/office/officeart/2005/8/layout/cycle1"/>
    <dgm:cxn modelId="{20759C4C-D417-4D3A-B236-5CF084955762}" type="presParOf" srcId="{974F300E-4386-5845-9047-D2E50BE5B9DF}" destId="{E3CE03A0-7193-4D2D-8BE6-DB805C2A66E0}" srcOrd="14" destOrd="0" presId="urn:microsoft.com/office/officeart/2005/8/layout/cycle1"/>
    <dgm:cxn modelId="{5DF41453-152D-427B-B31C-7088686D0955}" type="presParOf" srcId="{974F300E-4386-5845-9047-D2E50BE5B9DF}" destId="{726850AF-1B3F-41AB-8D30-DCF687FDAF09}" srcOrd="15" destOrd="0" presId="urn:microsoft.com/office/officeart/2005/8/layout/cycle1"/>
    <dgm:cxn modelId="{4F2D10F9-1515-4ECB-BA5C-85E4EF3B9D3C}" type="presParOf" srcId="{974F300E-4386-5845-9047-D2E50BE5B9DF}" destId="{2D03049E-AF35-45E8-8B81-A11B09C0886A}" srcOrd="16" destOrd="0" presId="urn:microsoft.com/office/officeart/2005/8/layout/cycle1"/>
    <dgm:cxn modelId="{154D9273-4AE7-4EB4-B3E2-3F8BE73C88F0}" type="presParOf" srcId="{974F300E-4386-5845-9047-D2E50BE5B9DF}" destId="{DABC39E6-CE57-41F7-A268-9A1D424FC0B0}" srcOrd="17" destOrd="0" presId="urn:microsoft.com/office/officeart/2005/8/layout/cycle1"/>
    <dgm:cxn modelId="{DC598A04-C821-4602-B6B9-D5DA1C4F89BC}" type="presParOf" srcId="{974F300E-4386-5845-9047-D2E50BE5B9DF}" destId="{92D63350-1775-4096-8215-1EDB374C80E9}" srcOrd="18" destOrd="0" presId="urn:microsoft.com/office/officeart/2005/8/layout/cycle1"/>
    <dgm:cxn modelId="{37DC610F-C7AC-4288-A16D-858B705F2A10}" type="presParOf" srcId="{974F300E-4386-5845-9047-D2E50BE5B9DF}" destId="{24A33152-AF1D-4502-8590-D07808DB015B}" srcOrd="19" destOrd="0" presId="urn:microsoft.com/office/officeart/2005/8/layout/cycle1"/>
    <dgm:cxn modelId="{C7DAD6D8-709F-41CD-922F-3FD869C6A703}" type="presParOf" srcId="{974F300E-4386-5845-9047-D2E50BE5B9DF}" destId="{9C13075A-006D-4B4B-97B8-78023369D637}" srcOrd="20" destOrd="0" presId="urn:microsoft.com/office/officeart/2005/8/layout/cycle1"/>
    <dgm:cxn modelId="{8266E03D-5B01-49C4-B82C-8470C1200553}" type="presParOf" srcId="{974F300E-4386-5845-9047-D2E50BE5B9DF}" destId="{1F7F2761-438A-4BD2-A039-BA4AEEAA02B8}" srcOrd="21" destOrd="0" presId="urn:microsoft.com/office/officeart/2005/8/layout/cycle1"/>
    <dgm:cxn modelId="{110DE7C9-EC56-426F-A78F-FEE730120275}" type="presParOf" srcId="{974F300E-4386-5845-9047-D2E50BE5B9DF}" destId="{3CB4C2C7-85BF-4260-B8CA-EDAA116D6DD0}" srcOrd="22" destOrd="0" presId="urn:microsoft.com/office/officeart/2005/8/layout/cycle1"/>
    <dgm:cxn modelId="{001BC93E-73B7-4397-B81E-AF1FB862A52A}" type="presParOf" srcId="{974F300E-4386-5845-9047-D2E50BE5B9DF}" destId="{A3A0B396-5FB5-42FF-ACC8-AEAA4B44B44B}" srcOrd="23" destOrd="0" presId="urn:microsoft.com/office/officeart/2005/8/layout/cycle1"/>
    <dgm:cxn modelId="{5E54EF59-7467-47AF-A370-5DA786252267}" type="presParOf" srcId="{974F300E-4386-5845-9047-D2E50BE5B9DF}" destId="{E7993C4B-B136-4075-A54F-38A45EF59D26}" srcOrd="24" destOrd="0" presId="urn:microsoft.com/office/officeart/2005/8/layout/cycle1"/>
    <dgm:cxn modelId="{20D78C2D-139A-464D-9B2E-2CEC426B0A3A}" type="presParOf" srcId="{974F300E-4386-5845-9047-D2E50BE5B9DF}" destId="{D3B7EDF9-4B7F-4F01-AE26-CFD256562AEE}" srcOrd="25" destOrd="0" presId="urn:microsoft.com/office/officeart/2005/8/layout/cycle1"/>
    <dgm:cxn modelId="{4FEF3AF6-6FAA-4280-95E5-3F53763203C6}" type="presParOf" srcId="{974F300E-4386-5845-9047-D2E50BE5B9DF}" destId="{7EF66174-CD9E-4809-A2A8-51AE8EA5D22E}" srcOrd="26" destOrd="0" presId="urn:microsoft.com/office/officeart/2005/8/layout/cycle1"/>
    <dgm:cxn modelId="{06BACD47-C508-4760-9B66-7F37A4A314BC}" type="presParOf" srcId="{974F300E-4386-5845-9047-D2E50BE5B9DF}" destId="{820F538D-67F6-45CF-86F2-7FFE6C8579A9}" srcOrd="27" destOrd="0" presId="urn:microsoft.com/office/officeart/2005/8/layout/cycle1"/>
    <dgm:cxn modelId="{CC187380-4501-4B60-845B-E2DE0ACE8267}" type="presParOf" srcId="{974F300E-4386-5845-9047-D2E50BE5B9DF}" destId="{0A1702EC-3E46-4B06-9254-494FA395981D}" srcOrd="28" destOrd="0" presId="urn:microsoft.com/office/officeart/2005/8/layout/cycle1"/>
    <dgm:cxn modelId="{3D1D7292-2A9C-474C-9AD6-8C3CFAD5B9CA}" type="presParOf" srcId="{974F300E-4386-5845-9047-D2E50BE5B9DF}" destId="{5E8851E8-F314-45D5-9BDD-953AA235864B}" srcOrd="29" destOrd="0" presId="urn:microsoft.com/office/officeart/2005/8/layout/cycle1"/>
    <dgm:cxn modelId="{B68817AC-6F82-47CD-BAEF-8BE89E0EBD8C}" type="presParOf" srcId="{974F300E-4386-5845-9047-D2E50BE5B9DF}" destId="{C1CDA7C9-BE61-458E-917F-C173DBEF8A14}" srcOrd="30" destOrd="0" presId="urn:microsoft.com/office/officeart/2005/8/layout/cycle1"/>
    <dgm:cxn modelId="{C190BBDD-CBFB-48B8-9550-BAC8AD6FF1FA}" type="presParOf" srcId="{974F300E-4386-5845-9047-D2E50BE5B9DF}" destId="{4B613170-D70C-442C-8BE9-DB53996F60F7}" srcOrd="31" destOrd="0" presId="urn:microsoft.com/office/officeart/2005/8/layout/cycle1"/>
    <dgm:cxn modelId="{2A1ADC20-7F48-419E-9774-1778193D5CC9}" type="presParOf" srcId="{974F300E-4386-5845-9047-D2E50BE5B9DF}" destId="{5B4E0E5C-6FEA-4202-9E5F-11476543C1C1}" srcOrd="32" destOrd="0" presId="urn:microsoft.com/office/officeart/2005/8/layout/cycle1"/>
    <dgm:cxn modelId="{485DD89E-212C-4606-91D5-5D73DDAF0644}" type="presParOf" srcId="{974F300E-4386-5845-9047-D2E50BE5B9DF}" destId="{FA711F4A-F783-49AE-B2D1-009FF8FB7B46}" srcOrd="33" destOrd="0" presId="urn:microsoft.com/office/officeart/2005/8/layout/cycle1"/>
    <dgm:cxn modelId="{F05D9C23-6C6D-476E-A62E-A22EE0F835FD}" type="presParOf" srcId="{974F300E-4386-5845-9047-D2E50BE5B9DF}" destId="{7CE2D5C2-BF13-4B9B-B84D-41D12C21571F}" srcOrd="34" destOrd="0" presId="urn:microsoft.com/office/officeart/2005/8/layout/cycle1"/>
    <dgm:cxn modelId="{5035204A-2537-434F-B5F3-C0459ED9D29B}" type="presParOf" srcId="{974F300E-4386-5845-9047-D2E50BE5B9DF}" destId="{F7950AF0-CCD6-45ED-88AF-D8D11A9D04E7}"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724DD0FA-F707-40F3-B072-49EECBE924C7}">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E7FA351-60A7-4B7B-B245-F33CA926A579}" type="parTrans" cxnId="{68961277-860E-440E-9AFF-61A033BD5C39}">
      <dgm:prSet/>
      <dgm:spPr/>
      <dgm:t>
        <a:bodyPr/>
        <a:lstStyle/>
        <a:p>
          <a:endParaRPr lang="en-US"/>
        </a:p>
      </dgm:t>
    </dgm:pt>
    <dgm:pt modelId="{E86366F6-A875-4FB8-8D4E-D6BF3815EBDE}" type="sibTrans" cxnId="{68961277-860E-440E-9AFF-61A033BD5C39}">
      <dgm:prSet/>
      <dgm:spPr/>
      <dgm:t>
        <a:bodyPr/>
        <a:lstStyle/>
        <a:p>
          <a:endParaRPr lang="en-US"/>
        </a:p>
      </dgm:t>
    </dgm:pt>
    <dgm:pt modelId="{BC5CD016-B2FE-4BC6-BB53-B39D9383C293}">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EC2F165-8031-4DFF-AF4C-6926733FDE32}" type="parTrans" cxnId="{C3ED5A91-98C8-48B7-8C1A-98E05933A23A}">
      <dgm:prSet/>
      <dgm:spPr/>
      <dgm:t>
        <a:bodyPr/>
        <a:lstStyle/>
        <a:p>
          <a:endParaRPr lang="en-US"/>
        </a:p>
      </dgm:t>
    </dgm:pt>
    <dgm:pt modelId="{4701D3E4-FA57-4D26-BA63-72C4781C3C67}" type="sibTrans" cxnId="{C3ED5A91-98C8-48B7-8C1A-98E05933A23A}">
      <dgm:prSet/>
      <dgm:spPr/>
      <dgm:t>
        <a:bodyPr/>
        <a:lstStyle/>
        <a:p>
          <a:endParaRPr lang="en-US"/>
        </a:p>
      </dgm:t>
    </dgm:pt>
    <dgm:pt modelId="{0D62D830-4481-4C35-9153-50E1A7888D28}">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0FEC533-0C0D-406F-AA5C-BC5965777230}" type="parTrans" cxnId="{F8666BBB-14F1-40D5-AB59-FEE0E8992D7E}">
      <dgm:prSet/>
      <dgm:spPr/>
      <dgm:t>
        <a:bodyPr/>
        <a:lstStyle/>
        <a:p>
          <a:endParaRPr lang="en-US"/>
        </a:p>
      </dgm:t>
    </dgm:pt>
    <dgm:pt modelId="{EC33C2A9-D393-401C-A947-1467C30AF1F7}" type="sibTrans" cxnId="{F8666BBB-14F1-40D5-AB59-FEE0E8992D7E}">
      <dgm:prSet/>
      <dgm:spPr/>
      <dgm:t>
        <a:bodyPr/>
        <a:lstStyle/>
        <a:p>
          <a:endParaRPr lang="en-US"/>
        </a:p>
      </dgm:t>
    </dgm:pt>
    <dgm:pt modelId="{4E530F8D-3ECC-48B4-A3B7-493EA80CB0DD}">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1A24CAE-6536-4D96-BC5F-09881FD77825}" type="parTrans" cxnId="{E18ACE30-B215-41C2-A7E7-31D4711F7E47}">
      <dgm:prSet/>
      <dgm:spPr/>
      <dgm:t>
        <a:bodyPr/>
        <a:lstStyle/>
        <a:p>
          <a:endParaRPr lang="en-US"/>
        </a:p>
      </dgm:t>
    </dgm:pt>
    <dgm:pt modelId="{1149A2DE-1D92-4FA9-A7C6-6E51325786F4}" type="sibTrans" cxnId="{E18ACE30-B215-41C2-A7E7-31D4711F7E47}">
      <dgm:prSet/>
      <dgm:spPr/>
      <dgm:t>
        <a:bodyPr/>
        <a:lstStyle/>
        <a:p>
          <a:endParaRPr lang="en-US"/>
        </a:p>
      </dgm:t>
    </dgm:pt>
    <dgm:pt modelId="{099828D6-CE79-4D86-A827-2DC6C2BB2798}">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6C5ADBE-9E9F-4216-89A6-579A7DBCE179}" type="parTrans" cxnId="{A3A28F72-4F64-4CF1-B10E-8A4758C0BB16}">
      <dgm:prSet/>
      <dgm:spPr/>
      <dgm:t>
        <a:bodyPr/>
        <a:lstStyle/>
        <a:p>
          <a:endParaRPr lang="en-US"/>
        </a:p>
      </dgm:t>
    </dgm:pt>
    <dgm:pt modelId="{7A178647-5300-4711-9724-C74CB05E6146}" type="sibTrans" cxnId="{A3A28F72-4F64-4CF1-B10E-8A4758C0BB16}">
      <dgm:prSet/>
      <dgm:spPr/>
      <dgm:t>
        <a:bodyPr/>
        <a:lstStyle/>
        <a:p>
          <a:endParaRPr lang="en-US"/>
        </a:p>
      </dgm:t>
    </dgm:pt>
    <dgm:pt modelId="{FABDB95F-EF9F-4CD1-A54B-0C309E4881F4}">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6102901-E21F-4A1F-A82F-6756761A4851}" type="parTrans" cxnId="{D39BFB87-2719-4CFD-9D2A-C8201B2E91B9}">
      <dgm:prSet/>
      <dgm:spPr/>
      <dgm:t>
        <a:bodyPr/>
        <a:lstStyle/>
        <a:p>
          <a:endParaRPr lang="en-US"/>
        </a:p>
      </dgm:t>
    </dgm:pt>
    <dgm:pt modelId="{FD0DAABA-11A1-4FBA-86C4-890576C947F7}" type="sibTrans" cxnId="{D39BFB87-2719-4CFD-9D2A-C8201B2E91B9}">
      <dgm:prSet/>
      <dgm:spPr/>
      <dgm:t>
        <a:bodyPr/>
        <a:lstStyle/>
        <a:p>
          <a:endParaRPr lang="en-US"/>
        </a:p>
      </dgm:t>
    </dgm:pt>
    <dgm:pt modelId="{547E2E6D-8874-46CB-A220-46907ADFC1DD}">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51C49E-9A16-4CA4-8D0E-FE9481787C5C}" type="parTrans" cxnId="{6797B021-881E-41A1-A397-C4B40AE14D9C}">
      <dgm:prSet/>
      <dgm:spPr/>
      <dgm:t>
        <a:bodyPr/>
        <a:lstStyle/>
        <a:p>
          <a:endParaRPr lang="en-US"/>
        </a:p>
      </dgm:t>
    </dgm:pt>
    <dgm:pt modelId="{8C8C6CDA-065B-4219-ABF2-9F6BE72E6D94}" type="sibTrans" cxnId="{6797B021-881E-41A1-A397-C4B40AE14D9C}">
      <dgm:prSet/>
      <dgm:spPr/>
      <dgm:t>
        <a:bodyPr/>
        <a:lstStyle/>
        <a:p>
          <a:endParaRPr lang="en-US"/>
        </a:p>
      </dgm:t>
    </dgm:pt>
    <dgm:pt modelId="{F4351E0A-6EF9-43C2-B774-38618D3745AA}">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AE8DFF1-8234-42FD-B2AA-71980737E37D}" type="parTrans" cxnId="{95BACE07-8879-460E-970C-3D0E365E1A11}">
      <dgm:prSet/>
      <dgm:spPr/>
      <dgm:t>
        <a:bodyPr/>
        <a:lstStyle/>
        <a:p>
          <a:endParaRPr lang="en-US"/>
        </a:p>
      </dgm:t>
    </dgm:pt>
    <dgm:pt modelId="{A22FB156-D301-4F68-B2CF-69AF4A941006}" type="sibTrans" cxnId="{95BACE07-8879-460E-970C-3D0E365E1A11}">
      <dgm:prSet/>
      <dgm:spPr/>
      <dgm:t>
        <a:bodyPr/>
        <a:lstStyle/>
        <a:p>
          <a:endParaRPr lang="en-US"/>
        </a:p>
      </dgm:t>
    </dgm:pt>
    <dgm:pt modelId="{0139BC42-532F-4BAB-96DC-D9230E98F5F3}">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57FAE24-9C4D-4645-87FD-DCE325B32F63}" type="parTrans" cxnId="{D1EBD98A-9BEC-46C0-A385-E01379F85EDB}">
      <dgm:prSet/>
      <dgm:spPr/>
      <dgm:t>
        <a:bodyPr/>
        <a:lstStyle/>
        <a:p>
          <a:endParaRPr lang="en-US"/>
        </a:p>
      </dgm:t>
    </dgm:pt>
    <dgm:pt modelId="{540DBFF5-FA40-4D27-8C47-44E8B7171F74}" type="sibTrans" cxnId="{D1EBD98A-9BEC-46C0-A385-E01379F85EDB}">
      <dgm:prSet/>
      <dgm:spPr/>
      <dgm:t>
        <a:bodyPr/>
        <a:lstStyle/>
        <a:p>
          <a:endParaRPr lang="en-US"/>
        </a:p>
      </dgm:t>
    </dgm:pt>
    <dgm:pt modelId="{3D88A088-B54E-4D08-8754-76FAA56DBF08}">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7BF5774-CBDE-4695-9516-148A9A947541}" type="parTrans" cxnId="{84055A6C-E2CA-4D4E-953B-DCFB9C708D6B}">
      <dgm:prSet/>
      <dgm:spPr/>
      <dgm:t>
        <a:bodyPr/>
        <a:lstStyle/>
        <a:p>
          <a:endParaRPr lang="en-US"/>
        </a:p>
      </dgm:t>
    </dgm:pt>
    <dgm:pt modelId="{C194C90F-6826-4024-A524-0C1401CDD4C2}" type="sibTrans" cxnId="{84055A6C-E2CA-4D4E-953B-DCFB9C708D6B}">
      <dgm:prSet/>
      <dgm:spPr/>
      <dgm:t>
        <a:bodyPr/>
        <a:lstStyle/>
        <a:p>
          <a:endParaRPr lang="en-US"/>
        </a:p>
      </dgm:t>
    </dgm:pt>
    <dgm:pt modelId="{4B2FD195-9B0E-4AFA-A3C5-15F100DFB4A9}">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D370E8D-710E-4FA2-BDA8-55B3D9A5F29A}" type="parTrans" cxnId="{4CCF269D-713C-4507-881A-BE5DCD65A6F0}">
      <dgm:prSet/>
      <dgm:spPr/>
      <dgm:t>
        <a:bodyPr/>
        <a:lstStyle/>
        <a:p>
          <a:endParaRPr lang="en-US"/>
        </a:p>
      </dgm:t>
    </dgm:pt>
    <dgm:pt modelId="{56F1D474-82C9-429C-B2F4-7A559531C526}" type="sibTrans" cxnId="{4CCF269D-713C-4507-881A-BE5DCD65A6F0}">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7B25853F-9CDB-4B6B-8C00-100917EFF053}" type="pres">
      <dgm:prSet presAssocID="{724DD0FA-F707-40F3-B072-49EECBE924C7}" presName="dummy" presStyleCnt="0"/>
      <dgm:spPr/>
    </dgm:pt>
    <dgm:pt modelId="{72207D39-6873-4B63-8123-53E2973026D6}" type="pres">
      <dgm:prSet presAssocID="{724DD0FA-F707-40F3-B072-49EECBE924C7}" presName="node" presStyleLbl="revTx" presStyleIdx="1" presStyleCnt="12" custScaleX="192316">
        <dgm:presLayoutVars>
          <dgm:bulletEnabled val="1"/>
        </dgm:presLayoutVars>
      </dgm:prSet>
      <dgm:spPr>
        <a:prstGeom prst="rect">
          <a:avLst/>
        </a:prstGeom>
      </dgm:spPr>
    </dgm:pt>
    <dgm:pt modelId="{A4304EB8-CE13-47F0-BF73-236FA6DFC01D}" type="pres">
      <dgm:prSet presAssocID="{E86366F6-A875-4FB8-8D4E-D6BF3815EBDE}"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7624712F-5441-4EFB-97ED-56C0B389E805}" type="pres">
      <dgm:prSet presAssocID="{BC5CD016-B2FE-4BC6-BB53-B39D9383C293}" presName="dummy" presStyleCnt="0"/>
      <dgm:spPr/>
    </dgm:pt>
    <dgm:pt modelId="{437A11CB-2E4A-4A58-95CE-1D35E663BA94}" type="pres">
      <dgm:prSet presAssocID="{BC5CD016-B2FE-4BC6-BB53-B39D9383C293}" presName="node" presStyleLbl="revTx" presStyleIdx="2" presStyleCnt="12" custScaleX="216806">
        <dgm:presLayoutVars>
          <dgm:bulletEnabled val="1"/>
        </dgm:presLayoutVars>
      </dgm:prSet>
      <dgm:spPr>
        <a:prstGeom prst="rect">
          <a:avLst/>
        </a:prstGeom>
      </dgm:spPr>
    </dgm:pt>
    <dgm:pt modelId="{27CF10A3-6565-4EA6-9F0A-0536434FE543}" type="pres">
      <dgm:prSet presAssocID="{4701D3E4-FA57-4D26-BA63-72C4781C3C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6CEA24BF-238E-4ADA-892B-9593AAAA5586}" type="pres">
      <dgm:prSet presAssocID="{0D62D830-4481-4C35-9153-50E1A7888D28}" presName="dummy" presStyleCnt="0"/>
      <dgm:spPr/>
    </dgm:pt>
    <dgm:pt modelId="{08A99C80-2722-4D5D-811E-1590B4F2206A}" type="pres">
      <dgm:prSet presAssocID="{0D62D830-4481-4C35-9153-50E1A7888D28}" presName="node" presStyleLbl="revTx" presStyleIdx="3" presStyleCnt="12" custScaleX="211950">
        <dgm:presLayoutVars>
          <dgm:bulletEnabled val="1"/>
        </dgm:presLayoutVars>
      </dgm:prSet>
      <dgm:spPr>
        <a:prstGeom prst="rect">
          <a:avLst/>
        </a:prstGeom>
      </dgm:spPr>
    </dgm:pt>
    <dgm:pt modelId="{DC6752E7-6440-4C56-B1E8-0301E7974813}" type="pres">
      <dgm:prSet presAssocID="{EC33C2A9-D393-401C-A947-1467C30AF1F7}"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F996A0F8-F04F-4E1E-947E-FACAA859E859}" type="pres">
      <dgm:prSet presAssocID="{4E530F8D-3ECC-48B4-A3B7-493EA80CB0DD}" presName="dummy" presStyleCnt="0"/>
      <dgm:spPr/>
    </dgm:pt>
    <dgm:pt modelId="{126C286A-7A58-4CE5-A519-1544D65E66FA}" type="pres">
      <dgm:prSet presAssocID="{4E530F8D-3ECC-48B4-A3B7-493EA80CB0DD}" presName="node" presStyleLbl="revTx" presStyleIdx="4" presStyleCnt="12" custScaleX="250719">
        <dgm:presLayoutVars>
          <dgm:bulletEnabled val="1"/>
        </dgm:presLayoutVars>
      </dgm:prSet>
      <dgm:spPr>
        <a:prstGeom prst="rect">
          <a:avLst/>
        </a:prstGeom>
      </dgm:spPr>
    </dgm:pt>
    <dgm:pt modelId="{8B882437-E68D-4D7A-A146-29FBAEAE029D}" type="pres">
      <dgm:prSet presAssocID="{1149A2DE-1D92-4FA9-A7C6-6E51325786F4}"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B506DE76-64CA-48C2-9867-6D16C3D1AD0E}" type="pres">
      <dgm:prSet presAssocID="{099828D6-CE79-4D86-A827-2DC6C2BB2798}" presName="dummy" presStyleCnt="0"/>
      <dgm:spPr/>
    </dgm:pt>
    <dgm:pt modelId="{9727F384-C1A0-4F6C-A0F0-130E4C728B4D}" type="pres">
      <dgm:prSet presAssocID="{099828D6-CE79-4D86-A827-2DC6C2BB2798}" presName="node" presStyleLbl="revTx" presStyleIdx="5" presStyleCnt="12" custScaleX="209410">
        <dgm:presLayoutVars>
          <dgm:bulletEnabled val="1"/>
        </dgm:presLayoutVars>
      </dgm:prSet>
      <dgm:spPr>
        <a:prstGeom prst="rect">
          <a:avLst/>
        </a:prstGeom>
      </dgm:spPr>
    </dgm:pt>
    <dgm:pt modelId="{95065D56-9D03-4804-8656-6C165EF30080}" type="pres">
      <dgm:prSet presAssocID="{7A178647-5300-4711-9724-C74CB05E6146}"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FA78142-6000-4E7A-B88C-013CBAB56F4A}" type="pres">
      <dgm:prSet presAssocID="{FABDB95F-EF9F-4CD1-A54B-0C309E4881F4}" presName="dummy" presStyleCnt="0"/>
      <dgm:spPr/>
    </dgm:pt>
    <dgm:pt modelId="{B2174A77-59C3-4ADC-88CC-BC6E9ADC8B30}" type="pres">
      <dgm:prSet presAssocID="{FABDB95F-EF9F-4CD1-A54B-0C309E4881F4}" presName="node" presStyleLbl="revTx" presStyleIdx="6" presStyleCnt="12" custScaleX="160431">
        <dgm:presLayoutVars>
          <dgm:bulletEnabled val="1"/>
        </dgm:presLayoutVars>
      </dgm:prSet>
      <dgm:spPr>
        <a:prstGeom prst="rect">
          <a:avLst/>
        </a:prstGeom>
      </dgm:spPr>
    </dgm:pt>
    <dgm:pt modelId="{B5F703CF-43DF-468E-8676-56C85A0FC13C}" type="pres">
      <dgm:prSet presAssocID="{FD0DAABA-11A1-4FBA-86C4-890576C947F7}"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A4E230E-3BB7-44A6-A269-C8C4EFAC814F}" type="pres">
      <dgm:prSet presAssocID="{547E2E6D-8874-46CB-A220-46907ADFC1DD}" presName="dummy" presStyleCnt="0"/>
      <dgm:spPr/>
    </dgm:pt>
    <dgm:pt modelId="{8E00C32A-A12A-4A32-85EB-0168CA054062}" type="pres">
      <dgm:prSet presAssocID="{547E2E6D-8874-46CB-A220-46907ADFC1DD}" presName="node" presStyleLbl="revTx" presStyleIdx="7" presStyleCnt="12" custScaleX="218258">
        <dgm:presLayoutVars>
          <dgm:bulletEnabled val="1"/>
        </dgm:presLayoutVars>
      </dgm:prSet>
      <dgm:spPr>
        <a:prstGeom prst="rect">
          <a:avLst/>
        </a:prstGeom>
      </dgm:spPr>
    </dgm:pt>
    <dgm:pt modelId="{9124B3D1-E378-4D91-ADC6-6CEC9B9ADC61}" type="pres">
      <dgm:prSet presAssocID="{8C8C6CDA-065B-4219-ABF2-9F6BE72E6D9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3C2E8FFD-F926-486E-98DC-2823AFF4B935}" type="pres">
      <dgm:prSet presAssocID="{F4351E0A-6EF9-43C2-B774-38618D3745AA}" presName="dummy" presStyleCnt="0"/>
      <dgm:spPr/>
    </dgm:pt>
    <dgm:pt modelId="{5BBFA9E0-F350-4AFA-BA11-15008D31D02C}" type="pres">
      <dgm:prSet presAssocID="{F4351E0A-6EF9-43C2-B774-38618D3745AA}" presName="node" presStyleLbl="revTx" presStyleIdx="8" presStyleCnt="12" custScaleX="221150">
        <dgm:presLayoutVars>
          <dgm:bulletEnabled val="1"/>
        </dgm:presLayoutVars>
      </dgm:prSet>
      <dgm:spPr>
        <a:prstGeom prst="rect">
          <a:avLst/>
        </a:prstGeom>
      </dgm:spPr>
    </dgm:pt>
    <dgm:pt modelId="{E519D80E-B584-4FD5-8279-57F5D3A65CA4}" type="pres">
      <dgm:prSet presAssocID="{A22FB156-D301-4F68-B2CF-69AF4A941006}"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53F0357-C36E-4197-A815-95F27C199337}" type="pres">
      <dgm:prSet presAssocID="{0139BC42-532F-4BAB-96DC-D9230E98F5F3}" presName="dummy" presStyleCnt="0"/>
      <dgm:spPr/>
    </dgm:pt>
    <dgm:pt modelId="{03CD3078-5438-4CEE-8EEB-50F24F0512D2}" type="pres">
      <dgm:prSet presAssocID="{0139BC42-532F-4BAB-96DC-D9230E98F5F3}" presName="node" presStyleLbl="revTx" presStyleIdx="9" presStyleCnt="12" custScaleX="223834">
        <dgm:presLayoutVars>
          <dgm:bulletEnabled val="1"/>
        </dgm:presLayoutVars>
      </dgm:prSet>
      <dgm:spPr>
        <a:prstGeom prst="rect">
          <a:avLst/>
        </a:prstGeom>
      </dgm:spPr>
    </dgm:pt>
    <dgm:pt modelId="{8289EC5C-7BA6-400A-867B-EAF72CF54485}" type="pres">
      <dgm:prSet presAssocID="{540DBFF5-FA40-4D27-8C47-44E8B7171F74}"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A253CF4A-4C98-46AA-8860-C80231F425DC}" type="pres">
      <dgm:prSet presAssocID="{3D88A088-B54E-4D08-8754-76FAA56DBF08}" presName="dummy" presStyleCnt="0"/>
      <dgm:spPr/>
    </dgm:pt>
    <dgm:pt modelId="{6582C0F5-F653-4B8C-9148-2E5B7CAF566A}" type="pres">
      <dgm:prSet presAssocID="{3D88A088-B54E-4D08-8754-76FAA56DBF08}" presName="node" presStyleLbl="revTx" presStyleIdx="10" presStyleCnt="12" custScaleX="204809">
        <dgm:presLayoutVars>
          <dgm:bulletEnabled val="1"/>
        </dgm:presLayoutVars>
      </dgm:prSet>
      <dgm:spPr>
        <a:prstGeom prst="rect">
          <a:avLst/>
        </a:prstGeom>
      </dgm:spPr>
    </dgm:pt>
    <dgm:pt modelId="{8726614E-96DC-420A-8F6B-ACEB405FAABC}" type="pres">
      <dgm:prSet presAssocID="{C194C90F-6826-4024-A524-0C1401CDD4C2}"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50F2781B-798D-4119-8CD9-B366A292C08E}" type="pres">
      <dgm:prSet presAssocID="{4B2FD195-9B0E-4AFA-A3C5-15F100DFB4A9}" presName="dummy" presStyleCnt="0"/>
      <dgm:spPr/>
    </dgm:pt>
    <dgm:pt modelId="{CBD8CFD4-B841-4511-BCD4-6523E41A6053}" type="pres">
      <dgm:prSet presAssocID="{4B2FD195-9B0E-4AFA-A3C5-15F100DFB4A9}" presName="node" presStyleLbl="revTx" presStyleIdx="11" presStyleCnt="12" custScaleX="91262" custRadScaleRad="100461" custRadScaleInc="-9508">
        <dgm:presLayoutVars>
          <dgm:bulletEnabled val="1"/>
        </dgm:presLayoutVars>
      </dgm:prSet>
      <dgm:spPr>
        <a:prstGeom prst="rect">
          <a:avLst/>
        </a:prstGeom>
      </dgm:spPr>
    </dgm:pt>
    <dgm:pt modelId="{C485CC18-9AA9-41EE-BD23-EDFA87D7A81A}" type="pres">
      <dgm:prSet presAssocID="{56F1D474-82C9-429C-B2F4-7A559531C526}"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9C77D07-D83B-461E-A209-B180ADF9FC95}" type="presOf" srcId="{1149A2DE-1D92-4FA9-A7C6-6E51325786F4}" destId="{8B882437-E68D-4D7A-A146-29FBAEAE029D}" srcOrd="0" destOrd="0" presId="urn:microsoft.com/office/officeart/2005/8/layout/cycle1"/>
    <dgm:cxn modelId="{95BACE07-8879-460E-970C-3D0E365E1A11}" srcId="{8E1255C9-F847-A440-83FF-7AA254CCB896}" destId="{F4351E0A-6EF9-43C2-B774-38618D3745AA}" srcOrd="8" destOrd="0" parTransId="{4AE8DFF1-8234-42FD-B2AA-71980737E37D}" sibTransId="{A22FB156-D301-4F68-B2CF-69AF4A941006}"/>
    <dgm:cxn modelId="{7B1BAE08-7F9D-4CCC-8BB6-C2918428C632}" type="presOf" srcId="{547E2E6D-8874-46CB-A220-46907ADFC1DD}" destId="{8E00C32A-A12A-4A32-85EB-0168CA054062}" srcOrd="0" destOrd="0" presId="urn:microsoft.com/office/officeart/2005/8/layout/cycle1"/>
    <dgm:cxn modelId="{2730531F-37AB-419A-9CF5-F610EDB79513}" type="presOf" srcId="{C194C90F-6826-4024-A524-0C1401CDD4C2}" destId="{8726614E-96DC-420A-8F6B-ACEB405FAABC}" srcOrd="0" destOrd="0" presId="urn:microsoft.com/office/officeart/2005/8/layout/cycle1"/>
    <dgm:cxn modelId="{6797B021-881E-41A1-A397-C4B40AE14D9C}" srcId="{8E1255C9-F847-A440-83FF-7AA254CCB896}" destId="{547E2E6D-8874-46CB-A220-46907ADFC1DD}" srcOrd="7" destOrd="0" parTransId="{1B51C49E-9A16-4CA4-8D0E-FE9481787C5C}" sibTransId="{8C8C6CDA-065B-4219-ABF2-9F6BE72E6D94}"/>
    <dgm:cxn modelId="{7290592D-E327-4C11-BA80-5EDB4454703E}" type="presOf" srcId="{BC5CD016-B2FE-4BC6-BB53-B39D9383C293}" destId="{437A11CB-2E4A-4A58-95CE-1D35E663BA94}" srcOrd="0" destOrd="0" presId="urn:microsoft.com/office/officeart/2005/8/layout/cycle1"/>
    <dgm:cxn modelId="{E18ACE30-B215-41C2-A7E7-31D4711F7E47}" srcId="{8E1255C9-F847-A440-83FF-7AA254CCB896}" destId="{4E530F8D-3ECC-48B4-A3B7-493EA80CB0DD}" srcOrd="4" destOrd="0" parTransId="{D1A24CAE-6536-4D96-BC5F-09881FD77825}" sibTransId="{1149A2DE-1D92-4FA9-A7C6-6E51325786F4}"/>
    <dgm:cxn modelId="{A5610A34-A453-4A34-BD78-3309C278A021}" type="presOf" srcId="{4B2FD195-9B0E-4AFA-A3C5-15F100DFB4A9}" destId="{CBD8CFD4-B841-4511-BCD4-6523E41A6053}" srcOrd="0" destOrd="0" presId="urn:microsoft.com/office/officeart/2005/8/layout/cycle1"/>
    <dgm:cxn modelId="{9C835639-C3C5-4467-B39B-413D2A6FA51C}" type="presOf" srcId="{7A178647-5300-4711-9724-C74CB05E6146}" destId="{95065D56-9D03-4804-8656-6C165EF3008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D773F53E-CF22-4B71-87CC-6C9DE0CF7471}" type="presOf" srcId="{EC33C2A9-D393-401C-A947-1467C30AF1F7}" destId="{DC6752E7-6440-4C56-B1E8-0301E7974813}" srcOrd="0" destOrd="0" presId="urn:microsoft.com/office/officeart/2005/8/layout/cycle1"/>
    <dgm:cxn modelId="{84055A6C-E2CA-4D4E-953B-DCFB9C708D6B}" srcId="{8E1255C9-F847-A440-83FF-7AA254CCB896}" destId="{3D88A088-B54E-4D08-8754-76FAA56DBF08}" srcOrd="10" destOrd="0" parTransId="{D7BF5774-CBDE-4695-9516-148A9A947541}" sibTransId="{C194C90F-6826-4024-A524-0C1401CDD4C2}"/>
    <dgm:cxn modelId="{A3A28F72-4F64-4CF1-B10E-8A4758C0BB16}" srcId="{8E1255C9-F847-A440-83FF-7AA254CCB896}" destId="{099828D6-CE79-4D86-A827-2DC6C2BB2798}" srcOrd="5" destOrd="0" parTransId="{A6C5ADBE-9E9F-4216-89A6-579A7DBCE179}" sibTransId="{7A178647-5300-4711-9724-C74CB05E6146}"/>
    <dgm:cxn modelId="{68961277-860E-440E-9AFF-61A033BD5C39}" srcId="{8E1255C9-F847-A440-83FF-7AA254CCB896}" destId="{724DD0FA-F707-40F3-B072-49EECBE924C7}" srcOrd="1" destOrd="0" parTransId="{2E7FA351-60A7-4B7B-B245-F33CA926A579}" sibTransId="{E86366F6-A875-4FB8-8D4E-D6BF3815EBDE}"/>
    <dgm:cxn modelId="{1E0C7277-0F96-4352-907A-DE5340EFD3F5}" type="presOf" srcId="{FD0DAABA-11A1-4FBA-86C4-890576C947F7}" destId="{B5F703CF-43DF-468E-8676-56C85A0FC13C}" srcOrd="0" destOrd="0" presId="urn:microsoft.com/office/officeart/2005/8/layout/cycle1"/>
    <dgm:cxn modelId="{5EBAA579-9E3A-4DBF-BFCE-2B520AEB8D33}" type="presOf" srcId="{56F1D474-82C9-429C-B2F4-7A559531C526}" destId="{C485CC18-9AA9-41EE-BD23-EDFA87D7A81A}" srcOrd="0" destOrd="0" presId="urn:microsoft.com/office/officeart/2005/8/layout/cycle1"/>
    <dgm:cxn modelId="{E785A779-83C6-455C-9359-2A59F49034BD}" type="presOf" srcId="{3D88A088-B54E-4D08-8754-76FAA56DBF08}" destId="{6582C0F5-F653-4B8C-9148-2E5B7CAF566A}" srcOrd="0" destOrd="0" presId="urn:microsoft.com/office/officeart/2005/8/layout/cycle1"/>
    <dgm:cxn modelId="{422EF882-56FA-4208-883F-461BC66DA382}" type="presOf" srcId="{12600BCB-5734-3F4B-9543-0CB09A3EC940}" destId="{92DA8A36-05F4-4B4C-B207-6FB4CBC9688F}" srcOrd="0" destOrd="0" presId="urn:microsoft.com/office/officeart/2005/8/layout/cycle1"/>
    <dgm:cxn modelId="{D39BFB87-2719-4CFD-9D2A-C8201B2E91B9}" srcId="{8E1255C9-F847-A440-83FF-7AA254CCB896}" destId="{FABDB95F-EF9F-4CD1-A54B-0C309E4881F4}" srcOrd="6" destOrd="0" parTransId="{76102901-E21F-4A1F-A82F-6756761A4851}" sibTransId="{FD0DAABA-11A1-4FBA-86C4-890576C947F7}"/>
    <dgm:cxn modelId="{D392CA88-00BB-45B7-B33B-B7B0F3240CF0}" type="presOf" srcId="{F4351E0A-6EF9-43C2-B774-38618D3745AA}" destId="{5BBFA9E0-F350-4AFA-BA11-15008D31D02C}" srcOrd="0" destOrd="0" presId="urn:microsoft.com/office/officeart/2005/8/layout/cycle1"/>
    <dgm:cxn modelId="{D1EBD98A-9BEC-46C0-A385-E01379F85EDB}" srcId="{8E1255C9-F847-A440-83FF-7AA254CCB896}" destId="{0139BC42-532F-4BAB-96DC-D9230E98F5F3}" srcOrd="9" destOrd="0" parTransId="{E57FAE24-9C4D-4645-87FD-DCE325B32F63}" sibTransId="{540DBFF5-FA40-4D27-8C47-44E8B7171F74}"/>
    <dgm:cxn modelId="{FBA5E28C-9990-477E-BFB4-2F2C4FB93347}" type="presOf" srcId="{8C8C6CDA-065B-4219-ABF2-9F6BE72E6D94}" destId="{9124B3D1-E378-4D91-ADC6-6CEC9B9ADC61}" srcOrd="0" destOrd="0" presId="urn:microsoft.com/office/officeart/2005/8/layout/cycle1"/>
    <dgm:cxn modelId="{A649078D-1EB4-47E2-A722-5697A0197291}" type="presOf" srcId="{4E530F8D-3ECC-48B4-A3B7-493EA80CB0DD}" destId="{126C286A-7A58-4CE5-A519-1544D65E66FA}" srcOrd="0" destOrd="0" presId="urn:microsoft.com/office/officeart/2005/8/layout/cycle1"/>
    <dgm:cxn modelId="{6831AF90-FF33-4031-850A-05B4CB1F7FD5}" type="presOf" srcId="{FABDB95F-EF9F-4CD1-A54B-0C309E4881F4}" destId="{B2174A77-59C3-4ADC-88CC-BC6E9ADC8B30}" srcOrd="0" destOrd="0" presId="urn:microsoft.com/office/officeart/2005/8/layout/cycle1"/>
    <dgm:cxn modelId="{C3ED5A91-98C8-48B7-8C1A-98E05933A23A}" srcId="{8E1255C9-F847-A440-83FF-7AA254CCB896}" destId="{BC5CD016-B2FE-4BC6-BB53-B39D9383C293}" srcOrd="2" destOrd="0" parTransId="{3EC2F165-8031-4DFF-AF4C-6926733FDE32}" sibTransId="{4701D3E4-FA57-4D26-BA63-72C4781C3C67}"/>
    <dgm:cxn modelId="{4A5AE694-CB6C-485D-8DDE-F28C9D2445C6}" type="presOf" srcId="{8E1255C9-F847-A440-83FF-7AA254CCB896}" destId="{974F300E-4386-5845-9047-D2E50BE5B9DF}" srcOrd="0" destOrd="0" presId="urn:microsoft.com/office/officeart/2005/8/layout/cycle1"/>
    <dgm:cxn modelId="{F3215398-F33E-499E-BA4B-89157E8A8FB4}" type="presOf" srcId="{099828D6-CE79-4D86-A827-2DC6C2BB2798}" destId="{9727F384-C1A0-4F6C-A0F0-130E4C728B4D}" srcOrd="0" destOrd="0" presId="urn:microsoft.com/office/officeart/2005/8/layout/cycle1"/>
    <dgm:cxn modelId="{A5EED69C-D925-41DF-8C42-58244C614F75}" type="presOf" srcId="{540DBFF5-FA40-4D27-8C47-44E8B7171F74}" destId="{8289EC5C-7BA6-400A-867B-EAF72CF54485}" srcOrd="0" destOrd="0" presId="urn:microsoft.com/office/officeart/2005/8/layout/cycle1"/>
    <dgm:cxn modelId="{4CCF269D-713C-4507-881A-BE5DCD65A6F0}" srcId="{8E1255C9-F847-A440-83FF-7AA254CCB896}" destId="{4B2FD195-9B0E-4AFA-A3C5-15F100DFB4A9}" srcOrd="11" destOrd="0" parTransId="{DD370E8D-710E-4FA2-BDA8-55B3D9A5F29A}" sibTransId="{56F1D474-82C9-429C-B2F4-7A559531C526}"/>
    <dgm:cxn modelId="{95B204A1-A510-4278-BC82-518352F6CA3A}" type="presOf" srcId="{0D62D830-4481-4C35-9153-50E1A7888D28}" destId="{08A99C80-2722-4D5D-811E-1590B4F2206A}" srcOrd="0" destOrd="0" presId="urn:microsoft.com/office/officeart/2005/8/layout/cycle1"/>
    <dgm:cxn modelId="{3C905DA2-C1F0-4EA0-BC5D-C68F27CADB75}" type="presOf" srcId="{E86366F6-A875-4FB8-8D4E-D6BF3815EBDE}" destId="{A4304EB8-CE13-47F0-BF73-236FA6DFC01D}" srcOrd="0" destOrd="0" presId="urn:microsoft.com/office/officeart/2005/8/layout/cycle1"/>
    <dgm:cxn modelId="{5F2A16A9-6B9D-4E1C-B77A-85F8CDD3033F}" type="presOf" srcId="{4701D3E4-FA57-4D26-BA63-72C4781C3C67}" destId="{27CF10A3-6565-4EA6-9F0A-0536434FE543}" srcOrd="0" destOrd="0" presId="urn:microsoft.com/office/officeart/2005/8/layout/cycle1"/>
    <dgm:cxn modelId="{AFFD06AB-B561-4655-B6B0-2A69CE2458CA}" type="presOf" srcId="{0139BC42-532F-4BAB-96DC-D9230E98F5F3}" destId="{03CD3078-5438-4CEE-8EEB-50F24F0512D2}" srcOrd="0" destOrd="0" presId="urn:microsoft.com/office/officeart/2005/8/layout/cycle1"/>
    <dgm:cxn modelId="{2D033DB5-517F-4841-8C04-2D1F8D1DF831}" type="presOf" srcId="{B6065800-F57E-6842-B73C-614AFBC2DE05}" destId="{2990F259-A510-7044-A15A-189FB55AE5CB}" srcOrd="0" destOrd="0" presId="urn:microsoft.com/office/officeart/2005/8/layout/cycle1"/>
    <dgm:cxn modelId="{F8666BBB-14F1-40D5-AB59-FEE0E8992D7E}" srcId="{8E1255C9-F847-A440-83FF-7AA254CCB896}" destId="{0D62D830-4481-4C35-9153-50E1A7888D28}" srcOrd="3" destOrd="0" parTransId="{30FEC533-0C0D-406F-AA5C-BC5965777230}" sibTransId="{EC33C2A9-D393-401C-A947-1467C30AF1F7}"/>
    <dgm:cxn modelId="{B9C886C3-1F85-4748-8EBE-DEAD8A6A3666}" type="presOf" srcId="{724DD0FA-F707-40F3-B072-49EECBE924C7}" destId="{72207D39-6873-4B63-8123-53E2973026D6}" srcOrd="0" destOrd="0" presId="urn:microsoft.com/office/officeart/2005/8/layout/cycle1"/>
    <dgm:cxn modelId="{34E677F2-22AD-4C26-BC74-44E0D103E7C2}" type="presOf" srcId="{A22FB156-D301-4F68-B2CF-69AF4A941006}" destId="{E519D80E-B584-4FD5-8279-57F5D3A65CA4}" srcOrd="0" destOrd="0" presId="urn:microsoft.com/office/officeart/2005/8/layout/cycle1"/>
    <dgm:cxn modelId="{F14F40B5-03F4-4B5F-AA27-32E69243D89D}" type="presParOf" srcId="{974F300E-4386-5845-9047-D2E50BE5B9DF}" destId="{BF1A72C0-4F23-214E-B2C0-EC3432C35438}" srcOrd="0" destOrd="0" presId="urn:microsoft.com/office/officeart/2005/8/layout/cycle1"/>
    <dgm:cxn modelId="{681E0CEA-4D75-45B8-9EEF-E7249B02D62E}" type="presParOf" srcId="{974F300E-4386-5845-9047-D2E50BE5B9DF}" destId="{92DA8A36-05F4-4B4C-B207-6FB4CBC9688F}" srcOrd="1" destOrd="0" presId="urn:microsoft.com/office/officeart/2005/8/layout/cycle1"/>
    <dgm:cxn modelId="{BD48BD61-89EE-4A64-9060-2BC2E30815A2}" type="presParOf" srcId="{974F300E-4386-5845-9047-D2E50BE5B9DF}" destId="{2990F259-A510-7044-A15A-189FB55AE5CB}" srcOrd="2" destOrd="0" presId="urn:microsoft.com/office/officeart/2005/8/layout/cycle1"/>
    <dgm:cxn modelId="{2E7559E2-9588-4E32-B23F-F1562E059E2A}" type="presParOf" srcId="{974F300E-4386-5845-9047-D2E50BE5B9DF}" destId="{7B25853F-9CDB-4B6B-8C00-100917EFF053}" srcOrd="3" destOrd="0" presId="urn:microsoft.com/office/officeart/2005/8/layout/cycle1"/>
    <dgm:cxn modelId="{9A20C9F4-17F6-48F9-95B7-42132F48369B}" type="presParOf" srcId="{974F300E-4386-5845-9047-D2E50BE5B9DF}" destId="{72207D39-6873-4B63-8123-53E2973026D6}" srcOrd="4" destOrd="0" presId="urn:microsoft.com/office/officeart/2005/8/layout/cycle1"/>
    <dgm:cxn modelId="{0B0652D6-2BFE-43F8-B229-5B159E1B7800}" type="presParOf" srcId="{974F300E-4386-5845-9047-D2E50BE5B9DF}" destId="{A4304EB8-CE13-47F0-BF73-236FA6DFC01D}" srcOrd="5" destOrd="0" presId="urn:microsoft.com/office/officeart/2005/8/layout/cycle1"/>
    <dgm:cxn modelId="{60D92710-DB49-4B28-BFAC-7CC56042E121}" type="presParOf" srcId="{974F300E-4386-5845-9047-D2E50BE5B9DF}" destId="{7624712F-5441-4EFB-97ED-56C0B389E805}" srcOrd="6" destOrd="0" presId="urn:microsoft.com/office/officeart/2005/8/layout/cycle1"/>
    <dgm:cxn modelId="{A9046BCF-8A47-40F2-B7C6-C31F87ECED7A}" type="presParOf" srcId="{974F300E-4386-5845-9047-D2E50BE5B9DF}" destId="{437A11CB-2E4A-4A58-95CE-1D35E663BA94}" srcOrd="7" destOrd="0" presId="urn:microsoft.com/office/officeart/2005/8/layout/cycle1"/>
    <dgm:cxn modelId="{F107E228-0853-4E10-BA22-2AD8A9F8050B}" type="presParOf" srcId="{974F300E-4386-5845-9047-D2E50BE5B9DF}" destId="{27CF10A3-6565-4EA6-9F0A-0536434FE543}" srcOrd="8" destOrd="0" presId="urn:microsoft.com/office/officeart/2005/8/layout/cycle1"/>
    <dgm:cxn modelId="{06E1A709-A475-4516-9104-CAF3585F0189}" type="presParOf" srcId="{974F300E-4386-5845-9047-D2E50BE5B9DF}" destId="{6CEA24BF-238E-4ADA-892B-9593AAAA5586}" srcOrd="9" destOrd="0" presId="urn:microsoft.com/office/officeart/2005/8/layout/cycle1"/>
    <dgm:cxn modelId="{C75AE19B-9041-4705-9F79-A5369B34F0F9}" type="presParOf" srcId="{974F300E-4386-5845-9047-D2E50BE5B9DF}" destId="{08A99C80-2722-4D5D-811E-1590B4F2206A}" srcOrd="10" destOrd="0" presId="urn:microsoft.com/office/officeart/2005/8/layout/cycle1"/>
    <dgm:cxn modelId="{A8156DB6-BE5F-44E5-98A7-237661E4D1F2}" type="presParOf" srcId="{974F300E-4386-5845-9047-D2E50BE5B9DF}" destId="{DC6752E7-6440-4C56-B1E8-0301E7974813}" srcOrd="11" destOrd="0" presId="urn:microsoft.com/office/officeart/2005/8/layout/cycle1"/>
    <dgm:cxn modelId="{5A3D1FC3-EF34-40E8-BC90-9373098E1B4A}" type="presParOf" srcId="{974F300E-4386-5845-9047-D2E50BE5B9DF}" destId="{F996A0F8-F04F-4E1E-947E-FACAA859E859}" srcOrd="12" destOrd="0" presId="urn:microsoft.com/office/officeart/2005/8/layout/cycle1"/>
    <dgm:cxn modelId="{C85D4942-126D-438A-94AE-D1FDEE4C15D6}" type="presParOf" srcId="{974F300E-4386-5845-9047-D2E50BE5B9DF}" destId="{126C286A-7A58-4CE5-A519-1544D65E66FA}" srcOrd="13" destOrd="0" presId="urn:microsoft.com/office/officeart/2005/8/layout/cycle1"/>
    <dgm:cxn modelId="{C3513C1D-C2DD-496E-9330-408781A8CC4D}" type="presParOf" srcId="{974F300E-4386-5845-9047-D2E50BE5B9DF}" destId="{8B882437-E68D-4D7A-A146-29FBAEAE029D}" srcOrd="14" destOrd="0" presId="urn:microsoft.com/office/officeart/2005/8/layout/cycle1"/>
    <dgm:cxn modelId="{34478BA5-0D7F-439A-8104-C070B97926B9}" type="presParOf" srcId="{974F300E-4386-5845-9047-D2E50BE5B9DF}" destId="{B506DE76-64CA-48C2-9867-6D16C3D1AD0E}" srcOrd="15" destOrd="0" presId="urn:microsoft.com/office/officeart/2005/8/layout/cycle1"/>
    <dgm:cxn modelId="{680EBAB1-2F5B-4F1F-AE51-E7881091F2D5}" type="presParOf" srcId="{974F300E-4386-5845-9047-D2E50BE5B9DF}" destId="{9727F384-C1A0-4F6C-A0F0-130E4C728B4D}" srcOrd="16" destOrd="0" presId="urn:microsoft.com/office/officeart/2005/8/layout/cycle1"/>
    <dgm:cxn modelId="{10F8AFE4-040E-4CFD-BE12-70FBD266D2F2}" type="presParOf" srcId="{974F300E-4386-5845-9047-D2E50BE5B9DF}" destId="{95065D56-9D03-4804-8656-6C165EF30080}" srcOrd="17" destOrd="0" presId="urn:microsoft.com/office/officeart/2005/8/layout/cycle1"/>
    <dgm:cxn modelId="{F87B114C-9C92-4AC0-99CF-ADEE62CF4DA4}" type="presParOf" srcId="{974F300E-4386-5845-9047-D2E50BE5B9DF}" destId="{4FA78142-6000-4E7A-B88C-013CBAB56F4A}" srcOrd="18" destOrd="0" presId="urn:microsoft.com/office/officeart/2005/8/layout/cycle1"/>
    <dgm:cxn modelId="{C56950A2-2EBA-473E-984E-19BF030E7C09}" type="presParOf" srcId="{974F300E-4386-5845-9047-D2E50BE5B9DF}" destId="{B2174A77-59C3-4ADC-88CC-BC6E9ADC8B30}" srcOrd="19" destOrd="0" presId="urn:microsoft.com/office/officeart/2005/8/layout/cycle1"/>
    <dgm:cxn modelId="{4C5A1A28-F316-4AB2-94CD-83BDF046326C}" type="presParOf" srcId="{974F300E-4386-5845-9047-D2E50BE5B9DF}" destId="{B5F703CF-43DF-468E-8676-56C85A0FC13C}" srcOrd="20" destOrd="0" presId="urn:microsoft.com/office/officeart/2005/8/layout/cycle1"/>
    <dgm:cxn modelId="{B0630BBB-7FA7-4B9F-8B00-01F8F59137E8}" type="presParOf" srcId="{974F300E-4386-5845-9047-D2E50BE5B9DF}" destId="{5A4E230E-3BB7-44A6-A269-C8C4EFAC814F}" srcOrd="21" destOrd="0" presId="urn:microsoft.com/office/officeart/2005/8/layout/cycle1"/>
    <dgm:cxn modelId="{E6778E2E-0E80-494D-9E86-EEE907C1BC07}" type="presParOf" srcId="{974F300E-4386-5845-9047-D2E50BE5B9DF}" destId="{8E00C32A-A12A-4A32-85EB-0168CA054062}" srcOrd="22" destOrd="0" presId="urn:microsoft.com/office/officeart/2005/8/layout/cycle1"/>
    <dgm:cxn modelId="{7602F043-D3E4-4CFD-B06B-6763AF3CAB3F}" type="presParOf" srcId="{974F300E-4386-5845-9047-D2E50BE5B9DF}" destId="{9124B3D1-E378-4D91-ADC6-6CEC9B9ADC61}" srcOrd="23" destOrd="0" presId="urn:microsoft.com/office/officeart/2005/8/layout/cycle1"/>
    <dgm:cxn modelId="{B2F45B41-C36E-408D-96CC-E1DC548A6418}" type="presParOf" srcId="{974F300E-4386-5845-9047-D2E50BE5B9DF}" destId="{3C2E8FFD-F926-486E-98DC-2823AFF4B935}" srcOrd="24" destOrd="0" presId="urn:microsoft.com/office/officeart/2005/8/layout/cycle1"/>
    <dgm:cxn modelId="{4550B5EA-A491-447C-8C82-67695A3F4B3C}" type="presParOf" srcId="{974F300E-4386-5845-9047-D2E50BE5B9DF}" destId="{5BBFA9E0-F350-4AFA-BA11-15008D31D02C}" srcOrd="25" destOrd="0" presId="urn:microsoft.com/office/officeart/2005/8/layout/cycle1"/>
    <dgm:cxn modelId="{7273B482-71CA-4D6F-A088-17F6D8FE3DB1}" type="presParOf" srcId="{974F300E-4386-5845-9047-D2E50BE5B9DF}" destId="{E519D80E-B584-4FD5-8279-57F5D3A65CA4}" srcOrd="26" destOrd="0" presId="urn:microsoft.com/office/officeart/2005/8/layout/cycle1"/>
    <dgm:cxn modelId="{6491182E-7DEF-4D61-B88C-FB29D1641206}" type="presParOf" srcId="{974F300E-4386-5845-9047-D2E50BE5B9DF}" destId="{453F0357-C36E-4197-A815-95F27C199337}" srcOrd="27" destOrd="0" presId="urn:microsoft.com/office/officeart/2005/8/layout/cycle1"/>
    <dgm:cxn modelId="{5B235034-1920-4BCE-8E7A-922D1B34D2C6}" type="presParOf" srcId="{974F300E-4386-5845-9047-D2E50BE5B9DF}" destId="{03CD3078-5438-4CEE-8EEB-50F24F0512D2}" srcOrd="28" destOrd="0" presId="urn:microsoft.com/office/officeart/2005/8/layout/cycle1"/>
    <dgm:cxn modelId="{42476425-6546-4C38-AB91-04A813F32B2D}" type="presParOf" srcId="{974F300E-4386-5845-9047-D2E50BE5B9DF}" destId="{8289EC5C-7BA6-400A-867B-EAF72CF54485}" srcOrd="29" destOrd="0" presId="urn:microsoft.com/office/officeart/2005/8/layout/cycle1"/>
    <dgm:cxn modelId="{BD562B21-E841-43D8-BF6C-A4AAFE554C75}" type="presParOf" srcId="{974F300E-4386-5845-9047-D2E50BE5B9DF}" destId="{A253CF4A-4C98-46AA-8860-C80231F425DC}" srcOrd="30" destOrd="0" presId="urn:microsoft.com/office/officeart/2005/8/layout/cycle1"/>
    <dgm:cxn modelId="{A6867270-4E76-4C57-8580-EE992D50CCB7}" type="presParOf" srcId="{974F300E-4386-5845-9047-D2E50BE5B9DF}" destId="{6582C0F5-F653-4B8C-9148-2E5B7CAF566A}" srcOrd="31" destOrd="0" presId="urn:microsoft.com/office/officeart/2005/8/layout/cycle1"/>
    <dgm:cxn modelId="{5C2A6330-30AC-4BBD-84F5-6A48A6F336C6}" type="presParOf" srcId="{974F300E-4386-5845-9047-D2E50BE5B9DF}" destId="{8726614E-96DC-420A-8F6B-ACEB405FAABC}" srcOrd="32" destOrd="0" presId="urn:microsoft.com/office/officeart/2005/8/layout/cycle1"/>
    <dgm:cxn modelId="{FBA853BE-3520-49CF-A354-A17B7B23762A}" type="presParOf" srcId="{974F300E-4386-5845-9047-D2E50BE5B9DF}" destId="{50F2781B-798D-4119-8CD9-B366A292C08E}" srcOrd="33" destOrd="0" presId="urn:microsoft.com/office/officeart/2005/8/layout/cycle1"/>
    <dgm:cxn modelId="{C89E7E1B-1A6B-4FF7-9510-6B80A97370BD}" type="presParOf" srcId="{974F300E-4386-5845-9047-D2E50BE5B9DF}" destId="{CBD8CFD4-B841-4511-BCD4-6523E41A6053}" srcOrd="34" destOrd="0" presId="urn:microsoft.com/office/officeart/2005/8/layout/cycle1"/>
    <dgm:cxn modelId="{41ECEBCC-5A8A-40DF-810A-EECE1F868907}" type="presParOf" srcId="{974F300E-4386-5845-9047-D2E50BE5B9DF}" destId="{C485CC18-9AA9-41EE-BD23-EDFA87D7A81A}"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730BF40B-5CE9-4BC7-9BAE-FB536AA9DE4D}" type="presOf" srcId="{B6065800-F57E-6842-B73C-614AFBC2DE05}" destId="{2990F259-A510-7044-A15A-189FB55AE5CB}" srcOrd="0" destOrd="0" presId="urn:microsoft.com/office/officeart/2005/8/layout/cycle1"/>
    <dgm:cxn modelId="{9E2F2A1A-D771-4E12-8F31-CACCBA1781E7}" type="presOf" srcId="{956E8FD4-551A-0A40-9B8E-75EF16785817}" destId="{ED222A40-1059-3345-AD49-855C25E47BE8}"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AAC7DD25-5ADB-4A4C-BF5B-E0D903655443}" type="presOf" srcId="{F7188126-6417-5E4E-AEC3-96B93D7AF95B}" destId="{A03A567C-81C1-5D48-A8D8-13AC95079D6E}" srcOrd="0" destOrd="0" presId="urn:microsoft.com/office/officeart/2005/8/layout/cycle1"/>
    <dgm:cxn modelId="{CBB0D832-AEE3-45DE-8822-D59105D8D5E4}" type="presOf" srcId="{12600BCB-5734-3F4B-9543-0CB09A3EC940}" destId="{92DA8A36-05F4-4B4C-B207-6FB4CBC9688F}" srcOrd="0" destOrd="0" presId="urn:microsoft.com/office/officeart/2005/8/layout/cycle1"/>
    <dgm:cxn modelId="{37ADC733-993D-4052-A55C-366F0202D378}" type="presOf" srcId="{3919AF97-A657-C24C-8FEF-CDFE69FAD766}" destId="{4CDF93A6-30AC-5049-921D-2336D88B6C8C}" srcOrd="0" destOrd="0" presId="urn:microsoft.com/office/officeart/2005/8/layout/cycle1"/>
    <dgm:cxn modelId="{42C45E36-A37B-492D-8AC5-547C1C0FE161}" type="presOf" srcId="{C16F2B15-09EF-2641-AECC-6EB87CD786D6}" destId="{5FCD605C-912A-4041-B996-B403716CA487}" srcOrd="0" destOrd="0" presId="urn:microsoft.com/office/officeart/2005/8/layout/cycle1"/>
    <dgm:cxn modelId="{B70D0C39-CE0F-42A8-8927-044FCA18AA76}" type="presOf" srcId="{808C204C-6765-C247-B952-F88465CBE46F}" destId="{8EF6DDEE-72DC-714C-A05F-3C4CBC43E8B1}"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10B6333C-B504-4D60-9267-0CDD759D2922}" type="presOf" srcId="{753CC65B-9A29-7147-A2D0-98426981BDB6}" destId="{3EB43849-CDAA-6542-A0ED-A2364BFE5183}"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1EA7D85B-1474-416C-BBF0-094EC5DD740E}" type="presOf" srcId="{2FA9EF7D-C744-714A-9360-CF1CAE2B314A}" destId="{7011ABDE-921D-CC4A-A812-98D8BC216768}" srcOrd="0" destOrd="0" presId="urn:microsoft.com/office/officeart/2005/8/layout/cycle1"/>
    <dgm:cxn modelId="{B85F0166-B680-4677-BCD5-80FAF66582F5}" type="presOf" srcId="{A5AEBEE1-F539-EC40-91AD-147C5AEE6F58}" destId="{9C0B38ED-69AF-1742-B03C-44F628081988}" srcOrd="0" destOrd="0" presId="urn:microsoft.com/office/officeart/2005/8/layout/cycle1"/>
    <dgm:cxn modelId="{4FC91E6E-4406-468C-87ED-A746CA923225}" type="presOf" srcId="{6F4808C3-C7D0-224B-B4C4-5DDEB9906496}" destId="{97C00218-34C1-5146-826D-31FE35FA5017}"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E65C7695-DEBF-CB43-AE8A-CCE0350281FC}" srcId="{8E1255C9-F847-A440-83FF-7AA254CCB896}" destId="{4584B37E-B9E6-8B4B-B617-0935A3BE700D}" srcOrd="5" destOrd="0" parTransId="{DAB29195-28CC-474C-BBA8-8848194865F9}" sibTransId="{956E8FD4-551A-0A40-9B8E-75EF16785817}"/>
    <dgm:cxn modelId="{CDC54298-C82D-4EC2-AF44-A1A90E91E29B}" type="presOf" srcId="{7E56E222-E760-BB44-B344-1990E1501858}" destId="{B4887613-2C8E-6048-BE4F-C6593EEA02B6}" srcOrd="0" destOrd="0" presId="urn:microsoft.com/office/officeart/2005/8/layout/cycle1"/>
    <dgm:cxn modelId="{DF719D9C-935F-4E57-8C8F-EB753F8C24CA}" type="presOf" srcId="{A150C2D3-19FD-1442-B926-76D1AF293750}" destId="{6EF3A9E6-F5F9-C84D-A088-29BA6973AC84}" srcOrd="0" destOrd="0" presId="urn:microsoft.com/office/officeart/2005/8/layout/cycle1"/>
    <dgm:cxn modelId="{F0523AB5-84F4-47F9-90BB-F097251F7FC8}" type="presOf" srcId="{8E1255C9-F847-A440-83FF-7AA254CCB896}" destId="{974F300E-4386-5845-9047-D2E50BE5B9DF}"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2AF15AC5-2AF8-4191-91FC-8A687E1971EB}" type="presOf" srcId="{7DD749AC-A666-F745-A030-2FAE8CB25167}" destId="{C105699B-8FB2-A741-A50C-5CCB2285D0C7}"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57090DC7-EA28-4F7F-A18B-90547E4AFB3C}" type="presOf" srcId="{7F624F2B-FDF2-064E-A113-8ACD76FBB911}" destId="{58A8FDD3-53A8-B64E-A8CF-56CB16DD1561}" srcOrd="0" destOrd="0" presId="urn:microsoft.com/office/officeart/2005/8/layout/cycle1"/>
    <dgm:cxn modelId="{A314C4C9-B25D-4773-ABE6-24383B46C519}" type="presOf" srcId="{14D4E93F-049A-3C4B-AC51-98238007908B}" destId="{D4CC7CA4-90CA-C44A-80C6-5F4700CEE084}" srcOrd="0" destOrd="0" presId="urn:microsoft.com/office/officeart/2005/8/layout/cycle1"/>
    <dgm:cxn modelId="{28C834CC-9404-4EAA-94E5-7AC246B156DF}" type="presOf" srcId="{5D624582-EA17-E941-8868-4692E0260FE8}" destId="{BC2D0E1C-471D-7E42-82F1-D17C1CE939AE}" srcOrd="0" destOrd="0" presId="urn:microsoft.com/office/officeart/2005/8/layout/cycle1"/>
    <dgm:cxn modelId="{1A00EACF-83BB-4D34-8250-09F025233693}" type="presOf" srcId="{5F59F7B6-41A1-5E4E-9B55-45D980CBBD04}" destId="{7E13332C-B56D-A940-B9D8-EF62C0148D0D}" srcOrd="0" destOrd="0" presId="urn:microsoft.com/office/officeart/2005/8/layout/cycle1"/>
    <dgm:cxn modelId="{775FA0D2-D5C2-470A-84C7-DF415166C4AE}" type="presOf" srcId="{C662D955-A480-8345-ACB2-6F958B5C1888}" destId="{D1865973-AFE4-A943-BF2C-DC5AFBD39F55}" srcOrd="0" destOrd="0" presId="urn:microsoft.com/office/officeart/2005/8/layout/cycle1"/>
    <dgm:cxn modelId="{2C25CDD8-FF4D-4B7E-85F5-9F63E457657F}" type="presOf" srcId="{8312C998-D541-C24F-B406-4BE6B9523883}" destId="{F71C92C7-1F11-9943-86A3-AC589F620D1F}" srcOrd="0" destOrd="0" presId="urn:microsoft.com/office/officeart/2005/8/layout/cycle1"/>
    <dgm:cxn modelId="{3D2149DF-67DD-46A4-8FAF-86387A1E8E7A}" type="presOf" srcId="{4584B37E-B9E6-8B4B-B617-0935A3BE700D}" destId="{A09B53D5-F25D-3645-B6F1-7A6889DDDF8A}"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09927CE8-344A-4C55-8CE3-05862588928E}" type="presOf" srcId="{2EF59C7F-52C8-E54B-AD12-02FEF44B836C}" destId="{177A76F1-B4CA-E543-9CF3-DEF10E2A977A}"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40814DF1-5C54-4ADB-86B2-DE4E8243327B}" type="presOf" srcId="{6782EAD5-E922-9B4C-A5FC-5915B15F009C}" destId="{F4A0DB84-DA6F-5B42-865D-A1C9482E6477}" srcOrd="0" destOrd="0" presId="urn:microsoft.com/office/officeart/2005/8/layout/cycle1"/>
    <dgm:cxn modelId="{00BB69FB-8D1F-45D0-A045-00CC507FFD68}" type="presOf" srcId="{F3A48034-02EA-A645-9654-500D0C9BDE51}" destId="{8BE15629-E7D3-B841-AFF5-8835001D0C0D}" srcOrd="0" destOrd="0" presId="urn:microsoft.com/office/officeart/2005/8/layout/cycle1"/>
    <dgm:cxn modelId="{FD7EEDFE-FBC4-4B83-9981-D98713B53E68}" type="presParOf" srcId="{974F300E-4386-5845-9047-D2E50BE5B9DF}" destId="{BF1A72C0-4F23-214E-B2C0-EC3432C35438}" srcOrd="0" destOrd="0" presId="urn:microsoft.com/office/officeart/2005/8/layout/cycle1"/>
    <dgm:cxn modelId="{47281813-675E-4C20-BF99-43EC494AD0F8}" type="presParOf" srcId="{974F300E-4386-5845-9047-D2E50BE5B9DF}" destId="{92DA8A36-05F4-4B4C-B207-6FB4CBC9688F}" srcOrd="1" destOrd="0" presId="urn:microsoft.com/office/officeart/2005/8/layout/cycle1"/>
    <dgm:cxn modelId="{99254A77-6570-4BEE-B840-EFE81667855A}" type="presParOf" srcId="{974F300E-4386-5845-9047-D2E50BE5B9DF}" destId="{2990F259-A510-7044-A15A-189FB55AE5CB}" srcOrd="2" destOrd="0" presId="urn:microsoft.com/office/officeart/2005/8/layout/cycle1"/>
    <dgm:cxn modelId="{2C29A360-FC3A-470A-B31C-CC5C1190D1C6}" type="presParOf" srcId="{974F300E-4386-5845-9047-D2E50BE5B9DF}" destId="{D6373935-A2E9-A548-A33D-66E6F37911B5}" srcOrd="3" destOrd="0" presId="urn:microsoft.com/office/officeart/2005/8/layout/cycle1"/>
    <dgm:cxn modelId="{7DA27543-EE06-46C8-9EEA-2565825C993C}" type="presParOf" srcId="{974F300E-4386-5845-9047-D2E50BE5B9DF}" destId="{D4CC7CA4-90CA-C44A-80C6-5F4700CEE084}" srcOrd="4" destOrd="0" presId="urn:microsoft.com/office/officeart/2005/8/layout/cycle1"/>
    <dgm:cxn modelId="{01A186AB-FA7C-4F46-BDF2-2539CD9D84E0}" type="presParOf" srcId="{974F300E-4386-5845-9047-D2E50BE5B9DF}" destId="{7E13332C-B56D-A940-B9D8-EF62C0148D0D}" srcOrd="5" destOrd="0" presId="urn:microsoft.com/office/officeart/2005/8/layout/cycle1"/>
    <dgm:cxn modelId="{9907B84C-0240-4F94-98FE-A558D71D252E}" type="presParOf" srcId="{974F300E-4386-5845-9047-D2E50BE5B9DF}" destId="{4897C66C-58BE-8247-B788-6E12567D356C}" srcOrd="6" destOrd="0" presId="urn:microsoft.com/office/officeart/2005/8/layout/cycle1"/>
    <dgm:cxn modelId="{2075B6D5-C816-4711-8BAF-817E06135753}" type="presParOf" srcId="{974F300E-4386-5845-9047-D2E50BE5B9DF}" destId="{5FCD605C-912A-4041-B996-B403716CA487}" srcOrd="7" destOrd="0" presId="urn:microsoft.com/office/officeart/2005/8/layout/cycle1"/>
    <dgm:cxn modelId="{02B3CD88-A2CC-4449-A366-C57DD047CCE7}" type="presParOf" srcId="{974F300E-4386-5845-9047-D2E50BE5B9DF}" destId="{C105699B-8FB2-A741-A50C-5CCB2285D0C7}" srcOrd="8" destOrd="0" presId="urn:microsoft.com/office/officeart/2005/8/layout/cycle1"/>
    <dgm:cxn modelId="{8D7FFA80-7CEA-4CB7-A38C-70A058601905}" type="presParOf" srcId="{974F300E-4386-5845-9047-D2E50BE5B9DF}" destId="{BC28773C-7834-1A42-92F8-4F4BB89DB73D}" srcOrd="9" destOrd="0" presId="urn:microsoft.com/office/officeart/2005/8/layout/cycle1"/>
    <dgm:cxn modelId="{2C304155-67B8-4A61-8796-4AFBA92DD061}" type="presParOf" srcId="{974F300E-4386-5845-9047-D2E50BE5B9DF}" destId="{7011ABDE-921D-CC4A-A812-98D8BC216768}" srcOrd="10" destOrd="0" presId="urn:microsoft.com/office/officeart/2005/8/layout/cycle1"/>
    <dgm:cxn modelId="{5F484ED8-445A-4D16-88C3-70D0DD949991}" type="presParOf" srcId="{974F300E-4386-5845-9047-D2E50BE5B9DF}" destId="{4CDF93A6-30AC-5049-921D-2336D88B6C8C}" srcOrd="11" destOrd="0" presId="urn:microsoft.com/office/officeart/2005/8/layout/cycle1"/>
    <dgm:cxn modelId="{A2CE057F-7E9D-4CEA-96C5-E4C58064F588}" type="presParOf" srcId="{974F300E-4386-5845-9047-D2E50BE5B9DF}" destId="{82609FE2-F95F-734C-AD24-6040CE4C7555}" srcOrd="12" destOrd="0" presId="urn:microsoft.com/office/officeart/2005/8/layout/cycle1"/>
    <dgm:cxn modelId="{08717244-C63A-4598-AB91-2A88FE52F308}" type="presParOf" srcId="{974F300E-4386-5845-9047-D2E50BE5B9DF}" destId="{8BE15629-E7D3-B841-AFF5-8835001D0C0D}" srcOrd="13" destOrd="0" presId="urn:microsoft.com/office/officeart/2005/8/layout/cycle1"/>
    <dgm:cxn modelId="{31F9CD05-D1A2-4214-91F5-B9409E089E50}" type="presParOf" srcId="{974F300E-4386-5845-9047-D2E50BE5B9DF}" destId="{BC2D0E1C-471D-7E42-82F1-D17C1CE939AE}" srcOrd="14" destOrd="0" presId="urn:microsoft.com/office/officeart/2005/8/layout/cycle1"/>
    <dgm:cxn modelId="{0A20C1FC-512F-4615-84A3-692F9606089C}" type="presParOf" srcId="{974F300E-4386-5845-9047-D2E50BE5B9DF}" destId="{34EFA172-4ACD-5D45-8EB1-C8219C4728ED}" srcOrd="15" destOrd="0" presId="urn:microsoft.com/office/officeart/2005/8/layout/cycle1"/>
    <dgm:cxn modelId="{AB3B5ED1-F11B-4A8A-A536-9181271C87F1}" type="presParOf" srcId="{974F300E-4386-5845-9047-D2E50BE5B9DF}" destId="{A09B53D5-F25D-3645-B6F1-7A6889DDDF8A}" srcOrd="16" destOrd="0" presId="urn:microsoft.com/office/officeart/2005/8/layout/cycle1"/>
    <dgm:cxn modelId="{E4E61460-71D8-444F-BF6C-CD7D2A608D34}" type="presParOf" srcId="{974F300E-4386-5845-9047-D2E50BE5B9DF}" destId="{ED222A40-1059-3345-AD49-855C25E47BE8}" srcOrd="17" destOrd="0" presId="urn:microsoft.com/office/officeart/2005/8/layout/cycle1"/>
    <dgm:cxn modelId="{216F541D-A42C-414A-8A72-928A1204098A}" type="presParOf" srcId="{974F300E-4386-5845-9047-D2E50BE5B9DF}" destId="{4C853683-3218-CD49-B68F-8A5D239AEE90}" srcOrd="18" destOrd="0" presId="urn:microsoft.com/office/officeart/2005/8/layout/cycle1"/>
    <dgm:cxn modelId="{75D6C788-C93C-4C12-800C-495D819099F6}" type="presParOf" srcId="{974F300E-4386-5845-9047-D2E50BE5B9DF}" destId="{B4887613-2C8E-6048-BE4F-C6593EEA02B6}" srcOrd="19" destOrd="0" presId="urn:microsoft.com/office/officeart/2005/8/layout/cycle1"/>
    <dgm:cxn modelId="{F58FB38C-E772-41E4-8160-885E0DCFE9E8}" type="presParOf" srcId="{974F300E-4386-5845-9047-D2E50BE5B9DF}" destId="{3EB43849-CDAA-6542-A0ED-A2364BFE5183}" srcOrd="20" destOrd="0" presId="urn:microsoft.com/office/officeart/2005/8/layout/cycle1"/>
    <dgm:cxn modelId="{86B5E673-5B61-4DE2-B41C-42D15DADFC8A}" type="presParOf" srcId="{974F300E-4386-5845-9047-D2E50BE5B9DF}" destId="{67B5704C-12E6-724A-A550-BBECF16F0D67}" srcOrd="21" destOrd="0" presId="urn:microsoft.com/office/officeart/2005/8/layout/cycle1"/>
    <dgm:cxn modelId="{D1CF0AA1-4FA4-4D31-999E-1DC1C2A68423}" type="presParOf" srcId="{974F300E-4386-5845-9047-D2E50BE5B9DF}" destId="{F4A0DB84-DA6F-5B42-865D-A1C9482E6477}" srcOrd="22" destOrd="0" presId="urn:microsoft.com/office/officeart/2005/8/layout/cycle1"/>
    <dgm:cxn modelId="{E5AE67D8-03A3-4EF3-B237-C8E5B2416761}" type="presParOf" srcId="{974F300E-4386-5845-9047-D2E50BE5B9DF}" destId="{A03A567C-81C1-5D48-A8D8-13AC95079D6E}" srcOrd="23" destOrd="0" presId="urn:microsoft.com/office/officeart/2005/8/layout/cycle1"/>
    <dgm:cxn modelId="{228F979C-7AEC-42F1-9884-E744B3EFE540}" type="presParOf" srcId="{974F300E-4386-5845-9047-D2E50BE5B9DF}" destId="{4224DD77-44E4-B542-8850-3F8188BB1E36}" srcOrd="24" destOrd="0" presId="urn:microsoft.com/office/officeart/2005/8/layout/cycle1"/>
    <dgm:cxn modelId="{6AAD9418-21D2-410C-ACE9-074D097173AD}" type="presParOf" srcId="{974F300E-4386-5845-9047-D2E50BE5B9DF}" destId="{D1865973-AFE4-A943-BF2C-DC5AFBD39F55}" srcOrd="25" destOrd="0" presId="urn:microsoft.com/office/officeart/2005/8/layout/cycle1"/>
    <dgm:cxn modelId="{6C33A141-E78C-458F-984C-8885297EA605}" type="presParOf" srcId="{974F300E-4386-5845-9047-D2E50BE5B9DF}" destId="{97C00218-34C1-5146-826D-31FE35FA5017}" srcOrd="26" destOrd="0" presId="urn:microsoft.com/office/officeart/2005/8/layout/cycle1"/>
    <dgm:cxn modelId="{66316B1E-23A5-4C15-B351-730BE0ED3C42}" type="presParOf" srcId="{974F300E-4386-5845-9047-D2E50BE5B9DF}" destId="{0EF7573D-5C5D-B949-B76F-5EB9457D4F36}" srcOrd="27" destOrd="0" presId="urn:microsoft.com/office/officeart/2005/8/layout/cycle1"/>
    <dgm:cxn modelId="{60C855D4-66CF-4225-89A5-F1D5284BF1D1}" type="presParOf" srcId="{974F300E-4386-5845-9047-D2E50BE5B9DF}" destId="{58A8FDD3-53A8-B64E-A8CF-56CB16DD1561}" srcOrd="28" destOrd="0" presId="urn:microsoft.com/office/officeart/2005/8/layout/cycle1"/>
    <dgm:cxn modelId="{00CF41D9-6A87-4763-AA2E-FC3A4E5B8F91}" type="presParOf" srcId="{974F300E-4386-5845-9047-D2E50BE5B9DF}" destId="{6EF3A9E6-F5F9-C84D-A088-29BA6973AC84}" srcOrd="29" destOrd="0" presId="urn:microsoft.com/office/officeart/2005/8/layout/cycle1"/>
    <dgm:cxn modelId="{D6ED3E27-BCB8-4D5D-A11E-86CDEE7570CE}" type="presParOf" srcId="{974F300E-4386-5845-9047-D2E50BE5B9DF}" destId="{60236C4F-9E4B-C84E-9472-C140F7126C56}" srcOrd="30" destOrd="0" presId="urn:microsoft.com/office/officeart/2005/8/layout/cycle1"/>
    <dgm:cxn modelId="{CC74AC17-571C-4200-8FBD-C194017EEB3A}" type="presParOf" srcId="{974F300E-4386-5845-9047-D2E50BE5B9DF}" destId="{8EF6DDEE-72DC-714C-A05F-3C4CBC43E8B1}" srcOrd="31" destOrd="0" presId="urn:microsoft.com/office/officeart/2005/8/layout/cycle1"/>
    <dgm:cxn modelId="{1F2D7566-1A14-4861-B29D-07652F8CCDB9}" type="presParOf" srcId="{974F300E-4386-5845-9047-D2E50BE5B9DF}" destId="{9C0B38ED-69AF-1742-B03C-44F628081988}" srcOrd="32" destOrd="0" presId="urn:microsoft.com/office/officeart/2005/8/layout/cycle1"/>
    <dgm:cxn modelId="{AA4CD508-5DBB-4C41-9747-D6ABE332FB4E}" type="presParOf" srcId="{974F300E-4386-5845-9047-D2E50BE5B9DF}" destId="{EF662A56-2D44-AC43-88FC-CC890223D94E}" srcOrd="33" destOrd="0" presId="urn:microsoft.com/office/officeart/2005/8/layout/cycle1"/>
    <dgm:cxn modelId="{AA6A701E-15AF-412D-824A-467448F72309}" type="presParOf" srcId="{974F300E-4386-5845-9047-D2E50BE5B9DF}" destId="{F71C92C7-1F11-9943-86A3-AC589F620D1F}" srcOrd="34" destOrd="0" presId="urn:microsoft.com/office/officeart/2005/8/layout/cycle1"/>
    <dgm:cxn modelId="{231A8F2E-CA66-44FC-B696-CF7EACB6517A}"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8A1A200C-78A5-41AA-B9C7-700B58A50532}" type="presOf" srcId="{C16F2B15-09EF-2641-AECC-6EB87CD786D6}" destId="{5FCD605C-912A-4041-B996-B403716CA487}" srcOrd="0" destOrd="0" presId="urn:microsoft.com/office/officeart/2005/8/layout/cycle1"/>
    <dgm:cxn modelId="{8636A40D-C5C5-4B21-9CC9-EC357DBEDD7C}" type="presOf" srcId="{6F4808C3-C7D0-224B-B4C4-5DDEB9906496}" destId="{97C00218-34C1-5146-826D-31FE35FA5017}" srcOrd="0" destOrd="0" presId="urn:microsoft.com/office/officeart/2005/8/layout/cycle1"/>
    <dgm:cxn modelId="{19969D10-BE2D-48B4-A313-BC7F3C6323B0}" type="presOf" srcId="{14D4E93F-049A-3C4B-AC51-98238007908B}" destId="{D4CC7CA4-90CA-C44A-80C6-5F4700CEE084}" srcOrd="0" destOrd="0" presId="urn:microsoft.com/office/officeart/2005/8/layout/cycle1"/>
    <dgm:cxn modelId="{2DD2A411-2B2B-44E1-8C6E-E61345E1083F}" type="presOf" srcId="{753CC65B-9A29-7147-A2D0-98426981BDB6}" destId="{3EB43849-CDAA-6542-A0ED-A2364BFE5183}"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8DB64A28-227C-43CB-9AC6-6F2A59022403}" type="presOf" srcId="{956E8FD4-551A-0A40-9B8E-75EF16785817}" destId="{ED222A40-1059-3345-AD49-855C25E47BE8}" srcOrd="0" destOrd="0" presId="urn:microsoft.com/office/officeart/2005/8/layout/cycle1"/>
    <dgm:cxn modelId="{4C4FF12E-A8C9-4FCF-B911-020A4DEA2CE2}" type="presOf" srcId="{5F59F7B6-41A1-5E4E-9B55-45D980CBBD04}" destId="{7E13332C-B56D-A940-B9D8-EF62C0148D0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E0652440-5D62-491B-9F22-9D18B6A91234}" type="presOf" srcId="{C662D955-A480-8345-ACB2-6F958B5C1888}" destId="{D1865973-AFE4-A943-BF2C-DC5AFBD39F55}" srcOrd="0" destOrd="0" presId="urn:microsoft.com/office/officeart/2005/8/layout/cycle1"/>
    <dgm:cxn modelId="{C1C1BD48-4CC7-4257-BF4E-A630A12542FA}" type="presOf" srcId="{3919AF97-A657-C24C-8FEF-CDFE69FAD766}" destId="{4CDF93A6-30AC-5049-921D-2336D88B6C8C}" srcOrd="0" destOrd="0" presId="urn:microsoft.com/office/officeart/2005/8/layout/cycle1"/>
    <dgm:cxn modelId="{6500914D-FBD6-4F35-8CB2-9F3346FB5549}" type="presOf" srcId="{4584B37E-B9E6-8B4B-B617-0935A3BE700D}" destId="{A09B53D5-F25D-3645-B6F1-7A6889DDDF8A}" srcOrd="0" destOrd="0" presId="urn:microsoft.com/office/officeart/2005/8/layout/cycle1"/>
    <dgm:cxn modelId="{5FDC6D50-0A81-415C-ABF0-9B50CADADC98}" type="presOf" srcId="{808C204C-6765-C247-B952-F88465CBE46F}" destId="{8EF6DDEE-72DC-714C-A05F-3C4CBC43E8B1}"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4B1F785B-7C05-4E1A-B742-5520EDB2E5E1}" type="presOf" srcId="{7DD749AC-A666-F745-A030-2FAE8CB25167}" destId="{C105699B-8FB2-A741-A50C-5CCB2285D0C7}" srcOrd="0" destOrd="0" presId="urn:microsoft.com/office/officeart/2005/8/layout/cycle1"/>
    <dgm:cxn modelId="{CB542B6C-E383-4238-A99E-EB6D8ADB05B2}" type="presOf" srcId="{A150C2D3-19FD-1442-B926-76D1AF293750}" destId="{6EF3A9E6-F5F9-C84D-A088-29BA6973AC84}" srcOrd="0" destOrd="0" presId="urn:microsoft.com/office/officeart/2005/8/layout/cycle1"/>
    <dgm:cxn modelId="{9C739375-3238-4CE6-BC83-78B048636D2D}" type="presOf" srcId="{F7188126-6417-5E4E-AEC3-96B93D7AF95B}" destId="{A03A567C-81C1-5D48-A8D8-13AC95079D6E}" srcOrd="0" destOrd="0" presId="urn:microsoft.com/office/officeart/2005/8/layout/cycle1"/>
    <dgm:cxn modelId="{22F56077-87A3-4FA4-8794-E01836551874}" type="presOf" srcId="{2FA9EF7D-C744-714A-9360-CF1CAE2B314A}" destId="{7011ABDE-921D-CC4A-A812-98D8BC216768}"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6646BE7A-9D69-40F9-8D92-16AA0371D12D}" type="presOf" srcId="{F3A48034-02EA-A645-9654-500D0C9BDE51}" destId="{8BE15629-E7D3-B841-AFF5-8835001D0C0D}" srcOrd="0" destOrd="0" presId="urn:microsoft.com/office/officeart/2005/8/layout/cycle1"/>
    <dgm:cxn modelId="{F82F0684-73EF-4F19-8ECC-B244FB49F1D7}" type="presOf" srcId="{12600BCB-5734-3F4B-9543-0CB09A3EC940}" destId="{92DA8A36-05F4-4B4C-B207-6FB4CBC9688F}" srcOrd="0" destOrd="0" presId="urn:microsoft.com/office/officeart/2005/8/layout/cycle1"/>
    <dgm:cxn modelId="{DC4DFC89-B417-4DEF-8714-314A050069BA}" type="presOf" srcId="{7F624F2B-FDF2-064E-A113-8ACD76FBB911}" destId="{58A8FDD3-53A8-B64E-A8CF-56CB16DD1561}"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7F57629D-DD9A-4090-AC3B-D5F5D9EFE20E}" type="presOf" srcId="{8312C998-D541-C24F-B406-4BE6B9523883}" destId="{F71C92C7-1F11-9943-86A3-AC589F620D1F}" srcOrd="0" destOrd="0" presId="urn:microsoft.com/office/officeart/2005/8/layout/cycle1"/>
    <dgm:cxn modelId="{594852AF-63D0-4CE4-B55E-626A24942D42}" type="presOf" srcId="{B6065800-F57E-6842-B73C-614AFBC2DE05}" destId="{2990F259-A510-7044-A15A-189FB55AE5CB}" srcOrd="0" destOrd="0" presId="urn:microsoft.com/office/officeart/2005/8/layout/cycle1"/>
    <dgm:cxn modelId="{9532FAB5-783B-45B8-AED6-19649A6AD257}" type="presOf" srcId="{6782EAD5-E922-9B4C-A5FC-5915B15F009C}" destId="{F4A0DB84-DA6F-5B42-865D-A1C9482E6477}"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1BFF2CC0-C67C-4210-A6A9-F6D3FD245409}" type="presOf" srcId="{8E1255C9-F847-A440-83FF-7AA254CCB896}" destId="{974F300E-4386-5845-9047-D2E50BE5B9DF}"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D1B176D7-22A7-469F-ADEB-6B8D04E44442}" type="presOf" srcId="{7E56E222-E760-BB44-B344-1990E1501858}" destId="{B4887613-2C8E-6048-BE4F-C6593EEA02B6}" srcOrd="0" destOrd="0" presId="urn:microsoft.com/office/officeart/2005/8/layout/cycle1"/>
    <dgm:cxn modelId="{7F722BD9-572F-4100-90BD-A23B3FF8F953}" type="presOf" srcId="{2EF59C7F-52C8-E54B-AD12-02FEF44B836C}" destId="{177A76F1-B4CA-E543-9CF3-DEF10E2A977A}" srcOrd="0" destOrd="0" presId="urn:microsoft.com/office/officeart/2005/8/layout/cycle1"/>
    <dgm:cxn modelId="{86F4E0E2-93D6-45FE-AF2F-8288A9954249}" type="presOf" srcId="{A5AEBEE1-F539-EC40-91AD-147C5AEE6F58}" destId="{9C0B38ED-69AF-1742-B03C-44F628081988}"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EB2C51E9-01A5-48C5-AD6A-BE254128C468}" type="presOf" srcId="{5D624582-EA17-E941-8868-4692E0260FE8}" destId="{BC2D0E1C-471D-7E42-82F1-D17C1CE939AE}"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DB69FEB0-2546-466A-B8CD-B070B9576EB7}" type="presParOf" srcId="{974F300E-4386-5845-9047-D2E50BE5B9DF}" destId="{BF1A72C0-4F23-214E-B2C0-EC3432C35438}" srcOrd="0" destOrd="0" presId="urn:microsoft.com/office/officeart/2005/8/layout/cycle1"/>
    <dgm:cxn modelId="{BDFE6AFA-3C63-4573-A73E-BEFA9CEA9147}" type="presParOf" srcId="{974F300E-4386-5845-9047-D2E50BE5B9DF}" destId="{92DA8A36-05F4-4B4C-B207-6FB4CBC9688F}" srcOrd="1" destOrd="0" presId="urn:microsoft.com/office/officeart/2005/8/layout/cycle1"/>
    <dgm:cxn modelId="{8660127A-E7F9-4974-9B38-BDAF3645F090}" type="presParOf" srcId="{974F300E-4386-5845-9047-D2E50BE5B9DF}" destId="{2990F259-A510-7044-A15A-189FB55AE5CB}" srcOrd="2" destOrd="0" presId="urn:microsoft.com/office/officeart/2005/8/layout/cycle1"/>
    <dgm:cxn modelId="{E6F494E5-D95F-4D48-945E-56776A6713E0}" type="presParOf" srcId="{974F300E-4386-5845-9047-D2E50BE5B9DF}" destId="{D6373935-A2E9-A548-A33D-66E6F37911B5}" srcOrd="3" destOrd="0" presId="urn:microsoft.com/office/officeart/2005/8/layout/cycle1"/>
    <dgm:cxn modelId="{8569EBAE-C783-4CBA-9E8E-B01D5F5844B8}" type="presParOf" srcId="{974F300E-4386-5845-9047-D2E50BE5B9DF}" destId="{D4CC7CA4-90CA-C44A-80C6-5F4700CEE084}" srcOrd="4" destOrd="0" presId="urn:microsoft.com/office/officeart/2005/8/layout/cycle1"/>
    <dgm:cxn modelId="{59C9DC78-9EDE-49FD-9945-F5EDCB5C847D}" type="presParOf" srcId="{974F300E-4386-5845-9047-D2E50BE5B9DF}" destId="{7E13332C-B56D-A940-B9D8-EF62C0148D0D}" srcOrd="5" destOrd="0" presId="urn:microsoft.com/office/officeart/2005/8/layout/cycle1"/>
    <dgm:cxn modelId="{9A04DAFF-F112-4CE2-8DF4-7BD8B1923D16}" type="presParOf" srcId="{974F300E-4386-5845-9047-D2E50BE5B9DF}" destId="{4897C66C-58BE-8247-B788-6E12567D356C}" srcOrd="6" destOrd="0" presId="urn:microsoft.com/office/officeart/2005/8/layout/cycle1"/>
    <dgm:cxn modelId="{55BC98B7-270E-4913-91A5-12E7868AB40A}" type="presParOf" srcId="{974F300E-4386-5845-9047-D2E50BE5B9DF}" destId="{5FCD605C-912A-4041-B996-B403716CA487}" srcOrd="7" destOrd="0" presId="urn:microsoft.com/office/officeart/2005/8/layout/cycle1"/>
    <dgm:cxn modelId="{EA139C6B-810D-49BA-BF0E-2830193F14E8}" type="presParOf" srcId="{974F300E-4386-5845-9047-D2E50BE5B9DF}" destId="{C105699B-8FB2-A741-A50C-5CCB2285D0C7}" srcOrd="8" destOrd="0" presId="urn:microsoft.com/office/officeart/2005/8/layout/cycle1"/>
    <dgm:cxn modelId="{582B93F8-18F3-4C59-94EC-15A2B0764536}" type="presParOf" srcId="{974F300E-4386-5845-9047-D2E50BE5B9DF}" destId="{BC28773C-7834-1A42-92F8-4F4BB89DB73D}" srcOrd="9" destOrd="0" presId="urn:microsoft.com/office/officeart/2005/8/layout/cycle1"/>
    <dgm:cxn modelId="{5D62C668-00A3-4149-84E5-9227202954A7}" type="presParOf" srcId="{974F300E-4386-5845-9047-D2E50BE5B9DF}" destId="{7011ABDE-921D-CC4A-A812-98D8BC216768}" srcOrd="10" destOrd="0" presId="urn:microsoft.com/office/officeart/2005/8/layout/cycle1"/>
    <dgm:cxn modelId="{4C0BB0CD-62A8-4BFE-8A0C-04498B9D6EFD}" type="presParOf" srcId="{974F300E-4386-5845-9047-D2E50BE5B9DF}" destId="{4CDF93A6-30AC-5049-921D-2336D88B6C8C}" srcOrd="11" destOrd="0" presId="urn:microsoft.com/office/officeart/2005/8/layout/cycle1"/>
    <dgm:cxn modelId="{F18E9B12-B76B-487A-9705-E2070EB5E08E}" type="presParOf" srcId="{974F300E-4386-5845-9047-D2E50BE5B9DF}" destId="{82609FE2-F95F-734C-AD24-6040CE4C7555}" srcOrd="12" destOrd="0" presId="urn:microsoft.com/office/officeart/2005/8/layout/cycle1"/>
    <dgm:cxn modelId="{CB97675C-1B4E-42F5-A75D-C735E00CBC22}" type="presParOf" srcId="{974F300E-4386-5845-9047-D2E50BE5B9DF}" destId="{8BE15629-E7D3-B841-AFF5-8835001D0C0D}" srcOrd="13" destOrd="0" presId="urn:microsoft.com/office/officeart/2005/8/layout/cycle1"/>
    <dgm:cxn modelId="{F00AADDF-6971-45E9-9FB8-9FBF73EC7B84}" type="presParOf" srcId="{974F300E-4386-5845-9047-D2E50BE5B9DF}" destId="{BC2D0E1C-471D-7E42-82F1-D17C1CE939AE}" srcOrd="14" destOrd="0" presId="urn:microsoft.com/office/officeart/2005/8/layout/cycle1"/>
    <dgm:cxn modelId="{32286798-E4CF-467D-8566-8E0A7E7F98A7}" type="presParOf" srcId="{974F300E-4386-5845-9047-D2E50BE5B9DF}" destId="{34EFA172-4ACD-5D45-8EB1-C8219C4728ED}" srcOrd="15" destOrd="0" presId="urn:microsoft.com/office/officeart/2005/8/layout/cycle1"/>
    <dgm:cxn modelId="{311F950A-E5D6-42D8-A505-DB572422078B}" type="presParOf" srcId="{974F300E-4386-5845-9047-D2E50BE5B9DF}" destId="{A09B53D5-F25D-3645-B6F1-7A6889DDDF8A}" srcOrd="16" destOrd="0" presId="urn:microsoft.com/office/officeart/2005/8/layout/cycle1"/>
    <dgm:cxn modelId="{D7CB2273-5955-44D0-920A-6081EE872963}" type="presParOf" srcId="{974F300E-4386-5845-9047-D2E50BE5B9DF}" destId="{ED222A40-1059-3345-AD49-855C25E47BE8}" srcOrd="17" destOrd="0" presId="urn:microsoft.com/office/officeart/2005/8/layout/cycle1"/>
    <dgm:cxn modelId="{F4957086-E920-4016-9CF5-DD761E4C3AF9}" type="presParOf" srcId="{974F300E-4386-5845-9047-D2E50BE5B9DF}" destId="{4C853683-3218-CD49-B68F-8A5D239AEE90}" srcOrd="18" destOrd="0" presId="urn:microsoft.com/office/officeart/2005/8/layout/cycle1"/>
    <dgm:cxn modelId="{51F32BA1-22D1-4778-9C81-4B9E1355AE0A}" type="presParOf" srcId="{974F300E-4386-5845-9047-D2E50BE5B9DF}" destId="{B4887613-2C8E-6048-BE4F-C6593EEA02B6}" srcOrd="19" destOrd="0" presId="urn:microsoft.com/office/officeart/2005/8/layout/cycle1"/>
    <dgm:cxn modelId="{CE0AE7C1-701F-49C9-9C01-E85A99C6C7C1}" type="presParOf" srcId="{974F300E-4386-5845-9047-D2E50BE5B9DF}" destId="{3EB43849-CDAA-6542-A0ED-A2364BFE5183}" srcOrd="20" destOrd="0" presId="urn:microsoft.com/office/officeart/2005/8/layout/cycle1"/>
    <dgm:cxn modelId="{13F0D77B-170D-4912-83A5-EA00C976D10E}" type="presParOf" srcId="{974F300E-4386-5845-9047-D2E50BE5B9DF}" destId="{67B5704C-12E6-724A-A550-BBECF16F0D67}" srcOrd="21" destOrd="0" presId="urn:microsoft.com/office/officeart/2005/8/layout/cycle1"/>
    <dgm:cxn modelId="{DFFCD39B-D1AE-44B7-9A59-754D6B3B8511}" type="presParOf" srcId="{974F300E-4386-5845-9047-D2E50BE5B9DF}" destId="{F4A0DB84-DA6F-5B42-865D-A1C9482E6477}" srcOrd="22" destOrd="0" presId="urn:microsoft.com/office/officeart/2005/8/layout/cycle1"/>
    <dgm:cxn modelId="{0BB52A28-DBF0-4CF1-9116-71E9EB84CA1F}" type="presParOf" srcId="{974F300E-4386-5845-9047-D2E50BE5B9DF}" destId="{A03A567C-81C1-5D48-A8D8-13AC95079D6E}" srcOrd="23" destOrd="0" presId="urn:microsoft.com/office/officeart/2005/8/layout/cycle1"/>
    <dgm:cxn modelId="{45173CB4-6A14-459A-8573-6BBE4D69C70A}" type="presParOf" srcId="{974F300E-4386-5845-9047-D2E50BE5B9DF}" destId="{4224DD77-44E4-B542-8850-3F8188BB1E36}" srcOrd="24" destOrd="0" presId="urn:microsoft.com/office/officeart/2005/8/layout/cycle1"/>
    <dgm:cxn modelId="{A3DFF768-427C-4A98-B9A4-FBB80C08717B}" type="presParOf" srcId="{974F300E-4386-5845-9047-D2E50BE5B9DF}" destId="{D1865973-AFE4-A943-BF2C-DC5AFBD39F55}" srcOrd="25" destOrd="0" presId="urn:microsoft.com/office/officeart/2005/8/layout/cycle1"/>
    <dgm:cxn modelId="{9F1081A4-4BA9-4052-83EC-34C13AF42FC1}" type="presParOf" srcId="{974F300E-4386-5845-9047-D2E50BE5B9DF}" destId="{97C00218-34C1-5146-826D-31FE35FA5017}" srcOrd="26" destOrd="0" presId="urn:microsoft.com/office/officeart/2005/8/layout/cycle1"/>
    <dgm:cxn modelId="{4B6E2D73-7F66-415D-88B1-98401F58C1BF}" type="presParOf" srcId="{974F300E-4386-5845-9047-D2E50BE5B9DF}" destId="{0EF7573D-5C5D-B949-B76F-5EB9457D4F36}" srcOrd="27" destOrd="0" presId="urn:microsoft.com/office/officeart/2005/8/layout/cycle1"/>
    <dgm:cxn modelId="{27E16784-A5A7-4BCF-A10F-A3FF2D250A92}" type="presParOf" srcId="{974F300E-4386-5845-9047-D2E50BE5B9DF}" destId="{58A8FDD3-53A8-B64E-A8CF-56CB16DD1561}" srcOrd="28" destOrd="0" presId="urn:microsoft.com/office/officeart/2005/8/layout/cycle1"/>
    <dgm:cxn modelId="{D22A2A0A-4BA6-426A-B5B7-E2FF3DFC2D4F}" type="presParOf" srcId="{974F300E-4386-5845-9047-D2E50BE5B9DF}" destId="{6EF3A9E6-F5F9-C84D-A088-29BA6973AC84}" srcOrd="29" destOrd="0" presId="urn:microsoft.com/office/officeart/2005/8/layout/cycle1"/>
    <dgm:cxn modelId="{9E670DB3-4DB5-4992-96B0-05F00E4D5A4D}" type="presParOf" srcId="{974F300E-4386-5845-9047-D2E50BE5B9DF}" destId="{60236C4F-9E4B-C84E-9472-C140F7126C56}" srcOrd="30" destOrd="0" presId="urn:microsoft.com/office/officeart/2005/8/layout/cycle1"/>
    <dgm:cxn modelId="{C2734002-7D23-4E04-A71A-D5CF3D6A9C1A}" type="presParOf" srcId="{974F300E-4386-5845-9047-D2E50BE5B9DF}" destId="{8EF6DDEE-72DC-714C-A05F-3C4CBC43E8B1}" srcOrd="31" destOrd="0" presId="urn:microsoft.com/office/officeart/2005/8/layout/cycle1"/>
    <dgm:cxn modelId="{8494F705-F791-4E25-B714-593F56CFA49D}" type="presParOf" srcId="{974F300E-4386-5845-9047-D2E50BE5B9DF}" destId="{9C0B38ED-69AF-1742-B03C-44F628081988}" srcOrd="32" destOrd="0" presId="urn:microsoft.com/office/officeart/2005/8/layout/cycle1"/>
    <dgm:cxn modelId="{6D70C802-C367-4C3C-9B7D-266A9F20E2E9}" type="presParOf" srcId="{974F300E-4386-5845-9047-D2E50BE5B9DF}" destId="{EF662A56-2D44-AC43-88FC-CC890223D94E}" srcOrd="33" destOrd="0" presId="urn:microsoft.com/office/officeart/2005/8/layout/cycle1"/>
    <dgm:cxn modelId="{61C186AA-0B41-47E2-88D3-B3AFE7DDC554}" type="presParOf" srcId="{974F300E-4386-5845-9047-D2E50BE5B9DF}" destId="{F71C92C7-1F11-9943-86A3-AC589F620D1F}" srcOrd="34" destOrd="0" presId="urn:microsoft.com/office/officeart/2005/8/layout/cycle1"/>
    <dgm:cxn modelId="{2875BED1-7631-4655-AC61-B17D9B59F514}"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C44300-7830-5041-BD3B-8BEF469E888F}" type="presOf" srcId="{7E56E222-E760-BB44-B344-1990E1501858}" destId="{B4887613-2C8E-6048-BE4F-C6593EEA02B6}" srcOrd="0" destOrd="0" presId="urn:microsoft.com/office/officeart/2005/8/layout/cycle1"/>
    <dgm:cxn modelId="{C39A6F00-CC0B-164F-A405-9F406A7BB6B0}" srcId="{8E1255C9-F847-A440-83FF-7AA254CCB896}" destId="{2FA9EF7D-C744-714A-9360-CF1CAE2B314A}" srcOrd="3" destOrd="0" parTransId="{11B56BF4-17F7-E94D-9FB9-EE1A3AB097C0}" sibTransId="{3919AF97-A657-C24C-8FEF-CDFE69FAD766}"/>
    <dgm:cxn modelId="{4D298205-C75D-464C-9FF0-55D4074614E3}" type="presOf" srcId="{8E1255C9-F847-A440-83FF-7AA254CCB896}" destId="{974F300E-4386-5845-9047-D2E50BE5B9DF}" srcOrd="0" destOrd="0" presId="urn:microsoft.com/office/officeart/2005/8/layout/cycle1"/>
    <dgm:cxn modelId="{2E1A5014-D5FC-9D48-93C2-D325D0E74312}" type="presOf" srcId="{6F4808C3-C7D0-224B-B4C4-5DDEB9906496}" destId="{97C00218-34C1-5146-826D-31FE35FA5017}" srcOrd="0" destOrd="0" presId="urn:microsoft.com/office/officeart/2005/8/layout/cycle1"/>
    <dgm:cxn modelId="{39AA2219-58D6-0F40-8433-90AE4CEBF2CF}" type="presOf" srcId="{808C204C-6765-C247-B952-F88465CBE46F}" destId="{8EF6DDEE-72DC-714C-A05F-3C4CBC43E8B1}"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8B0D41E-7F8D-F646-8F47-DF1D43853363}" type="presOf" srcId="{A5AEBEE1-F539-EC40-91AD-147C5AEE6F58}" destId="{9C0B38ED-69AF-1742-B03C-44F628081988}" srcOrd="0" destOrd="0" presId="urn:microsoft.com/office/officeart/2005/8/layout/cycle1"/>
    <dgm:cxn modelId="{CB890223-8D05-A54D-9B11-07CBEFE16BBA}" srcId="{8E1255C9-F847-A440-83FF-7AA254CCB896}" destId="{6782EAD5-E922-9B4C-A5FC-5915B15F009C}" srcOrd="7" destOrd="0" parTransId="{CC36D1B0-EED6-F543-9A2C-66BFE65E98FE}" sibTransId="{F7188126-6417-5E4E-AEC3-96B93D7AF95B}"/>
    <dgm:cxn modelId="{CDEE9733-4014-7041-8756-D4B05444EE9B}" type="presOf" srcId="{12600BCB-5734-3F4B-9543-0CB09A3EC940}" destId="{92DA8A36-05F4-4B4C-B207-6FB4CBC9688F}" srcOrd="0" destOrd="0" presId="urn:microsoft.com/office/officeart/2005/8/layout/cycle1"/>
    <dgm:cxn modelId="{9C7EAC36-C002-5B49-9069-D321E25212A4}" type="presOf" srcId="{C662D955-A480-8345-ACB2-6F958B5C1888}" destId="{D1865973-AFE4-A943-BF2C-DC5AFBD39F5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C4694752-06F5-C545-A5BC-49319580A088}" srcId="{8E1255C9-F847-A440-83FF-7AA254CCB896}" destId="{C662D955-A480-8345-ACB2-6F958B5C1888}" srcOrd="8" destOrd="0" parTransId="{FBF6ABAC-5F0F-874D-8329-1408756EB7F5}" sibTransId="{6F4808C3-C7D0-224B-B4C4-5DDEB9906496}"/>
    <dgm:cxn modelId="{AA9FA05D-4FB9-B545-B5C5-02C7B8F6F4BB}" type="presOf" srcId="{F7188126-6417-5E4E-AEC3-96B93D7AF95B}" destId="{A03A567C-81C1-5D48-A8D8-13AC95079D6E}" srcOrd="0" destOrd="0" presId="urn:microsoft.com/office/officeart/2005/8/layout/cycle1"/>
    <dgm:cxn modelId="{6E39E464-8336-8145-A289-A78B27C67744}" type="presOf" srcId="{7DD749AC-A666-F745-A030-2FAE8CB25167}" destId="{C105699B-8FB2-A741-A50C-5CCB2285D0C7}" srcOrd="0" destOrd="0" presId="urn:microsoft.com/office/officeart/2005/8/layout/cycle1"/>
    <dgm:cxn modelId="{49872071-0C0B-4E40-BC56-09323AE231BA}" type="presOf" srcId="{4584B37E-B9E6-8B4B-B617-0935A3BE700D}" destId="{A09B53D5-F25D-3645-B6F1-7A6889DDDF8A}"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F1A6008E-4BEA-D14B-B694-2B340E5340B6}" type="presOf" srcId="{6782EAD5-E922-9B4C-A5FC-5915B15F009C}" destId="{F4A0DB84-DA6F-5B42-865D-A1C9482E6477}" srcOrd="0" destOrd="0" presId="urn:microsoft.com/office/officeart/2005/8/layout/cycle1"/>
    <dgm:cxn modelId="{B29BAC90-FDEA-2049-AAC9-9523830F85F5}" type="presOf" srcId="{956E8FD4-551A-0A40-9B8E-75EF16785817}" destId="{ED222A40-1059-3345-AD49-855C25E47BE8}" srcOrd="0" destOrd="0" presId="urn:microsoft.com/office/officeart/2005/8/layout/cycle1"/>
    <dgm:cxn modelId="{7B2BCE90-58DD-774F-B1DC-04946660A79F}" type="presOf" srcId="{2FA9EF7D-C744-714A-9360-CF1CAE2B314A}" destId="{7011ABDE-921D-CC4A-A812-98D8BC216768}"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27CA1D97-5603-1E4B-8056-0B37CE54504F}" type="presOf" srcId="{3919AF97-A657-C24C-8FEF-CDFE69FAD766}" destId="{4CDF93A6-30AC-5049-921D-2336D88B6C8C}" srcOrd="0" destOrd="0" presId="urn:microsoft.com/office/officeart/2005/8/layout/cycle1"/>
    <dgm:cxn modelId="{C30DEEA7-DCC2-7D40-8793-8CB478B24AB7}" type="presOf" srcId="{B6065800-F57E-6842-B73C-614AFBC2DE05}" destId="{2990F259-A510-7044-A15A-189FB55AE5CB}" srcOrd="0" destOrd="0" presId="urn:microsoft.com/office/officeart/2005/8/layout/cycle1"/>
    <dgm:cxn modelId="{44382BAB-94CC-C248-AAD4-6F3FA50AC86B}" type="presOf" srcId="{14D4E93F-049A-3C4B-AC51-98238007908B}" destId="{D4CC7CA4-90CA-C44A-80C6-5F4700CEE084}" srcOrd="0" destOrd="0" presId="urn:microsoft.com/office/officeart/2005/8/layout/cycle1"/>
    <dgm:cxn modelId="{B7D65BAF-3223-E24A-BF4E-6EA83DB5F69D}" type="presOf" srcId="{C16F2B15-09EF-2641-AECC-6EB87CD786D6}" destId="{5FCD605C-912A-4041-B996-B403716CA487}" srcOrd="0" destOrd="0" presId="urn:microsoft.com/office/officeart/2005/8/layout/cycle1"/>
    <dgm:cxn modelId="{B19A85B8-2BDC-D744-B95F-D0D01841F7C8}" type="presOf" srcId="{7F624F2B-FDF2-064E-A113-8ACD76FBB911}" destId="{58A8FDD3-53A8-B64E-A8CF-56CB16DD1561}" srcOrd="0" destOrd="0" presId="urn:microsoft.com/office/officeart/2005/8/layout/cycle1"/>
    <dgm:cxn modelId="{5F07D5B8-1460-DD45-A0D9-4A641D4C3C85}" type="presOf" srcId="{5F59F7B6-41A1-5E4E-9B55-45D980CBBD04}" destId="{7E13332C-B56D-A940-B9D8-EF62C0148D0D}"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07B4B4C3-FEB9-B04A-9B3A-922E5842BE7E}" type="presOf" srcId="{2EF59C7F-52C8-E54B-AD12-02FEF44B836C}" destId="{177A76F1-B4CA-E543-9CF3-DEF10E2A977A}"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EC9C9DC7-61E0-DB4C-B97C-826C5B40BED9}" type="presOf" srcId="{753CC65B-9A29-7147-A2D0-98426981BDB6}" destId="{3EB43849-CDAA-6542-A0ED-A2364BFE5183}"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03DB66ED-8BD5-DC41-B70C-F62C03F60219}" type="presOf" srcId="{8312C998-D541-C24F-B406-4BE6B9523883}" destId="{F71C92C7-1F11-9943-86A3-AC589F620D1F}"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AE18BBF2-5667-D542-9893-C76858EC6810}" type="presOf" srcId="{F3A48034-02EA-A645-9654-500D0C9BDE51}" destId="{8BE15629-E7D3-B841-AFF5-8835001D0C0D}" srcOrd="0" destOrd="0" presId="urn:microsoft.com/office/officeart/2005/8/layout/cycle1"/>
    <dgm:cxn modelId="{64AEE8F3-E871-F441-B959-E4619A405EE7}" type="presOf" srcId="{5D624582-EA17-E941-8868-4692E0260FE8}" destId="{BC2D0E1C-471D-7E42-82F1-D17C1CE939AE}" srcOrd="0" destOrd="0" presId="urn:microsoft.com/office/officeart/2005/8/layout/cycle1"/>
    <dgm:cxn modelId="{B536B2FF-6798-CD45-A076-32370DFAD2E9}" type="presOf" srcId="{A150C2D3-19FD-1442-B926-76D1AF293750}" destId="{6EF3A9E6-F5F9-C84D-A088-29BA6973AC84}" srcOrd="0" destOrd="0" presId="urn:microsoft.com/office/officeart/2005/8/layout/cycle1"/>
    <dgm:cxn modelId="{4828E840-2829-DB46-AB9E-C5234792A858}" type="presParOf" srcId="{974F300E-4386-5845-9047-D2E50BE5B9DF}" destId="{BF1A72C0-4F23-214E-B2C0-EC3432C35438}" srcOrd="0" destOrd="0" presId="urn:microsoft.com/office/officeart/2005/8/layout/cycle1"/>
    <dgm:cxn modelId="{933C5154-21B8-4D45-85A0-5AF42319046F}" type="presParOf" srcId="{974F300E-4386-5845-9047-D2E50BE5B9DF}" destId="{92DA8A36-05F4-4B4C-B207-6FB4CBC9688F}" srcOrd="1" destOrd="0" presId="urn:microsoft.com/office/officeart/2005/8/layout/cycle1"/>
    <dgm:cxn modelId="{3913D071-52A8-5044-AFBD-0739C6D71B4A}" type="presParOf" srcId="{974F300E-4386-5845-9047-D2E50BE5B9DF}" destId="{2990F259-A510-7044-A15A-189FB55AE5CB}" srcOrd="2" destOrd="0" presId="urn:microsoft.com/office/officeart/2005/8/layout/cycle1"/>
    <dgm:cxn modelId="{7DCB4224-38F8-2A4B-BF0A-8E2FBAD2D1DA}" type="presParOf" srcId="{974F300E-4386-5845-9047-D2E50BE5B9DF}" destId="{D6373935-A2E9-A548-A33D-66E6F37911B5}" srcOrd="3" destOrd="0" presId="urn:microsoft.com/office/officeart/2005/8/layout/cycle1"/>
    <dgm:cxn modelId="{3E70CA96-8236-5A45-9778-8132A3887372}" type="presParOf" srcId="{974F300E-4386-5845-9047-D2E50BE5B9DF}" destId="{D4CC7CA4-90CA-C44A-80C6-5F4700CEE084}" srcOrd="4" destOrd="0" presId="urn:microsoft.com/office/officeart/2005/8/layout/cycle1"/>
    <dgm:cxn modelId="{CAF7F4B0-6907-0848-A640-2A0AD5386C89}" type="presParOf" srcId="{974F300E-4386-5845-9047-D2E50BE5B9DF}" destId="{7E13332C-B56D-A940-B9D8-EF62C0148D0D}" srcOrd="5" destOrd="0" presId="urn:microsoft.com/office/officeart/2005/8/layout/cycle1"/>
    <dgm:cxn modelId="{E5A0F48A-2EEC-514F-824B-DF3C9381C7EC}" type="presParOf" srcId="{974F300E-4386-5845-9047-D2E50BE5B9DF}" destId="{4897C66C-58BE-8247-B788-6E12567D356C}" srcOrd="6" destOrd="0" presId="urn:microsoft.com/office/officeart/2005/8/layout/cycle1"/>
    <dgm:cxn modelId="{8F8C76AC-4E81-5045-B2B6-31BD6A16F938}" type="presParOf" srcId="{974F300E-4386-5845-9047-D2E50BE5B9DF}" destId="{5FCD605C-912A-4041-B996-B403716CA487}" srcOrd="7" destOrd="0" presId="urn:microsoft.com/office/officeart/2005/8/layout/cycle1"/>
    <dgm:cxn modelId="{35D48C9B-D8F7-5948-839D-89A18ACFE3B2}" type="presParOf" srcId="{974F300E-4386-5845-9047-D2E50BE5B9DF}" destId="{C105699B-8FB2-A741-A50C-5CCB2285D0C7}" srcOrd="8" destOrd="0" presId="urn:microsoft.com/office/officeart/2005/8/layout/cycle1"/>
    <dgm:cxn modelId="{70938DA8-AFB4-6F4D-9CC5-45C7C6951AF8}" type="presParOf" srcId="{974F300E-4386-5845-9047-D2E50BE5B9DF}" destId="{BC28773C-7834-1A42-92F8-4F4BB89DB73D}" srcOrd="9" destOrd="0" presId="urn:microsoft.com/office/officeart/2005/8/layout/cycle1"/>
    <dgm:cxn modelId="{D6E3401B-7D6B-D94E-AFDF-1A20C036A472}" type="presParOf" srcId="{974F300E-4386-5845-9047-D2E50BE5B9DF}" destId="{7011ABDE-921D-CC4A-A812-98D8BC216768}" srcOrd="10" destOrd="0" presId="urn:microsoft.com/office/officeart/2005/8/layout/cycle1"/>
    <dgm:cxn modelId="{877B5730-BF80-C44D-B06E-4A7117B9FE40}" type="presParOf" srcId="{974F300E-4386-5845-9047-D2E50BE5B9DF}" destId="{4CDF93A6-30AC-5049-921D-2336D88B6C8C}" srcOrd="11" destOrd="0" presId="urn:microsoft.com/office/officeart/2005/8/layout/cycle1"/>
    <dgm:cxn modelId="{DEB386B5-7B1C-644C-B204-38D3CCE423D4}" type="presParOf" srcId="{974F300E-4386-5845-9047-D2E50BE5B9DF}" destId="{82609FE2-F95F-734C-AD24-6040CE4C7555}" srcOrd="12" destOrd="0" presId="urn:microsoft.com/office/officeart/2005/8/layout/cycle1"/>
    <dgm:cxn modelId="{2E936484-1911-F04A-B676-119FC40A3430}" type="presParOf" srcId="{974F300E-4386-5845-9047-D2E50BE5B9DF}" destId="{8BE15629-E7D3-B841-AFF5-8835001D0C0D}" srcOrd="13" destOrd="0" presId="urn:microsoft.com/office/officeart/2005/8/layout/cycle1"/>
    <dgm:cxn modelId="{113C1C9A-3ABF-054F-A01A-46A3937C94D0}" type="presParOf" srcId="{974F300E-4386-5845-9047-D2E50BE5B9DF}" destId="{BC2D0E1C-471D-7E42-82F1-D17C1CE939AE}" srcOrd="14" destOrd="0" presId="urn:microsoft.com/office/officeart/2005/8/layout/cycle1"/>
    <dgm:cxn modelId="{698CFBD2-E4FE-7E49-BFBF-E1AAF13B7D39}" type="presParOf" srcId="{974F300E-4386-5845-9047-D2E50BE5B9DF}" destId="{34EFA172-4ACD-5D45-8EB1-C8219C4728ED}" srcOrd="15" destOrd="0" presId="urn:microsoft.com/office/officeart/2005/8/layout/cycle1"/>
    <dgm:cxn modelId="{1ABE5E46-8B80-8F44-A4C9-2459FD107FE6}" type="presParOf" srcId="{974F300E-4386-5845-9047-D2E50BE5B9DF}" destId="{A09B53D5-F25D-3645-B6F1-7A6889DDDF8A}" srcOrd="16" destOrd="0" presId="urn:microsoft.com/office/officeart/2005/8/layout/cycle1"/>
    <dgm:cxn modelId="{C5D0CD5A-4D0A-E143-B2DF-27A8F5975010}" type="presParOf" srcId="{974F300E-4386-5845-9047-D2E50BE5B9DF}" destId="{ED222A40-1059-3345-AD49-855C25E47BE8}" srcOrd="17" destOrd="0" presId="urn:microsoft.com/office/officeart/2005/8/layout/cycle1"/>
    <dgm:cxn modelId="{D5A0F973-8B82-4A4E-92A8-93787626CC7F}" type="presParOf" srcId="{974F300E-4386-5845-9047-D2E50BE5B9DF}" destId="{4C853683-3218-CD49-B68F-8A5D239AEE90}" srcOrd="18" destOrd="0" presId="urn:microsoft.com/office/officeart/2005/8/layout/cycle1"/>
    <dgm:cxn modelId="{F7212F86-8C39-B84B-A6D2-ED10270D23DD}" type="presParOf" srcId="{974F300E-4386-5845-9047-D2E50BE5B9DF}" destId="{B4887613-2C8E-6048-BE4F-C6593EEA02B6}" srcOrd="19" destOrd="0" presId="urn:microsoft.com/office/officeart/2005/8/layout/cycle1"/>
    <dgm:cxn modelId="{4B7E0B2D-9ACC-A44E-96A1-ADC1B556A734}" type="presParOf" srcId="{974F300E-4386-5845-9047-D2E50BE5B9DF}" destId="{3EB43849-CDAA-6542-A0ED-A2364BFE5183}" srcOrd="20" destOrd="0" presId="urn:microsoft.com/office/officeart/2005/8/layout/cycle1"/>
    <dgm:cxn modelId="{0FBFC6D5-7135-E545-AD51-BD20492E7F66}" type="presParOf" srcId="{974F300E-4386-5845-9047-D2E50BE5B9DF}" destId="{67B5704C-12E6-724A-A550-BBECF16F0D67}" srcOrd="21" destOrd="0" presId="urn:microsoft.com/office/officeart/2005/8/layout/cycle1"/>
    <dgm:cxn modelId="{ECB5D296-442B-B84E-B6E2-DD0277CCBF57}" type="presParOf" srcId="{974F300E-4386-5845-9047-D2E50BE5B9DF}" destId="{F4A0DB84-DA6F-5B42-865D-A1C9482E6477}" srcOrd="22" destOrd="0" presId="urn:microsoft.com/office/officeart/2005/8/layout/cycle1"/>
    <dgm:cxn modelId="{7AE3487D-952B-3D4F-9640-97774C35B427}" type="presParOf" srcId="{974F300E-4386-5845-9047-D2E50BE5B9DF}" destId="{A03A567C-81C1-5D48-A8D8-13AC95079D6E}" srcOrd="23" destOrd="0" presId="urn:microsoft.com/office/officeart/2005/8/layout/cycle1"/>
    <dgm:cxn modelId="{FFCDBEE9-FDFB-144F-BE58-62B3FA3DDD3D}" type="presParOf" srcId="{974F300E-4386-5845-9047-D2E50BE5B9DF}" destId="{4224DD77-44E4-B542-8850-3F8188BB1E36}" srcOrd="24" destOrd="0" presId="urn:microsoft.com/office/officeart/2005/8/layout/cycle1"/>
    <dgm:cxn modelId="{39979C65-9FC9-ED46-B2CF-0C93E0E117A8}" type="presParOf" srcId="{974F300E-4386-5845-9047-D2E50BE5B9DF}" destId="{D1865973-AFE4-A943-BF2C-DC5AFBD39F55}" srcOrd="25" destOrd="0" presId="urn:microsoft.com/office/officeart/2005/8/layout/cycle1"/>
    <dgm:cxn modelId="{7D442446-7CB6-5A48-87CD-93202DB56B80}" type="presParOf" srcId="{974F300E-4386-5845-9047-D2E50BE5B9DF}" destId="{97C00218-34C1-5146-826D-31FE35FA5017}" srcOrd="26" destOrd="0" presId="urn:microsoft.com/office/officeart/2005/8/layout/cycle1"/>
    <dgm:cxn modelId="{BC6E1252-9DD3-0247-AF6F-5CB67DB12B5F}" type="presParOf" srcId="{974F300E-4386-5845-9047-D2E50BE5B9DF}" destId="{0EF7573D-5C5D-B949-B76F-5EB9457D4F36}" srcOrd="27" destOrd="0" presId="urn:microsoft.com/office/officeart/2005/8/layout/cycle1"/>
    <dgm:cxn modelId="{7E93A613-28BE-A544-BC0D-DF464451899E}" type="presParOf" srcId="{974F300E-4386-5845-9047-D2E50BE5B9DF}" destId="{58A8FDD3-53A8-B64E-A8CF-56CB16DD1561}" srcOrd="28" destOrd="0" presId="urn:microsoft.com/office/officeart/2005/8/layout/cycle1"/>
    <dgm:cxn modelId="{E26EFE5B-367D-BD41-96D4-FCBD60A57395}" type="presParOf" srcId="{974F300E-4386-5845-9047-D2E50BE5B9DF}" destId="{6EF3A9E6-F5F9-C84D-A088-29BA6973AC84}" srcOrd="29" destOrd="0" presId="urn:microsoft.com/office/officeart/2005/8/layout/cycle1"/>
    <dgm:cxn modelId="{AE95CEB8-9386-7E4B-9D0F-310B0EB40C41}" type="presParOf" srcId="{974F300E-4386-5845-9047-D2E50BE5B9DF}" destId="{60236C4F-9E4B-C84E-9472-C140F7126C56}" srcOrd="30" destOrd="0" presId="urn:microsoft.com/office/officeart/2005/8/layout/cycle1"/>
    <dgm:cxn modelId="{D2989AAF-CE67-624B-9992-D93DB366362D}" type="presParOf" srcId="{974F300E-4386-5845-9047-D2E50BE5B9DF}" destId="{8EF6DDEE-72DC-714C-A05F-3C4CBC43E8B1}" srcOrd="31" destOrd="0" presId="urn:microsoft.com/office/officeart/2005/8/layout/cycle1"/>
    <dgm:cxn modelId="{8F61F4AC-F820-9944-BDB4-244392B79282}" type="presParOf" srcId="{974F300E-4386-5845-9047-D2E50BE5B9DF}" destId="{9C0B38ED-69AF-1742-B03C-44F628081988}" srcOrd="32" destOrd="0" presId="urn:microsoft.com/office/officeart/2005/8/layout/cycle1"/>
    <dgm:cxn modelId="{4FDA08CA-5A32-3543-BCF8-0C00F0BC7F00}" type="presParOf" srcId="{974F300E-4386-5845-9047-D2E50BE5B9DF}" destId="{EF662A56-2D44-AC43-88FC-CC890223D94E}" srcOrd="33" destOrd="0" presId="urn:microsoft.com/office/officeart/2005/8/layout/cycle1"/>
    <dgm:cxn modelId="{CB33EB37-3301-AF49-9FAF-10105D424A00}" type="presParOf" srcId="{974F300E-4386-5845-9047-D2E50BE5B9DF}" destId="{F71C92C7-1F11-9943-86A3-AC589F620D1F}" srcOrd="34" destOrd="0" presId="urn:microsoft.com/office/officeart/2005/8/layout/cycle1"/>
    <dgm:cxn modelId="{390AA6C0-6BBF-E843-9CF0-B7276326B8BE}"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8FDB5B7-B504-44CA-AD9D-FA8A286E3E4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57C55ED-9D76-4223-BB5E-3B3A6161CAB8}" type="parTrans" cxnId="{A4FD8023-DBD5-42C5-A844-C4C2175D9B57}">
      <dgm:prSet/>
      <dgm:spPr/>
      <dgm:t>
        <a:bodyPr/>
        <a:lstStyle/>
        <a:p>
          <a:endParaRPr lang="en-US"/>
        </a:p>
      </dgm:t>
    </dgm:pt>
    <dgm:pt modelId="{0E4DD9EA-3054-4CB6-AAEC-48C2345704E4}" type="sibTrans" cxnId="{A4FD8023-DBD5-42C5-A844-C4C2175D9B57}">
      <dgm:prSet/>
      <dgm:spPr/>
      <dgm:t>
        <a:bodyPr/>
        <a:lstStyle/>
        <a:p>
          <a:endParaRPr lang="en-US"/>
        </a:p>
      </dgm:t>
    </dgm:pt>
    <dgm:pt modelId="{2B2F31FA-4F4E-4AC0-931F-4568B22BE395}">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A150533-9CB0-4370-A559-76A3A77F22CE}" type="parTrans" cxnId="{DE590D2B-A11E-48C1-A2B3-1677CFDA925F}">
      <dgm:prSet/>
      <dgm:spPr/>
      <dgm:t>
        <a:bodyPr/>
        <a:lstStyle/>
        <a:p>
          <a:endParaRPr lang="en-US"/>
        </a:p>
      </dgm:t>
    </dgm:pt>
    <dgm:pt modelId="{607D3788-0BC5-46EC-BA57-284FBDC514AA}" type="sibTrans" cxnId="{DE590D2B-A11E-48C1-A2B3-1677CFDA925F}">
      <dgm:prSet/>
      <dgm:spPr/>
      <dgm:t>
        <a:bodyPr/>
        <a:lstStyle/>
        <a:p>
          <a:endParaRPr lang="en-US"/>
        </a:p>
      </dgm:t>
    </dgm:pt>
    <dgm:pt modelId="{50ECAB43-C0C9-424A-AD1E-C6D9925464DC}">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CEB2E79-4052-44F1-BADC-5D3CCE21DFA1}" type="parTrans" cxnId="{ABAB2B37-2022-42DA-BA4C-9565A9777E95}">
      <dgm:prSet/>
      <dgm:spPr/>
      <dgm:t>
        <a:bodyPr/>
        <a:lstStyle/>
        <a:p>
          <a:endParaRPr lang="en-US"/>
        </a:p>
      </dgm:t>
    </dgm:pt>
    <dgm:pt modelId="{5D8FC8F2-39A5-453E-8A2B-D99D75EBD025}" type="sibTrans" cxnId="{ABAB2B37-2022-42DA-BA4C-9565A9777E95}">
      <dgm:prSet/>
      <dgm:spPr/>
      <dgm:t>
        <a:bodyPr/>
        <a:lstStyle/>
        <a:p>
          <a:endParaRPr lang="en-US"/>
        </a:p>
      </dgm:t>
    </dgm:pt>
    <dgm:pt modelId="{2688E097-64E6-4950-9AA1-AD329D72327A}">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3C86554-71EA-45A1-83AD-5699EE41D4E2}" type="parTrans" cxnId="{6D9C47FE-C67F-4DC2-8883-C29A66536610}">
      <dgm:prSet/>
      <dgm:spPr/>
      <dgm:t>
        <a:bodyPr/>
        <a:lstStyle/>
        <a:p>
          <a:endParaRPr lang="en-US"/>
        </a:p>
      </dgm:t>
    </dgm:pt>
    <dgm:pt modelId="{1010CD36-C979-4313-A0B0-2E643D6226D6}" type="sibTrans" cxnId="{6D9C47FE-C67F-4DC2-8883-C29A66536610}">
      <dgm:prSet/>
      <dgm:spPr/>
      <dgm:t>
        <a:bodyPr/>
        <a:lstStyle/>
        <a:p>
          <a:endParaRPr lang="en-US"/>
        </a:p>
      </dgm:t>
    </dgm:pt>
    <dgm:pt modelId="{6DBC5781-768A-4ACF-AA36-078C384E981F}">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A91ED33-1659-4B57-B8FC-B751C4D0D291}" type="parTrans" cxnId="{50739DCB-1EC9-49EB-A998-562E4DFA446D}">
      <dgm:prSet/>
      <dgm:spPr/>
      <dgm:t>
        <a:bodyPr/>
        <a:lstStyle/>
        <a:p>
          <a:endParaRPr lang="en-US"/>
        </a:p>
      </dgm:t>
    </dgm:pt>
    <dgm:pt modelId="{24E8617C-ED3E-4780-ACCA-B01F14FB6071}" type="sibTrans" cxnId="{50739DCB-1EC9-49EB-A998-562E4DFA446D}">
      <dgm:prSet/>
      <dgm:spPr/>
      <dgm:t>
        <a:bodyPr/>
        <a:lstStyle/>
        <a:p>
          <a:endParaRPr lang="en-US"/>
        </a:p>
      </dgm:t>
    </dgm:pt>
    <dgm:pt modelId="{562F3150-26F3-4799-BFAA-E59DA292870F}">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81163A1-AD19-4AD5-BAAF-8F1E9A74FB28}" type="parTrans" cxnId="{8D50A18E-72D7-4DE5-8EE4-6A45BE00A104}">
      <dgm:prSet/>
      <dgm:spPr/>
      <dgm:t>
        <a:bodyPr/>
        <a:lstStyle/>
        <a:p>
          <a:endParaRPr lang="en-US"/>
        </a:p>
      </dgm:t>
    </dgm:pt>
    <dgm:pt modelId="{B4D55DC9-A60C-4136-B502-DD9E7277A141}" type="sibTrans" cxnId="{8D50A18E-72D7-4DE5-8EE4-6A45BE00A104}">
      <dgm:prSet/>
      <dgm:spPr/>
      <dgm:t>
        <a:bodyPr/>
        <a:lstStyle/>
        <a:p>
          <a:endParaRPr lang="en-US"/>
        </a:p>
      </dgm:t>
    </dgm:pt>
    <dgm:pt modelId="{402D688D-28B7-46C4-8332-620E5E818869}">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7059741-D299-4549-95D8-B3BDDE518F75}" type="parTrans" cxnId="{B7102758-F1BD-4C8E-B7BF-613357030FC3}">
      <dgm:prSet/>
      <dgm:spPr/>
      <dgm:t>
        <a:bodyPr/>
        <a:lstStyle/>
        <a:p>
          <a:endParaRPr lang="en-US"/>
        </a:p>
      </dgm:t>
    </dgm:pt>
    <dgm:pt modelId="{A6593922-5B5E-4679-9844-DC7C32A5B108}" type="sibTrans" cxnId="{B7102758-F1BD-4C8E-B7BF-613357030FC3}">
      <dgm:prSet/>
      <dgm:spPr/>
      <dgm:t>
        <a:bodyPr/>
        <a:lstStyle/>
        <a:p>
          <a:endParaRPr lang="en-US"/>
        </a:p>
      </dgm:t>
    </dgm:pt>
    <dgm:pt modelId="{D6CA5AC3-89B7-44EB-BDB2-E3DA6CF0459E}">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7F043AA-9C8E-45E7-B418-052D65774319}" type="parTrans" cxnId="{905ED638-0AE2-4FB0-B54D-F972BBEF90E2}">
      <dgm:prSet/>
      <dgm:spPr/>
      <dgm:t>
        <a:bodyPr/>
        <a:lstStyle/>
        <a:p>
          <a:endParaRPr lang="en-US"/>
        </a:p>
      </dgm:t>
    </dgm:pt>
    <dgm:pt modelId="{B5DC391B-3F2C-403B-84E2-24840708A9C3}" type="sibTrans" cxnId="{905ED638-0AE2-4FB0-B54D-F972BBEF90E2}">
      <dgm:prSet/>
      <dgm:spPr/>
      <dgm:t>
        <a:bodyPr/>
        <a:lstStyle/>
        <a:p>
          <a:endParaRPr lang="en-US"/>
        </a:p>
      </dgm:t>
    </dgm:pt>
    <dgm:pt modelId="{11FCD27E-AB46-4EAF-AB5D-22935EFA650B}">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223D9D7-34D8-41F5-AD7A-086FC451E50E}" type="parTrans" cxnId="{C4639340-DCB1-4A49-BD59-5081468C6480}">
      <dgm:prSet/>
      <dgm:spPr/>
      <dgm:t>
        <a:bodyPr/>
        <a:lstStyle/>
        <a:p>
          <a:endParaRPr lang="en-US"/>
        </a:p>
      </dgm:t>
    </dgm:pt>
    <dgm:pt modelId="{472EE9DE-77C1-4DB7-8A39-7F6B421C999F}" type="sibTrans" cxnId="{C4639340-DCB1-4A49-BD59-5081468C6480}">
      <dgm:prSet/>
      <dgm:spPr/>
      <dgm:t>
        <a:bodyPr/>
        <a:lstStyle/>
        <a:p>
          <a:endParaRPr lang="en-US"/>
        </a:p>
      </dgm:t>
    </dgm:pt>
    <dgm:pt modelId="{3B7D953F-5F04-4007-9425-1FF5B71C166E}">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3C4E5A7-F694-4EAA-8E3B-545EDD952F5A}" type="parTrans" cxnId="{FEC15E69-824E-4B0E-963C-C68EE4EC9395}">
      <dgm:prSet/>
      <dgm:spPr/>
      <dgm:t>
        <a:bodyPr/>
        <a:lstStyle/>
        <a:p>
          <a:endParaRPr lang="en-US"/>
        </a:p>
      </dgm:t>
    </dgm:pt>
    <dgm:pt modelId="{F924F74B-8470-4BB3-A3BC-D1FBAC556447}" type="sibTrans" cxnId="{FEC15E69-824E-4B0E-963C-C68EE4EC9395}">
      <dgm:prSet/>
      <dgm:spPr/>
      <dgm:t>
        <a:bodyPr/>
        <a:lstStyle/>
        <a:p>
          <a:endParaRPr lang="en-US"/>
        </a:p>
      </dgm:t>
    </dgm:pt>
    <dgm:pt modelId="{B4D63197-4BDB-4FAD-B92B-EB9257D042C8}">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A8B9821-40B8-40CB-9D2D-B0E0BDC582DA}" type="parTrans" cxnId="{59F49DF1-BCDC-4850-9C6A-9B6F83A7F931}">
      <dgm:prSet/>
      <dgm:spPr/>
      <dgm:t>
        <a:bodyPr/>
        <a:lstStyle/>
        <a:p>
          <a:endParaRPr lang="en-US"/>
        </a:p>
      </dgm:t>
    </dgm:pt>
    <dgm:pt modelId="{9E61743B-41BE-4A07-BDA6-F21D8ADCB52D}" type="sibTrans" cxnId="{59F49DF1-BCDC-4850-9C6A-9B6F83A7F931}">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FF96DC11-E08C-45B1-94BB-B3A9FBF0E68C}" type="pres">
      <dgm:prSet presAssocID="{38FDB5B7-B504-44CA-AD9D-FA8A286E3E42}" presName="dummy" presStyleCnt="0"/>
      <dgm:spPr/>
    </dgm:pt>
    <dgm:pt modelId="{FAA2BE9C-70C9-4D9E-8CFA-2719EEF86435}" type="pres">
      <dgm:prSet presAssocID="{38FDB5B7-B504-44CA-AD9D-FA8A286E3E42}" presName="node" presStyleLbl="revTx" presStyleIdx="1" presStyleCnt="12" custScaleX="192316">
        <dgm:presLayoutVars>
          <dgm:bulletEnabled val="1"/>
        </dgm:presLayoutVars>
      </dgm:prSet>
      <dgm:spPr>
        <a:prstGeom prst="rect">
          <a:avLst/>
        </a:prstGeom>
      </dgm:spPr>
    </dgm:pt>
    <dgm:pt modelId="{666E512C-CD91-426B-87D4-9439671156C6}" type="pres">
      <dgm:prSet presAssocID="{0E4DD9EA-3054-4CB6-AAEC-48C2345704E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CA6D2304-3D46-44FF-BF0B-CE59A97C82C2}" type="pres">
      <dgm:prSet presAssocID="{2B2F31FA-4F4E-4AC0-931F-4568B22BE395}" presName="dummy" presStyleCnt="0"/>
      <dgm:spPr/>
    </dgm:pt>
    <dgm:pt modelId="{0DC0AED2-B6D5-493D-B0AA-AB48AA039DC4}" type="pres">
      <dgm:prSet presAssocID="{2B2F31FA-4F4E-4AC0-931F-4568B22BE395}" presName="node" presStyleLbl="revTx" presStyleIdx="2" presStyleCnt="12" custScaleX="216806">
        <dgm:presLayoutVars>
          <dgm:bulletEnabled val="1"/>
        </dgm:presLayoutVars>
      </dgm:prSet>
      <dgm:spPr>
        <a:prstGeom prst="rect">
          <a:avLst/>
        </a:prstGeom>
      </dgm:spPr>
    </dgm:pt>
    <dgm:pt modelId="{53BDC5A9-719E-41B9-AD5C-E673A734D1D4}" type="pres">
      <dgm:prSet presAssocID="{607D3788-0BC5-46EC-BA57-284FBDC514AA}"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310F3020-6713-4B51-A760-C4D4E5A23AD9}" type="pres">
      <dgm:prSet presAssocID="{50ECAB43-C0C9-424A-AD1E-C6D9925464DC}" presName="dummy" presStyleCnt="0"/>
      <dgm:spPr/>
    </dgm:pt>
    <dgm:pt modelId="{94F3A216-F597-421D-9E62-38AAA57DFFDE}" type="pres">
      <dgm:prSet presAssocID="{50ECAB43-C0C9-424A-AD1E-C6D9925464DC}" presName="node" presStyleLbl="revTx" presStyleIdx="3" presStyleCnt="12" custScaleX="211950">
        <dgm:presLayoutVars>
          <dgm:bulletEnabled val="1"/>
        </dgm:presLayoutVars>
      </dgm:prSet>
      <dgm:spPr>
        <a:prstGeom prst="rect">
          <a:avLst/>
        </a:prstGeom>
      </dgm:spPr>
    </dgm:pt>
    <dgm:pt modelId="{E7FE62E8-64D8-484C-AAFA-1C12BB091595}" type="pres">
      <dgm:prSet presAssocID="{5D8FC8F2-39A5-453E-8A2B-D99D75EBD025}"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1BFFE9F8-C2A8-4C8E-ABC7-CC521ED80078}" type="pres">
      <dgm:prSet presAssocID="{2688E097-64E6-4950-9AA1-AD329D72327A}" presName="dummy" presStyleCnt="0"/>
      <dgm:spPr/>
    </dgm:pt>
    <dgm:pt modelId="{D61159EA-5822-48CA-94B8-E4BF40F6262F}" type="pres">
      <dgm:prSet presAssocID="{2688E097-64E6-4950-9AA1-AD329D72327A}" presName="node" presStyleLbl="revTx" presStyleIdx="4" presStyleCnt="12" custScaleX="250719">
        <dgm:presLayoutVars>
          <dgm:bulletEnabled val="1"/>
        </dgm:presLayoutVars>
      </dgm:prSet>
      <dgm:spPr>
        <a:prstGeom prst="rect">
          <a:avLst/>
        </a:prstGeom>
      </dgm:spPr>
    </dgm:pt>
    <dgm:pt modelId="{535D9B42-58CB-4DAE-9A84-254D36E4802B}" type="pres">
      <dgm:prSet presAssocID="{1010CD36-C979-4313-A0B0-2E643D6226D6}"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E34D6763-641A-4D14-A98D-F7C6D66A2C68}" type="pres">
      <dgm:prSet presAssocID="{6DBC5781-768A-4ACF-AA36-078C384E981F}" presName="dummy" presStyleCnt="0"/>
      <dgm:spPr/>
    </dgm:pt>
    <dgm:pt modelId="{27573063-36E5-4CFD-B442-F9797B7CE3C2}" type="pres">
      <dgm:prSet presAssocID="{6DBC5781-768A-4ACF-AA36-078C384E981F}" presName="node" presStyleLbl="revTx" presStyleIdx="5" presStyleCnt="12" custScaleX="209410">
        <dgm:presLayoutVars>
          <dgm:bulletEnabled val="1"/>
        </dgm:presLayoutVars>
      </dgm:prSet>
      <dgm:spPr>
        <a:prstGeom prst="rect">
          <a:avLst/>
        </a:prstGeom>
      </dgm:spPr>
    </dgm:pt>
    <dgm:pt modelId="{628EE606-61CB-4666-9564-F0925141AED0}" type="pres">
      <dgm:prSet presAssocID="{24E8617C-ED3E-4780-ACCA-B01F14FB607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AF5D045F-C960-425B-B1E4-9CFD10516D84}" type="pres">
      <dgm:prSet presAssocID="{562F3150-26F3-4799-BFAA-E59DA292870F}" presName="dummy" presStyleCnt="0"/>
      <dgm:spPr/>
    </dgm:pt>
    <dgm:pt modelId="{06FCFA99-A82C-4B06-8BFA-9160DACAC88D}" type="pres">
      <dgm:prSet presAssocID="{562F3150-26F3-4799-BFAA-E59DA292870F}" presName="node" presStyleLbl="revTx" presStyleIdx="6" presStyleCnt="12" custScaleX="160431">
        <dgm:presLayoutVars>
          <dgm:bulletEnabled val="1"/>
        </dgm:presLayoutVars>
      </dgm:prSet>
      <dgm:spPr>
        <a:prstGeom prst="rect">
          <a:avLst/>
        </a:prstGeom>
      </dgm:spPr>
    </dgm:pt>
    <dgm:pt modelId="{7AB272F8-3757-4C85-B8D5-0A6E31E7EEB6}" type="pres">
      <dgm:prSet presAssocID="{B4D55DC9-A60C-4136-B502-DD9E7277A14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F6384A5-C8D6-41C2-B03D-213977076C6F}" type="pres">
      <dgm:prSet presAssocID="{402D688D-28B7-46C4-8332-620E5E818869}" presName="dummy" presStyleCnt="0"/>
      <dgm:spPr/>
    </dgm:pt>
    <dgm:pt modelId="{38C15251-DECB-4E94-91F5-A507F1FB60F6}" type="pres">
      <dgm:prSet presAssocID="{402D688D-28B7-46C4-8332-620E5E818869}" presName="node" presStyleLbl="revTx" presStyleIdx="7" presStyleCnt="12" custScaleX="218258">
        <dgm:presLayoutVars>
          <dgm:bulletEnabled val="1"/>
        </dgm:presLayoutVars>
      </dgm:prSet>
      <dgm:spPr>
        <a:prstGeom prst="rect">
          <a:avLst/>
        </a:prstGeom>
      </dgm:spPr>
    </dgm:pt>
    <dgm:pt modelId="{A3C1F635-A83A-4068-9639-BD3DB56B6F83}" type="pres">
      <dgm:prSet presAssocID="{A6593922-5B5E-4679-9844-DC7C32A5B10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332B007-68E8-46AF-AA14-12C7AB7F3748}" type="pres">
      <dgm:prSet presAssocID="{D6CA5AC3-89B7-44EB-BDB2-E3DA6CF0459E}" presName="dummy" presStyleCnt="0"/>
      <dgm:spPr/>
    </dgm:pt>
    <dgm:pt modelId="{B312A1C9-01AC-493D-9C2B-005B81A1C0EE}" type="pres">
      <dgm:prSet presAssocID="{D6CA5AC3-89B7-44EB-BDB2-E3DA6CF0459E}" presName="node" presStyleLbl="revTx" presStyleIdx="8" presStyleCnt="12" custScaleX="221150">
        <dgm:presLayoutVars>
          <dgm:bulletEnabled val="1"/>
        </dgm:presLayoutVars>
      </dgm:prSet>
      <dgm:spPr>
        <a:prstGeom prst="rect">
          <a:avLst/>
        </a:prstGeom>
      </dgm:spPr>
    </dgm:pt>
    <dgm:pt modelId="{D8A2CEB8-62C5-40F5-845C-F10DA7F257A8}" type="pres">
      <dgm:prSet presAssocID="{B5DC391B-3F2C-403B-84E2-24840708A9C3}"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1DFC0928-E246-4436-B2DE-839F0B014B0D}" type="pres">
      <dgm:prSet presAssocID="{11FCD27E-AB46-4EAF-AB5D-22935EFA650B}" presName="dummy" presStyleCnt="0"/>
      <dgm:spPr/>
    </dgm:pt>
    <dgm:pt modelId="{750E4D1D-9A4B-482C-85A3-5C89CCB0E63F}" type="pres">
      <dgm:prSet presAssocID="{11FCD27E-AB46-4EAF-AB5D-22935EFA650B}" presName="node" presStyleLbl="revTx" presStyleIdx="9" presStyleCnt="12" custScaleX="223834">
        <dgm:presLayoutVars>
          <dgm:bulletEnabled val="1"/>
        </dgm:presLayoutVars>
      </dgm:prSet>
      <dgm:spPr>
        <a:prstGeom prst="rect">
          <a:avLst/>
        </a:prstGeom>
      </dgm:spPr>
    </dgm:pt>
    <dgm:pt modelId="{0E9039E7-3D3E-4520-9869-A3C8CABD86FF}" type="pres">
      <dgm:prSet presAssocID="{472EE9DE-77C1-4DB7-8A39-7F6B421C999F}"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A4F2C4BA-454C-496C-8D13-F7A775080E82}" type="pres">
      <dgm:prSet presAssocID="{3B7D953F-5F04-4007-9425-1FF5B71C166E}" presName="dummy" presStyleCnt="0"/>
      <dgm:spPr/>
    </dgm:pt>
    <dgm:pt modelId="{2424257A-AD02-482A-8DC2-634068274729}" type="pres">
      <dgm:prSet presAssocID="{3B7D953F-5F04-4007-9425-1FF5B71C166E}" presName="node" presStyleLbl="revTx" presStyleIdx="10" presStyleCnt="12" custScaleX="204809">
        <dgm:presLayoutVars>
          <dgm:bulletEnabled val="1"/>
        </dgm:presLayoutVars>
      </dgm:prSet>
      <dgm:spPr>
        <a:prstGeom prst="rect">
          <a:avLst/>
        </a:prstGeom>
      </dgm:spPr>
    </dgm:pt>
    <dgm:pt modelId="{7F3D0A62-F940-4E65-9E27-8F7C9E4D0E3F}" type="pres">
      <dgm:prSet presAssocID="{F924F74B-8470-4BB3-A3BC-D1FBAC556447}"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911843E5-5AF7-44A4-96E6-09E4D75DCE30}" type="pres">
      <dgm:prSet presAssocID="{B4D63197-4BDB-4FAD-B92B-EB9257D042C8}" presName="dummy" presStyleCnt="0"/>
      <dgm:spPr/>
    </dgm:pt>
    <dgm:pt modelId="{8F86BFB6-F251-4284-B675-17A1885F7232}" type="pres">
      <dgm:prSet presAssocID="{B4D63197-4BDB-4FAD-B92B-EB9257D042C8}" presName="node" presStyleLbl="revTx" presStyleIdx="11" presStyleCnt="12" custScaleX="91262" custRadScaleRad="100461" custRadScaleInc="-9508">
        <dgm:presLayoutVars>
          <dgm:bulletEnabled val="1"/>
        </dgm:presLayoutVars>
      </dgm:prSet>
      <dgm:spPr>
        <a:prstGeom prst="rect">
          <a:avLst/>
        </a:prstGeom>
      </dgm:spPr>
    </dgm:pt>
    <dgm:pt modelId="{FF0737FC-0824-48AA-B330-CA60D36A8C89}" type="pres">
      <dgm:prSet presAssocID="{9E61743B-41BE-4A07-BDA6-F21D8ADCB52D}"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CC7CE02-5337-4142-B007-F1EAD5CDF816}" type="presOf" srcId="{3B7D953F-5F04-4007-9425-1FF5B71C166E}" destId="{2424257A-AD02-482A-8DC2-634068274729}" srcOrd="0" destOrd="0" presId="urn:microsoft.com/office/officeart/2005/8/layout/cycle1"/>
    <dgm:cxn modelId="{2BB21708-4EC8-45B8-9DD5-C1151242E18F}" type="presOf" srcId="{D6CA5AC3-89B7-44EB-BDB2-E3DA6CF0459E}" destId="{B312A1C9-01AC-493D-9C2B-005B81A1C0EE}" srcOrd="0" destOrd="0" presId="urn:microsoft.com/office/officeart/2005/8/layout/cycle1"/>
    <dgm:cxn modelId="{0073D819-6678-4064-9D4E-20C488A6401D}" type="presOf" srcId="{607D3788-0BC5-46EC-BA57-284FBDC514AA}" destId="{53BDC5A9-719E-41B9-AD5C-E673A734D1D4}" srcOrd="0" destOrd="0" presId="urn:microsoft.com/office/officeart/2005/8/layout/cycle1"/>
    <dgm:cxn modelId="{ADF4F71B-368F-484B-B115-A329FB04C512}" type="presOf" srcId="{A6593922-5B5E-4679-9844-DC7C32A5B108}" destId="{A3C1F635-A83A-4068-9639-BD3DB56B6F83}" srcOrd="0" destOrd="0" presId="urn:microsoft.com/office/officeart/2005/8/layout/cycle1"/>
    <dgm:cxn modelId="{62AE381D-1433-4B96-A095-D51EEAB58265}" type="presOf" srcId="{11FCD27E-AB46-4EAF-AB5D-22935EFA650B}" destId="{750E4D1D-9A4B-482C-85A3-5C89CCB0E63F}" srcOrd="0" destOrd="0" presId="urn:microsoft.com/office/officeart/2005/8/layout/cycle1"/>
    <dgm:cxn modelId="{6382AE22-7F74-4502-953C-CB77251C7313}" type="presOf" srcId="{B4D55DC9-A60C-4136-B502-DD9E7277A141}" destId="{7AB272F8-3757-4C85-B8D5-0A6E31E7EEB6}" srcOrd="0" destOrd="0" presId="urn:microsoft.com/office/officeart/2005/8/layout/cycle1"/>
    <dgm:cxn modelId="{6871D222-E875-4513-ACA8-12CE999D7447}" type="presOf" srcId="{B4D63197-4BDB-4FAD-B92B-EB9257D042C8}" destId="{8F86BFB6-F251-4284-B675-17A1885F7232}" srcOrd="0" destOrd="0" presId="urn:microsoft.com/office/officeart/2005/8/layout/cycle1"/>
    <dgm:cxn modelId="{A4FD8023-DBD5-42C5-A844-C4C2175D9B57}" srcId="{8E1255C9-F847-A440-83FF-7AA254CCB896}" destId="{38FDB5B7-B504-44CA-AD9D-FA8A286E3E42}" srcOrd="1" destOrd="0" parTransId="{457C55ED-9D76-4223-BB5E-3B3A6161CAB8}" sibTransId="{0E4DD9EA-3054-4CB6-AAEC-48C2345704E4}"/>
    <dgm:cxn modelId="{DE590D2B-A11E-48C1-A2B3-1677CFDA925F}" srcId="{8E1255C9-F847-A440-83FF-7AA254CCB896}" destId="{2B2F31FA-4F4E-4AC0-931F-4568B22BE395}" srcOrd="2" destOrd="0" parTransId="{8A150533-9CB0-4370-A559-76A3A77F22CE}" sibTransId="{607D3788-0BC5-46EC-BA57-284FBDC514AA}"/>
    <dgm:cxn modelId="{ABAB2B37-2022-42DA-BA4C-9565A9777E95}" srcId="{8E1255C9-F847-A440-83FF-7AA254CCB896}" destId="{50ECAB43-C0C9-424A-AD1E-C6D9925464DC}" srcOrd="3" destOrd="0" parTransId="{FCEB2E79-4052-44F1-BADC-5D3CCE21DFA1}" sibTransId="{5D8FC8F2-39A5-453E-8A2B-D99D75EBD025}"/>
    <dgm:cxn modelId="{905ED638-0AE2-4FB0-B54D-F972BBEF90E2}" srcId="{8E1255C9-F847-A440-83FF-7AA254CCB896}" destId="{D6CA5AC3-89B7-44EB-BDB2-E3DA6CF0459E}" srcOrd="8" destOrd="0" parTransId="{C7F043AA-9C8E-45E7-B418-052D65774319}" sibTransId="{B5DC391B-3F2C-403B-84E2-24840708A9C3}"/>
    <dgm:cxn modelId="{24E8EE39-70FF-B84F-8DD2-74F1728207D4}" srcId="{8E1255C9-F847-A440-83FF-7AA254CCB896}" destId="{12600BCB-5734-3F4B-9543-0CB09A3EC940}" srcOrd="0" destOrd="0" parTransId="{694C5870-D1B6-4749-AAAC-40AAB1DA82EA}" sibTransId="{B6065800-F57E-6842-B73C-614AFBC2DE05}"/>
    <dgm:cxn modelId="{C4639340-DCB1-4A49-BD59-5081468C6480}" srcId="{8E1255C9-F847-A440-83FF-7AA254CCB896}" destId="{11FCD27E-AB46-4EAF-AB5D-22935EFA650B}" srcOrd="9" destOrd="0" parTransId="{C223D9D7-34D8-41F5-AD7A-086FC451E50E}" sibTransId="{472EE9DE-77C1-4DB7-8A39-7F6B421C999F}"/>
    <dgm:cxn modelId="{7D6AA849-6AB1-477C-87CE-FD6061924D84}" type="presOf" srcId="{402D688D-28B7-46C4-8332-620E5E818869}" destId="{38C15251-DECB-4E94-91F5-A507F1FB60F6}" srcOrd="0" destOrd="0" presId="urn:microsoft.com/office/officeart/2005/8/layout/cycle1"/>
    <dgm:cxn modelId="{B7102758-F1BD-4C8E-B7BF-613357030FC3}" srcId="{8E1255C9-F847-A440-83FF-7AA254CCB896}" destId="{402D688D-28B7-46C4-8332-620E5E818869}" srcOrd="7" destOrd="0" parTransId="{87059741-D299-4549-95D8-B3BDDE518F75}" sibTransId="{A6593922-5B5E-4679-9844-DC7C32A5B108}"/>
    <dgm:cxn modelId="{C62C4461-EDF7-4E3F-82BE-C9DA27F67327}" type="presOf" srcId="{B5DC391B-3F2C-403B-84E2-24840708A9C3}" destId="{D8A2CEB8-62C5-40F5-845C-F10DA7F257A8}" srcOrd="0" destOrd="0" presId="urn:microsoft.com/office/officeart/2005/8/layout/cycle1"/>
    <dgm:cxn modelId="{B02EEB61-1705-4817-A905-2DCF4C002FB8}" type="presOf" srcId="{F924F74B-8470-4BB3-A3BC-D1FBAC556447}" destId="{7F3D0A62-F940-4E65-9E27-8F7C9E4D0E3F}" srcOrd="0" destOrd="0" presId="urn:microsoft.com/office/officeart/2005/8/layout/cycle1"/>
    <dgm:cxn modelId="{FEC15E69-824E-4B0E-963C-C68EE4EC9395}" srcId="{8E1255C9-F847-A440-83FF-7AA254CCB896}" destId="{3B7D953F-5F04-4007-9425-1FF5B71C166E}" srcOrd="10" destOrd="0" parTransId="{E3C4E5A7-F694-4EAA-8E3B-545EDD952F5A}" sibTransId="{F924F74B-8470-4BB3-A3BC-D1FBAC556447}"/>
    <dgm:cxn modelId="{7803076A-F64B-497F-A957-E15A69C80F90}" type="presOf" srcId="{5D8FC8F2-39A5-453E-8A2B-D99D75EBD025}" destId="{E7FE62E8-64D8-484C-AAFA-1C12BB091595}" srcOrd="0" destOrd="0" presId="urn:microsoft.com/office/officeart/2005/8/layout/cycle1"/>
    <dgm:cxn modelId="{0E21896E-100F-4472-9AAD-6E414D4797FC}" type="presOf" srcId="{562F3150-26F3-4799-BFAA-E59DA292870F}" destId="{06FCFA99-A82C-4B06-8BFA-9160DACAC88D}" srcOrd="0" destOrd="0" presId="urn:microsoft.com/office/officeart/2005/8/layout/cycle1"/>
    <dgm:cxn modelId="{9D622570-686C-4B19-8466-840E5AEE6A14}" type="presOf" srcId="{1010CD36-C979-4313-A0B0-2E643D6226D6}" destId="{535D9B42-58CB-4DAE-9A84-254D36E4802B}" srcOrd="0" destOrd="0" presId="urn:microsoft.com/office/officeart/2005/8/layout/cycle1"/>
    <dgm:cxn modelId="{FD550378-849F-433F-8292-EA399824EB34}" type="presOf" srcId="{50ECAB43-C0C9-424A-AD1E-C6D9925464DC}" destId="{94F3A216-F597-421D-9E62-38AAA57DFFDE}" srcOrd="0" destOrd="0" presId="urn:microsoft.com/office/officeart/2005/8/layout/cycle1"/>
    <dgm:cxn modelId="{F08B857A-F0B2-406B-91AA-AA7F0882F16E}" type="presOf" srcId="{B6065800-F57E-6842-B73C-614AFBC2DE05}" destId="{2990F259-A510-7044-A15A-189FB55AE5CB}" srcOrd="0" destOrd="0" presId="urn:microsoft.com/office/officeart/2005/8/layout/cycle1"/>
    <dgm:cxn modelId="{CDC96186-1FFD-430B-B247-96FD0249948F}" type="presOf" srcId="{9E61743B-41BE-4A07-BDA6-F21D8ADCB52D}" destId="{FF0737FC-0824-48AA-B330-CA60D36A8C89}" srcOrd="0" destOrd="0" presId="urn:microsoft.com/office/officeart/2005/8/layout/cycle1"/>
    <dgm:cxn modelId="{A0CD7486-0EA3-4921-8714-D7A11C4339AF}" type="presOf" srcId="{8E1255C9-F847-A440-83FF-7AA254CCB896}" destId="{974F300E-4386-5845-9047-D2E50BE5B9DF}" srcOrd="0" destOrd="0" presId="urn:microsoft.com/office/officeart/2005/8/layout/cycle1"/>
    <dgm:cxn modelId="{48DA128C-3159-4AA8-AC6C-982F84137EEA}" type="presOf" srcId="{38FDB5B7-B504-44CA-AD9D-FA8A286E3E42}" destId="{FAA2BE9C-70C9-4D9E-8CFA-2719EEF86435}" srcOrd="0" destOrd="0" presId="urn:microsoft.com/office/officeart/2005/8/layout/cycle1"/>
    <dgm:cxn modelId="{8D50A18E-72D7-4DE5-8EE4-6A45BE00A104}" srcId="{8E1255C9-F847-A440-83FF-7AA254CCB896}" destId="{562F3150-26F3-4799-BFAA-E59DA292870F}" srcOrd="6" destOrd="0" parTransId="{781163A1-AD19-4AD5-BAAF-8F1E9A74FB28}" sibTransId="{B4D55DC9-A60C-4136-B502-DD9E7277A141}"/>
    <dgm:cxn modelId="{6ADF6293-1487-41D8-A800-7712DD7099F5}" type="presOf" srcId="{2688E097-64E6-4950-9AA1-AD329D72327A}" destId="{D61159EA-5822-48CA-94B8-E4BF40F6262F}" srcOrd="0" destOrd="0" presId="urn:microsoft.com/office/officeart/2005/8/layout/cycle1"/>
    <dgm:cxn modelId="{3A695096-2061-442A-BD28-203AC8F5E470}" type="presOf" srcId="{6DBC5781-768A-4ACF-AA36-078C384E981F}" destId="{27573063-36E5-4CFD-B442-F9797B7CE3C2}" srcOrd="0" destOrd="0" presId="urn:microsoft.com/office/officeart/2005/8/layout/cycle1"/>
    <dgm:cxn modelId="{2C689199-09D5-4326-9A85-A68658C10A3E}" type="presOf" srcId="{24E8617C-ED3E-4780-ACCA-B01F14FB6071}" destId="{628EE606-61CB-4666-9564-F0925141AED0}" srcOrd="0" destOrd="0" presId="urn:microsoft.com/office/officeart/2005/8/layout/cycle1"/>
    <dgm:cxn modelId="{6CA4B899-C90B-4CF4-9DD0-2DE7F85BB809}" type="presOf" srcId="{472EE9DE-77C1-4DB7-8A39-7F6B421C999F}" destId="{0E9039E7-3D3E-4520-9869-A3C8CABD86FF}" srcOrd="0" destOrd="0" presId="urn:microsoft.com/office/officeart/2005/8/layout/cycle1"/>
    <dgm:cxn modelId="{4A7280A7-471D-4B6C-9954-A1B021D8555F}" type="presOf" srcId="{2B2F31FA-4F4E-4AC0-931F-4568B22BE395}" destId="{0DC0AED2-B6D5-493D-B0AA-AB48AA039DC4}" srcOrd="0" destOrd="0" presId="urn:microsoft.com/office/officeart/2005/8/layout/cycle1"/>
    <dgm:cxn modelId="{50739DCB-1EC9-49EB-A998-562E4DFA446D}" srcId="{8E1255C9-F847-A440-83FF-7AA254CCB896}" destId="{6DBC5781-768A-4ACF-AA36-078C384E981F}" srcOrd="5" destOrd="0" parTransId="{1A91ED33-1659-4B57-B8FC-B751C4D0D291}" sibTransId="{24E8617C-ED3E-4780-ACCA-B01F14FB6071}"/>
    <dgm:cxn modelId="{FFBE4EEE-C26C-472A-8F2F-C5B1B72F9946}" type="presOf" srcId="{12600BCB-5734-3F4B-9543-0CB09A3EC940}" destId="{92DA8A36-05F4-4B4C-B207-6FB4CBC9688F}" srcOrd="0" destOrd="0" presId="urn:microsoft.com/office/officeart/2005/8/layout/cycle1"/>
    <dgm:cxn modelId="{59F49DF1-BCDC-4850-9C6A-9B6F83A7F931}" srcId="{8E1255C9-F847-A440-83FF-7AA254CCB896}" destId="{B4D63197-4BDB-4FAD-B92B-EB9257D042C8}" srcOrd="11" destOrd="0" parTransId="{FA8B9821-40B8-40CB-9D2D-B0E0BDC582DA}" sibTransId="{9E61743B-41BE-4A07-BDA6-F21D8ADCB52D}"/>
    <dgm:cxn modelId="{B5D4BAFB-D6BD-4D5C-A9B9-C4647A3C0520}" type="presOf" srcId="{0E4DD9EA-3054-4CB6-AAEC-48C2345704E4}" destId="{666E512C-CD91-426B-87D4-9439671156C6}" srcOrd="0" destOrd="0" presId="urn:microsoft.com/office/officeart/2005/8/layout/cycle1"/>
    <dgm:cxn modelId="{6D9C47FE-C67F-4DC2-8883-C29A66536610}" srcId="{8E1255C9-F847-A440-83FF-7AA254CCB896}" destId="{2688E097-64E6-4950-9AA1-AD329D72327A}" srcOrd="4" destOrd="0" parTransId="{13C86554-71EA-45A1-83AD-5699EE41D4E2}" sibTransId="{1010CD36-C979-4313-A0B0-2E643D6226D6}"/>
    <dgm:cxn modelId="{7C982E4B-068F-4201-B6EE-9070E3104639}" type="presParOf" srcId="{974F300E-4386-5845-9047-D2E50BE5B9DF}" destId="{BF1A72C0-4F23-214E-B2C0-EC3432C35438}" srcOrd="0" destOrd="0" presId="urn:microsoft.com/office/officeart/2005/8/layout/cycle1"/>
    <dgm:cxn modelId="{EECDB582-D554-4173-8794-113079648956}" type="presParOf" srcId="{974F300E-4386-5845-9047-D2E50BE5B9DF}" destId="{92DA8A36-05F4-4B4C-B207-6FB4CBC9688F}" srcOrd="1" destOrd="0" presId="urn:microsoft.com/office/officeart/2005/8/layout/cycle1"/>
    <dgm:cxn modelId="{AA927237-119E-4D1D-9935-7022D31F04AB}" type="presParOf" srcId="{974F300E-4386-5845-9047-D2E50BE5B9DF}" destId="{2990F259-A510-7044-A15A-189FB55AE5CB}" srcOrd="2" destOrd="0" presId="urn:microsoft.com/office/officeart/2005/8/layout/cycle1"/>
    <dgm:cxn modelId="{7957C8E9-AF10-4F8D-8166-D8AC2882B1D8}" type="presParOf" srcId="{974F300E-4386-5845-9047-D2E50BE5B9DF}" destId="{FF96DC11-E08C-45B1-94BB-B3A9FBF0E68C}" srcOrd="3" destOrd="0" presId="urn:microsoft.com/office/officeart/2005/8/layout/cycle1"/>
    <dgm:cxn modelId="{27A8ADF1-5670-4475-B6D6-EA5E35E24842}" type="presParOf" srcId="{974F300E-4386-5845-9047-D2E50BE5B9DF}" destId="{FAA2BE9C-70C9-4D9E-8CFA-2719EEF86435}" srcOrd="4" destOrd="0" presId="urn:microsoft.com/office/officeart/2005/8/layout/cycle1"/>
    <dgm:cxn modelId="{FDB068A4-CFBF-48C9-9626-907643626017}" type="presParOf" srcId="{974F300E-4386-5845-9047-D2E50BE5B9DF}" destId="{666E512C-CD91-426B-87D4-9439671156C6}" srcOrd="5" destOrd="0" presId="urn:microsoft.com/office/officeart/2005/8/layout/cycle1"/>
    <dgm:cxn modelId="{B523F9A8-1DD3-412D-BAB9-C44266091ADE}" type="presParOf" srcId="{974F300E-4386-5845-9047-D2E50BE5B9DF}" destId="{CA6D2304-3D46-44FF-BF0B-CE59A97C82C2}" srcOrd="6" destOrd="0" presId="urn:microsoft.com/office/officeart/2005/8/layout/cycle1"/>
    <dgm:cxn modelId="{E20C85D7-0BFC-4C04-8198-0C4566D54575}" type="presParOf" srcId="{974F300E-4386-5845-9047-D2E50BE5B9DF}" destId="{0DC0AED2-B6D5-493D-B0AA-AB48AA039DC4}" srcOrd="7" destOrd="0" presId="urn:microsoft.com/office/officeart/2005/8/layout/cycle1"/>
    <dgm:cxn modelId="{7FFBD76F-9E0C-4AC3-9454-CE48E22B3338}" type="presParOf" srcId="{974F300E-4386-5845-9047-D2E50BE5B9DF}" destId="{53BDC5A9-719E-41B9-AD5C-E673A734D1D4}" srcOrd="8" destOrd="0" presId="urn:microsoft.com/office/officeart/2005/8/layout/cycle1"/>
    <dgm:cxn modelId="{E8F2BD4E-EA77-46DF-B161-BFE4B189528C}" type="presParOf" srcId="{974F300E-4386-5845-9047-D2E50BE5B9DF}" destId="{310F3020-6713-4B51-A760-C4D4E5A23AD9}" srcOrd="9" destOrd="0" presId="urn:microsoft.com/office/officeart/2005/8/layout/cycle1"/>
    <dgm:cxn modelId="{FD1B0FF5-5F69-4AA4-8E9D-3093264371BB}" type="presParOf" srcId="{974F300E-4386-5845-9047-D2E50BE5B9DF}" destId="{94F3A216-F597-421D-9E62-38AAA57DFFDE}" srcOrd="10" destOrd="0" presId="urn:microsoft.com/office/officeart/2005/8/layout/cycle1"/>
    <dgm:cxn modelId="{8B898737-C388-4ABA-ACBD-F9F5E0B50A51}" type="presParOf" srcId="{974F300E-4386-5845-9047-D2E50BE5B9DF}" destId="{E7FE62E8-64D8-484C-AAFA-1C12BB091595}" srcOrd="11" destOrd="0" presId="urn:microsoft.com/office/officeart/2005/8/layout/cycle1"/>
    <dgm:cxn modelId="{34045700-4C60-47C2-B783-9AEC78B4D4FA}" type="presParOf" srcId="{974F300E-4386-5845-9047-D2E50BE5B9DF}" destId="{1BFFE9F8-C2A8-4C8E-ABC7-CC521ED80078}" srcOrd="12" destOrd="0" presId="urn:microsoft.com/office/officeart/2005/8/layout/cycle1"/>
    <dgm:cxn modelId="{D97F8BA3-2E8E-437C-BB8A-7DEDD2788981}" type="presParOf" srcId="{974F300E-4386-5845-9047-D2E50BE5B9DF}" destId="{D61159EA-5822-48CA-94B8-E4BF40F6262F}" srcOrd="13" destOrd="0" presId="urn:microsoft.com/office/officeart/2005/8/layout/cycle1"/>
    <dgm:cxn modelId="{36DD7FFB-A709-4E7E-93CA-5E76489FCEB1}" type="presParOf" srcId="{974F300E-4386-5845-9047-D2E50BE5B9DF}" destId="{535D9B42-58CB-4DAE-9A84-254D36E4802B}" srcOrd="14" destOrd="0" presId="urn:microsoft.com/office/officeart/2005/8/layout/cycle1"/>
    <dgm:cxn modelId="{93901FFD-BE35-499C-8B8E-1D21B503F964}" type="presParOf" srcId="{974F300E-4386-5845-9047-D2E50BE5B9DF}" destId="{E34D6763-641A-4D14-A98D-F7C6D66A2C68}" srcOrd="15" destOrd="0" presId="urn:microsoft.com/office/officeart/2005/8/layout/cycle1"/>
    <dgm:cxn modelId="{7E06441A-DD8D-417D-95B9-0E2FCC2EBA61}" type="presParOf" srcId="{974F300E-4386-5845-9047-D2E50BE5B9DF}" destId="{27573063-36E5-4CFD-B442-F9797B7CE3C2}" srcOrd="16" destOrd="0" presId="urn:microsoft.com/office/officeart/2005/8/layout/cycle1"/>
    <dgm:cxn modelId="{3BC86730-038A-4EEA-B652-512C05FB129D}" type="presParOf" srcId="{974F300E-4386-5845-9047-D2E50BE5B9DF}" destId="{628EE606-61CB-4666-9564-F0925141AED0}" srcOrd="17" destOrd="0" presId="urn:microsoft.com/office/officeart/2005/8/layout/cycle1"/>
    <dgm:cxn modelId="{55C3509A-B783-4668-BECC-5A398A6E0D67}" type="presParOf" srcId="{974F300E-4386-5845-9047-D2E50BE5B9DF}" destId="{AF5D045F-C960-425B-B1E4-9CFD10516D84}" srcOrd="18" destOrd="0" presId="urn:microsoft.com/office/officeart/2005/8/layout/cycle1"/>
    <dgm:cxn modelId="{33971EDF-5346-4917-9342-BA834880496F}" type="presParOf" srcId="{974F300E-4386-5845-9047-D2E50BE5B9DF}" destId="{06FCFA99-A82C-4B06-8BFA-9160DACAC88D}" srcOrd="19" destOrd="0" presId="urn:microsoft.com/office/officeart/2005/8/layout/cycle1"/>
    <dgm:cxn modelId="{B4199D2D-45EB-4214-B125-05F46B588EF2}" type="presParOf" srcId="{974F300E-4386-5845-9047-D2E50BE5B9DF}" destId="{7AB272F8-3757-4C85-B8D5-0A6E31E7EEB6}" srcOrd="20" destOrd="0" presId="urn:microsoft.com/office/officeart/2005/8/layout/cycle1"/>
    <dgm:cxn modelId="{C7857647-DD25-496A-80FF-EC3286A7F55E}" type="presParOf" srcId="{974F300E-4386-5845-9047-D2E50BE5B9DF}" destId="{5F6384A5-C8D6-41C2-B03D-213977076C6F}" srcOrd="21" destOrd="0" presId="urn:microsoft.com/office/officeart/2005/8/layout/cycle1"/>
    <dgm:cxn modelId="{F5ABE6E5-EB72-4700-91BF-C38DF2EFC77F}" type="presParOf" srcId="{974F300E-4386-5845-9047-D2E50BE5B9DF}" destId="{38C15251-DECB-4E94-91F5-A507F1FB60F6}" srcOrd="22" destOrd="0" presId="urn:microsoft.com/office/officeart/2005/8/layout/cycle1"/>
    <dgm:cxn modelId="{AED51D15-7FF4-4460-A4AD-34983B9272E1}" type="presParOf" srcId="{974F300E-4386-5845-9047-D2E50BE5B9DF}" destId="{A3C1F635-A83A-4068-9639-BD3DB56B6F83}" srcOrd="23" destOrd="0" presId="urn:microsoft.com/office/officeart/2005/8/layout/cycle1"/>
    <dgm:cxn modelId="{3B4157A3-FD76-4543-A200-5250AC08F6EF}" type="presParOf" srcId="{974F300E-4386-5845-9047-D2E50BE5B9DF}" destId="{4332B007-68E8-46AF-AA14-12C7AB7F3748}" srcOrd="24" destOrd="0" presId="urn:microsoft.com/office/officeart/2005/8/layout/cycle1"/>
    <dgm:cxn modelId="{9DC27EFB-AB62-45F7-9A2A-A79C26EDBDFE}" type="presParOf" srcId="{974F300E-4386-5845-9047-D2E50BE5B9DF}" destId="{B312A1C9-01AC-493D-9C2B-005B81A1C0EE}" srcOrd="25" destOrd="0" presId="urn:microsoft.com/office/officeart/2005/8/layout/cycle1"/>
    <dgm:cxn modelId="{CA0E66DE-FC1A-4A41-94C3-3DD364CFCE00}" type="presParOf" srcId="{974F300E-4386-5845-9047-D2E50BE5B9DF}" destId="{D8A2CEB8-62C5-40F5-845C-F10DA7F257A8}" srcOrd="26" destOrd="0" presId="urn:microsoft.com/office/officeart/2005/8/layout/cycle1"/>
    <dgm:cxn modelId="{FF51EF2D-C6BF-42DE-A370-47B139D8733D}" type="presParOf" srcId="{974F300E-4386-5845-9047-D2E50BE5B9DF}" destId="{1DFC0928-E246-4436-B2DE-839F0B014B0D}" srcOrd="27" destOrd="0" presId="urn:microsoft.com/office/officeart/2005/8/layout/cycle1"/>
    <dgm:cxn modelId="{41D1F064-57A0-46B4-BFA4-4BBB1743902B}" type="presParOf" srcId="{974F300E-4386-5845-9047-D2E50BE5B9DF}" destId="{750E4D1D-9A4B-482C-85A3-5C89CCB0E63F}" srcOrd="28" destOrd="0" presId="urn:microsoft.com/office/officeart/2005/8/layout/cycle1"/>
    <dgm:cxn modelId="{A0BB0D3F-8F97-4F24-A9B1-D8710CE358C6}" type="presParOf" srcId="{974F300E-4386-5845-9047-D2E50BE5B9DF}" destId="{0E9039E7-3D3E-4520-9869-A3C8CABD86FF}" srcOrd="29" destOrd="0" presId="urn:microsoft.com/office/officeart/2005/8/layout/cycle1"/>
    <dgm:cxn modelId="{C6DFE620-7E74-45F5-BA27-12261462FE46}" type="presParOf" srcId="{974F300E-4386-5845-9047-D2E50BE5B9DF}" destId="{A4F2C4BA-454C-496C-8D13-F7A775080E82}" srcOrd="30" destOrd="0" presId="urn:microsoft.com/office/officeart/2005/8/layout/cycle1"/>
    <dgm:cxn modelId="{82F1B513-420E-4136-B861-6123C16439F8}" type="presParOf" srcId="{974F300E-4386-5845-9047-D2E50BE5B9DF}" destId="{2424257A-AD02-482A-8DC2-634068274729}" srcOrd="31" destOrd="0" presId="urn:microsoft.com/office/officeart/2005/8/layout/cycle1"/>
    <dgm:cxn modelId="{3E018BBC-6C18-4091-9D15-8183E616596D}" type="presParOf" srcId="{974F300E-4386-5845-9047-D2E50BE5B9DF}" destId="{7F3D0A62-F940-4E65-9E27-8F7C9E4D0E3F}" srcOrd="32" destOrd="0" presId="urn:microsoft.com/office/officeart/2005/8/layout/cycle1"/>
    <dgm:cxn modelId="{14D95AFC-45D6-40A0-8C5C-56F71E6F7128}" type="presParOf" srcId="{974F300E-4386-5845-9047-D2E50BE5B9DF}" destId="{911843E5-5AF7-44A4-96E6-09E4D75DCE30}" srcOrd="33" destOrd="0" presId="urn:microsoft.com/office/officeart/2005/8/layout/cycle1"/>
    <dgm:cxn modelId="{D8F37CED-ABB3-467D-83D1-B5FCE95A02BD}" type="presParOf" srcId="{974F300E-4386-5845-9047-D2E50BE5B9DF}" destId="{8F86BFB6-F251-4284-B675-17A1885F7232}" srcOrd="34" destOrd="0" presId="urn:microsoft.com/office/officeart/2005/8/layout/cycle1"/>
    <dgm:cxn modelId="{C2886287-9C7C-401A-8D36-A023C66FB51D}" type="presParOf" srcId="{974F300E-4386-5845-9047-D2E50BE5B9DF}" destId="{FF0737FC-0824-48AA-B330-CA60D36A8C89}"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E80C45BA-25F8-481A-ADF5-7BC6A20D6629}">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3EDE7BF-54CB-4E39-ABD5-DFE950D6DF18}" type="parTrans" cxnId="{33DA193E-915B-47E2-BFCB-89A3B1A4FB6B}">
      <dgm:prSet/>
      <dgm:spPr/>
      <dgm:t>
        <a:bodyPr/>
        <a:lstStyle/>
        <a:p>
          <a:endParaRPr lang="en-US"/>
        </a:p>
      </dgm:t>
    </dgm:pt>
    <dgm:pt modelId="{51450251-D141-4B6B-86B1-F009A3D4C23F}" type="sibTrans" cxnId="{33DA193E-915B-47E2-BFCB-89A3B1A4FB6B}">
      <dgm:prSet/>
      <dgm:spPr/>
      <dgm:t>
        <a:bodyPr/>
        <a:lstStyle/>
        <a:p>
          <a:endParaRPr lang="en-US"/>
        </a:p>
      </dgm:t>
    </dgm:pt>
    <dgm:pt modelId="{6E66F0B0-EAEE-47AA-9831-A212A2C1703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E843BA1-D8BA-48BF-B670-47C037ADD45C}" type="parTrans" cxnId="{104D937C-88F8-4632-8753-DE2BAF85C135}">
      <dgm:prSet/>
      <dgm:spPr/>
      <dgm:t>
        <a:bodyPr/>
        <a:lstStyle/>
        <a:p>
          <a:endParaRPr lang="en-US"/>
        </a:p>
      </dgm:t>
    </dgm:pt>
    <dgm:pt modelId="{DA013945-52EE-491C-8873-4729154AFB5F}" type="sibTrans" cxnId="{104D937C-88F8-4632-8753-DE2BAF85C135}">
      <dgm:prSet/>
      <dgm:spPr/>
      <dgm:t>
        <a:bodyPr/>
        <a:lstStyle/>
        <a:p>
          <a:endParaRPr lang="en-US"/>
        </a:p>
      </dgm:t>
    </dgm:pt>
    <dgm:pt modelId="{1B5FD6BE-2DF0-4A41-BD3E-FCF17D310D50}">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B36DF6D-BF17-4967-850D-266A41644B66}" type="parTrans" cxnId="{682949EF-9981-4E49-B515-294A32C11C50}">
      <dgm:prSet/>
      <dgm:spPr/>
      <dgm:t>
        <a:bodyPr/>
        <a:lstStyle/>
        <a:p>
          <a:endParaRPr lang="en-US"/>
        </a:p>
      </dgm:t>
    </dgm:pt>
    <dgm:pt modelId="{DA9F3BC6-6FCB-4E86-8B8E-7050FAEDDAFC}" type="sibTrans" cxnId="{682949EF-9981-4E49-B515-294A32C11C50}">
      <dgm:prSet/>
      <dgm:spPr/>
      <dgm:t>
        <a:bodyPr/>
        <a:lstStyle/>
        <a:p>
          <a:endParaRPr lang="en-US"/>
        </a:p>
      </dgm:t>
    </dgm:pt>
    <dgm:pt modelId="{090C2661-B5D2-464B-BA52-4DDF2F6AB375}">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366C240-55FD-4E9F-807F-C2203C92F158}" type="parTrans" cxnId="{401FF17D-D445-4199-999C-17F3ED2EDBF8}">
      <dgm:prSet/>
      <dgm:spPr/>
      <dgm:t>
        <a:bodyPr/>
        <a:lstStyle/>
        <a:p>
          <a:endParaRPr lang="en-US"/>
        </a:p>
      </dgm:t>
    </dgm:pt>
    <dgm:pt modelId="{69FCB9E4-B29C-4928-BE04-7C63AC8E2ACF}" type="sibTrans" cxnId="{401FF17D-D445-4199-999C-17F3ED2EDBF8}">
      <dgm:prSet/>
      <dgm:spPr/>
      <dgm:t>
        <a:bodyPr/>
        <a:lstStyle/>
        <a:p>
          <a:endParaRPr lang="en-US"/>
        </a:p>
      </dgm:t>
    </dgm:pt>
    <dgm:pt modelId="{54A66CE1-AF7E-4AC2-99B0-B2C8264A7F07}">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87F71-0CBB-44F2-A4FD-242EFDDCA7AD}" type="parTrans" cxnId="{7668EBF9-D750-49BB-A680-6E1BC934EAA1}">
      <dgm:prSet/>
      <dgm:spPr/>
      <dgm:t>
        <a:bodyPr/>
        <a:lstStyle/>
        <a:p>
          <a:endParaRPr lang="en-US"/>
        </a:p>
      </dgm:t>
    </dgm:pt>
    <dgm:pt modelId="{A35A7BA3-48AE-4FBB-82C8-344524B1B431}" type="sibTrans" cxnId="{7668EBF9-D750-49BB-A680-6E1BC934EAA1}">
      <dgm:prSet/>
      <dgm:spPr/>
      <dgm:t>
        <a:bodyPr/>
        <a:lstStyle/>
        <a:p>
          <a:endParaRPr lang="en-US"/>
        </a:p>
      </dgm:t>
    </dgm:pt>
    <dgm:pt modelId="{C3435C89-2200-4E8F-8034-AEAD54D2DA2F}">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686191-B346-41C2-9029-70DEEF0EDA67}" type="parTrans" cxnId="{4629BA05-45F9-42C9-948F-1284BC554ADA}">
      <dgm:prSet/>
      <dgm:spPr/>
      <dgm:t>
        <a:bodyPr/>
        <a:lstStyle/>
        <a:p>
          <a:endParaRPr lang="en-US"/>
        </a:p>
      </dgm:t>
    </dgm:pt>
    <dgm:pt modelId="{9928D102-5B32-4741-9BF2-E7CC10C40DEA}" type="sibTrans" cxnId="{4629BA05-45F9-42C9-948F-1284BC554ADA}">
      <dgm:prSet/>
      <dgm:spPr/>
      <dgm:t>
        <a:bodyPr/>
        <a:lstStyle/>
        <a:p>
          <a:endParaRPr lang="en-US"/>
        </a:p>
      </dgm:t>
    </dgm:pt>
    <dgm:pt modelId="{429A40A0-C838-4F59-916E-2395615C464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78D8B9A-BEE3-427F-BC32-3AC7DDCA8E08}" type="parTrans" cxnId="{C6A518D4-BD16-4A29-B00B-29308F6FB6CD}">
      <dgm:prSet/>
      <dgm:spPr/>
      <dgm:t>
        <a:bodyPr/>
        <a:lstStyle/>
        <a:p>
          <a:endParaRPr lang="en-US"/>
        </a:p>
      </dgm:t>
    </dgm:pt>
    <dgm:pt modelId="{75420A40-7A24-46F7-83CC-948DCEACB159}" type="sibTrans" cxnId="{C6A518D4-BD16-4A29-B00B-29308F6FB6CD}">
      <dgm:prSet/>
      <dgm:spPr/>
      <dgm:t>
        <a:bodyPr/>
        <a:lstStyle/>
        <a:p>
          <a:endParaRPr lang="en-US"/>
        </a:p>
      </dgm:t>
    </dgm:pt>
    <dgm:pt modelId="{C3F1EBEA-C696-406E-AB86-961E27489012}">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65D9829-F2B9-464D-9C74-42AC57987744}" type="parTrans" cxnId="{C80F19D4-1A72-45CB-978D-578D6D4EF155}">
      <dgm:prSet/>
      <dgm:spPr/>
      <dgm:t>
        <a:bodyPr/>
        <a:lstStyle/>
        <a:p>
          <a:endParaRPr lang="en-US"/>
        </a:p>
      </dgm:t>
    </dgm:pt>
    <dgm:pt modelId="{6BE1B71E-4E96-4B77-882A-7BAE0AA6EA57}" type="sibTrans" cxnId="{C80F19D4-1A72-45CB-978D-578D6D4EF155}">
      <dgm:prSet/>
      <dgm:spPr/>
      <dgm:t>
        <a:bodyPr/>
        <a:lstStyle/>
        <a:p>
          <a:endParaRPr lang="en-US"/>
        </a:p>
      </dgm:t>
    </dgm:pt>
    <dgm:pt modelId="{CF71DF8B-7358-4A93-82D4-7E56D7045DFE}">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5D3A211-124C-4374-B70C-D08CB2EB8C92}" type="parTrans" cxnId="{BFAB753F-FFC2-448E-BF4E-41D698A57DA3}">
      <dgm:prSet/>
      <dgm:spPr/>
      <dgm:t>
        <a:bodyPr/>
        <a:lstStyle/>
        <a:p>
          <a:endParaRPr lang="en-US"/>
        </a:p>
      </dgm:t>
    </dgm:pt>
    <dgm:pt modelId="{31CE24C8-C22A-4E68-ABB9-2CA911CAE639}" type="sibTrans" cxnId="{BFAB753F-FFC2-448E-BF4E-41D698A57DA3}">
      <dgm:prSet/>
      <dgm:spPr/>
      <dgm:t>
        <a:bodyPr/>
        <a:lstStyle/>
        <a:p>
          <a:endParaRPr lang="en-US"/>
        </a:p>
      </dgm:t>
    </dgm:pt>
    <dgm:pt modelId="{04CC27D2-B44E-4B36-BB43-2C35FDFB9C4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AEA3CB4-0CBF-4B90-A43B-F810A1196B66}" type="parTrans" cxnId="{C808A2E7-8F58-4A6E-BBFE-6AD43DE153AD}">
      <dgm:prSet/>
      <dgm:spPr/>
      <dgm:t>
        <a:bodyPr/>
        <a:lstStyle/>
        <a:p>
          <a:endParaRPr lang="en-US"/>
        </a:p>
      </dgm:t>
    </dgm:pt>
    <dgm:pt modelId="{0BCF7D34-9F09-4F9A-9795-CDBB1FB37764}" type="sibTrans" cxnId="{C808A2E7-8F58-4A6E-BBFE-6AD43DE153AD}">
      <dgm:prSet/>
      <dgm:spPr/>
      <dgm:t>
        <a:bodyPr/>
        <a:lstStyle/>
        <a:p>
          <a:endParaRPr lang="en-US"/>
        </a:p>
      </dgm:t>
    </dgm:pt>
    <dgm:pt modelId="{762B3B16-F74A-4722-8445-64517C7685B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CA74993-1C8C-43C8-B853-7A05CDBAC3B3}" type="parTrans" cxnId="{D2A7733D-3FB2-4992-9E1E-EDCDD86945C7}">
      <dgm:prSet/>
      <dgm:spPr/>
      <dgm:t>
        <a:bodyPr/>
        <a:lstStyle/>
        <a:p>
          <a:endParaRPr lang="en-US"/>
        </a:p>
      </dgm:t>
    </dgm:pt>
    <dgm:pt modelId="{D3D7D962-4DB3-4882-B238-3414DFD6D31F}" type="sibTrans" cxnId="{D2A7733D-3FB2-4992-9E1E-EDCDD86945C7}">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56AA2CE8-FD88-4F8A-AB9F-3884DD048CF4}" type="pres">
      <dgm:prSet presAssocID="{E80C45BA-25F8-481A-ADF5-7BC6A20D6629}" presName="dummy" presStyleCnt="0"/>
      <dgm:spPr/>
    </dgm:pt>
    <dgm:pt modelId="{B2B2F766-7106-4D14-A410-3FF83FF9DA6A}" type="pres">
      <dgm:prSet presAssocID="{E80C45BA-25F8-481A-ADF5-7BC6A20D6629}" presName="node" presStyleLbl="revTx" presStyleIdx="1" presStyleCnt="12" custScaleX="192316">
        <dgm:presLayoutVars>
          <dgm:bulletEnabled val="1"/>
        </dgm:presLayoutVars>
      </dgm:prSet>
      <dgm:spPr>
        <a:prstGeom prst="rect">
          <a:avLst/>
        </a:prstGeom>
      </dgm:spPr>
    </dgm:pt>
    <dgm:pt modelId="{A13C2EC2-3BB1-4AED-8BFF-A43EDEA6D5A7}" type="pres">
      <dgm:prSet presAssocID="{51450251-D141-4B6B-86B1-F009A3D4C23F}"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91BEA558-BD7E-4FEE-8999-D3C7AB81620B}" type="pres">
      <dgm:prSet presAssocID="{6E66F0B0-EAEE-47AA-9831-A212A2C1703E}" presName="dummy" presStyleCnt="0"/>
      <dgm:spPr/>
    </dgm:pt>
    <dgm:pt modelId="{3AD090EC-F82B-465C-97FC-02B77E151B69}" type="pres">
      <dgm:prSet presAssocID="{6E66F0B0-EAEE-47AA-9831-A212A2C1703E}" presName="node" presStyleLbl="revTx" presStyleIdx="2" presStyleCnt="12" custScaleX="216806">
        <dgm:presLayoutVars>
          <dgm:bulletEnabled val="1"/>
        </dgm:presLayoutVars>
      </dgm:prSet>
      <dgm:spPr>
        <a:prstGeom prst="rect">
          <a:avLst/>
        </a:prstGeom>
      </dgm:spPr>
    </dgm:pt>
    <dgm:pt modelId="{88B14231-88AD-4924-BC03-F41B0CADF17A}" type="pres">
      <dgm:prSet presAssocID="{DA013945-52EE-491C-8873-4729154AFB5F}"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957FB6E-512A-422D-B1B1-CB83DFAF7272}" type="pres">
      <dgm:prSet presAssocID="{1B5FD6BE-2DF0-4A41-BD3E-FCF17D310D50}" presName="dummy" presStyleCnt="0"/>
      <dgm:spPr/>
    </dgm:pt>
    <dgm:pt modelId="{90B9E332-AC3E-415F-9508-13FA0F3755E5}" type="pres">
      <dgm:prSet presAssocID="{1B5FD6BE-2DF0-4A41-BD3E-FCF17D310D50}" presName="node" presStyleLbl="revTx" presStyleIdx="3" presStyleCnt="12" custScaleX="211950">
        <dgm:presLayoutVars>
          <dgm:bulletEnabled val="1"/>
        </dgm:presLayoutVars>
      </dgm:prSet>
      <dgm:spPr>
        <a:prstGeom prst="rect">
          <a:avLst/>
        </a:prstGeom>
      </dgm:spPr>
    </dgm:pt>
    <dgm:pt modelId="{10E1AB73-6EA7-43F5-8A60-08A6868B2053}" type="pres">
      <dgm:prSet presAssocID="{DA9F3BC6-6FCB-4E86-8B8E-7050FAEDDAFC}"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7978D434-2CC6-42E2-872F-549D867B06E3}" type="pres">
      <dgm:prSet presAssocID="{090C2661-B5D2-464B-BA52-4DDF2F6AB375}" presName="dummy" presStyleCnt="0"/>
      <dgm:spPr/>
    </dgm:pt>
    <dgm:pt modelId="{DC62F8AA-9ACA-447E-9840-842636A7807A}" type="pres">
      <dgm:prSet presAssocID="{090C2661-B5D2-464B-BA52-4DDF2F6AB375}" presName="node" presStyleLbl="revTx" presStyleIdx="4" presStyleCnt="12" custScaleX="250719">
        <dgm:presLayoutVars>
          <dgm:bulletEnabled val="1"/>
        </dgm:presLayoutVars>
      </dgm:prSet>
      <dgm:spPr>
        <a:prstGeom prst="rect">
          <a:avLst/>
        </a:prstGeom>
      </dgm:spPr>
    </dgm:pt>
    <dgm:pt modelId="{B4D2A162-81AD-408C-AA78-B7F28413FA41}" type="pres">
      <dgm:prSet presAssocID="{69FCB9E4-B29C-4928-BE04-7C63AC8E2ACF}"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A879A9D-ADA7-4B31-BAA8-71D5CA3FE3CF}" type="pres">
      <dgm:prSet presAssocID="{54A66CE1-AF7E-4AC2-99B0-B2C8264A7F07}" presName="dummy" presStyleCnt="0"/>
      <dgm:spPr/>
    </dgm:pt>
    <dgm:pt modelId="{DA148D2E-AE7A-45A1-9683-EF0135CCCB00}" type="pres">
      <dgm:prSet presAssocID="{54A66CE1-AF7E-4AC2-99B0-B2C8264A7F07}" presName="node" presStyleLbl="revTx" presStyleIdx="5" presStyleCnt="12" custScaleX="209410">
        <dgm:presLayoutVars>
          <dgm:bulletEnabled val="1"/>
        </dgm:presLayoutVars>
      </dgm:prSet>
      <dgm:spPr>
        <a:prstGeom prst="rect">
          <a:avLst/>
        </a:prstGeom>
      </dgm:spPr>
    </dgm:pt>
    <dgm:pt modelId="{105547AA-203F-4E83-9363-E2976826B407}" type="pres">
      <dgm:prSet presAssocID="{A35A7BA3-48AE-4FBB-82C8-344524B1B43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B5AC9592-3F6C-4901-A585-F1BA432ED332}" type="pres">
      <dgm:prSet presAssocID="{C3435C89-2200-4E8F-8034-AEAD54D2DA2F}" presName="dummy" presStyleCnt="0"/>
      <dgm:spPr/>
    </dgm:pt>
    <dgm:pt modelId="{02CDE258-2442-4436-9F42-8FE5410CB905}" type="pres">
      <dgm:prSet presAssocID="{C3435C89-2200-4E8F-8034-AEAD54D2DA2F}" presName="node" presStyleLbl="revTx" presStyleIdx="6" presStyleCnt="12" custScaleX="160431">
        <dgm:presLayoutVars>
          <dgm:bulletEnabled val="1"/>
        </dgm:presLayoutVars>
      </dgm:prSet>
      <dgm:spPr>
        <a:prstGeom prst="rect">
          <a:avLst/>
        </a:prstGeom>
      </dgm:spPr>
    </dgm:pt>
    <dgm:pt modelId="{F8D3CC4B-D270-4001-B2A4-94324CDCFAC7}" type="pres">
      <dgm:prSet presAssocID="{9928D102-5B32-4741-9BF2-E7CC10C40DEA}"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922DA944-E6EA-4E39-AD18-B277A7AADFC2}" type="pres">
      <dgm:prSet presAssocID="{429A40A0-C838-4F59-916E-2395615C464C}" presName="dummy" presStyleCnt="0"/>
      <dgm:spPr/>
    </dgm:pt>
    <dgm:pt modelId="{5BB253CA-6A67-4484-8ACC-B7DF47590F7C}" type="pres">
      <dgm:prSet presAssocID="{429A40A0-C838-4F59-916E-2395615C464C}" presName="node" presStyleLbl="revTx" presStyleIdx="7" presStyleCnt="12" custScaleX="218258">
        <dgm:presLayoutVars>
          <dgm:bulletEnabled val="1"/>
        </dgm:presLayoutVars>
      </dgm:prSet>
      <dgm:spPr>
        <a:prstGeom prst="rect">
          <a:avLst/>
        </a:prstGeom>
      </dgm:spPr>
    </dgm:pt>
    <dgm:pt modelId="{0D54D732-B986-4CFB-9CDA-53D4936105BC}" type="pres">
      <dgm:prSet presAssocID="{75420A40-7A24-46F7-83CC-948DCEACB159}"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88E51062-7D90-460F-8C6C-8C24BA6D85CA}" type="pres">
      <dgm:prSet presAssocID="{C3F1EBEA-C696-406E-AB86-961E27489012}" presName="dummy" presStyleCnt="0"/>
      <dgm:spPr/>
    </dgm:pt>
    <dgm:pt modelId="{17DFB7AD-B7A9-4723-9E3C-0E770F26106A}" type="pres">
      <dgm:prSet presAssocID="{C3F1EBEA-C696-406E-AB86-961E27489012}" presName="node" presStyleLbl="revTx" presStyleIdx="8" presStyleCnt="12" custScaleX="221150">
        <dgm:presLayoutVars>
          <dgm:bulletEnabled val="1"/>
        </dgm:presLayoutVars>
      </dgm:prSet>
      <dgm:spPr>
        <a:prstGeom prst="rect">
          <a:avLst/>
        </a:prstGeom>
      </dgm:spPr>
    </dgm:pt>
    <dgm:pt modelId="{9611CA3D-8467-4128-AB20-056543E7D806}" type="pres">
      <dgm:prSet presAssocID="{6BE1B71E-4E96-4B77-882A-7BAE0AA6EA57}"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1641B7A-A9EB-4E7D-AB53-DCB086C07701}" type="pres">
      <dgm:prSet presAssocID="{CF71DF8B-7358-4A93-82D4-7E56D7045DFE}" presName="dummy" presStyleCnt="0"/>
      <dgm:spPr/>
    </dgm:pt>
    <dgm:pt modelId="{AD55A612-55CE-4FC1-AF45-DD3C259CBCBA}" type="pres">
      <dgm:prSet presAssocID="{CF71DF8B-7358-4A93-82D4-7E56D7045DFE}" presName="node" presStyleLbl="revTx" presStyleIdx="9" presStyleCnt="12" custScaleX="223834">
        <dgm:presLayoutVars>
          <dgm:bulletEnabled val="1"/>
        </dgm:presLayoutVars>
      </dgm:prSet>
      <dgm:spPr>
        <a:prstGeom prst="rect">
          <a:avLst/>
        </a:prstGeom>
      </dgm:spPr>
    </dgm:pt>
    <dgm:pt modelId="{491878E4-1D7B-4BAC-A1BE-8A447FDE1EAE}" type="pres">
      <dgm:prSet presAssocID="{31CE24C8-C22A-4E68-ABB9-2CA911CAE639}"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3975D58C-79C8-400F-AEF9-B3677B445178}" type="pres">
      <dgm:prSet presAssocID="{04CC27D2-B44E-4B36-BB43-2C35FDFB9C4F}" presName="dummy" presStyleCnt="0"/>
      <dgm:spPr/>
    </dgm:pt>
    <dgm:pt modelId="{AC013E67-BF49-42E2-A079-1BBF36411A3E}" type="pres">
      <dgm:prSet presAssocID="{04CC27D2-B44E-4B36-BB43-2C35FDFB9C4F}" presName="node" presStyleLbl="revTx" presStyleIdx="10" presStyleCnt="12" custScaleX="204809">
        <dgm:presLayoutVars>
          <dgm:bulletEnabled val="1"/>
        </dgm:presLayoutVars>
      </dgm:prSet>
      <dgm:spPr>
        <a:prstGeom prst="rect">
          <a:avLst/>
        </a:prstGeom>
      </dgm:spPr>
    </dgm:pt>
    <dgm:pt modelId="{5373E5BA-0AF1-4405-8FBC-7708876DFC73}" type="pres">
      <dgm:prSet presAssocID="{0BCF7D34-9F09-4F9A-9795-CDBB1FB37764}"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0FEB1342-B142-4035-8B41-F721DD16DB0C}" type="pres">
      <dgm:prSet presAssocID="{762B3B16-F74A-4722-8445-64517C7685B3}" presName="dummy" presStyleCnt="0"/>
      <dgm:spPr/>
    </dgm:pt>
    <dgm:pt modelId="{A7BA78A3-7D5F-4BCD-A87F-FC0AFEA30737}" type="pres">
      <dgm:prSet presAssocID="{762B3B16-F74A-4722-8445-64517C7685B3}" presName="node" presStyleLbl="revTx" presStyleIdx="11" presStyleCnt="12" custScaleX="91262" custRadScaleRad="100461" custRadScaleInc="-9508">
        <dgm:presLayoutVars>
          <dgm:bulletEnabled val="1"/>
        </dgm:presLayoutVars>
      </dgm:prSet>
      <dgm:spPr>
        <a:prstGeom prst="rect">
          <a:avLst/>
        </a:prstGeom>
      </dgm:spPr>
    </dgm:pt>
    <dgm:pt modelId="{219258D9-5108-4035-BCD2-0AD46EE4D7FF}" type="pres">
      <dgm:prSet presAssocID="{D3D7D962-4DB3-4882-B238-3414DFD6D31F}"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629BA05-45F9-42C9-948F-1284BC554ADA}" srcId="{8E1255C9-F847-A440-83FF-7AA254CCB896}" destId="{C3435C89-2200-4E8F-8034-AEAD54D2DA2F}" srcOrd="6" destOrd="0" parTransId="{7B686191-B346-41C2-9029-70DEEF0EDA67}" sibTransId="{9928D102-5B32-4741-9BF2-E7CC10C40DEA}"/>
    <dgm:cxn modelId="{ECE2F909-D010-4EA4-AA78-C8A2BCB34572}" type="presOf" srcId="{D3D7D962-4DB3-4882-B238-3414DFD6D31F}" destId="{219258D9-5108-4035-BCD2-0AD46EE4D7FF}" srcOrd="0" destOrd="0" presId="urn:microsoft.com/office/officeart/2005/8/layout/cycle1"/>
    <dgm:cxn modelId="{223B0F2A-15A4-4DC0-876D-D009B86E18C2}" type="presOf" srcId="{762B3B16-F74A-4722-8445-64517C7685B3}" destId="{A7BA78A3-7D5F-4BCD-A87F-FC0AFEA30737}" srcOrd="0" destOrd="0" presId="urn:microsoft.com/office/officeart/2005/8/layout/cycle1"/>
    <dgm:cxn modelId="{5EF39B34-FAD1-4251-B507-C8D8CC6058F7}" type="presOf" srcId="{A35A7BA3-48AE-4FBB-82C8-344524B1B431}" destId="{105547AA-203F-4E83-9363-E2976826B407}"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D2A7733D-3FB2-4992-9E1E-EDCDD86945C7}" srcId="{8E1255C9-F847-A440-83FF-7AA254CCB896}" destId="{762B3B16-F74A-4722-8445-64517C7685B3}" srcOrd="11" destOrd="0" parTransId="{DCA74993-1C8C-43C8-B853-7A05CDBAC3B3}" sibTransId="{D3D7D962-4DB3-4882-B238-3414DFD6D31F}"/>
    <dgm:cxn modelId="{33DA193E-915B-47E2-BFCB-89A3B1A4FB6B}" srcId="{8E1255C9-F847-A440-83FF-7AA254CCB896}" destId="{E80C45BA-25F8-481A-ADF5-7BC6A20D6629}" srcOrd="1" destOrd="0" parTransId="{B3EDE7BF-54CB-4E39-ABD5-DFE950D6DF18}" sibTransId="{51450251-D141-4B6B-86B1-F009A3D4C23F}"/>
    <dgm:cxn modelId="{BFAB753F-FFC2-448E-BF4E-41D698A57DA3}" srcId="{8E1255C9-F847-A440-83FF-7AA254CCB896}" destId="{CF71DF8B-7358-4A93-82D4-7E56D7045DFE}" srcOrd="9" destOrd="0" parTransId="{D5D3A211-124C-4374-B70C-D08CB2EB8C92}" sibTransId="{31CE24C8-C22A-4E68-ABB9-2CA911CAE639}"/>
    <dgm:cxn modelId="{9D252242-5EE0-47F5-853C-FD81FF742085}" type="presOf" srcId="{CF71DF8B-7358-4A93-82D4-7E56D7045DFE}" destId="{AD55A612-55CE-4FC1-AF45-DD3C259CBCBA}" srcOrd="0" destOrd="0" presId="urn:microsoft.com/office/officeart/2005/8/layout/cycle1"/>
    <dgm:cxn modelId="{237A245B-4924-437D-91F9-C298D4EECA1E}" type="presOf" srcId="{31CE24C8-C22A-4E68-ABB9-2CA911CAE639}" destId="{491878E4-1D7B-4BAC-A1BE-8A447FDE1EAE}" srcOrd="0" destOrd="0" presId="urn:microsoft.com/office/officeart/2005/8/layout/cycle1"/>
    <dgm:cxn modelId="{9C52F471-12B3-4EBF-9244-940557AB1F49}" type="presOf" srcId="{C3435C89-2200-4E8F-8034-AEAD54D2DA2F}" destId="{02CDE258-2442-4436-9F42-8FE5410CB905}" srcOrd="0" destOrd="0" presId="urn:microsoft.com/office/officeart/2005/8/layout/cycle1"/>
    <dgm:cxn modelId="{7F6E7377-60D0-4138-93B6-03A3CC31A82D}" type="presOf" srcId="{0BCF7D34-9F09-4F9A-9795-CDBB1FB37764}" destId="{5373E5BA-0AF1-4405-8FBC-7708876DFC73}" srcOrd="0" destOrd="0" presId="urn:microsoft.com/office/officeart/2005/8/layout/cycle1"/>
    <dgm:cxn modelId="{104D937C-88F8-4632-8753-DE2BAF85C135}" srcId="{8E1255C9-F847-A440-83FF-7AA254CCB896}" destId="{6E66F0B0-EAEE-47AA-9831-A212A2C1703E}" srcOrd="2" destOrd="0" parTransId="{6E843BA1-D8BA-48BF-B670-47C037ADD45C}" sibTransId="{DA013945-52EE-491C-8873-4729154AFB5F}"/>
    <dgm:cxn modelId="{401FF17D-D445-4199-999C-17F3ED2EDBF8}" srcId="{8E1255C9-F847-A440-83FF-7AA254CCB896}" destId="{090C2661-B5D2-464B-BA52-4DDF2F6AB375}" srcOrd="4" destOrd="0" parTransId="{A366C240-55FD-4E9F-807F-C2203C92F158}" sibTransId="{69FCB9E4-B29C-4928-BE04-7C63AC8E2ACF}"/>
    <dgm:cxn modelId="{04F57587-153C-43F9-8D48-8DC387F291A9}" type="presOf" srcId="{69FCB9E4-B29C-4928-BE04-7C63AC8E2ACF}" destId="{B4D2A162-81AD-408C-AA78-B7F28413FA41}" srcOrd="0" destOrd="0" presId="urn:microsoft.com/office/officeart/2005/8/layout/cycle1"/>
    <dgm:cxn modelId="{468F0B94-289D-46EF-8991-877A7F72F940}" type="presOf" srcId="{090C2661-B5D2-464B-BA52-4DDF2F6AB375}" destId="{DC62F8AA-9ACA-447E-9840-842636A7807A}" srcOrd="0" destOrd="0" presId="urn:microsoft.com/office/officeart/2005/8/layout/cycle1"/>
    <dgm:cxn modelId="{37625E9B-FFBC-4B43-A262-0CA1E46E9162}" type="presOf" srcId="{04CC27D2-B44E-4B36-BB43-2C35FDFB9C4F}" destId="{AC013E67-BF49-42E2-A079-1BBF36411A3E}" srcOrd="0" destOrd="0" presId="urn:microsoft.com/office/officeart/2005/8/layout/cycle1"/>
    <dgm:cxn modelId="{DC0A229F-F610-4F34-9F2C-E4BC3ED96225}" type="presOf" srcId="{75420A40-7A24-46F7-83CC-948DCEACB159}" destId="{0D54D732-B986-4CFB-9CDA-53D4936105BC}" srcOrd="0" destOrd="0" presId="urn:microsoft.com/office/officeart/2005/8/layout/cycle1"/>
    <dgm:cxn modelId="{84C560AD-6DD1-4727-A279-1FB89083D8AB}" type="presOf" srcId="{54A66CE1-AF7E-4AC2-99B0-B2C8264A7F07}" destId="{DA148D2E-AE7A-45A1-9683-EF0135CCCB00}" srcOrd="0" destOrd="0" presId="urn:microsoft.com/office/officeart/2005/8/layout/cycle1"/>
    <dgm:cxn modelId="{080789B5-4199-40D3-82D6-A256A8B4900B}" type="presOf" srcId="{6BE1B71E-4E96-4B77-882A-7BAE0AA6EA57}" destId="{9611CA3D-8467-4128-AB20-056543E7D806}" srcOrd="0" destOrd="0" presId="urn:microsoft.com/office/officeart/2005/8/layout/cycle1"/>
    <dgm:cxn modelId="{07CFA2BD-61A1-4373-8834-F6A9ED0A191F}" type="presOf" srcId="{B6065800-F57E-6842-B73C-614AFBC2DE05}" destId="{2990F259-A510-7044-A15A-189FB55AE5CB}" srcOrd="0" destOrd="0" presId="urn:microsoft.com/office/officeart/2005/8/layout/cycle1"/>
    <dgm:cxn modelId="{142D0AC9-2164-4EDA-8B53-D346C939F0A2}" type="presOf" srcId="{DA013945-52EE-491C-8873-4729154AFB5F}" destId="{88B14231-88AD-4924-BC03-F41B0CADF17A}" srcOrd="0" destOrd="0" presId="urn:microsoft.com/office/officeart/2005/8/layout/cycle1"/>
    <dgm:cxn modelId="{880BC9C9-6396-435B-9268-61A907944874}" type="presOf" srcId="{C3F1EBEA-C696-406E-AB86-961E27489012}" destId="{17DFB7AD-B7A9-4723-9E3C-0E770F26106A}" srcOrd="0" destOrd="0" presId="urn:microsoft.com/office/officeart/2005/8/layout/cycle1"/>
    <dgm:cxn modelId="{D957D3CB-0279-455D-B075-565E564DFEF1}" type="presOf" srcId="{12600BCB-5734-3F4B-9543-0CB09A3EC940}" destId="{92DA8A36-05F4-4B4C-B207-6FB4CBC9688F}" srcOrd="0" destOrd="0" presId="urn:microsoft.com/office/officeart/2005/8/layout/cycle1"/>
    <dgm:cxn modelId="{C6A518D4-BD16-4A29-B00B-29308F6FB6CD}" srcId="{8E1255C9-F847-A440-83FF-7AA254CCB896}" destId="{429A40A0-C838-4F59-916E-2395615C464C}" srcOrd="7" destOrd="0" parTransId="{178D8B9A-BEE3-427F-BC32-3AC7DDCA8E08}" sibTransId="{75420A40-7A24-46F7-83CC-948DCEACB159}"/>
    <dgm:cxn modelId="{C80F19D4-1A72-45CB-978D-578D6D4EF155}" srcId="{8E1255C9-F847-A440-83FF-7AA254CCB896}" destId="{C3F1EBEA-C696-406E-AB86-961E27489012}" srcOrd="8" destOrd="0" parTransId="{A65D9829-F2B9-464D-9C74-42AC57987744}" sibTransId="{6BE1B71E-4E96-4B77-882A-7BAE0AA6EA57}"/>
    <dgm:cxn modelId="{F03642DA-DA9E-4216-8335-3197901EE759}" type="presOf" srcId="{8E1255C9-F847-A440-83FF-7AA254CCB896}" destId="{974F300E-4386-5845-9047-D2E50BE5B9DF}" srcOrd="0" destOrd="0" presId="urn:microsoft.com/office/officeart/2005/8/layout/cycle1"/>
    <dgm:cxn modelId="{B94E98E0-E4E3-44AA-B705-582AD22B83DA}" type="presOf" srcId="{6E66F0B0-EAEE-47AA-9831-A212A2C1703E}" destId="{3AD090EC-F82B-465C-97FC-02B77E151B69}" srcOrd="0" destOrd="0" presId="urn:microsoft.com/office/officeart/2005/8/layout/cycle1"/>
    <dgm:cxn modelId="{EC6266E2-B523-4524-A908-49D2EFE6CBE9}" type="presOf" srcId="{429A40A0-C838-4F59-916E-2395615C464C}" destId="{5BB253CA-6A67-4484-8ACC-B7DF47590F7C}" srcOrd="0" destOrd="0" presId="urn:microsoft.com/office/officeart/2005/8/layout/cycle1"/>
    <dgm:cxn modelId="{0F4F7AE5-9CEB-424D-A7FA-68BBBB9C10DE}" type="presOf" srcId="{51450251-D141-4B6B-86B1-F009A3D4C23F}" destId="{A13C2EC2-3BB1-4AED-8BFF-A43EDEA6D5A7}" srcOrd="0" destOrd="0" presId="urn:microsoft.com/office/officeart/2005/8/layout/cycle1"/>
    <dgm:cxn modelId="{77882BE7-B12F-4129-8DCF-7351627092FC}" type="presOf" srcId="{1B5FD6BE-2DF0-4A41-BD3E-FCF17D310D50}" destId="{90B9E332-AC3E-415F-9508-13FA0F3755E5}" srcOrd="0" destOrd="0" presId="urn:microsoft.com/office/officeart/2005/8/layout/cycle1"/>
    <dgm:cxn modelId="{C808A2E7-8F58-4A6E-BBFE-6AD43DE153AD}" srcId="{8E1255C9-F847-A440-83FF-7AA254CCB896}" destId="{04CC27D2-B44E-4B36-BB43-2C35FDFB9C4F}" srcOrd="10" destOrd="0" parTransId="{AAEA3CB4-0CBF-4B90-A43B-F810A1196B66}" sibTransId="{0BCF7D34-9F09-4F9A-9795-CDBB1FB37764}"/>
    <dgm:cxn modelId="{A89242EC-2FED-4D24-88DB-FC79CA09AF4C}" type="presOf" srcId="{E80C45BA-25F8-481A-ADF5-7BC6A20D6629}" destId="{B2B2F766-7106-4D14-A410-3FF83FF9DA6A}" srcOrd="0" destOrd="0" presId="urn:microsoft.com/office/officeart/2005/8/layout/cycle1"/>
    <dgm:cxn modelId="{682949EF-9981-4E49-B515-294A32C11C50}" srcId="{8E1255C9-F847-A440-83FF-7AA254CCB896}" destId="{1B5FD6BE-2DF0-4A41-BD3E-FCF17D310D50}" srcOrd="3" destOrd="0" parTransId="{DB36DF6D-BF17-4967-850D-266A41644B66}" sibTransId="{DA9F3BC6-6FCB-4E86-8B8E-7050FAEDDAFC}"/>
    <dgm:cxn modelId="{1B7E90F9-9EC7-4C63-B83D-E32E76FE209A}" type="presOf" srcId="{DA9F3BC6-6FCB-4E86-8B8E-7050FAEDDAFC}" destId="{10E1AB73-6EA7-43F5-8A60-08A6868B2053}" srcOrd="0" destOrd="0" presId="urn:microsoft.com/office/officeart/2005/8/layout/cycle1"/>
    <dgm:cxn modelId="{7668EBF9-D750-49BB-A680-6E1BC934EAA1}" srcId="{8E1255C9-F847-A440-83FF-7AA254CCB896}" destId="{54A66CE1-AF7E-4AC2-99B0-B2C8264A7F07}" srcOrd="5" destOrd="0" parTransId="{08A87F71-0CBB-44F2-A4FD-242EFDDCA7AD}" sibTransId="{A35A7BA3-48AE-4FBB-82C8-344524B1B431}"/>
    <dgm:cxn modelId="{80EB86FF-2DE8-4A1D-8111-5A145F8EB17E}" type="presOf" srcId="{9928D102-5B32-4741-9BF2-E7CC10C40DEA}" destId="{F8D3CC4B-D270-4001-B2A4-94324CDCFAC7}" srcOrd="0" destOrd="0" presId="urn:microsoft.com/office/officeart/2005/8/layout/cycle1"/>
    <dgm:cxn modelId="{4271B54B-57A8-4F4B-8498-87210A72F9D2}" type="presParOf" srcId="{974F300E-4386-5845-9047-D2E50BE5B9DF}" destId="{BF1A72C0-4F23-214E-B2C0-EC3432C35438}" srcOrd="0" destOrd="0" presId="urn:microsoft.com/office/officeart/2005/8/layout/cycle1"/>
    <dgm:cxn modelId="{721A162D-78F8-48BF-9C8C-CF48A090653F}" type="presParOf" srcId="{974F300E-4386-5845-9047-D2E50BE5B9DF}" destId="{92DA8A36-05F4-4B4C-B207-6FB4CBC9688F}" srcOrd="1" destOrd="0" presId="urn:microsoft.com/office/officeart/2005/8/layout/cycle1"/>
    <dgm:cxn modelId="{AF79C0B0-BF20-45AD-A648-F9873576B354}" type="presParOf" srcId="{974F300E-4386-5845-9047-D2E50BE5B9DF}" destId="{2990F259-A510-7044-A15A-189FB55AE5CB}" srcOrd="2" destOrd="0" presId="urn:microsoft.com/office/officeart/2005/8/layout/cycle1"/>
    <dgm:cxn modelId="{1E8E8F6E-88CF-43C2-8B6D-B6F989185116}" type="presParOf" srcId="{974F300E-4386-5845-9047-D2E50BE5B9DF}" destId="{56AA2CE8-FD88-4F8A-AB9F-3884DD048CF4}" srcOrd="3" destOrd="0" presId="urn:microsoft.com/office/officeart/2005/8/layout/cycle1"/>
    <dgm:cxn modelId="{CF9D2E7A-72C1-47BE-98BA-946A8FD02BFE}" type="presParOf" srcId="{974F300E-4386-5845-9047-D2E50BE5B9DF}" destId="{B2B2F766-7106-4D14-A410-3FF83FF9DA6A}" srcOrd="4" destOrd="0" presId="urn:microsoft.com/office/officeart/2005/8/layout/cycle1"/>
    <dgm:cxn modelId="{F497AABC-4789-4E84-9999-5E21A0DEFAE6}" type="presParOf" srcId="{974F300E-4386-5845-9047-D2E50BE5B9DF}" destId="{A13C2EC2-3BB1-4AED-8BFF-A43EDEA6D5A7}" srcOrd="5" destOrd="0" presId="urn:microsoft.com/office/officeart/2005/8/layout/cycle1"/>
    <dgm:cxn modelId="{72860292-9FA2-4684-B1D1-F2A9030624EB}" type="presParOf" srcId="{974F300E-4386-5845-9047-D2E50BE5B9DF}" destId="{91BEA558-BD7E-4FEE-8999-D3C7AB81620B}" srcOrd="6" destOrd="0" presId="urn:microsoft.com/office/officeart/2005/8/layout/cycle1"/>
    <dgm:cxn modelId="{B31A6839-DF61-46E5-9E1B-C247C116DFD9}" type="presParOf" srcId="{974F300E-4386-5845-9047-D2E50BE5B9DF}" destId="{3AD090EC-F82B-465C-97FC-02B77E151B69}" srcOrd="7" destOrd="0" presId="urn:microsoft.com/office/officeart/2005/8/layout/cycle1"/>
    <dgm:cxn modelId="{D28E175D-701C-4F31-9BDB-298839D34FFE}" type="presParOf" srcId="{974F300E-4386-5845-9047-D2E50BE5B9DF}" destId="{88B14231-88AD-4924-BC03-F41B0CADF17A}" srcOrd="8" destOrd="0" presId="urn:microsoft.com/office/officeart/2005/8/layout/cycle1"/>
    <dgm:cxn modelId="{0B3581A1-C66B-48F4-8839-0D96AE242F6D}" type="presParOf" srcId="{974F300E-4386-5845-9047-D2E50BE5B9DF}" destId="{B957FB6E-512A-422D-B1B1-CB83DFAF7272}" srcOrd="9" destOrd="0" presId="urn:microsoft.com/office/officeart/2005/8/layout/cycle1"/>
    <dgm:cxn modelId="{8B5A006F-F915-42C7-92F1-0A096D5328AD}" type="presParOf" srcId="{974F300E-4386-5845-9047-D2E50BE5B9DF}" destId="{90B9E332-AC3E-415F-9508-13FA0F3755E5}" srcOrd="10" destOrd="0" presId="urn:microsoft.com/office/officeart/2005/8/layout/cycle1"/>
    <dgm:cxn modelId="{2DA57ECC-A9AE-4545-BEA2-1AAB13D01276}" type="presParOf" srcId="{974F300E-4386-5845-9047-D2E50BE5B9DF}" destId="{10E1AB73-6EA7-43F5-8A60-08A6868B2053}" srcOrd="11" destOrd="0" presId="urn:microsoft.com/office/officeart/2005/8/layout/cycle1"/>
    <dgm:cxn modelId="{89742B9B-5D71-4ECF-B8D2-2508C3BA6C89}" type="presParOf" srcId="{974F300E-4386-5845-9047-D2E50BE5B9DF}" destId="{7978D434-2CC6-42E2-872F-549D867B06E3}" srcOrd="12" destOrd="0" presId="urn:microsoft.com/office/officeart/2005/8/layout/cycle1"/>
    <dgm:cxn modelId="{C9C8D107-F490-410D-AC05-5EB2569957FD}" type="presParOf" srcId="{974F300E-4386-5845-9047-D2E50BE5B9DF}" destId="{DC62F8AA-9ACA-447E-9840-842636A7807A}" srcOrd="13" destOrd="0" presId="urn:microsoft.com/office/officeart/2005/8/layout/cycle1"/>
    <dgm:cxn modelId="{D5B4F8A7-B01E-4903-99FE-67D36AAD447B}" type="presParOf" srcId="{974F300E-4386-5845-9047-D2E50BE5B9DF}" destId="{B4D2A162-81AD-408C-AA78-B7F28413FA41}" srcOrd="14" destOrd="0" presId="urn:microsoft.com/office/officeart/2005/8/layout/cycle1"/>
    <dgm:cxn modelId="{7DD92521-3602-42C6-A79B-5B60D1A5686D}" type="presParOf" srcId="{974F300E-4386-5845-9047-D2E50BE5B9DF}" destId="{7A879A9D-ADA7-4B31-BAA8-71D5CA3FE3CF}" srcOrd="15" destOrd="0" presId="urn:microsoft.com/office/officeart/2005/8/layout/cycle1"/>
    <dgm:cxn modelId="{CC38ED95-3E95-46E2-AF51-0A881B76F94E}" type="presParOf" srcId="{974F300E-4386-5845-9047-D2E50BE5B9DF}" destId="{DA148D2E-AE7A-45A1-9683-EF0135CCCB00}" srcOrd="16" destOrd="0" presId="urn:microsoft.com/office/officeart/2005/8/layout/cycle1"/>
    <dgm:cxn modelId="{CF28B6CD-AD18-4490-9730-9A0CBAB68EFB}" type="presParOf" srcId="{974F300E-4386-5845-9047-D2E50BE5B9DF}" destId="{105547AA-203F-4E83-9363-E2976826B407}" srcOrd="17" destOrd="0" presId="urn:microsoft.com/office/officeart/2005/8/layout/cycle1"/>
    <dgm:cxn modelId="{5D988C41-0C94-4F11-833F-B2B6BE28CB9B}" type="presParOf" srcId="{974F300E-4386-5845-9047-D2E50BE5B9DF}" destId="{B5AC9592-3F6C-4901-A585-F1BA432ED332}" srcOrd="18" destOrd="0" presId="urn:microsoft.com/office/officeart/2005/8/layout/cycle1"/>
    <dgm:cxn modelId="{75E26D94-EE64-4049-A5A6-5547E85755F5}" type="presParOf" srcId="{974F300E-4386-5845-9047-D2E50BE5B9DF}" destId="{02CDE258-2442-4436-9F42-8FE5410CB905}" srcOrd="19" destOrd="0" presId="urn:microsoft.com/office/officeart/2005/8/layout/cycle1"/>
    <dgm:cxn modelId="{540C7B0B-02D3-436B-B06A-9C6EB46A1551}" type="presParOf" srcId="{974F300E-4386-5845-9047-D2E50BE5B9DF}" destId="{F8D3CC4B-D270-4001-B2A4-94324CDCFAC7}" srcOrd="20" destOrd="0" presId="urn:microsoft.com/office/officeart/2005/8/layout/cycle1"/>
    <dgm:cxn modelId="{0FCCF920-89BE-41A9-A710-400650D2357D}" type="presParOf" srcId="{974F300E-4386-5845-9047-D2E50BE5B9DF}" destId="{922DA944-E6EA-4E39-AD18-B277A7AADFC2}" srcOrd="21" destOrd="0" presId="urn:microsoft.com/office/officeart/2005/8/layout/cycle1"/>
    <dgm:cxn modelId="{FEC13C04-EC16-45AE-9323-DA9F87EA8CFF}" type="presParOf" srcId="{974F300E-4386-5845-9047-D2E50BE5B9DF}" destId="{5BB253CA-6A67-4484-8ACC-B7DF47590F7C}" srcOrd="22" destOrd="0" presId="urn:microsoft.com/office/officeart/2005/8/layout/cycle1"/>
    <dgm:cxn modelId="{FDD24C21-D275-4DD3-B39A-0503AB8C1326}" type="presParOf" srcId="{974F300E-4386-5845-9047-D2E50BE5B9DF}" destId="{0D54D732-B986-4CFB-9CDA-53D4936105BC}" srcOrd="23" destOrd="0" presId="urn:microsoft.com/office/officeart/2005/8/layout/cycle1"/>
    <dgm:cxn modelId="{2C4174C8-2D92-4E67-AD84-641BDCA8CC13}" type="presParOf" srcId="{974F300E-4386-5845-9047-D2E50BE5B9DF}" destId="{88E51062-7D90-460F-8C6C-8C24BA6D85CA}" srcOrd="24" destOrd="0" presId="urn:microsoft.com/office/officeart/2005/8/layout/cycle1"/>
    <dgm:cxn modelId="{F4244579-B28D-46AC-9800-95655027F450}" type="presParOf" srcId="{974F300E-4386-5845-9047-D2E50BE5B9DF}" destId="{17DFB7AD-B7A9-4723-9E3C-0E770F26106A}" srcOrd="25" destOrd="0" presId="urn:microsoft.com/office/officeart/2005/8/layout/cycle1"/>
    <dgm:cxn modelId="{39CBE2E0-81CA-47FA-AF83-4F63E2D3CD12}" type="presParOf" srcId="{974F300E-4386-5845-9047-D2E50BE5B9DF}" destId="{9611CA3D-8467-4128-AB20-056543E7D806}" srcOrd="26" destOrd="0" presId="urn:microsoft.com/office/officeart/2005/8/layout/cycle1"/>
    <dgm:cxn modelId="{4C9122F0-9CD4-405D-AAD9-137E6FE86593}" type="presParOf" srcId="{974F300E-4386-5845-9047-D2E50BE5B9DF}" destId="{41641B7A-A9EB-4E7D-AB53-DCB086C07701}" srcOrd="27" destOrd="0" presId="urn:microsoft.com/office/officeart/2005/8/layout/cycle1"/>
    <dgm:cxn modelId="{80B04551-B5B6-4B47-8242-5771E81C71D1}" type="presParOf" srcId="{974F300E-4386-5845-9047-D2E50BE5B9DF}" destId="{AD55A612-55CE-4FC1-AF45-DD3C259CBCBA}" srcOrd="28" destOrd="0" presId="urn:microsoft.com/office/officeart/2005/8/layout/cycle1"/>
    <dgm:cxn modelId="{76747177-59A0-4428-9DA0-8D5373AB9706}" type="presParOf" srcId="{974F300E-4386-5845-9047-D2E50BE5B9DF}" destId="{491878E4-1D7B-4BAC-A1BE-8A447FDE1EAE}" srcOrd="29" destOrd="0" presId="urn:microsoft.com/office/officeart/2005/8/layout/cycle1"/>
    <dgm:cxn modelId="{35C429E6-9545-4715-A21C-21712E861622}" type="presParOf" srcId="{974F300E-4386-5845-9047-D2E50BE5B9DF}" destId="{3975D58C-79C8-400F-AEF9-B3677B445178}" srcOrd="30" destOrd="0" presId="urn:microsoft.com/office/officeart/2005/8/layout/cycle1"/>
    <dgm:cxn modelId="{A5DB321E-5DAD-407A-B5B2-85024F9C713F}" type="presParOf" srcId="{974F300E-4386-5845-9047-D2E50BE5B9DF}" destId="{AC013E67-BF49-42E2-A079-1BBF36411A3E}" srcOrd="31" destOrd="0" presId="urn:microsoft.com/office/officeart/2005/8/layout/cycle1"/>
    <dgm:cxn modelId="{290775B0-4AB7-4FED-B604-F0E82B7C6927}" type="presParOf" srcId="{974F300E-4386-5845-9047-D2E50BE5B9DF}" destId="{5373E5BA-0AF1-4405-8FBC-7708876DFC73}" srcOrd="32" destOrd="0" presId="urn:microsoft.com/office/officeart/2005/8/layout/cycle1"/>
    <dgm:cxn modelId="{777ABD16-244A-43E8-A158-C37D60C9FFB1}" type="presParOf" srcId="{974F300E-4386-5845-9047-D2E50BE5B9DF}" destId="{0FEB1342-B142-4035-8B41-F721DD16DB0C}" srcOrd="33" destOrd="0" presId="urn:microsoft.com/office/officeart/2005/8/layout/cycle1"/>
    <dgm:cxn modelId="{4BEA6E0F-0311-4915-B4F9-46998CE8F527}" type="presParOf" srcId="{974F300E-4386-5845-9047-D2E50BE5B9DF}" destId="{A7BA78A3-7D5F-4BCD-A87F-FC0AFEA30737}" srcOrd="34" destOrd="0" presId="urn:microsoft.com/office/officeart/2005/8/layout/cycle1"/>
    <dgm:cxn modelId="{C4EEAB0B-A50E-4753-A0BC-8C7DD4112668}" type="presParOf" srcId="{974F300E-4386-5845-9047-D2E50BE5B9DF}" destId="{219258D9-5108-4035-BCD2-0AD46EE4D7FF}"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F5E84AB-A24B-4273-9611-B48CEF1D8FD6}">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1C62724-1DD6-4BE6-9546-19D7BF520D7D}" type="parTrans" cxnId="{A57C7656-6699-4FD8-8051-B69256C2BD93}">
      <dgm:prSet/>
      <dgm:spPr/>
      <dgm:t>
        <a:bodyPr/>
        <a:lstStyle/>
        <a:p>
          <a:endParaRPr lang="en-US"/>
        </a:p>
      </dgm:t>
    </dgm:pt>
    <dgm:pt modelId="{468282A5-577D-49A9-98FA-33FB679E87C3}" type="sibTrans" cxnId="{A57C7656-6699-4FD8-8051-B69256C2BD93}">
      <dgm:prSet/>
      <dgm:spPr/>
      <dgm:t>
        <a:bodyPr/>
        <a:lstStyle/>
        <a:p>
          <a:endParaRPr lang="en-US"/>
        </a:p>
      </dgm:t>
    </dgm:pt>
    <dgm:pt modelId="{389BEB4E-8135-401C-AA12-F23717C80804}">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7D716C4-F176-49F3-AA45-E010C9F6EA2E}" type="parTrans" cxnId="{4C4FBD3C-C458-464A-BEAB-B6572B0B41E0}">
      <dgm:prSet/>
      <dgm:spPr/>
      <dgm:t>
        <a:bodyPr/>
        <a:lstStyle/>
        <a:p>
          <a:endParaRPr lang="en-US"/>
        </a:p>
      </dgm:t>
    </dgm:pt>
    <dgm:pt modelId="{709869E4-6549-46A0-8CDC-0EA0AF06F54D}" type="sibTrans" cxnId="{4C4FBD3C-C458-464A-BEAB-B6572B0B41E0}">
      <dgm:prSet/>
      <dgm:spPr/>
      <dgm:t>
        <a:bodyPr/>
        <a:lstStyle/>
        <a:p>
          <a:endParaRPr lang="en-US"/>
        </a:p>
      </dgm:t>
    </dgm:pt>
    <dgm:pt modelId="{9F1CE0D0-BEC3-4E68-9C3A-2045DFE6D14D}">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4851B4B-D9B6-45A5-A780-E0553768B251}" type="parTrans" cxnId="{64E6CD3F-6559-48FB-AB62-FC812B3EE63D}">
      <dgm:prSet/>
      <dgm:spPr/>
      <dgm:t>
        <a:bodyPr/>
        <a:lstStyle/>
        <a:p>
          <a:endParaRPr lang="en-US"/>
        </a:p>
      </dgm:t>
    </dgm:pt>
    <dgm:pt modelId="{F6B7BA33-A690-45D8-816B-75A2EF7D5510}" type="sibTrans" cxnId="{64E6CD3F-6559-48FB-AB62-FC812B3EE63D}">
      <dgm:prSet/>
      <dgm:spPr/>
      <dgm:t>
        <a:bodyPr/>
        <a:lstStyle/>
        <a:p>
          <a:endParaRPr lang="en-US"/>
        </a:p>
      </dgm:t>
    </dgm:pt>
    <dgm:pt modelId="{F41ADF76-1340-4E7E-91EE-D23C91F68266}">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DB317D0-A3CC-448F-A0EA-D41FDD835598}" type="parTrans" cxnId="{666D1C0D-2B79-4DED-987B-71B597D1E5D2}">
      <dgm:prSet/>
      <dgm:spPr/>
      <dgm:t>
        <a:bodyPr/>
        <a:lstStyle/>
        <a:p>
          <a:endParaRPr lang="en-US"/>
        </a:p>
      </dgm:t>
    </dgm:pt>
    <dgm:pt modelId="{A1F8CA6A-1B19-4B78-90DE-E8F5159CD855}" type="sibTrans" cxnId="{666D1C0D-2B79-4DED-987B-71B597D1E5D2}">
      <dgm:prSet/>
      <dgm:spPr/>
      <dgm:t>
        <a:bodyPr/>
        <a:lstStyle/>
        <a:p>
          <a:endParaRPr lang="en-US"/>
        </a:p>
      </dgm:t>
    </dgm:pt>
    <dgm:pt modelId="{28A1BE5C-BCFA-4B70-9F07-BF96A66A975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E119D09-EBE9-489D-AF33-EEF5A060FA55}" type="parTrans" cxnId="{D39E0FDD-ACE8-4838-94B2-11ECE875A8EA}">
      <dgm:prSet/>
      <dgm:spPr/>
      <dgm:t>
        <a:bodyPr/>
        <a:lstStyle/>
        <a:p>
          <a:endParaRPr lang="en-US"/>
        </a:p>
      </dgm:t>
    </dgm:pt>
    <dgm:pt modelId="{7212D9DC-80BB-400F-B674-9814A75809D1}" type="sibTrans" cxnId="{D39E0FDD-ACE8-4838-94B2-11ECE875A8EA}">
      <dgm:prSet/>
      <dgm:spPr/>
      <dgm:t>
        <a:bodyPr/>
        <a:lstStyle/>
        <a:p>
          <a:endParaRPr lang="en-US"/>
        </a:p>
      </dgm:t>
    </dgm:pt>
    <dgm:pt modelId="{08F20D19-9EE0-4EEB-A78E-2B28EE99140A}">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B304B2B-298D-463C-B5F6-6C0BA64DC151}" type="parTrans" cxnId="{D2436F72-F7B1-4DB3-97CF-1E59D4CE22F8}">
      <dgm:prSet/>
      <dgm:spPr/>
      <dgm:t>
        <a:bodyPr/>
        <a:lstStyle/>
        <a:p>
          <a:endParaRPr lang="en-US"/>
        </a:p>
      </dgm:t>
    </dgm:pt>
    <dgm:pt modelId="{CF404D65-A355-4B3F-818B-C4DC8C89735F}" type="sibTrans" cxnId="{D2436F72-F7B1-4DB3-97CF-1E59D4CE22F8}">
      <dgm:prSet/>
      <dgm:spPr/>
      <dgm:t>
        <a:bodyPr/>
        <a:lstStyle/>
        <a:p>
          <a:endParaRPr lang="en-US"/>
        </a:p>
      </dgm:t>
    </dgm:pt>
    <dgm:pt modelId="{C904F902-7A6E-435B-9005-9993CDFDC7C8}">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1F76E19-CFB6-43C9-B204-FA2CA741042C}" type="parTrans" cxnId="{346FC2E6-A0E3-4F75-9126-8E662EF265FB}">
      <dgm:prSet/>
      <dgm:spPr/>
      <dgm:t>
        <a:bodyPr/>
        <a:lstStyle/>
        <a:p>
          <a:endParaRPr lang="en-US"/>
        </a:p>
      </dgm:t>
    </dgm:pt>
    <dgm:pt modelId="{6F8E73CA-663F-4597-8F45-B9083C210C14}" type="sibTrans" cxnId="{346FC2E6-A0E3-4F75-9126-8E662EF265FB}">
      <dgm:prSet/>
      <dgm:spPr/>
      <dgm:t>
        <a:bodyPr/>
        <a:lstStyle/>
        <a:p>
          <a:endParaRPr lang="en-US"/>
        </a:p>
      </dgm:t>
    </dgm:pt>
    <dgm:pt modelId="{560D7969-CE37-4C6A-A3AB-03C7EE7784F6}">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19DE64-5B2A-47E2-A7DB-4E83EEA1C7FD}" type="parTrans" cxnId="{EFB6C78E-6AC8-48C1-BAC5-C6A3079759F4}">
      <dgm:prSet/>
      <dgm:spPr/>
      <dgm:t>
        <a:bodyPr/>
        <a:lstStyle/>
        <a:p>
          <a:endParaRPr lang="en-US"/>
        </a:p>
      </dgm:t>
    </dgm:pt>
    <dgm:pt modelId="{DDC9399F-F1C9-4F99-B10A-A8BC5720FAB1}" type="sibTrans" cxnId="{EFB6C78E-6AC8-48C1-BAC5-C6A3079759F4}">
      <dgm:prSet/>
      <dgm:spPr/>
      <dgm:t>
        <a:bodyPr/>
        <a:lstStyle/>
        <a:p>
          <a:endParaRPr lang="en-US"/>
        </a:p>
      </dgm:t>
    </dgm:pt>
    <dgm:pt modelId="{320E4AAB-3A21-4363-9E0F-57C2F4742D9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7CFED66-9B8D-4D95-9C36-E83C7549F95C}" type="parTrans" cxnId="{7638D9DB-26D5-4361-A46F-B6A9E4066646}">
      <dgm:prSet/>
      <dgm:spPr/>
      <dgm:t>
        <a:bodyPr/>
        <a:lstStyle/>
        <a:p>
          <a:endParaRPr lang="en-US"/>
        </a:p>
      </dgm:t>
    </dgm:pt>
    <dgm:pt modelId="{7CC8A9A2-DF05-4068-A308-541C6F839A0D}" type="sibTrans" cxnId="{7638D9DB-26D5-4361-A46F-B6A9E4066646}">
      <dgm:prSet/>
      <dgm:spPr/>
      <dgm:t>
        <a:bodyPr/>
        <a:lstStyle/>
        <a:p>
          <a:endParaRPr lang="en-US"/>
        </a:p>
      </dgm:t>
    </dgm:pt>
    <dgm:pt modelId="{DF255AB2-DBEC-4E1D-B963-18644785B149}">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A6C363B-AC14-491F-A961-34013A9F5658}" type="parTrans" cxnId="{77F89F3C-8D94-4417-AFA0-0887CC371AB1}">
      <dgm:prSet/>
      <dgm:spPr/>
      <dgm:t>
        <a:bodyPr/>
        <a:lstStyle/>
        <a:p>
          <a:endParaRPr lang="en-US"/>
        </a:p>
      </dgm:t>
    </dgm:pt>
    <dgm:pt modelId="{95D291D6-BC22-45C6-AF29-8B30505D5105}" type="sibTrans" cxnId="{77F89F3C-8D94-4417-AFA0-0887CC371AB1}">
      <dgm:prSet/>
      <dgm:spPr/>
      <dgm:t>
        <a:bodyPr/>
        <a:lstStyle/>
        <a:p>
          <a:endParaRPr lang="en-US"/>
        </a:p>
      </dgm:t>
    </dgm:pt>
    <dgm:pt modelId="{ABA3D43E-A2F5-4ABC-8FF2-208FAA2F23B6}">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1253D39-AA48-4284-A51F-DCCE166B87C8}" type="parTrans" cxnId="{57BCE620-BAC3-440C-92CD-F2F5C98328D8}">
      <dgm:prSet/>
      <dgm:spPr/>
      <dgm:t>
        <a:bodyPr/>
        <a:lstStyle/>
        <a:p>
          <a:endParaRPr lang="en-US"/>
        </a:p>
      </dgm:t>
    </dgm:pt>
    <dgm:pt modelId="{092750A9-1731-4943-A586-04B29C80B6B9}" type="sibTrans" cxnId="{57BCE620-BAC3-440C-92CD-F2F5C98328D8}">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CABA1573-9C6C-434C-9FD2-1A7483F12A95}" type="pres">
      <dgm:prSet presAssocID="{5F5E84AB-A24B-4273-9611-B48CEF1D8FD6}" presName="dummy" presStyleCnt="0"/>
      <dgm:spPr/>
    </dgm:pt>
    <dgm:pt modelId="{3A6595D0-7F77-463D-A6EC-EC6772DED45C}" type="pres">
      <dgm:prSet presAssocID="{5F5E84AB-A24B-4273-9611-B48CEF1D8FD6}" presName="node" presStyleLbl="revTx" presStyleIdx="1" presStyleCnt="12" custScaleX="192316">
        <dgm:presLayoutVars>
          <dgm:bulletEnabled val="1"/>
        </dgm:presLayoutVars>
      </dgm:prSet>
      <dgm:spPr>
        <a:prstGeom prst="rect">
          <a:avLst/>
        </a:prstGeom>
      </dgm:spPr>
    </dgm:pt>
    <dgm:pt modelId="{6CAFD580-79B9-4A6C-8138-2351D1D1FFC5}" type="pres">
      <dgm:prSet presAssocID="{468282A5-577D-49A9-98FA-33FB679E87C3}"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BA371536-AC69-42C9-B8F7-A4BEC0E400AF}" type="pres">
      <dgm:prSet presAssocID="{389BEB4E-8135-401C-AA12-F23717C80804}" presName="dummy" presStyleCnt="0"/>
      <dgm:spPr/>
    </dgm:pt>
    <dgm:pt modelId="{AC3B1EA0-7150-4468-8EC2-B7999EFB254A}" type="pres">
      <dgm:prSet presAssocID="{389BEB4E-8135-401C-AA12-F23717C80804}" presName="node" presStyleLbl="revTx" presStyleIdx="2" presStyleCnt="12" custScaleX="216806">
        <dgm:presLayoutVars>
          <dgm:bulletEnabled val="1"/>
        </dgm:presLayoutVars>
      </dgm:prSet>
      <dgm:spPr>
        <a:prstGeom prst="rect">
          <a:avLst/>
        </a:prstGeom>
      </dgm:spPr>
    </dgm:pt>
    <dgm:pt modelId="{789E8A39-08E0-4793-A3A0-76F2AF0C83AF}" type="pres">
      <dgm:prSet presAssocID="{709869E4-6549-46A0-8CDC-0EA0AF06F54D}"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748211D8-B7C6-4491-A884-2C9C409B68EB}" type="pres">
      <dgm:prSet presAssocID="{9F1CE0D0-BEC3-4E68-9C3A-2045DFE6D14D}" presName="dummy" presStyleCnt="0"/>
      <dgm:spPr/>
    </dgm:pt>
    <dgm:pt modelId="{A6A1A07C-FA0A-42E7-AAA5-9F48BC6DD0ED}" type="pres">
      <dgm:prSet presAssocID="{9F1CE0D0-BEC3-4E68-9C3A-2045DFE6D14D}" presName="node" presStyleLbl="revTx" presStyleIdx="3" presStyleCnt="12" custScaleX="211950">
        <dgm:presLayoutVars>
          <dgm:bulletEnabled val="1"/>
        </dgm:presLayoutVars>
      </dgm:prSet>
      <dgm:spPr>
        <a:prstGeom prst="rect">
          <a:avLst/>
        </a:prstGeom>
      </dgm:spPr>
    </dgm:pt>
    <dgm:pt modelId="{41686D35-C314-4984-A2A5-9BFDCB2D4898}" type="pres">
      <dgm:prSet presAssocID="{F6B7BA33-A690-45D8-816B-75A2EF7D5510}"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BD4C92A1-1EC6-4C39-8837-2503A37B5BE9}" type="pres">
      <dgm:prSet presAssocID="{F41ADF76-1340-4E7E-91EE-D23C91F68266}" presName="dummy" presStyleCnt="0"/>
      <dgm:spPr/>
    </dgm:pt>
    <dgm:pt modelId="{FF663C5D-9388-409A-A28A-D1517DC00DB3}" type="pres">
      <dgm:prSet presAssocID="{F41ADF76-1340-4E7E-91EE-D23C91F68266}" presName="node" presStyleLbl="revTx" presStyleIdx="4" presStyleCnt="12" custScaleX="250719">
        <dgm:presLayoutVars>
          <dgm:bulletEnabled val="1"/>
        </dgm:presLayoutVars>
      </dgm:prSet>
      <dgm:spPr>
        <a:prstGeom prst="rect">
          <a:avLst/>
        </a:prstGeom>
      </dgm:spPr>
    </dgm:pt>
    <dgm:pt modelId="{D896097A-A342-499E-932C-3ACB3C8D76DF}" type="pres">
      <dgm:prSet presAssocID="{A1F8CA6A-1B19-4B78-90DE-E8F5159CD855}"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26B7C6AF-1E30-463A-B01A-AFAE9B111E5A}" type="pres">
      <dgm:prSet presAssocID="{28A1BE5C-BCFA-4B70-9F07-BF96A66A975D}" presName="dummy" presStyleCnt="0"/>
      <dgm:spPr/>
    </dgm:pt>
    <dgm:pt modelId="{72A07F78-E0DD-4137-ADEA-F1F773C63975}" type="pres">
      <dgm:prSet presAssocID="{28A1BE5C-BCFA-4B70-9F07-BF96A66A975D}" presName="node" presStyleLbl="revTx" presStyleIdx="5" presStyleCnt="12" custScaleX="209410">
        <dgm:presLayoutVars>
          <dgm:bulletEnabled val="1"/>
        </dgm:presLayoutVars>
      </dgm:prSet>
      <dgm:spPr>
        <a:prstGeom prst="rect">
          <a:avLst/>
        </a:prstGeom>
      </dgm:spPr>
    </dgm:pt>
    <dgm:pt modelId="{9165E005-AA3A-4130-9C4E-54C73786DFC9}" type="pres">
      <dgm:prSet presAssocID="{7212D9DC-80BB-400F-B674-9814A75809D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F57BDEAF-371B-4D45-A464-7F0CAC1C31F1}" type="pres">
      <dgm:prSet presAssocID="{08F20D19-9EE0-4EEB-A78E-2B28EE99140A}" presName="dummy" presStyleCnt="0"/>
      <dgm:spPr/>
    </dgm:pt>
    <dgm:pt modelId="{CBCC85A3-03EC-481F-B0F8-591672F8FC0C}" type="pres">
      <dgm:prSet presAssocID="{08F20D19-9EE0-4EEB-A78E-2B28EE99140A}" presName="node" presStyleLbl="revTx" presStyleIdx="6" presStyleCnt="12" custScaleX="160431">
        <dgm:presLayoutVars>
          <dgm:bulletEnabled val="1"/>
        </dgm:presLayoutVars>
      </dgm:prSet>
      <dgm:spPr>
        <a:prstGeom prst="rect">
          <a:avLst/>
        </a:prstGeom>
      </dgm:spPr>
    </dgm:pt>
    <dgm:pt modelId="{16437ABF-DEC2-4E74-B36D-754FD2CD3BF6}" type="pres">
      <dgm:prSet presAssocID="{CF404D65-A355-4B3F-818B-C4DC8C89735F}"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A0D73CFE-6C4A-4676-9E30-345C2AB6AB33}" type="pres">
      <dgm:prSet presAssocID="{C904F902-7A6E-435B-9005-9993CDFDC7C8}" presName="dummy" presStyleCnt="0"/>
      <dgm:spPr/>
    </dgm:pt>
    <dgm:pt modelId="{5E1BEC5E-5D4A-4B06-B85F-DD00B1EC2518}" type="pres">
      <dgm:prSet presAssocID="{C904F902-7A6E-435B-9005-9993CDFDC7C8}" presName="node" presStyleLbl="revTx" presStyleIdx="7" presStyleCnt="12" custScaleX="218258">
        <dgm:presLayoutVars>
          <dgm:bulletEnabled val="1"/>
        </dgm:presLayoutVars>
      </dgm:prSet>
      <dgm:spPr>
        <a:prstGeom prst="rect">
          <a:avLst/>
        </a:prstGeom>
      </dgm:spPr>
    </dgm:pt>
    <dgm:pt modelId="{6B75600D-BDB0-4BBE-B79E-4DFF339696F9}" type="pres">
      <dgm:prSet presAssocID="{6F8E73CA-663F-4597-8F45-B9083C210C1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F2DA34E4-B59D-419B-ABC3-35A1B7040E60}" type="pres">
      <dgm:prSet presAssocID="{560D7969-CE37-4C6A-A3AB-03C7EE7784F6}" presName="dummy" presStyleCnt="0"/>
      <dgm:spPr/>
    </dgm:pt>
    <dgm:pt modelId="{4F923D19-7A0A-4058-B776-BEA46C1C1FA3}" type="pres">
      <dgm:prSet presAssocID="{560D7969-CE37-4C6A-A3AB-03C7EE7784F6}" presName="node" presStyleLbl="revTx" presStyleIdx="8" presStyleCnt="12" custScaleX="221150">
        <dgm:presLayoutVars>
          <dgm:bulletEnabled val="1"/>
        </dgm:presLayoutVars>
      </dgm:prSet>
      <dgm:spPr>
        <a:prstGeom prst="rect">
          <a:avLst/>
        </a:prstGeom>
      </dgm:spPr>
    </dgm:pt>
    <dgm:pt modelId="{47C98758-6B57-4505-9B23-287C42914478}" type="pres">
      <dgm:prSet presAssocID="{DDC9399F-F1C9-4F99-B10A-A8BC5720FAB1}"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0CE3652-391E-4426-B869-111769431488}" type="pres">
      <dgm:prSet presAssocID="{320E4AAB-3A21-4363-9E0F-57C2F4742D91}" presName="dummy" presStyleCnt="0"/>
      <dgm:spPr/>
    </dgm:pt>
    <dgm:pt modelId="{804F974A-ADD2-49E4-BBC3-5FE72A0C7E97}" type="pres">
      <dgm:prSet presAssocID="{320E4AAB-3A21-4363-9E0F-57C2F4742D91}" presName="node" presStyleLbl="revTx" presStyleIdx="9" presStyleCnt="12" custScaleX="223834">
        <dgm:presLayoutVars>
          <dgm:bulletEnabled val="1"/>
        </dgm:presLayoutVars>
      </dgm:prSet>
      <dgm:spPr>
        <a:prstGeom prst="rect">
          <a:avLst/>
        </a:prstGeom>
      </dgm:spPr>
    </dgm:pt>
    <dgm:pt modelId="{E60F5F79-D24B-4E2C-9A41-0DE7AD5DE743}" type="pres">
      <dgm:prSet presAssocID="{7CC8A9A2-DF05-4068-A308-541C6F839A0D}"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7F68F21-AB8C-4DD8-B3FF-3F5A01AE670A}" type="pres">
      <dgm:prSet presAssocID="{DF255AB2-DBEC-4E1D-B963-18644785B149}" presName="dummy" presStyleCnt="0"/>
      <dgm:spPr/>
    </dgm:pt>
    <dgm:pt modelId="{7BFD444E-B815-428C-9F57-532E2566231E}" type="pres">
      <dgm:prSet presAssocID="{DF255AB2-DBEC-4E1D-B963-18644785B149}" presName="node" presStyleLbl="revTx" presStyleIdx="10" presStyleCnt="12" custScaleX="204809">
        <dgm:presLayoutVars>
          <dgm:bulletEnabled val="1"/>
        </dgm:presLayoutVars>
      </dgm:prSet>
      <dgm:spPr>
        <a:prstGeom prst="rect">
          <a:avLst/>
        </a:prstGeom>
      </dgm:spPr>
    </dgm:pt>
    <dgm:pt modelId="{D952F9E2-9468-4873-8362-30C311B8C8BA}" type="pres">
      <dgm:prSet presAssocID="{95D291D6-BC22-45C6-AF29-8B30505D510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875B26B-ACE3-4D79-B1AD-6C550A7DAF24}" type="pres">
      <dgm:prSet presAssocID="{ABA3D43E-A2F5-4ABC-8FF2-208FAA2F23B6}" presName="dummy" presStyleCnt="0"/>
      <dgm:spPr/>
    </dgm:pt>
    <dgm:pt modelId="{81A61C15-1C0A-47F4-882F-F60D62B35195}" type="pres">
      <dgm:prSet presAssocID="{ABA3D43E-A2F5-4ABC-8FF2-208FAA2F23B6}" presName="node" presStyleLbl="revTx" presStyleIdx="11" presStyleCnt="12" custScaleX="91262" custRadScaleRad="100461" custRadScaleInc="-9508">
        <dgm:presLayoutVars>
          <dgm:bulletEnabled val="1"/>
        </dgm:presLayoutVars>
      </dgm:prSet>
      <dgm:spPr>
        <a:prstGeom prst="rect">
          <a:avLst/>
        </a:prstGeom>
      </dgm:spPr>
    </dgm:pt>
    <dgm:pt modelId="{70983517-3AAB-4290-B93E-DC31F824C40B}" type="pres">
      <dgm:prSet presAssocID="{092750A9-1731-4943-A586-04B29C80B6B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66D1C0D-2B79-4DED-987B-71B597D1E5D2}" srcId="{8E1255C9-F847-A440-83FF-7AA254CCB896}" destId="{F41ADF76-1340-4E7E-91EE-D23C91F68266}" srcOrd="4" destOrd="0" parTransId="{6DB317D0-A3CC-448F-A0EA-D41FDD835598}" sibTransId="{A1F8CA6A-1B19-4B78-90DE-E8F5159CD855}"/>
    <dgm:cxn modelId="{A980FA17-4DC0-40BC-89DE-724BEA285639}" type="presOf" srcId="{092750A9-1731-4943-A586-04B29C80B6B9}" destId="{70983517-3AAB-4290-B93E-DC31F824C40B}" srcOrd="0" destOrd="0" presId="urn:microsoft.com/office/officeart/2005/8/layout/cycle1"/>
    <dgm:cxn modelId="{57BCE620-BAC3-440C-92CD-F2F5C98328D8}" srcId="{8E1255C9-F847-A440-83FF-7AA254CCB896}" destId="{ABA3D43E-A2F5-4ABC-8FF2-208FAA2F23B6}" srcOrd="11" destOrd="0" parTransId="{31253D39-AA48-4284-A51F-DCCE166B87C8}" sibTransId="{092750A9-1731-4943-A586-04B29C80B6B9}"/>
    <dgm:cxn modelId="{353FAF23-05FC-4818-AA70-428C9D2D31B0}" type="presOf" srcId="{08F20D19-9EE0-4EEB-A78E-2B28EE99140A}" destId="{CBCC85A3-03EC-481F-B0F8-591672F8FC0C}" srcOrd="0" destOrd="0" presId="urn:microsoft.com/office/officeart/2005/8/layout/cycle1"/>
    <dgm:cxn modelId="{6B58C325-DBE7-446D-8037-16063E2AE934}" type="presOf" srcId="{468282A5-577D-49A9-98FA-33FB679E87C3}" destId="{6CAFD580-79B9-4A6C-8138-2351D1D1FFC5}" srcOrd="0" destOrd="0" presId="urn:microsoft.com/office/officeart/2005/8/layout/cycle1"/>
    <dgm:cxn modelId="{77DB7828-A2DD-4A65-A2FC-2BB8E2358B08}" type="presOf" srcId="{28A1BE5C-BCFA-4B70-9F07-BF96A66A975D}" destId="{72A07F78-E0DD-4137-ADEA-F1F773C63975}" srcOrd="0" destOrd="0" presId="urn:microsoft.com/office/officeart/2005/8/layout/cycle1"/>
    <dgm:cxn modelId="{0D543839-D335-4D25-BAF1-9E168A162E57}" type="presOf" srcId="{709869E4-6549-46A0-8CDC-0EA0AF06F54D}" destId="{789E8A39-08E0-4793-A3A0-76F2AF0C83A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AD556E3A-55D8-4414-816A-C5D274F44AB8}" type="presOf" srcId="{389BEB4E-8135-401C-AA12-F23717C80804}" destId="{AC3B1EA0-7150-4468-8EC2-B7999EFB254A}" srcOrd="0" destOrd="0" presId="urn:microsoft.com/office/officeart/2005/8/layout/cycle1"/>
    <dgm:cxn modelId="{77F89F3C-8D94-4417-AFA0-0887CC371AB1}" srcId="{8E1255C9-F847-A440-83FF-7AA254CCB896}" destId="{DF255AB2-DBEC-4E1D-B963-18644785B149}" srcOrd="10" destOrd="0" parTransId="{CA6C363B-AC14-491F-A961-34013A9F5658}" sibTransId="{95D291D6-BC22-45C6-AF29-8B30505D5105}"/>
    <dgm:cxn modelId="{4C4FBD3C-C458-464A-BEAB-B6572B0B41E0}" srcId="{8E1255C9-F847-A440-83FF-7AA254CCB896}" destId="{389BEB4E-8135-401C-AA12-F23717C80804}" srcOrd="2" destOrd="0" parTransId="{07D716C4-F176-49F3-AA45-E010C9F6EA2E}" sibTransId="{709869E4-6549-46A0-8CDC-0EA0AF06F54D}"/>
    <dgm:cxn modelId="{64E6CD3F-6559-48FB-AB62-FC812B3EE63D}" srcId="{8E1255C9-F847-A440-83FF-7AA254CCB896}" destId="{9F1CE0D0-BEC3-4E68-9C3A-2045DFE6D14D}" srcOrd="3" destOrd="0" parTransId="{54851B4B-D9B6-45A5-A780-E0553768B251}" sibTransId="{F6B7BA33-A690-45D8-816B-75A2EF7D5510}"/>
    <dgm:cxn modelId="{B9169B48-46E8-46F2-A38B-CF66D6036901}" type="presOf" srcId="{9F1CE0D0-BEC3-4E68-9C3A-2045DFE6D14D}" destId="{A6A1A07C-FA0A-42E7-AAA5-9F48BC6DD0ED}" srcOrd="0" destOrd="0" presId="urn:microsoft.com/office/officeart/2005/8/layout/cycle1"/>
    <dgm:cxn modelId="{A127B448-8388-4E69-A7CE-303E51EC7B6C}" type="presOf" srcId="{F6B7BA33-A690-45D8-816B-75A2EF7D5510}" destId="{41686D35-C314-4984-A2A5-9BFDCB2D4898}" srcOrd="0" destOrd="0" presId="urn:microsoft.com/office/officeart/2005/8/layout/cycle1"/>
    <dgm:cxn modelId="{A8CC6B4C-AC2C-42A8-A253-AE960C633CF3}" type="presOf" srcId="{95D291D6-BC22-45C6-AF29-8B30505D5105}" destId="{D952F9E2-9468-4873-8362-30C311B8C8BA}" srcOrd="0" destOrd="0" presId="urn:microsoft.com/office/officeart/2005/8/layout/cycle1"/>
    <dgm:cxn modelId="{A57C7656-6699-4FD8-8051-B69256C2BD93}" srcId="{8E1255C9-F847-A440-83FF-7AA254CCB896}" destId="{5F5E84AB-A24B-4273-9611-B48CEF1D8FD6}" srcOrd="1" destOrd="0" parTransId="{01C62724-1DD6-4BE6-9546-19D7BF520D7D}" sibTransId="{468282A5-577D-49A9-98FA-33FB679E87C3}"/>
    <dgm:cxn modelId="{6F1DD057-946A-4589-8C9E-E03208329709}" type="presOf" srcId="{C904F902-7A6E-435B-9005-9993CDFDC7C8}" destId="{5E1BEC5E-5D4A-4B06-B85F-DD00B1EC2518}" srcOrd="0" destOrd="0" presId="urn:microsoft.com/office/officeart/2005/8/layout/cycle1"/>
    <dgm:cxn modelId="{3DC88D66-0498-428D-8164-4664B9542794}" type="presOf" srcId="{560D7969-CE37-4C6A-A3AB-03C7EE7784F6}" destId="{4F923D19-7A0A-4058-B776-BEA46C1C1FA3}" srcOrd="0" destOrd="0" presId="urn:microsoft.com/office/officeart/2005/8/layout/cycle1"/>
    <dgm:cxn modelId="{277CA069-DDD0-4A48-B1B6-AE75A04D5332}" type="presOf" srcId="{DDC9399F-F1C9-4F99-B10A-A8BC5720FAB1}" destId="{47C98758-6B57-4505-9B23-287C42914478}" srcOrd="0" destOrd="0" presId="urn:microsoft.com/office/officeart/2005/8/layout/cycle1"/>
    <dgm:cxn modelId="{D2436F72-F7B1-4DB3-97CF-1E59D4CE22F8}" srcId="{8E1255C9-F847-A440-83FF-7AA254CCB896}" destId="{08F20D19-9EE0-4EEB-A78E-2B28EE99140A}" srcOrd="6" destOrd="0" parTransId="{FB304B2B-298D-463C-B5F6-6C0BA64DC151}" sibTransId="{CF404D65-A355-4B3F-818B-C4DC8C89735F}"/>
    <dgm:cxn modelId="{E0FEDC75-007B-4CDC-B1A9-3E59A3B8166A}" type="presOf" srcId="{7212D9DC-80BB-400F-B674-9814A75809D1}" destId="{9165E005-AA3A-4130-9C4E-54C73786DFC9}" srcOrd="0" destOrd="0" presId="urn:microsoft.com/office/officeart/2005/8/layout/cycle1"/>
    <dgm:cxn modelId="{82D2AF81-4C9B-451C-BE0B-7DA4960F8AE4}" type="presOf" srcId="{ABA3D43E-A2F5-4ABC-8FF2-208FAA2F23B6}" destId="{81A61C15-1C0A-47F4-882F-F60D62B35195}" srcOrd="0" destOrd="0" presId="urn:microsoft.com/office/officeart/2005/8/layout/cycle1"/>
    <dgm:cxn modelId="{4A68E085-190F-4A63-A2EC-A0572C7E4E9F}" type="presOf" srcId="{5F5E84AB-A24B-4273-9611-B48CEF1D8FD6}" destId="{3A6595D0-7F77-463D-A6EC-EC6772DED45C}" srcOrd="0" destOrd="0" presId="urn:microsoft.com/office/officeart/2005/8/layout/cycle1"/>
    <dgm:cxn modelId="{EFB6C78E-6AC8-48C1-BAC5-C6A3079759F4}" srcId="{8E1255C9-F847-A440-83FF-7AA254CCB896}" destId="{560D7969-CE37-4C6A-A3AB-03C7EE7784F6}" srcOrd="8" destOrd="0" parTransId="{1B19DE64-5B2A-47E2-A7DB-4E83EEA1C7FD}" sibTransId="{DDC9399F-F1C9-4F99-B10A-A8BC5720FAB1}"/>
    <dgm:cxn modelId="{DA4F5290-9F10-47DB-8926-AD1904CFD417}" type="presOf" srcId="{CF404D65-A355-4B3F-818B-C4DC8C89735F}" destId="{16437ABF-DEC2-4E74-B36D-754FD2CD3BF6}" srcOrd="0" destOrd="0" presId="urn:microsoft.com/office/officeart/2005/8/layout/cycle1"/>
    <dgm:cxn modelId="{6A141D91-E0FD-4B82-9B9C-8B79227AF608}" type="presOf" srcId="{320E4AAB-3A21-4363-9E0F-57C2F4742D91}" destId="{804F974A-ADD2-49E4-BBC3-5FE72A0C7E97}" srcOrd="0" destOrd="0" presId="urn:microsoft.com/office/officeart/2005/8/layout/cycle1"/>
    <dgm:cxn modelId="{6DE9E091-7A83-472E-8F2B-5E10C9C0AEE9}" type="presOf" srcId="{7CC8A9A2-DF05-4068-A308-541C6F839A0D}" destId="{E60F5F79-D24B-4E2C-9A41-0DE7AD5DE743}" srcOrd="0" destOrd="0" presId="urn:microsoft.com/office/officeart/2005/8/layout/cycle1"/>
    <dgm:cxn modelId="{460123B1-DE2C-4507-90B8-675001281ED0}" type="presOf" srcId="{12600BCB-5734-3F4B-9543-0CB09A3EC940}" destId="{92DA8A36-05F4-4B4C-B207-6FB4CBC9688F}" srcOrd="0" destOrd="0" presId="urn:microsoft.com/office/officeart/2005/8/layout/cycle1"/>
    <dgm:cxn modelId="{B6E44FBF-9B17-4A7F-BEC0-A1A610F02D30}" type="presOf" srcId="{F41ADF76-1340-4E7E-91EE-D23C91F68266}" destId="{FF663C5D-9388-409A-A28A-D1517DC00DB3}" srcOrd="0" destOrd="0" presId="urn:microsoft.com/office/officeart/2005/8/layout/cycle1"/>
    <dgm:cxn modelId="{E507E8C8-66F2-48BD-8F62-C5AE69693DD3}" type="presOf" srcId="{6F8E73CA-663F-4597-8F45-B9083C210C14}" destId="{6B75600D-BDB0-4BBE-B79E-4DFF339696F9}" srcOrd="0" destOrd="0" presId="urn:microsoft.com/office/officeart/2005/8/layout/cycle1"/>
    <dgm:cxn modelId="{E89F68D3-088B-444A-A6BF-C84E8F635CD5}" type="presOf" srcId="{8E1255C9-F847-A440-83FF-7AA254CCB896}" destId="{974F300E-4386-5845-9047-D2E50BE5B9DF}" srcOrd="0" destOrd="0" presId="urn:microsoft.com/office/officeart/2005/8/layout/cycle1"/>
    <dgm:cxn modelId="{4F8A5AD6-AEC7-41D0-8D09-DF6A43807620}" type="presOf" srcId="{B6065800-F57E-6842-B73C-614AFBC2DE05}" destId="{2990F259-A510-7044-A15A-189FB55AE5CB}" srcOrd="0" destOrd="0" presId="urn:microsoft.com/office/officeart/2005/8/layout/cycle1"/>
    <dgm:cxn modelId="{296C85DA-9DA3-47F7-BB31-F589A76F8D28}" type="presOf" srcId="{A1F8CA6A-1B19-4B78-90DE-E8F5159CD855}" destId="{D896097A-A342-499E-932C-3ACB3C8D76DF}" srcOrd="0" destOrd="0" presId="urn:microsoft.com/office/officeart/2005/8/layout/cycle1"/>
    <dgm:cxn modelId="{7638D9DB-26D5-4361-A46F-B6A9E4066646}" srcId="{8E1255C9-F847-A440-83FF-7AA254CCB896}" destId="{320E4AAB-3A21-4363-9E0F-57C2F4742D91}" srcOrd="9" destOrd="0" parTransId="{47CFED66-9B8D-4D95-9C36-E83C7549F95C}" sibTransId="{7CC8A9A2-DF05-4068-A308-541C6F839A0D}"/>
    <dgm:cxn modelId="{D39E0FDD-ACE8-4838-94B2-11ECE875A8EA}" srcId="{8E1255C9-F847-A440-83FF-7AA254CCB896}" destId="{28A1BE5C-BCFA-4B70-9F07-BF96A66A975D}" srcOrd="5" destOrd="0" parTransId="{4E119D09-EBE9-489D-AF33-EEF5A060FA55}" sibTransId="{7212D9DC-80BB-400F-B674-9814A75809D1}"/>
    <dgm:cxn modelId="{717999E2-45AB-4FAC-9F91-851F50CDBA0A}" type="presOf" srcId="{DF255AB2-DBEC-4E1D-B963-18644785B149}" destId="{7BFD444E-B815-428C-9F57-532E2566231E}" srcOrd="0" destOrd="0" presId="urn:microsoft.com/office/officeart/2005/8/layout/cycle1"/>
    <dgm:cxn modelId="{346FC2E6-A0E3-4F75-9126-8E662EF265FB}" srcId="{8E1255C9-F847-A440-83FF-7AA254CCB896}" destId="{C904F902-7A6E-435B-9005-9993CDFDC7C8}" srcOrd="7" destOrd="0" parTransId="{B1F76E19-CFB6-43C9-B204-FA2CA741042C}" sibTransId="{6F8E73CA-663F-4597-8F45-B9083C210C14}"/>
    <dgm:cxn modelId="{F0E6422B-D0D8-49E1-9C58-9B51159CE79E}" type="presParOf" srcId="{974F300E-4386-5845-9047-D2E50BE5B9DF}" destId="{BF1A72C0-4F23-214E-B2C0-EC3432C35438}" srcOrd="0" destOrd="0" presId="urn:microsoft.com/office/officeart/2005/8/layout/cycle1"/>
    <dgm:cxn modelId="{C268EA4A-D915-4520-A78B-A415E4ECEFF2}" type="presParOf" srcId="{974F300E-4386-5845-9047-D2E50BE5B9DF}" destId="{92DA8A36-05F4-4B4C-B207-6FB4CBC9688F}" srcOrd="1" destOrd="0" presId="urn:microsoft.com/office/officeart/2005/8/layout/cycle1"/>
    <dgm:cxn modelId="{CCD86693-7B76-4280-9434-E241C061D971}" type="presParOf" srcId="{974F300E-4386-5845-9047-D2E50BE5B9DF}" destId="{2990F259-A510-7044-A15A-189FB55AE5CB}" srcOrd="2" destOrd="0" presId="urn:microsoft.com/office/officeart/2005/8/layout/cycle1"/>
    <dgm:cxn modelId="{887821C4-013B-4BEB-B479-C2F30C87D151}" type="presParOf" srcId="{974F300E-4386-5845-9047-D2E50BE5B9DF}" destId="{CABA1573-9C6C-434C-9FD2-1A7483F12A95}" srcOrd="3" destOrd="0" presId="urn:microsoft.com/office/officeart/2005/8/layout/cycle1"/>
    <dgm:cxn modelId="{6F12D0CB-164A-4D08-A644-569BE2275544}" type="presParOf" srcId="{974F300E-4386-5845-9047-D2E50BE5B9DF}" destId="{3A6595D0-7F77-463D-A6EC-EC6772DED45C}" srcOrd="4" destOrd="0" presId="urn:microsoft.com/office/officeart/2005/8/layout/cycle1"/>
    <dgm:cxn modelId="{43D8996E-A6E8-4662-ADD9-3F0C52518175}" type="presParOf" srcId="{974F300E-4386-5845-9047-D2E50BE5B9DF}" destId="{6CAFD580-79B9-4A6C-8138-2351D1D1FFC5}" srcOrd="5" destOrd="0" presId="urn:microsoft.com/office/officeart/2005/8/layout/cycle1"/>
    <dgm:cxn modelId="{D8D0AD52-9609-4D50-A88F-9A0B52710D2C}" type="presParOf" srcId="{974F300E-4386-5845-9047-D2E50BE5B9DF}" destId="{BA371536-AC69-42C9-B8F7-A4BEC0E400AF}" srcOrd="6" destOrd="0" presId="urn:microsoft.com/office/officeart/2005/8/layout/cycle1"/>
    <dgm:cxn modelId="{64AA1305-5AC4-4932-8B8B-A9ABBB3DEE7B}" type="presParOf" srcId="{974F300E-4386-5845-9047-D2E50BE5B9DF}" destId="{AC3B1EA0-7150-4468-8EC2-B7999EFB254A}" srcOrd="7" destOrd="0" presId="urn:microsoft.com/office/officeart/2005/8/layout/cycle1"/>
    <dgm:cxn modelId="{9A7CD3DE-546E-4421-8714-B8605AB2C2F3}" type="presParOf" srcId="{974F300E-4386-5845-9047-D2E50BE5B9DF}" destId="{789E8A39-08E0-4793-A3A0-76F2AF0C83AF}" srcOrd="8" destOrd="0" presId="urn:microsoft.com/office/officeart/2005/8/layout/cycle1"/>
    <dgm:cxn modelId="{B7EDDF27-67CE-4B28-92D7-67DBD5B88327}" type="presParOf" srcId="{974F300E-4386-5845-9047-D2E50BE5B9DF}" destId="{748211D8-B7C6-4491-A884-2C9C409B68EB}" srcOrd="9" destOrd="0" presId="urn:microsoft.com/office/officeart/2005/8/layout/cycle1"/>
    <dgm:cxn modelId="{E4DB5682-41F9-4679-8A8A-0FD3C319175D}" type="presParOf" srcId="{974F300E-4386-5845-9047-D2E50BE5B9DF}" destId="{A6A1A07C-FA0A-42E7-AAA5-9F48BC6DD0ED}" srcOrd="10" destOrd="0" presId="urn:microsoft.com/office/officeart/2005/8/layout/cycle1"/>
    <dgm:cxn modelId="{8860525B-F428-4309-8C6B-B8D82ACDC1A5}" type="presParOf" srcId="{974F300E-4386-5845-9047-D2E50BE5B9DF}" destId="{41686D35-C314-4984-A2A5-9BFDCB2D4898}" srcOrd="11" destOrd="0" presId="urn:microsoft.com/office/officeart/2005/8/layout/cycle1"/>
    <dgm:cxn modelId="{18E471C6-E28C-4FAA-AAEB-9A1D93C61FBD}" type="presParOf" srcId="{974F300E-4386-5845-9047-D2E50BE5B9DF}" destId="{BD4C92A1-1EC6-4C39-8837-2503A37B5BE9}" srcOrd="12" destOrd="0" presId="urn:microsoft.com/office/officeart/2005/8/layout/cycle1"/>
    <dgm:cxn modelId="{0CA9DDCB-EB19-41FE-BE5C-092D062068D4}" type="presParOf" srcId="{974F300E-4386-5845-9047-D2E50BE5B9DF}" destId="{FF663C5D-9388-409A-A28A-D1517DC00DB3}" srcOrd="13" destOrd="0" presId="urn:microsoft.com/office/officeart/2005/8/layout/cycle1"/>
    <dgm:cxn modelId="{698BFB9F-5DED-4B7D-BBDB-6F18F7425342}" type="presParOf" srcId="{974F300E-4386-5845-9047-D2E50BE5B9DF}" destId="{D896097A-A342-499E-932C-3ACB3C8D76DF}" srcOrd="14" destOrd="0" presId="urn:microsoft.com/office/officeart/2005/8/layout/cycle1"/>
    <dgm:cxn modelId="{F076BABB-131A-4F20-8221-527BE20B60F6}" type="presParOf" srcId="{974F300E-4386-5845-9047-D2E50BE5B9DF}" destId="{26B7C6AF-1E30-463A-B01A-AFAE9B111E5A}" srcOrd="15" destOrd="0" presId="urn:microsoft.com/office/officeart/2005/8/layout/cycle1"/>
    <dgm:cxn modelId="{D478CE98-25C2-4C28-AECC-55AC28E659F8}" type="presParOf" srcId="{974F300E-4386-5845-9047-D2E50BE5B9DF}" destId="{72A07F78-E0DD-4137-ADEA-F1F773C63975}" srcOrd="16" destOrd="0" presId="urn:microsoft.com/office/officeart/2005/8/layout/cycle1"/>
    <dgm:cxn modelId="{F1F65918-D3E3-4C02-9E6A-5D23081798A2}" type="presParOf" srcId="{974F300E-4386-5845-9047-D2E50BE5B9DF}" destId="{9165E005-AA3A-4130-9C4E-54C73786DFC9}" srcOrd="17" destOrd="0" presId="urn:microsoft.com/office/officeart/2005/8/layout/cycle1"/>
    <dgm:cxn modelId="{F32A016B-01C7-4FD7-B941-2F8E3E619FC7}" type="presParOf" srcId="{974F300E-4386-5845-9047-D2E50BE5B9DF}" destId="{F57BDEAF-371B-4D45-A464-7F0CAC1C31F1}" srcOrd="18" destOrd="0" presId="urn:microsoft.com/office/officeart/2005/8/layout/cycle1"/>
    <dgm:cxn modelId="{073EA7D5-19BE-457B-B114-E0913180795F}" type="presParOf" srcId="{974F300E-4386-5845-9047-D2E50BE5B9DF}" destId="{CBCC85A3-03EC-481F-B0F8-591672F8FC0C}" srcOrd="19" destOrd="0" presId="urn:microsoft.com/office/officeart/2005/8/layout/cycle1"/>
    <dgm:cxn modelId="{03F7374A-D007-4F4C-833C-B740CF0AF8C8}" type="presParOf" srcId="{974F300E-4386-5845-9047-D2E50BE5B9DF}" destId="{16437ABF-DEC2-4E74-B36D-754FD2CD3BF6}" srcOrd="20" destOrd="0" presId="urn:microsoft.com/office/officeart/2005/8/layout/cycle1"/>
    <dgm:cxn modelId="{56D5973A-41C9-46AD-8399-84AE34DACFF6}" type="presParOf" srcId="{974F300E-4386-5845-9047-D2E50BE5B9DF}" destId="{A0D73CFE-6C4A-4676-9E30-345C2AB6AB33}" srcOrd="21" destOrd="0" presId="urn:microsoft.com/office/officeart/2005/8/layout/cycle1"/>
    <dgm:cxn modelId="{BD94B13D-1369-4FC8-A566-C5C6481FE547}" type="presParOf" srcId="{974F300E-4386-5845-9047-D2E50BE5B9DF}" destId="{5E1BEC5E-5D4A-4B06-B85F-DD00B1EC2518}" srcOrd="22" destOrd="0" presId="urn:microsoft.com/office/officeart/2005/8/layout/cycle1"/>
    <dgm:cxn modelId="{81CD40A5-3D12-4ED5-9157-DC9E4EF944BB}" type="presParOf" srcId="{974F300E-4386-5845-9047-D2E50BE5B9DF}" destId="{6B75600D-BDB0-4BBE-B79E-4DFF339696F9}" srcOrd="23" destOrd="0" presId="urn:microsoft.com/office/officeart/2005/8/layout/cycle1"/>
    <dgm:cxn modelId="{26F2566E-FA4B-45B4-A522-D66E10C035D4}" type="presParOf" srcId="{974F300E-4386-5845-9047-D2E50BE5B9DF}" destId="{F2DA34E4-B59D-419B-ABC3-35A1B7040E60}" srcOrd="24" destOrd="0" presId="urn:microsoft.com/office/officeart/2005/8/layout/cycle1"/>
    <dgm:cxn modelId="{4B50BF75-42FB-4A94-BD88-AC9C73D1B469}" type="presParOf" srcId="{974F300E-4386-5845-9047-D2E50BE5B9DF}" destId="{4F923D19-7A0A-4058-B776-BEA46C1C1FA3}" srcOrd="25" destOrd="0" presId="urn:microsoft.com/office/officeart/2005/8/layout/cycle1"/>
    <dgm:cxn modelId="{51555F28-A3BF-4B39-A094-B9711FF8F71D}" type="presParOf" srcId="{974F300E-4386-5845-9047-D2E50BE5B9DF}" destId="{47C98758-6B57-4505-9B23-287C42914478}" srcOrd="26" destOrd="0" presId="urn:microsoft.com/office/officeart/2005/8/layout/cycle1"/>
    <dgm:cxn modelId="{688D0F92-670E-4BA3-811B-EF4969FEE386}" type="presParOf" srcId="{974F300E-4386-5845-9047-D2E50BE5B9DF}" destId="{40CE3652-391E-4426-B869-111769431488}" srcOrd="27" destOrd="0" presId="urn:microsoft.com/office/officeart/2005/8/layout/cycle1"/>
    <dgm:cxn modelId="{770C0B1B-9831-4682-A8E4-49769B66EFD9}" type="presParOf" srcId="{974F300E-4386-5845-9047-D2E50BE5B9DF}" destId="{804F974A-ADD2-49E4-BBC3-5FE72A0C7E97}" srcOrd="28" destOrd="0" presId="urn:microsoft.com/office/officeart/2005/8/layout/cycle1"/>
    <dgm:cxn modelId="{3A8479FD-90B5-4A8F-A306-7C05EF728095}" type="presParOf" srcId="{974F300E-4386-5845-9047-D2E50BE5B9DF}" destId="{E60F5F79-D24B-4E2C-9A41-0DE7AD5DE743}" srcOrd="29" destOrd="0" presId="urn:microsoft.com/office/officeart/2005/8/layout/cycle1"/>
    <dgm:cxn modelId="{56BBAF8B-6E4E-4491-B947-E3D0B7CAC066}" type="presParOf" srcId="{974F300E-4386-5845-9047-D2E50BE5B9DF}" destId="{F7F68F21-AB8C-4DD8-B3FF-3F5A01AE670A}" srcOrd="30" destOrd="0" presId="urn:microsoft.com/office/officeart/2005/8/layout/cycle1"/>
    <dgm:cxn modelId="{F4B3931E-CE13-4DCA-BFE5-4D11E0469E8E}" type="presParOf" srcId="{974F300E-4386-5845-9047-D2E50BE5B9DF}" destId="{7BFD444E-B815-428C-9F57-532E2566231E}" srcOrd="31" destOrd="0" presId="urn:microsoft.com/office/officeart/2005/8/layout/cycle1"/>
    <dgm:cxn modelId="{EEA4D2F1-4B25-499D-8F1A-61E5BB575B0F}" type="presParOf" srcId="{974F300E-4386-5845-9047-D2E50BE5B9DF}" destId="{D952F9E2-9468-4873-8362-30C311B8C8BA}" srcOrd="32" destOrd="0" presId="urn:microsoft.com/office/officeart/2005/8/layout/cycle1"/>
    <dgm:cxn modelId="{CC4B2D3C-B7D0-4EF5-8092-936AE516E8CF}" type="presParOf" srcId="{974F300E-4386-5845-9047-D2E50BE5B9DF}" destId="{B875B26B-ACE3-4D79-B1AD-6C550A7DAF24}" srcOrd="33" destOrd="0" presId="urn:microsoft.com/office/officeart/2005/8/layout/cycle1"/>
    <dgm:cxn modelId="{6BE6EA21-08F6-4414-96C6-5B4F55E57875}" type="presParOf" srcId="{974F300E-4386-5845-9047-D2E50BE5B9DF}" destId="{81A61C15-1C0A-47F4-882F-F60D62B35195}" srcOrd="34" destOrd="0" presId="urn:microsoft.com/office/officeart/2005/8/layout/cycle1"/>
    <dgm:cxn modelId="{B818D0BA-F10B-4A25-8732-170DE9BCDFD1}" type="presParOf" srcId="{974F300E-4386-5845-9047-D2E50BE5B9DF}" destId="{70983517-3AAB-4290-B93E-DC31F824C40B}"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292F9123-A183-4636-ADEC-4FF458EC11AE}">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2119419-B25F-4480-9725-8140E85EE8C5}" type="parTrans" cxnId="{21BD0768-BF58-457D-BB62-49ADCF9DA622}">
      <dgm:prSet/>
      <dgm:spPr/>
      <dgm:t>
        <a:bodyPr/>
        <a:lstStyle/>
        <a:p>
          <a:endParaRPr lang="en-US"/>
        </a:p>
      </dgm:t>
    </dgm:pt>
    <dgm:pt modelId="{C81468CC-B32F-4359-A0BD-B19B6E92600E}" type="sibTrans" cxnId="{21BD0768-BF58-457D-BB62-49ADCF9DA622}">
      <dgm:prSet/>
      <dgm:spPr/>
      <dgm:t>
        <a:bodyPr/>
        <a:lstStyle/>
        <a:p>
          <a:endParaRPr lang="en-US"/>
        </a:p>
      </dgm:t>
    </dgm:pt>
    <dgm:pt modelId="{FFC8D458-32A2-441C-9D6D-2D686129D64A}">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47E5083-A4D7-4859-A8E5-3C0186A2435C}" type="parTrans" cxnId="{DC2DCD40-6C69-4231-B967-C49B9F243AB9}">
      <dgm:prSet/>
      <dgm:spPr/>
      <dgm:t>
        <a:bodyPr/>
        <a:lstStyle/>
        <a:p>
          <a:endParaRPr lang="en-US"/>
        </a:p>
      </dgm:t>
    </dgm:pt>
    <dgm:pt modelId="{57C7F9A5-F5BE-44A0-9C6B-1113FB913536}" type="sibTrans" cxnId="{DC2DCD40-6C69-4231-B967-C49B9F243AB9}">
      <dgm:prSet/>
      <dgm:spPr/>
      <dgm:t>
        <a:bodyPr/>
        <a:lstStyle/>
        <a:p>
          <a:endParaRPr lang="en-US"/>
        </a:p>
      </dgm:t>
    </dgm:pt>
    <dgm:pt modelId="{2CF7F402-695D-4816-9F1C-70A3CE0F3151}">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1C00A8D-ED08-4626-892F-AFFEA0553C0C}" type="parTrans" cxnId="{C7D62BBC-F805-4321-8959-2EE7CE5AD9D7}">
      <dgm:prSet/>
      <dgm:spPr/>
      <dgm:t>
        <a:bodyPr/>
        <a:lstStyle/>
        <a:p>
          <a:endParaRPr lang="en-US"/>
        </a:p>
      </dgm:t>
    </dgm:pt>
    <dgm:pt modelId="{579C6C09-1973-4079-BCE2-0A07684126ED}" type="sibTrans" cxnId="{C7D62BBC-F805-4321-8959-2EE7CE5AD9D7}">
      <dgm:prSet/>
      <dgm:spPr/>
      <dgm:t>
        <a:bodyPr/>
        <a:lstStyle/>
        <a:p>
          <a:endParaRPr lang="en-US"/>
        </a:p>
      </dgm:t>
    </dgm:pt>
    <dgm:pt modelId="{3CC4CD2C-9613-482B-A754-13C239677E35}">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963B278-9892-4202-A96D-47A4910C9660}" type="parTrans" cxnId="{2BA1A167-5484-49FE-A69B-9ACC32D1EE70}">
      <dgm:prSet/>
      <dgm:spPr/>
      <dgm:t>
        <a:bodyPr/>
        <a:lstStyle/>
        <a:p>
          <a:endParaRPr lang="en-US"/>
        </a:p>
      </dgm:t>
    </dgm:pt>
    <dgm:pt modelId="{56969F30-91B4-414C-9AA4-5999E021FF83}" type="sibTrans" cxnId="{2BA1A167-5484-49FE-A69B-9ACC32D1EE70}">
      <dgm:prSet/>
      <dgm:spPr/>
      <dgm:t>
        <a:bodyPr/>
        <a:lstStyle/>
        <a:p>
          <a:endParaRPr lang="en-US"/>
        </a:p>
      </dgm:t>
    </dgm:pt>
    <dgm:pt modelId="{40B6FC8C-BBE2-4FA3-8EFE-9FF34AE33154}">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13E07F-1E8F-488D-9458-520938A544CB}" type="parTrans" cxnId="{0FDB0DA4-EFFA-4CF3-83E3-14EAFC756508}">
      <dgm:prSet/>
      <dgm:spPr/>
      <dgm:t>
        <a:bodyPr/>
        <a:lstStyle/>
        <a:p>
          <a:endParaRPr lang="en-US"/>
        </a:p>
      </dgm:t>
    </dgm:pt>
    <dgm:pt modelId="{13F67A39-A327-4204-BAAE-B492406D4159}" type="sibTrans" cxnId="{0FDB0DA4-EFFA-4CF3-83E3-14EAFC756508}">
      <dgm:prSet/>
      <dgm:spPr/>
      <dgm:t>
        <a:bodyPr/>
        <a:lstStyle/>
        <a:p>
          <a:endParaRPr lang="en-US"/>
        </a:p>
      </dgm:t>
    </dgm:pt>
    <dgm:pt modelId="{7D2B1155-A14B-4D3C-8805-A04514751155}">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1D3CFF1-4409-4FF6-BA46-C95AE0E6D801}" type="parTrans" cxnId="{6433B693-3C47-438C-8432-70812150D561}">
      <dgm:prSet/>
      <dgm:spPr/>
      <dgm:t>
        <a:bodyPr/>
        <a:lstStyle/>
        <a:p>
          <a:endParaRPr lang="en-US"/>
        </a:p>
      </dgm:t>
    </dgm:pt>
    <dgm:pt modelId="{926128F9-B2C7-4361-A4AF-A4BBE9951B5C}" type="sibTrans" cxnId="{6433B693-3C47-438C-8432-70812150D561}">
      <dgm:prSet/>
      <dgm:spPr/>
      <dgm:t>
        <a:bodyPr/>
        <a:lstStyle/>
        <a:p>
          <a:endParaRPr lang="en-US"/>
        </a:p>
      </dgm:t>
    </dgm:pt>
    <dgm:pt modelId="{9BD67FAF-03ED-4453-B6ED-6C34A8141A99}">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63CCA15-13E5-44A7-8D29-0737F8FD3934}" type="parTrans" cxnId="{929965D0-E1EF-4CCA-9DA1-12101E8DD312}">
      <dgm:prSet/>
      <dgm:spPr/>
      <dgm:t>
        <a:bodyPr/>
        <a:lstStyle/>
        <a:p>
          <a:endParaRPr lang="en-US"/>
        </a:p>
      </dgm:t>
    </dgm:pt>
    <dgm:pt modelId="{EFE7320D-D17D-48BF-87BA-1BB62AE1C5D2}" type="sibTrans" cxnId="{929965D0-E1EF-4CCA-9DA1-12101E8DD312}">
      <dgm:prSet/>
      <dgm:spPr/>
      <dgm:t>
        <a:bodyPr/>
        <a:lstStyle/>
        <a:p>
          <a:endParaRPr lang="en-US"/>
        </a:p>
      </dgm:t>
    </dgm:pt>
    <dgm:pt modelId="{B193B22B-8489-4B5C-B0CA-F9727CEF6A8A}">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AFCF767-BF5F-4F95-A015-CD1D9D60DE60}" type="parTrans" cxnId="{322BF96A-B5AE-425B-88BB-BA1C3BC5FBA8}">
      <dgm:prSet/>
      <dgm:spPr/>
      <dgm:t>
        <a:bodyPr/>
        <a:lstStyle/>
        <a:p>
          <a:endParaRPr lang="en-US"/>
        </a:p>
      </dgm:t>
    </dgm:pt>
    <dgm:pt modelId="{0850D94A-3EAE-4E42-A3C4-6A6A9BA74CD0}" type="sibTrans" cxnId="{322BF96A-B5AE-425B-88BB-BA1C3BC5FBA8}">
      <dgm:prSet/>
      <dgm:spPr/>
      <dgm:t>
        <a:bodyPr/>
        <a:lstStyle/>
        <a:p>
          <a:endParaRPr lang="en-US"/>
        </a:p>
      </dgm:t>
    </dgm:pt>
    <dgm:pt modelId="{2F4BE661-106F-42D8-947A-2E2D096B7D26}">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4904666-447C-45EB-9EFD-9E3DE921F03D}" type="parTrans" cxnId="{AF925234-48D1-45DA-B8CF-D87D21561F0A}">
      <dgm:prSet/>
      <dgm:spPr/>
      <dgm:t>
        <a:bodyPr/>
        <a:lstStyle/>
        <a:p>
          <a:endParaRPr lang="en-US"/>
        </a:p>
      </dgm:t>
    </dgm:pt>
    <dgm:pt modelId="{B5608F5E-77D9-4275-A838-E76F27461E9E}" type="sibTrans" cxnId="{AF925234-48D1-45DA-B8CF-D87D21561F0A}">
      <dgm:prSet/>
      <dgm:spPr/>
      <dgm:t>
        <a:bodyPr/>
        <a:lstStyle/>
        <a:p>
          <a:endParaRPr lang="en-US"/>
        </a:p>
      </dgm:t>
    </dgm:pt>
    <dgm:pt modelId="{3857CDA9-7885-4AAC-B8A4-22AE736A3DD5}">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290C1B9-D24A-4C6E-917A-FDD93E99E895}" type="parTrans" cxnId="{7EDE8234-D450-4B7C-81EB-2493D08A2827}">
      <dgm:prSet/>
      <dgm:spPr/>
      <dgm:t>
        <a:bodyPr/>
        <a:lstStyle/>
        <a:p>
          <a:endParaRPr lang="en-US"/>
        </a:p>
      </dgm:t>
    </dgm:pt>
    <dgm:pt modelId="{78173A39-89A4-4F22-9CD4-2B823717CF6C}" type="sibTrans" cxnId="{7EDE8234-D450-4B7C-81EB-2493D08A2827}">
      <dgm:prSet/>
      <dgm:spPr/>
      <dgm:t>
        <a:bodyPr/>
        <a:lstStyle/>
        <a:p>
          <a:endParaRPr lang="en-US"/>
        </a:p>
      </dgm:t>
    </dgm:pt>
    <dgm:pt modelId="{06C21201-CC65-4A9C-A487-13820F9B6057}">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11A1220-FBA0-4183-9371-FBCE6F610B80}" type="parTrans" cxnId="{03947AE0-7597-4D45-9248-21BBF698A133}">
      <dgm:prSet/>
      <dgm:spPr/>
      <dgm:t>
        <a:bodyPr/>
        <a:lstStyle/>
        <a:p>
          <a:endParaRPr lang="en-US"/>
        </a:p>
      </dgm:t>
    </dgm:pt>
    <dgm:pt modelId="{6804404E-4D1D-48C0-A830-ED36EB20F23A}" type="sibTrans" cxnId="{03947AE0-7597-4D45-9248-21BBF698A133}">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CFB7C82-6D4D-4472-9865-AEACFE8D2B31}" type="pres">
      <dgm:prSet presAssocID="{292F9123-A183-4636-ADEC-4FF458EC11AE}" presName="dummy" presStyleCnt="0"/>
      <dgm:spPr/>
    </dgm:pt>
    <dgm:pt modelId="{2565CD42-27F1-4429-868D-D1FC6CC7477A}" type="pres">
      <dgm:prSet presAssocID="{292F9123-A183-4636-ADEC-4FF458EC11AE}" presName="node" presStyleLbl="revTx" presStyleIdx="1" presStyleCnt="12" custScaleX="192316">
        <dgm:presLayoutVars>
          <dgm:bulletEnabled val="1"/>
        </dgm:presLayoutVars>
      </dgm:prSet>
      <dgm:spPr>
        <a:prstGeom prst="rect">
          <a:avLst/>
        </a:prstGeom>
      </dgm:spPr>
    </dgm:pt>
    <dgm:pt modelId="{8E3B9ADF-7AA6-4160-8C20-5E7644BD3348}" type="pres">
      <dgm:prSet presAssocID="{C81468CC-B32F-4359-A0BD-B19B6E92600E}"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B286DA0F-6D5A-43D2-9A23-95ADB691036F}" type="pres">
      <dgm:prSet presAssocID="{FFC8D458-32A2-441C-9D6D-2D686129D64A}" presName="dummy" presStyleCnt="0"/>
      <dgm:spPr/>
    </dgm:pt>
    <dgm:pt modelId="{1A95710A-1CC1-4463-B461-494715E51FF4}" type="pres">
      <dgm:prSet presAssocID="{FFC8D458-32A2-441C-9D6D-2D686129D64A}" presName="node" presStyleLbl="revTx" presStyleIdx="2" presStyleCnt="12" custScaleX="216806">
        <dgm:presLayoutVars>
          <dgm:bulletEnabled val="1"/>
        </dgm:presLayoutVars>
      </dgm:prSet>
      <dgm:spPr>
        <a:prstGeom prst="rect">
          <a:avLst/>
        </a:prstGeom>
      </dgm:spPr>
    </dgm:pt>
    <dgm:pt modelId="{C1138C7A-8C5D-4B33-B3F2-30339A676503}" type="pres">
      <dgm:prSet presAssocID="{57C7F9A5-F5BE-44A0-9C6B-1113FB913536}"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F6F18B08-100B-4CED-AFA6-F82DA53F3B20}" type="pres">
      <dgm:prSet presAssocID="{2CF7F402-695D-4816-9F1C-70A3CE0F3151}" presName="dummy" presStyleCnt="0"/>
      <dgm:spPr/>
    </dgm:pt>
    <dgm:pt modelId="{9AD1010E-3228-4CC8-9C9D-BF9C334865E2}" type="pres">
      <dgm:prSet presAssocID="{2CF7F402-695D-4816-9F1C-70A3CE0F3151}" presName="node" presStyleLbl="revTx" presStyleIdx="3" presStyleCnt="12" custScaleX="211950">
        <dgm:presLayoutVars>
          <dgm:bulletEnabled val="1"/>
        </dgm:presLayoutVars>
      </dgm:prSet>
      <dgm:spPr>
        <a:prstGeom prst="rect">
          <a:avLst/>
        </a:prstGeom>
      </dgm:spPr>
    </dgm:pt>
    <dgm:pt modelId="{F0CA19FE-F3BD-4EC5-811A-10886C05510C}" type="pres">
      <dgm:prSet presAssocID="{579C6C09-1973-4079-BCE2-0A07684126ED}"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1F4C2E5C-E710-40FF-B3B8-50C16DAA4E94}" type="pres">
      <dgm:prSet presAssocID="{3CC4CD2C-9613-482B-A754-13C239677E35}" presName="dummy" presStyleCnt="0"/>
      <dgm:spPr/>
    </dgm:pt>
    <dgm:pt modelId="{E7AE0057-A568-478F-B4E2-6FA5171C7463}" type="pres">
      <dgm:prSet presAssocID="{3CC4CD2C-9613-482B-A754-13C239677E35}" presName="node" presStyleLbl="revTx" presStyleIdx="4" presStyleCnt="12" custScaleX="250719">
        <dgm:presLayoutVars>
          <dgm:bulletEnabled val="1"/>
        </dgm:presLayoutVars>
      </dgm:prSet>
      <dgm:spPr>
        <a:prstGeom prst="rect">
          <a:avLst/>
        </a:prstGeom>
      </dgm:spPr>
    </dgm:pt>
    <dgm:pt modelId="{A22DC443-9C20-43F6-8343-688768613836}" type="pres">
      <dgm:prSet presAssocID="{56969F30-91B4-414C-9AA4-5999E021FF83}"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BB40992F-6BB1-4872-A0E0-F7A14DC194A7}" type="pres">
      <dgm:prSet presAssocID="{40B6FC8C-BBE2-4FA3-8EFE-9FF34AE33154}" presName="dummy" presStyleCnt="0"/>
      <dgm:spPr/>
    </dgm:pt>
    <dgm:pt modelId="{F4CE7126-A9D4-4CB9-A8C1-72213B258707}" type="pres">
      <dgm:prSet presAssocID="{40B6FC8C-BBE2-4FA3-8EFE-9FF34AE33154}" presName="node" presStyleLbl="revTx" presStyleIdx="5" presStyleCnt="12" custScaleX="209410">
        <dgm:presLayoutVars>
          <dgm:bulletEnabled val="1"/>
        </dgm:presLayoutVars>
      </dgm:prSet>
      <dgm:spPr>
        <a:prstGeom prst="rect">
          <a:avLst/>
        </a:prstGeom>
      </dgm:spPr>
    </dgm:pt>
    <dgm:pt modelId="{6B469B5E-4E70-4CF8-970A-524499AA754E}" type="pres">
      <dgm:prSet presAssocID="{13F67A39-A327-4204-BAAE-B492406D4159}"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7A0EDCA-16EC-4D6F-A6BC-7DF70AED3616}" type="pres">
      <dgm:prSet presAssocID="{7D2B1155-A14B-4D3C-8805-A04514751155}" presName="dummy" presStyleCnt="0"/>
      <dgm:spPr/>
    </dgm:pt>
    <dgm:pt modelId="{E6B6825F-2EE9-46E6-B969-BEC50ECD1874}" type="pres">
      <dgm:prSet presAssocID="{7D2B1155-A14B-4D3C-8805-A04514751155}" presName="node" presStyleLbl="revTx" presStyleIdx="6" presStyleCnt="12" custScaleX="160431">
        <dgm:presLayoutVars>
          <dgm:bulletEnabled val="1"/>
        </dgm:presLayoutVars>
      </dgm:prSet>
      <dgm:spPr>
        <a:prstGeom prst="rect">
          <a:avLst/>
        </a:prstGeom>
      </dgm:spPr>
    </dgm:pt>
    <dgm:pt modelId="{8186B8CE-F894-4736-8FC0-FD408DE4ABD3}" type="pres">
      <dgm:prSet presAssocID="{926128F9-B2C7-4361-A4AF-A4BBE9951B5C}"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FD16A9A-0D6A-48A9-8868-D768200963A9}" type="pres">
      <dgm:prSet presAssocID="{9BD67FAF-03ED-4453-B6ED-6C34A8141A99}" presName="dummy" presStyleCnt="0"/>
      <dgm:spPr/>
    </dgm:pt>
    <dgm:pt modelId="{2F04E9C7-9B03-4E32-877C-586F20D8AD73}" type="pres">
      <dgm:prSet presAssocID="{9BD67FAF-03ED-4453-B6ED-6C34A8141A99}" presName="node" presStyleLbl="revTx" presStyleIdx="7" presStyleCnt="12" custScaleX="218258">
        <dgm:presLayoutVars>
          <dgm:bulletEnabled val="1"/>
        </dgm:presLayoutVars>
      </dgm:prSet>
      <dgm:spPr>
        <a:prstGeom prst="rect">
          <a:avLst/>
        </a:prstGeom>
      </dgm:spPr>
    </dgm:pt>
    <dgm:pt modelId="{C4F727F8-7790-47B3-B85A-7347E3BA24C2}" type="pres">
      <dgm:prSet presAssocID="{EFE7320D-D17D-48BF-87BA-1BB62AE1C5D2}"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0658D0F0-01C3-42CB-B475-84518DAF6016}" type="pres">
      <dgm:prSet presAssocID="{B193B22B-8489-4B5C-B0CA-F9727CEF6A8A}" presName="dummy" presStyleCnt="0"/>
      <dgm:spPr/>
    </dgm:pt>
    <dgm:pt modelId="{2393BEA8-7202-43EA-8D78-9F50DCC0536C}" type="pres">
      <dgm:prSet presAssocID="{B193B22B-8489-4B5C-B0CA-F9727CEF6A8A}" presName="node" presStyleLbl="revTx" presStyleIdx="8" presStyleCnt="12" custScaleX="221150">
        <dgm:presLayoutVars>
          <dgm:bulletEnabled val="1"/>
        </dgm:presLayoutVars>
      </dgm:prSet>
      <dgm:spPr>
        <a:prstGeom prst="rect">
          <a:avLst/>
        </a:prstGeom>
      </dgm:spPr>
    </dgm:pt>
    <dgm:pt modelId="{01C64552-A7D8-45E7-94FC-620F87442FE7}" type="pres">
      <dgm:prSet presAssocID="{0850D94A-3EAE-4E42-A3C4-6A6A9BA74CD0}"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D6F82260-D34E-4A16-9FA2-5B0F59182119}" type="pres">
      <dgm:prSet presAssocID="{2F4BE661-106F-42D8-947A-2E2D096B7D26}" presName="dummy" presStyleCnt="0"/>
      <dgm:spPr/>
    </dgm:pt>
    <dgm:pt modelId="{B99CEB4E-89F8-4AFA-94E7-7AF27546A7C8}" type="pres">
      <dgm:prSet presAssocID="{2F4BE661-106F-42D8-947A-2E2D096B7D26}" presName="node" presStyleLbl="revTx" presStyleIdx="9" presStyleCnt="12" custScaleX="223834">
        <dgm:presLayoutVars>
          <dgm:bulletEnabled val="1"/>
        </dgm:presLayoutVars>
      </dgm:prSet>
      <dgm:spPr>
        <a:prstGeom prst="rect">
          <a:avLst/>
        </a:prstGeom>
      </dgm:spPr>
    </dgm:pt>
    <dgm:pt modelId="{711B582A-2D27-45A7-ABF6-A4FDC2E5006D}" type="pres">
      <dgm:prSet presAssocID="{B5608F5E-77D9-4275-A838-E76F27461E9E}"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59D0F580-C957-4FD9-8750-91E1DFB454BE}" type="pres">
      <dgm:prSet presAssocID="{3857CDA9-7885-4AAC-B8A4-22AE736A3DD5}" presName="dummy" presStyleCnt="0"/>
      <dgm:spPr/>
    </dgm:pt>
    <dgm:pt modelId="{577EB9D8-4F07-4B84-9019-C9D880E5425E}" type="pres">
      <dgm:prSet presAssocID="{3857CDA9-7885-4AAC-B8A4-22AE736A3DD5}" presName="node" presStyleLbl="revTx" presStyleIdx="10" presStyleCnt="12" custScaleX="204809">
        <dgm:presLayoutVars>
          <dgm:bulletEnabled val="1"/>
        </dgm:presLayoutVars>
      </dgm:prSet>
      <dgm:spPr>
        <a:prstGeom prst="rect">
          <a:avLst/>
        </a:prstGeom>
      </dgm:spPr>
    </dgm:pt>
    <dgm:pt modelId="{B442FD32-BAEF-41B8-8B09-00B6044FFEF8}" type="pres">
      <dgm:prSet presAssocID="{78173A39-89A4-4F22-9CD4-2B823717CF6C}"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1DC273B0-2DD0-410B-B4D7-BFD70AC9A9D6}" type="pres">
      <dgm:prSet presAssocID="{06C21201-CC65-4A9C-A487-13820F9B6057}" presName="dummy" presStyleCnt="0"/>
      <dgm:spPr/>
    </dgm:pt>
    <dgm:pt modelId="{2A5C9713-8004-4D8B-9610-F0F0315F7CCD}" type="pres">
      <dgm:prSet presAssocID="{06C21201-CC65-4A9C-A487-13820F9B6057}" presName="node" presStyleLbl="revTx" presStyleIdx="11" presStyleCnt="12" custScaleX="91262" custRadScaleRad="100461" custRadScaleInc="-9508">
        <dgm:presLayoutVars>
          <dgm:bulletEnabled val="1"/>
        </dgm:presLayoutVars>
      </dgm:prSet>
      <dgm:spPr>
        <a:prstGeom prst="rect">
          <a:avLst/>
        </a:prstGeom>
      </dgm:spPr>
    </dgm:pt>
    <dgm:pt modelId="{75D8531B-B6CC-4F1D-A077-28294995D997}" type="pres">
      <dgm:prSet presAssocID="{6804404E-4D1D-48C0-A830-ED36EB20F23A}"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1502A07-A67A-46F8-BECC-0FF17536206B}" type="presOf" srcId="{579C6C09-1973-4079-BCE2-0A07684126ED}" destId="{F0CA19FE-F3BD-4EC5-811A-10886C05510C}" srcOrd="0" destOrd="0" presId="urn:microsoft.com/office/officeart/2005/8/layout/cycle1"/>
    <dgm:cxn modelId="{E1E3E009-25E4-4ABE-A8D5-D76F863DB5D7}" type="presOf" srcId="{06C21201-CC65-4A9C-A487-13820F9B6057}" destId="{2A5C9713-8004-4D8B-9610-F0F0315F7CCD}" srcOrd="0" destOrd="0" presId="urn:microsoft.com/office/officeart/2005/8/layout/cycle1"/>
    <dgm:cxn modelId="{1A4FF40B-9E5A-4853-A7CC-37B215283F8B}" type="presOf" srcId="{292F9123-A183-4636-ADEC-4FF458EC11AE}" destId="{2565CD42-27F1-4429-868D-D1FC6CC7477A}" srcOrd="0" destOrd="0" presId="urn:microsoft.com/office/officeart/2005/8/layout/cycle1"/>
    <dgm:cxn modelId="{699EC72C-0B36-4E3F-8B0D-269938F47A1F}" type="presOf" srcId="{2CF7F402-695D-4816-9F1C-70A3CE0F3151}" destId="{9AD1010E-3228-4CC8-9C9D-BF9C334865E2}" srcOrd="0" destOrd="0" presId="urn:microsoft.com/office/officeart/2005/8/layout/cycle1"/>
    <dgm:cxn modelId="{9E58BD33-AB68-488B-8807-75CC86C93F5F}" type="presOf" srcId="{B6065800-F57E-6842-B73C-614AFBC2DE05}" destId="{2990F259-A510-7044-A15A-189FB55AE5CB}" srcOrd="0" destOrd="0" presId="urn:microsoft.com/office/officeart/2005/8/layout/cycle1"/>
    <dgm:cxn modelId="{AF925234-48D1-45DA-B8CF-D87D21561F0A}" srcId="{8E1255C9-F847-A440-83FF-7AA254CCB896}" destId="{2F4BE661-106F-42D8-947A-2E2D096B7D26}" srcOrd="9" destOrd="0" parTransId="{74904666-447C-45EB-9EFD-9E3DE921F03D}" sibTransId="{B5608F5E-77D9-4275-A838-E76F27461E9E}"/>
    <dgm:cxn modelId="{7EDE8234-D450-4B7C-81EB-2493D08A2827}" srcId="{8E1255C9-F847-A440-83FF-7AA254CCB896}" destId="{3857CDA9-7885-4AAC-B8A4-22AE736A3DD5}" srcOrd="10" destOrd="0" parTransId="{7290C1B9-D24A-4C6E-917A-FDD93E99E895}" sibTransId="{78173A39-89A4-4F22-9CD4-2B823717CF6C}"/>
    <dgm:cxn modelId="{24E8EE39-70FF-B84F-8DD2-74F1728207D4}" srcId="{8E1255C9-F847-A440-83FF-7AA254CCB896}" destId="{12600BCB-5734-3F4B-9543-0CB09A3EC940}" srcOrd="0" destOrd="0" parTransId="{694C5870-D1B6-4749-AAAC-40AAB1DA82EA}" sibTransId="{B6065800-F57E-6842-B73C-614AFBC2DE05}"/>
    <dgm:cxn modelId="{DC2DCD40-6C69-4231-B967-C49B9F243AB9}" srcId="{8E1255C9-F847-A440-83FF-7AA254CCB896}" destId="{FFC8D458-32A2-441C-9D6D-2D686129D64A}" srcOrd="2" destOrd="0" parTransId="{A47E5083-A4D7-4859-A8E5-3C0186A2435C}" sibTransId="{57C7F9A5-F5BE-44A0-9C6B-1113FB913536}"/>
    <dgm:cxn modelId="{AD0F994D-7563-48FF-87DB-D9C982D81C2E}" type="presOf" srcId="{3CC4CD2C-9613-482B-A754-13C239677E35}" destId="{E7AE0057-A568-478F-B4E2-6FA5171C7463}" srcOrd="0" destOrd="0" presId="urn:microsoft.com/office/officeart/2005/8/layout/cycle1"/>
    <dgm:cxn modelId="{8728344F-BFBE-4698-BB6F-4093E25DDD95}" type="presOf" srcId="{13F67A39-A327-4204-BAAE-B492406D4159}" destId="{6B469B5E-4E70-4CF8-970A-524499AA754E}" srcOrd="0" destOrd="0" presId="urn:microsoft.com/office/officeart/2005/8/layout/cycle1"/>
    <dgm:cxn modelId="{07F4585D-C0DD-4E09-92F1-6FEBCC28959B}" type="presOf" srcId="{6804404E-4D1D-48C0-A830-ED36EB20F23A}" destId="{75D8531B-B6CC-4F1D-A077-28294995D997}" srcOrd="0" destOrd="0" presId="urn:microsoft.com/office/officeart/2005/8/layout/cycle1"/>
    <dgm:cxn modelId="{3B0ECC5D-EF93-4507-A25F-94B78A32BC4F}" type="presOf" srcId="{0850D94A-3EAE-4E42-A3C4-6A6A9BA74CD0}" destId="{01C64552-A7D8-45E7-94FC-620F87442FE7}" srcOrd="0" destOrd="0" presId="urn:microsoft.com/office/officeart/2005/8/layout/cycle1"/>
    <dgm:cxn modelId="{2BA1A167-5484-49FE-A69B-9ACC32D1EE70}" srcId="{8E1255C9-F847-A440-83FF-7AA254CCB896}" destId="{3CC4CD2C-9613-482B-A754-13C239677E35}" srcOrd="4" destOrd="0" parTransId="{A963B278-9892-4202-A96D-47A4910C9660}" sibTransId="{56969F30-91B4-414C-9AA4-5999E021FF83}"/>
    <dgm:cxn modelId="{21BD0768-BF58-457D-BB62-49ADCF9DA622}" srcId="{8E1255C9-F847-A440-83FF-7AA254CCB896}" destId="{292F9123-A183-4636-ADEC-4FF458EC11AE}" srcOrd="1" destOrd="0" parTransId="{F2119419-B25F-4480-9725-8140E85EE8C5}" sibTransId="{C81468CC-B32F-4359-A0BD-B19B6E92600E}"/>
    <dgm:cxn modelId="{8B989E68-F04D-4D11-89FC-668ECDE122B1}" type="presOf" srcId="{9BD67FAF-03ED-4453-B6ED-6C34A8141A99}" destId="{2F04E9C7-9B03-4E32-877C-586F20D8AD73}" srcOrd="0" destOrd="0" presId="urn:microsoft.com/office/officeart/2005/8/layout/cycle1"/>
    <dgm:cxn modelId="{322BF96A-B5AE-425B-88BB-BA1C3BC5FBA8}" srcId="{8E1255C9-F847-A440-83FF-7AA254CCB896}" destId="{B193B22B-8489-4B5C-B0CA-F9727CEF6A8A}" srcOrd="8" destOrd="0" parTransId="{BAFCF767-BF5F-4F95-A015-CD1D9D60DE60}" sibTransId="{0850D94A-3EAE-4E42-A3C4-6A6A9BA74CD0}"/>
    <dgm:cxn modelId="{528D0875-A0CA-48F6-BC51-F3DD2BE8D018}" type="presOf" srcId="{78173A39-89A4-4F22-9CD4-2B823717CF6C}" destId="{B442FD32-BAEF-41B8-8B09-00B6044FFEF8}" srcOrd="0" destOrd="0" presId="urn:microsoft.com/office/officeart/2005/8/layout/cycle1"/>
    <dgm:cxn modelId="{15661279-1A98-4745-BB1B-7AB274B817B0}" type="presOf" srcId="{8E1255C9-F847-A440-83FF-7AA254CCB896}" destId="{974F300E-4386-5845-9047-D2E50BE5B9DF}" srcOrd="0" destOrd="0" presId="urn:microsoft.com/office/officeart/2005/8/layout/cycle1"/>
    <dgm:cxn modelId="{B815A682-59F5-4404-804B-9C9EE23026A1}" type="presOf" srcId="{926128F9-B2C7-4361-A4AF-A4BBE9951B5C}" destId="{8186B8CE-F894-4736-8FC0-FD408DE4ABD3}" srcOrd="0" destOrd="0" presId="urn:microsoft.com/office/officeart/2005/8/layout/cycle1"/>
    <dgm:cxn modelId="{6433B693-3C47-438C-8432-70812150D561}" srcId="{8E1255C9-F847-A440-83FF-7AA254CCB896}" destId="{7D2B1155-A14B-4D3C-8805-A04514751155}" srcOrd="6" destOrd="0" parTransId="{71D3CFF1-4409-4FF6-BA46-C95AE0E6D801}" sibTransId="{926128F9-B2C7-4361-A4AF-A4BBE9951B5C}"/>
    <dgm:cxn modelId="{841EFD95-6828-4569-A539-0433EF05869D}" type="presOf" srcId="{2F4BE661-106F-42D8-947A-2E2D096B7D26}" destId="{B99CEB4E-89F8-4AFA-94E7-7AF27546A7C8}" srcOrd="0" destOrd="0" presId="urn:microsoft.com/office/officeart/2005/8/layout/cycle1"/>
    <dgm:cxn modelId="{0FDB0DA4-EFFA-4CF3-83E3-14EAFC756508}" srcId="{8E1255C9-F847-A440-83FF-7AA254CCB896}" destId="{40B6FC8C-BBE2-4FA3-8EFE-9FF34AE33154}" srcOrd="5" destOrd="0" parTransId="{5813E07F-1E8F-488D-9458-520938A544CB}" sibTransId="{13F67A39-A327-4204-BAAE-B492406D4159}"/>
    <dgm:cxn modelId="{20F397A6-94F9-4DA1-91E8-B8CE1F2D82DE}" type="presOf" srcId="{C81468CC-B32F-4359-A0BD-B19B6E92600E}" destId="{8E3B9ADF-7AA6-4160-8C20-5E7644BD3348}" srcOrd="0" destOrd="0" presId="urn:microsoft.com/office/officeart/2005/8/layout/cycle1"/>
    <dgm:cxn modelId="{389C29AB-F77C-4CEC-A59A-076984B2F42C}" type="presOf" srcId="{7D2B1155-A14B-4D3C-8805-A04514751155}" destId="{E6B6825F-2EE9-46E6-B969-BEC50ECD1874}" srcOrd="0" destOrd="0" presId="urn:microsoft.com/office/officeart/2005/8/layout/cycle1"/>
    <dgm:cxn modelId="{1D3A3EAC-759D-4ACA-92EA-2744CF545582}" type="presOf" srcId="{12600BCB-5734-3F4B-9543-0CB09A3EC940}" destId="{92DA8A36-05F4-4B4C-B207-6FB4CBC9688F}" srcOrd="0" destOrd="0" presId="urn:microsoft.com/office/officeart/2005/8/layout/cycle1"/>
    <dgm:cxn modelId="{5E268FBA-7492-4AD6-9C78-0B454A87B039}" type="presOf" srcId="{40B6FC8C-BBE2-4FA3-8EFE-9FF34AE33154}" destId="{F4CE7126-A9D4-4CB9-A8C1-72213B258707}" srcOrd="0" destOrd="0" presId="urn:microsoft.com/office/officeart/2005/8/layout/cycle1"/>
    <dgm:cxn modelId="{6FEDAFBB-E35D-4DE1-A5A2-C5B66301A710}" type="presOf" srcId="{B5608F5E-77D9-4275-A838-E76F27461E9E}" destId="{711B582A-2D27-45A7-ABF6-A4FDC2E5006D}" srcOrd="0" destOrd="0" presId="urn:microsoft.com/office/officeart/2005/8/layout/cycle1"/>
    <dgm:cxn modelId="{C7D62BBC-F805-4321-8959-2EE7CE5AD9D7}" srcId="{8E1255C9-F847-A440-83FF-7AA254CCB896}" destId="{2CF7F402-695D-4816-9F1C-70A3CE0F3151}" srcOrd="3" destOrd="0" parTransId="{D1C00A8D-ED08-4626-892F-AFFEA0553C0C}" sibTransId="{579C6C09-1973-4079-BCE2-0A07684126ED}"/>
    <dgm:cxn modelId="{A51441C9-A625-480A-B4EF-892A73AAFBAD}" type="presOf" srcId="{B193B22B-8489-4B5C-B0CA-F9727CEF6A8A}" destId="{2393BEA8-7202-43EA-8D78-9F50DCC0536C}" srcOrd="0" destOrd="0" presId="urn:microsoft.com/office/officeart/2005/8/layout/cycle1"/>
    <dgm:cxn modelId="{929965D0-E1EF-4CCA-9DA1-12101E8DD312}" srcId="{8E1255C9-F847-A440-83FF-7AA254CCB896}" destId="{9BD67FAF-03ED-4453-B6ED-6C34A8141A99}" srcOrd="7" destOrd="0" parTransId="{863CCA15-13E5-44A7-8D29-0737F8FD3934}" sibTransId="{EFE7320D-D17D-48BF-87BA-1BB62AE1C5D2}"/>
    <dgm:cxn modelId="{601C30D8-8173-46BC-9D9D-75E92F3A60D4}" type="presOf" srcId="{57C7F9A5-F5BE-44A0-9C6B-1113FB913536}" destId="{C1138C7A-8C5D-4B33-B3F2-30339A676503}" srcOrd="0" destOrd="0" presId="urn:microsoft.com/office/officeart/2005/8/layout/cycle1"/>
    <dgm:cxn modelId="{39C658DB-7ED5-4703-A41F-297555B4757E}" type="presOf" srcId="{FFC8D458-32A2-441C-9D6D-2D686129D64A}" destId="{1A95710A-1CC1-4463-B461-494715E51FF4}" srcOrd="0" destOrd="0" presId="urn:microsoft.com/office/officeart/2005/8/layout/cycle1"/>
    <dgm:cxn modelId="{307FA9DE-5263-4E24-95AB-C09C79B573A9}" type="presOf" srcId="{3857CDA9-7885-4AAC-B8A4-22AE736A3DD5}" destId="{577EB9D8-4F07-4B84-9019-C9D880E5425E}" srcOrd="0" destOrd="0" presId="urn:microsoft.com/office/officeart/2005/8/layout/cycle1"/>
    <dgm:cxn modelId="{03947AE0-7597-4D45-9248-21BBF698A133}" srcId="{8E1255C9-F847-A440-83FF-7AA254CCB896}" destId="{06C21201-CC65-4A9C-A487-13820F9B6057}" srcOrd="11" destOrd="0" parTransId="{011A1220-FBA0-4183-9371-FBCE6F610B80}" sibTransId="{6804404E-4D1D-48C0-A830-ED36EB20F23A}"/>
    <dgm:cxn modelId="{35D06CEA-6B30-41EE-9107-557F80FFAC9D}" type="presOf" srcId="{56969F30-91B4-414C-9AA4-5999E021FF83}" destId="{A22DC443-9C20-43F6-8343-688768613836}" srcOrd="0" destOrd="0" presId="urn:microsoft.com/office/officeart/2005/8/layout/cycle1"/>
    <dgm:cxn modelId="{73B5B1F2-1204-414F-8E70-6736D37785F5}" type="presOf" srcId="{EFE7320D-D17D-48BF-87BA-1BB62AE1C5D2}" destId="{C4F727F8-7790-47B3-B85A-7347E3BA24C2}" srcOrd="0" destOrd="0" presId="urn:microsoft.com/office/officeart/2005/8/layout/cycle1"/>
    <dgm:cxn modelId="{AA9F9DE3-F509-4B14-A9CB-E3A24584EA9B}" type="presParOf" srcId="{974F300E-4386-5845-9047-D2E50BE5B9DF}" destId="{BF1A72C0-4F23-214E-B2C0-EC3432C35438}" srcOrd="0" destOrd="0" presId="urn:microsoft.com/office/officeart/2005/8/layout/cycle1"/>
    <dgm:cxn modelId="{6E15802B-B7CD-4849-B220-BB48003DD1B5}" type="presParOf" srcId="{974F300E-4386-5845-9047-D2E50BE5B9DF}" destId="{92DA8A36-05F4-4B4C-B207-6FB4CBC9688F}" srcOrd="1" destOrd="0" presId="urn:microsoft.com/office/officeart/2005/8/layout/cycle1"/>
    <dgm:cxn modelId="{568B0501-F57C-4D5C-B0AE-DF9EB1A7BCAD}" type="presParOf" srcId="{974F300E-4386-5845-9047-D2E50BE5B9DF}" destId="{2990F259-A510-7044-A15A-189FB55AE5CB}" srcOrd="2" destOrd="0" presId="urn:microsoft.com/office/officeart/2005/8/layout/cycle1"/>
    <dgm:cxn modelId="{628382BA-54BD-48AD-A771-EFA1409BC7EE}" type="presParOf" srcId="{974F300E-4386-5845-9047-D2E50BE5B9DF}" destId="{DCFB7C82-6D4D-4472-9865-AEACFE8D2B31}" srcOrd="3" destOrd="0" presId="urn:microsoft.com/office/officeart/2005/8/layout/cycle1"/>
    <dgm:cxn modelId="{6147538C-357B-4133-860C-E8032CB8030D}" type="presParOf" srcId="{974F300E-4386-5845-9047-D2E50BE5B9DF}" destId="{2565CD42-27F1-4429-868D-D1FC6CC7477A}" srcOrd="4" destOrd="0" presId="urn:microsoft.com/office/officeart/2005/8/layout/cycle1"/>
    <dgm:cxn modelId="{AFC4994E-232F-4B65-B7E9-C63A5B4D3A3E}" type="presParOf" srcId="{974F300E-4386-5845-9047-D2E50BE5B9DF}" destId="{8E3B9ADF-7AA6-4160-8C20-5E7644BD3348}" srcOrd="5" destOrd="0" presId="urn:microsoft.com/office/officeart/2005/8/layout/cycle1"/>
    <dgm:cxn modelId="{B45820C2-8E9E-4D98-8667-D551F9FF9166}" type="presParOf" srcId="{974F300E-4386-5845-9047-D2E50BE5B9DF}" destId="{B286DA0F-6D5A-43D2-9A23-95ADB691036F}" srcOrd="6" destOrd="0" presId="urn:microsoft.com/office/officeart/2005/8/layout/cycle1"/>
    <dgm:cxn modelId="{65C14C5E-3D18-452A-A92A-9B9E362FAD4B}" type="presParOf" srcId="{974F300E-4386-5845-9047-D2E50BE5B9DF}" destId="{1A95710A-1CC1-4463-B461-494715E51FF4}" srcOrd="7" destOrd="0" presId="urn:microsoft.com/office/officeart/2005/8/layout/cycle1"/>
    <dgm:cxn modelId="{2CCF5F4E-7EC0-4014-A1D0-5E02356E89D1}" type="presParOf" srcId="{974F300E-4386-5845-9047-D2E50BE5B9DF}" destId="{C1138C7A-8C5D-4B33-B3F2-30339A676503}" srcOrd="8" destOrd="0" presId="urn:microsoft.com/office/officeart/2005/8/layout/cycle1"/>
    <dgm:cxn modelId="{09A5B6B1-99CE-4147-85E7-1FC446979906}" type="presParOf" srcId="{974F300E-4386-5845-9047-D2E50BE5B9DF}" destId="{F6F18B08-100B-4CED-AFA6-F82DA53F3B20}" srcOrd="9" destOrd="0" presId="urn:microsoft.com/office/officeart/2005/8/layout/cycle1"/>
    <dgm:cxn modelId="{70D45C0D-CF23-48C1-833C-BAA2CDE3FEE0}" type="presParOf" srcId="{974F300E-4386-5845-9047-D2E50BE5B9DF}" destId="{9AD1010E-3228-4CC8-9C9D-BF9C334865E2}" srcOrd="10" destOrd="0" presId="urn:microsoft.com/office/officeart/2005/8/layout/cycle1"/>
    <dgm:cxn modelId="{5CA6FD6D-4B5B-4569-841C-5A1338BEE443}" type="presParOf" srcId="{974F300E-4386-5845-9047-D2E50BE5B9DF}" destId="{F0CA19FE-F3BD-4EC5-811A-10886C05510C}" srcOrd="11" destOrd="0" presId="urn:microsoft.com/office/officeart/2005/8/layout/cycle1"/>
    <dgm:cxn modelId="{EC6508F1-2740-4169-88A8-B39847BACC84}" type="presParOf" srcId="{974F300E-4386-5845-9047-D2E50BE5B9DF}" destId="{1F4C2E5C-E710-40FF-B3B8-50C16DAA4E94}" srcOrd="12" destOrd="0" presId="urn:microsoft.com/office/officeart/2005/8/layout/cycle1"/>
    <dgm:cxn modelId="{6A802FC6-F2BE-445A-8E1E-75EFD4EA6AFF}" type="presParOf" srcId="{974F300E-4386-5845-9047-D2E50BE5B9DF}" destId="{E7AE0057-A568-478F-B4E2-6FA5171C7463}" srcOrd="13" destOrd="0" presId="urn:microsoft.com/office/officeart/2005/8/layout/cycle1"/>
    <dgm:cxn modelId="{2B4923AA-7FEF-4EFC-B6F8-E321BF888774}" type="presParOf" srcId="{974F300E-4386-5845-9047-D2E50BE5B9DF}" destId="{A22DC443-9C20-43F6-8343-688768613836}" srcOrd="14" destOrd="0" presId="urn:microsoft.com/office/officeart/2005/8/layout/cycle1"/>
    <dgm:cxn modelId="{A3A1A317-3B3E-4D1F-9E38-D19AECA81657}" type="presParOf" srcId="{974F300E-4386-5845-9047-D2E50BE5B9DF}" destId="{BB40992F-6BB1-4872-A0E0-F7A14DC194A7}" srcOrd="15" destOrd="0" presId="urn:microsoft.com/office/officeart/2005/8/layout/cycle1"/>
    <dgm:cxn modelId="{5D387F4D-E7D0-4E76-A291-8898EC349185}" type="presParOf" srcId="{974F300E-4386-5845-9047-D2E50BE5B9DF}" destId="{F4CE7126-A9D4-4CB9-A8C1-72213B258707}" srcOrd="16" destOrd="0" presId="urn:microsoft.com/office/officeart/2005/8/layout/cycle1"/>
    <dgm:cxn modelId="{F27EDEAD-E05C-4B22-BFB3-C4EFFE088CEE}" type="presParOf" srcId="{974F300E-4386-5845-9047-D2E50BE5B9DF}" destId="{6B469B5E-4E70-4CF8-970A-524499AA754E}" srcOrd="17" destOrd="0" presId="urn:microsoft.com/office/officeart/2005/8/layout/cycle1"/>
    <dgm:cxn modelId="{E28650DC-CDF1-462A-AC2C-CE35FA575025}" type="presParOf" srcId="{974F300E-4386-5845-9047-D2E50BE5B9DF}" destId="{37A0EDCA-16EC-4D6F-A6BC-7DF70AED3616}" srcOrd="18" destOrd="0" presId="urn:microsoft.com/office/officeart/2005/8/layout/cycle1"/>
    <dgm:cxn modelId="{BF8856E0-E92C-430A-B0AC-4B080BCF1105}" type="presParOf" srcId="{974F300E-4386-5845-9047-D2E50BE5B9DF}" destId="{E6B6825F-2EE9-46E6-B969-BEC50ECD1874}" srcOrd="19" destOrd="0" presId="urn:microsoft.com/office/officeart/2005/8/layout/cycle1"/>
    <dgm:cxn modelId="{394948A7-1D5F-4113-B6E9-C2721AAA43E3}" type="presParOf" srcId="{974F300E-4386-5845-9047-D2E50BE5B9DF}" destId="{8186B8CE-F894-4736-8FC0-FD408DE4ABD3}" srcOrd="20" destOrd="0" presId="urn:microsoft.com/office/officeart/2005/8/layout/cycle1"/>
    <dgm:cxn modelId="{4DB3DEB5-DE91-4D77-B793-14AE514FBCFF}" type="presParOf" srcId="{974F300E-4386-5845-9047-D2E50BE5B9DF}" destId="{5FD16A9A-0D6A-48A9-8868-D768200963A9}" srcOrd="21" destOrd="0" presId="urn:microsoft.com/office/officeart/2005/8/layout/cycle1"/>
    <dgm:cxn modelId="{E8FB0613-A6DB-4D85-A8B1-562A183F07F0}" type="presParOf" srcId="{974F300E-4386-5845-9047-D2E50BE5B9DF}" destId="{2F04E9C7-9B03-4E32-877C-586F20D8AD73}" srcOrd="22" destOrd="0" presId="urn:microsoft.com/office/officeart/2005/8/layout/cycle1"/>
    <dgm:cxn modelId="{378C10FB-A9C2-4873-8A56-5FE57187A84D}" type="presParOf" srcId="{974F300E-4386-5845-9047-D2E50BE5B9DF}" destId="{C4F727F8-7790-47B3-B85A-7347E3BA24C2}" srcOrd="23" destOrd="0" presId="urn:microsoft.com/office/officeart/2005/8/layout/cycle1"/>
    <dgm:cxn modelId="{8F4FCDC9-A71B-4CC4-A7A7-9FA62EEBE1A8}" type="presParOf" srcId="{974F300E-4386-5845-9047-D2E50BE5B9DF}" destId="{0658D0F0-01C3-42CB-B475-84518DAF6016}" srcOrd="24" destOrd="0" presId="urn:microsoft.com/office/officeart/2005/8/layout/cycle1"/>
    <dgm:cxn modelId="{5F23C371-053A-4D62-B01C-CC730670E8D4}" type="presParOf" srcId="{974F300E-4386-5845-9047-D2E50BE5B9DF}" destId="{2393BEA8-7202-43EA-8D78-9F50DCC0536C}" srcOrd="25" destOrd="0" presId="urn:microsoft.com/office/officeart/2005/8/layout/cycle1"/>
    <dgm:cxn modelId="{CA495FF4-BA5A-4F7D-9E1F-8CDA6D60493D}" type="presParOf" srcId="{974F300E-4386-5845-9047-D2E50BE5B9DF}" destId="{01C64552-A7D8-45E7-94FC-620F87442FE7}" srcOrd="26" destOrd="0" presId="urn:microsoft.com/office/officeart/2005/8/layout/cycle1"/>
    <dgm:cxn modelId="{D0FAC7ED-0B71-4B8E-A1BA-F336A48B915B}" type="presParOf" srcId="{974F300E-4386-5845-9047-D2E50BE5B9DF}" destId="{D6F82260-D34E-4A16-9FA2-5B0F59182119}" srcOrd="27" destOrd="0" presId="urn:microsoft.com/office/officeart/2005/8/layout/cycle1"/>
    <dgm:cxn modelId="{D9BC0422-C106-43F8-8DD0-F782542267BE}" type="presParOf" srcId="{974F300E-4386-5845-9047-D2E50BE5B9DF}" destId="{B99CEB4E-89F8-4AFA-94E7-7AF27546A7C8}" srcOrd="28" destOrd="0" presId="urn:microsoft.com/office/officeart/2005/8/layout/cycle1"/>
    <dgm:cxn modelId="{FEFAE48B-2337-4DAE-AAF9-7D12E63E7180}" type="presParOf" srcId="{974F300E-4386-5845-9047-D2E50BE5B9DF}" destId="{711B582A-2D27-45A7-ABF6-A4FDC2E5006D}" srcOrd="29" destOrd="0" presId="urn:microsoft.com/office/officeart/2005/8/layout/cycle1"/>
    <dgm:cxn modelId="{9B6581B7-2561-41CA-929D-F54695014407}" type="presParOf" srcId="{974F300E-4386-5845-9047-D2E50BE5B9DF}" destId="{59D0F580-C957-4FD9-8750-91E1DFB454BE}" srcOrd="30" destOrd="0" presId="urn:microsoft.com/office/officeart/2005/8/layout/cycle1"/>
    <dgm:cxn modelId="{3DA5A69A-0F15-4EC1-B1DD-4396310DBAAB}" type="presParOf" srcId="{974F300E-4386-5845-9047-D2E50BE5B9DF}" destId="{577EB9D8-4F07-4B84-9019-C9D880E5425E}" srcOrd="31" destOrd="0" presId="urn:microsoft.com/office/officeart/2005/8/layout/cycle1"/>
    <dgm:cxn modelId="{FBD0B79B-ABCE-4D8F-A401-344749B587EF}" type="presParOf" srcId="{974F300E-4386-5845-9047-D2E50BE5B9DF}" destId="{B442FD32-BAEF-41B8-8B09-00B6044FFEF8}" srcOrd="32" destOrd="0" presId="urn:microsoft.com/office/officeart/2005/8/layout/cycle1"/>
    <dgm:cxn modelId="{39243AC3-5E2E-4D91-9B29-6725399F9E82}" type="presParOf" srcId="{974F300E-4386-5845-9047-D2E50BE5B9DF}" destId="{1DC273B0-2DD0-410B-B4D7-BFD70AC9A9D6}" srcOrd="33" destOrd="0" presId="urn:microsoft.com/office/officeart/2005/8/layout/cycle1"/>
    <dgm:cxn modelId="{77537E08-A93A-4A35-95C7-3BB87780518D}" type="presParOf" srcId="{974F300E-4386-5845-9047-D2E50BE5B9DF}" destId="{2A5C9713-8004-4D8B-9610-F0F0315F7CCD}" srcOrd="34" destOrd="0" presId="urn:microsoft.com/office/officeart/2005/8/layout/cycle1"/>
    <dgm:cxn modelId="{A0D33E19-A81F-4C1C-A8CC-8F87275276B8}" type="presParOf" srcId="{974F300E-4386-5845-9047-D2E50BE5B9DF}" destId="{75D8531B-B6CC-4F1D-A077-28294995D997}"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9BE3851-A753-4C10-A6DC-F469885C31A7}">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1775B73-1B42-480C-8E03-85D1EDC89C94}" type="parTrans" cxnId="{B64E6701-6194-4DFE-BC6B-DCFB90A1CD09}">
      <dgm:prSet/>
      <dgm:spPr/>
      <dgm:t>
        <a:bodyPr/>
        <a:lstStyle/>
        <a:p>
          <a:endParaRPr lang="en-US"/>
        </a:p>
      </dgm:t>
    </dgm:pt>
    <dgm:pt modelId="{50A441E9-4A97-4A3B-AF6F-8EF1049FC464}" type="sibTrans" cxnId="{B64E6701-6194-4DFE-BC6B-DCFB90A1CD09}">
      <dgm:prSet/>
      <dgm:spPr/>
      <dgm:t>
        <a:bodyPr/>
        <a:lstStyle/>
        <a:p>
          <a:endParaRPr lang="en-US"/>
        </a:p>
      </dgm:t>
    </dgm:pt>
    <dgm:pt modelId="{C7887DDC-98D5-45B8-B5C7-82FF80C79E3D}">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E6367C2-CFCB-4A2A-8F45-E08BFDAAF8B5}" type="parTrans" cxnId="{D6173C05-19A0-4065-87C9-FE134130DF41}">
      <dgm:prSet/>
      <dgm:spPr/>
      <dgm:t>
        <a:bodyPr/>
        <a:lstStyle/>
        <a:p>
          <a:endParaRPr lang="en-US"/>
        </a:p>
      </dgm:t>
    </dgm:pt>
    <dgm:pt modelId="{A0D97F4D-1CFA-44E4-8232-72706DB9B9F9}" type="sibTrans" cxnId="{D6173C05-19A0-4065-87C9-FE134130DF41}">
      <dgm:prSet/>
      <dgm:spPr/>
      <dgm:t>
        <a:bodyPr/>
        <a:lstStyle/>
        <a:p>
          <a:endParaRPr lang="en-US"/>
        </a:p>
      </dgm:t>
    </dgm:pt>
    <dgm:pt modelId="{1AC64999-3566-47C3-BEB8-E74FC18822A9}">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01DBF6C-376C-4A6F-AF16-2ACC8CCA8523}" type="parTrans" cxnId="{C9C1FA58-9EA0-4AB0-9BAE-7300C83A9F91}">
      <dgm:prSet/>
      <dgm:spPr/>
      <dgm:t>
        <a:bodyPr/>
        <a:lstStyle/>
        <a:p>
          <a:endParaRPr lang="en-US"/>
        </a:p>
      </dgm:t>
    </dgm:pt>
    <dgm:pt modelId="{8077627A-68F8-4E9E-A047-7F822B763DD1}" type="sibTrans" cxnId="{C9C1FA58-9EA0-4AB0-9BAE-7300C83A9F91}">
      <dgm:prSet/>
      <dgm:spPr/>
      <dgm:t>
        <a:bodyPr/>
        <a:lstStyle/>
        <a:p>
          <a:endParaRPr lang="en-US"/>
        </a:p>
      </dgm:t>
    </dgm:pt>
    <dgm:pt modelId="{F25E413F-B01F-4869-8F06-2EF4370AF360}">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65E0536-3CA6-4069-9657-537DC8C5BE01}" type="parTrans" cxnId="{A09DD441-3AF1-486C-9AFB-41BC2E5712DD}">
      <dgm:prSet/>
      <dgm:spPr/>
      <dgm:t>
        <a:bodyPr/>
        <a:lstStyle/>
        <a:p>
          <a:endParaRPr lang="en-US"/>
        </a:p>
      </dgm:t>
    </dgm:pt>
    <dgm:pt modelId="{C74173FA-8613-4FA8-98A6-DAE047CC8AAF}" type="sibTrans" cxnId="{A09DD441-3AF1-486C-9AFB-41BC2E5712DD}">
      <dgm:prSet/>
      <dgm:spPr/>
      <dgm:t>
        <a:bodyPr/>
        <a:lstStyle/>
        <a:p>
          <a:endParaRPr lang="en-US"/>
        </a:p>
      </dgm:t>
    </dgm:pt>
    <dgm:pt modelId="{77551BF6-2DEF-4177-B5EA-5927C3C07EA0}">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2222E43-822E-4DC0-B295-FA2776A4635D}" type="parTrans" cxnId="{1D13066A-B12E-4B87-B130-E2A39BD120D9}">
      <dgm:prSet/>
      <dgm:spPr/>
      <dgm:t>
        <a:bodyPr/>
        <a:lstStyle/>
        <a:p>
          <a:endParaRPr lang="en-US"/>
        </a:p>
      </dgm:t>
    </dgm:pt>
    <dgm:pt modelId="{9B9ED674-16DE-408E-BAEF-8AF060D10754}" type="sibTrans" cxnId="{1D13066A-B12E-4B87-B130-E2A39BD120D9}">
      <dgm:prSet/>
      <dgm:spPr/>
      <dgm:t>
        <a:bodyPr/>
        <a:lstStyle/>
        <a:p>
          <a:endParaRPr lang="en-US"/>
        </a:p>
      </dgm:t>
    </dgm:pt>
    <dgm:pt modelId="{8BAE384E-B63C-4177-84DD-3661660EC0F7}">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6EE6CED-A790-4576-A658-48C45917C13C}" type="parTrans" cxnId="{F8B5A8FF-F9D6-4EF9-91C2-C393AED8AD7C}">
      <dgm:prSet/>
      <dgm:spPr/>
      <dgm:t>
        <a:bodyPr/>
        <a:lstStyle/>
        <a:p>
          <a:endParaRPr lang="en-US"/>
        </a:p>
      </dgm:t>
    </dgm:pt>
    <dgm:pt modelId="{020BCAE8-8F1A-43A0-9F5B-F913B8D7D126}" type="sibTrans" cxnId="{F8B5A8FF-F9D6-4EF9-91C2-C393AED8AD7C}">
      <dgm:prSet/>
      <dgm:spPr/>
      <dgm:t>
        <a:bodyPr/>
        <a:lstStyle/>
        <a:p>
          <a:endParaRPr lang="en-US"/>
        </a:p>
      </dgm:t>
    </dgm:pt>
    <dgm:pt modelId="{8968117D-6A8E-4E80-9A31-2458F120C47E}">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B78789A-2B86-4ACC-90E7-BB87A2529137}" type="parTrans" cxnId="{E66F7981-94FF-46F2-948D-FC59835ADE4A}">
      <dgm:prSet/>
      <dgm:spPr/>
      <dgm:t>
        <a:bodyPr/>
        <a:lstStyle/>
        <a:p>
          <a:endParaRPr lang="en-US"/>
        </a:p>
      </dgm:t>
    </dgm:pt>
    <dgm:pt modelId="{A3958269-4E61-4C3B-AEE3-6ED70E933428}" type="sibTrans" cxnId="{E66F7981-94FF-46F2-948D-FC59835ADE4A}">
      <dgm:prSet/>
      <dgm:spPr/>
      <dgm:t>
        <a:bodyPr/>
        <a:lstStyle/>
        <a:p>
          <a:endParaRPr lang="en-US"/>
        </a:p>
      </dgm:t>
    </dgm:pt>
    <dgm:pt modelId="{C2812A29-8D83-4411-A807-0ACA67BECB6B}">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F3C0095-CCFB-442B-88DE-0E94CC1A9CE1}" type="parTrans" cxnId="{D30877C8-0885-4D80-A0BF-41642971A39F}">
      <dgm:prSet/>
      <dgm:spPr/>
      <dgm:t>
        <a:bodyPr/>
        <a:lstStyle/>
        <a:p>
          <a:endParaRPr lang="en-US"/>
        </a:p>
      </dgm:t>
    </dgm:pt>
    <dgm:pt modelId="{0C6528AD-C461-48AB-A0D1-2EEC7E04234D}" type="sibTrans" cxnId="{D30877C8-0885-4D80-A0BF-41642971A39F}">
      <dgm:prSet/>
      <dgm:spPr/>
      <dgm:t>
        <a:bodyPr/>
        <a:lstStyle/>
        <a:p>
          <a:endParaRPr lang="en-US"/>
        </a:p>
      </dgm:t>
    </dgm:pt>
    <dgm:pt modelId="{C325B71F-6DB9-48A1-867E-D2D00BD66BA0}">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7573338-BCFA-452D-9607-B60AECDCD81E}" type="parTrans" cxnId="{B1989DB6-A543-4D17-B2F8-40BD5C436BA4}">
      <dgm:prSet/>
      <dgm:spPr/>
      <dgm:t>
        <a:bodyPr/>
        <a:lstStyle/>
        <a:p>
          <a:endParaRPr lang="en-US"/>
        </a:p>
      </dgm:t>
    </dgm:pt>
    <dgm:pt modelId="{CAFCB174-0C84-4857-8973-C2297F4F3E0D}" type="sibTrans" cxnId="{B1989DB6-A543-4D17-B2F8-40BD5C436BA4}">
      <dgm:prSet/>
      <dgm:spPr/>
      <dgm:t>
        <a:bodyPr/>
        <a:lstStyle/>
        <a:p>
          <a:endParaRPr lang="en-US"/>
        </a:p>
      </dgm:t>
    </dgm:pt>
    <dgm:pt modelId="{90A15934-1A5E-4D76-ADDD-93CB473F9C71}">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057B51-FD86-49E2-BD62-BAAE5E5558D6}" type="parTrans" cxnId="{9CD82EDE-43B5-4443-8858-E8BB958FB602}">
      <dgm:prSet/>
      <dgm:spPr/>
      <dgm:t>
        <a:bodyPr/>
        <a:lstStyle/>
        <a:p>
          <a:endParaRPr lang="en-US"/>
        </a:p>
      </dgm:t>
    </dgm:pt>
    <dgm:pt modelId="{2CCDE26E-BB36-485B-8B61-4EDDF47F952A}" type="sibTrans" cxnId="{9CD82EDE-43B5-4443-8858-E8BB958FB602}">
      <dgm:prSet/>
      <dgm:spPr/>
      <dgm:t>
        <a:bodyPr/>
        <a:lstStyle/>
        <a:p>
          <a:endParaRPr lang="en-US"/>
        </a:p>
      </dgm:t>
    </dgm:pt>
    <dgm:pt modelId="{BDA95817-4BA7-44A7-BD72-E28C53825990}">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9B74DCC-6915-4855-A837-D8D091E20661}" type="parTrans" cxnId="{6D91BB1E-5E80-4E5F-8CA3-7AC706EDF4E2}">
      <dgm:prSet/>
      <dgm:spPr/>
      <dgm:t>
        <a:bodyPr/>
        <a:lstStyle/>
        <a:p>
          <a:endParaRPr lang="en-US"/>
        </a:p>
      </dgm:t>
    </dgm:pt>
    <dgm:pt modelId="{3E7486E0-0498-499A-9294-8676A7260BF5}" type="sibTrans" cxnId="{6D91BB1E-5E80-4E5F-8CA3-7AC706EDF4E2}">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F92778FC-E298-460E-9E49-107A537DDFDF}" type="pres">
      <dgm:prSet presAssocID="{89BE3851-A753-4C10-A6DC-F469885C31A7}" presName="dummy" presStyleCnt="0"/>
      <dgm:spPr/>
    </dgm:pt>
    <dgm:pt modelId="{84B1F503-CFC0-4FF6-BAA9-2D75C1226A83}" type="pres">
      <dgm:prSet presAssocID="{89BE3851-A753-4C10-A6DC-F469885C31A7}" presName="node" presStyleLbl="revTx" presStyleIdx="1" presStyleCnt="12" custScaleX="192316">
        <dgm:presLayoutVars>
          <dgm:bulletEnabled val="1"/>
        </dgm:presLayoutVars>
      </dgm:prSet>
      <dgm:spPr>
        <a:prstGeom prst="rect">
          <a:avLst/>
        </a:prstGeom>
      </dgm:spPr>
    </dgm:pt>
    <dgm:pt modelId="{EFB058DB-6359-4E06-9D6A-36A5D6F73E56}" type="pres">
      <dgm:prSet presAssocID="{50A441E9-4A97-4A3B-AF6F-8EF1049FC46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F08EEE9-C3D3-4A2B-9D3E-90850A340BE0}" type="pres">
      <dgm:prSet presAssocID="{C7887DDC-98D5-45B8-B5C7-82FF80C79E3D}" presName="dummy" presStyleCnt="0"/>
      <dgm:spPr/>
    </dgm:pt>
    <dgm:pt modelId="{7C95576C-BE7E-4421-9810-51F4EF947EE2}" type="pres">
      <dgm:prSet presAssocID="{C7887DDC-98D5-45B8-B5C7-82FF80C79E3D}" presName="node" presStyleLbl="revTx" presStyleIdx="2" presStyleCnt="12" custScaleX="216806">
        <dgm:presLayoutVars>
          <dgm:bulletEnabled val="1"/>
        </dgm:presLayoutVars>
      </dgm:prSet>
      <dgm:spPr>
        <a:prstGeom prst="rect">
          <a:avLst/>
        </a:prstGeom>
      </dgm:spPr>
    </dgm:pt>
    <dgm:pt modelId="{104738B2-4567-453C-A6D4-708B0E077B21}" type="pres">
      <dgm:prSet presAssocID="{A0D97F4D-1CFA-44E4-8232-72706DB9B9F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0824E05C-58C9-443F-8A43-2EB900603E59}" type="pres">
      <dgm:prSet presAssocID="{1AC64999-3566-47C3-BEB8-E74FC18822A9}" presName="dummy" presStyleCnt="0"/>
      <dgm:spPr/>
    </dgm:pt>
    <dgm:pt modelId="{9C184A26-6E77-4535-8D98-1542C1FF0701}" type="pres">
      <dgm:prSet presAssocID="{1AC64999-3566-47C3-BEB8-E74FC18822A9}" presName="node" presStyleLbl="revTx" presStyleIdx="3" presStyleCnt="12" custScaleX="211950">
        <dgm:presLayoutVars>
          <dgm:bulletEnabled val="1"/>
        </dgm:presLayoutVars>
      </dgm:prSet>
      <dgm:spPr>
        <a:prstGeom prst="rect">
          <a:avLst/>
        </a:prstGeom>
      </dgm:spPr>
    </dgm:pt>
    <dgm:pt modelId="{AF66C0C3-9583-4671-BB61-4BBD8EDE867A}" type="pres">
      <dgm:prSet presAssocID="{8077627A-68F8-4E9E-A047-7F822B763DD1}"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D902A93E-F541-461F-AEEB-1082CC25C3EA}" type="pres">
      <dgm:prSet presAssocID="{F25E413F-B01F-4869-8F06-2EF4370AF360}" presName="dummy" presStyleCnt="0"/>
      <dgm:spPr/>
    </dgm:pt>
    <dgm:pt modelId="{CC74C8BF-C198-484A-992E-8A6B1967C732}" type="pres">
      <dgm:prSet presAssocID="{F25E413F-B01F-4869-8F06-2EF4370AF360}" presName="node" presStyleLbl="revTx" presStyleIdx="4" presStyleCnt="12" custScaleX="250719">
        <dgm:presLayoutVars>
          <dgm:bulletEnabled val="1"/>
        </dgm:presLayoutVars>
      </dgm:prSet>
      <dgm:spPr>
        <a:prstGeom prst="rect">
          <a:avLst/>
        </a:prstGeom>
      </dgm:spPr>
    </dgm:pt>
    <dgm:pt modelId="{38DE4FF7-E7E1-4FAB-BAEB-5745934C9F53}" type="pres">
      <dgm:prSet presAssocID="{C74173FA-8613-4FA8-98A6-DAE047CC8AAF}"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EE2FC9F9-0948-4011-9FFF-991BAAD62735}" type="pres">
      <dgm:prSet presAssocID="{77551BF6-2DEF-4177-B5EA-5927C3C07EA0}" presName="dummy" presStyleCnt="0"/>
      <dgm:spPr/>
    </dgm:pt>
    <dgm:pt modelId="{70305EB5-96AC-4A96-A607-391CF9D1C35B}" type="pres">
      <dgm:prSet presAssocID="{77551BF6-2DEF-4177-B5EA-5927C3C07EA0}" presName="node" presStyleLbl="revTx" presStyleIdx="5" presStyleCnt="12" custScaleX="209410">
        <dgm:presLayoutVars>
          <dgm:bulletEnabled val="1"/>
        </dgm:presLayoutVars>
      </dgm:prSet>
      <dgm:spPr>
        <a:prstGeom prst="rect">
          <a:avLst/>
        </a:prstGeom>
      </dgm:spPr>
    </dgm:pt>
    <dgm:pt modelId="{462A04BF-9841-44B8-B203-039CDF5149EB}" type="pres">
      <dgm:prSet presAssocID="{9B9ED674-16DE-408E-BAEF-8AF060D10754}"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B89123C-FC0C-4F4C-92FC-6F1F7A1E9DCD}" type="pres">
      <dgm:prSet presAssocID="{8BAE384E-B63C-4177-84DD-3661660EC0F7}" presName="dummy" presStyleCnt="0"/>
      <dgm:spPr/>
    </dgm:pt>
    <dgm:pt modelId="{990BF288-7F62-4396-B1AC-97763FAE57F9}" type="pres">
      <dgm:prSet presAssocID="{8BAE384E-B63C-4177-84DD-3661660EC0F7}" presName="node" presStyleLbl="revTx" presStyleIdx="6" presStyleCnt="12" custScaleX="160431">
        <dgm:presLayoutVars>
          <dgm:bulletEnabled val="1"/>
        </dgm:presLayoutVars>
      </dgm:prSet>
      <dgm:spPr>
        <a:prstGeom prst="rect">
          <a:avLst/>
        </a:prstGeom>
      </dgm:spPr>
    </dgm:pt>
    <dgm:pt modelId="{E8473103-B13A-4812-A3B2-C87D10F70A5D}" type="pres">
      <dgm:prSet presAssocID="{020BCAE8-8F1A-43A0-9F5B-F913B8D7D12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BA3917E4-7114-4127-88DC-0BFD56EBDEAE}" type="pres">
      <dgm:prSet presAssocID="{8968117D-6A8E-4E80-9A31-2458F120C47E}" presName="dummy" presStyleCnt="0"/>
      <dgm:spPr/>
    </dgm:pt>
    <dgm:pt modelId="{746FBFC9-A048-4CD3-9A6C-FED60B8309C6}" type="pres">
      <dgm:prSet presAssocID="{8968117D-6A8E-4E80-9A31-2458F120C47E}" presName="node" presStyleLbl="revTx" presStyleIdx="7" presStyleCnt="12" custScaleX="218258">
        <dgm:presLayoutVars>
          <dgm:bulletEnabled val="1"/>
        </dgm:presLayoutVars>
      </dgm:prSet>
      <dgm:spPr>
        <a:prstGeom prst="rect">
          <a:avLst/>
        </a:prstGeom>
      </dgm:spPr>
    </dgm:pt>
    <dgm:pt modelId="{5E7F2A92-7469-43D0-B961-B7866826A2A4}" type="pres">
      <dgm:prSet presAssocID="{A3958269-4E61-4C3B-AEE3-6ED70E93342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CC50DA99-F513-4171-9782-C4188D160A2D}" type="pres">
      <dgm:prSet presAssocID="{C2812A29-8D83-4411-A807-0ACA67BECB6B}" presName="dummy" presStyleCnt="0"/>
      <dgm:spPr/>
    </dgm:pt>
    <dgm:pt modelId="{51B7A68F-FF46-4352-9482-A45C14D3495D}" type="pres">
      <dgm:prSet presAssocID="{C2812A29-8D83-4411-A807-0ACA67BECB6B}" presName="node" presStyleLbl="revTx" presStyleIdx="8" presStyleCnt="12" custScaleX="221150">
        <dgm:presLayoutVars>
          <dgm:bulletEnabled val="1"/>
        </dgm:presLayoutVars>
      </dgm:prSet>
      <dgm:spPr>
        <a:prstGeom prst="rect">
          <a:avLst/>
        </a:prstGeom>
      </dgm:spPr>
    </dgm:pt>
    <dgm:pt modelId="{75376B83-880D-44F4-BAD4-99B7E8545C50}" type="pres">
      <dgm:prSet presAssocID="{0C6528AD-C461-48AB-A0D1-2EEC7E04234D}"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475BC32-7C87-4A91-B4EB-618099304293}" type="pres">
      <dgm:prSet presAssocID="{C325B71F-6DB9-48A1-867E-D2D00BD66BA0}" presName="dummy" presStyleCnt="0"/>
      <dgm:spPr/>
    </dgm:pt>
    <dgm:pt modelId="{76A38B26-23AE-409F-975B-959D96C070AF}" type="pres">
      <dgm:prSet presAssocID="{C325B71F-6DB9-48A1-867E-D2D00BD66BA0}" presName="node" presStyleLbl="revTx" presStyleIdx="9" presStyleCnt="12" custScaleX="223834">
        <dgm:presLayoutVars>
          <dgm:bulletEnabled val="1"/>
        </dgm:presLayoutVars>
      </dgm:prSet>
      <dgm:spPr>
        <a:prstGeom prst="rect">
          <a:avLst/>
        </a:prstGeom>
      </dgm:spPr>
    </dgm:pt>
    <dgm:pt modelId="{0416DF9A-03FB-41DF-8229-3E93B452C0CE}" type="pres">
      <dgm:prSet presAssocID="{CAFCB174-0C84-4857-8973-C2297F4F3E0D}"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D1F5CF29-BCE5-459B-94AF-08F72D4BACC9}" type="pres">
      <dgm:prSet presAssocID="{90A15934-1A5E-4D76-ADDD-93CB473F9C71}" presName="dummy" presStyleCnt="0"/>
      <dgm:spPr/>
    </dgm:pt>
    <dgm:pt modelId="{B22BB561-E62A-4C94-880A-B3B54999FC0E}" type="pres">
      <dgm:prSet presAssocID="{90A15934-1A5E-4D76-ADDD-93CB473F9C71}" presName="node" presStyleLbl="revTx" presStyleIdx="10" presStyleCnt="12" custScaleX="204809">
        <dgm:presLayoutVars>
          <dgm:bulletEnabled val="1"/>
        </dgm:presLayoutVars>
      </dgm:prSet>
      <dgm:spPr>
        <a:prstGeom prst="rect">
          <a:avLst/>
        </a:prstGeom>
      </dgm:spPr>
    </dgm:pt>
    <dgm:pt modelId="{79F51A05-FA2C-402B-BCD8-D99C0324C19B}" type="pres">
      <dgm:prSet presAssocID="{2CCDE26E-BB36-485B-8B61-4EDDF47F952A}"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3972C341-3966-40B5-B725-6F144EB1EE9E}" type="pres">
      <dgm:prSet presAssocID="{BDA95817-4BA7-44A7-BD72-E28C53825990}" presName="dummy" presStyleCnt="0"/>
      <dgm:spPr/>
    </dgm:pt>
    <dgm:pt modelId="{632CC64F-0E17-4E7B-A038-54081CC43FB5}" type="pres">
      <dgm:prSet presAssocID="{BDA95817-4BA7-44A7-BD72-E28C53825990}" presName="node" presStyleLbl="revTx" presStyleIdx="11" presStyleCnt="12" custScaleX="91262" custRadScaleRad="100461" custRadScaleInc="-9508">
        <dgm:presLayoutVars>
          <dgm:bulletEnabled val="1"/>
        </dgm:presLayoutVars>
      </dgm:prSet>
      <dgm:spPr>
        <a:prstGeom prst="rect">
          <a:avLst/>
        </a:prstGeom>
      </dgm:spPr>
    </dgm:pt>
    <dgm:pt modelId="{912DEDDB-59FC-4A97-8E37-D6DDBAF41758}" type="pres">
      <dgm:prSet presAssocID="{3E7486E0-0498-499A-9294-8676A7260BF5}"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64E6701-6194-4DFE-BC6B-DCFB90A1CD09}" srcId="{8E1255C9-F847-A440-83FF-7AA254CCB896}" destId="{89BE3851-A753-4C10-A6DC-F469885C31A7}" srcOrd="1" destOrd="0" parTransId="{21775B73-1B42-480C-8E03-85D1EDC89C94}" sibTransId="{50A441E9-4A97-4A3B-AF6F-8EF1049FC464}"/>
    <dgm:cxn modelId="{D6173C05-19A0-4065-87C9-FE134130DF41}" srcId="{8E1255C9-F847-A440-83FF-7AA254CCB896}" destId="{C7887DDC-98D5-45B8-B5C7-82FF80C79E3D}" srcOrd="2" destOrd="0" parTransId="{AE6367C2-CFCB-4A2A-8F45-E08BFDAAF8B5}" sibTransId="{A0D97F4D-1CFA-44E4-8232-72706DB9B9F9}"/>
    <dgm:cxn modelId="{7CB59010-CC7E-42B2-AAAC-5C42CF2AD04E}" type="presOf" srcId="{9B9ED674-16DE-408E-BAEF-8AF060D10754}" destId="{462A04BF-9841-44B8-B203-039CDF5149EB}" srcOrd="0" destOrd="0" presId="urn:microsoft.com/office/officeart/2005/8/layout/cycle1"/>
    <dgm:cxn modelId="{6D91BB1E-5E80-4E5F-8CA3-7AC706EDF4E2}" srcId="{8E1255C9-F847-A440-83FF-7AA254CCB896}" destId="{BDA95817-4BA7-44A7-BD72-E28C53825990}" srcOrd="11" destOrd="0" parTransId="{89B74DCC-6915-4855-A837-D8D091E20661}" sibTransId="{3E7486E0-0498-499A-9294-8676A7260BF5}"/>
    <dgm:cxn modelId="{861BA62B-E966-4199-B1C3-9781897E0037}" type="presOf" srcId="{0C6528AD-C461-48AB-A0D1-2EEC7E04234D}" destId="{75376B83-880D-44F4-BAD4-99B7E8545C50}" srcOrd="0" destOrd="0" presId="urn:microsoft.com/office/officeart/2005/8/layout/cycle1"/>
    <dgm:cxn modelId="{B77C2F31-A3B9-4A58-B609-5A762972983D}" type="presOf" srcId="{8968117D-6A8E-4E80-9A31-2458F120C47E}" destId="{746FBFC9-A048-4CD3-9A6C-FED60B8309C6}"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C284303B-8669-4C3B-A407-A7C94526779E}" type="presOf" srcId="{89BE3851-A753-4C10-A6DC-F469885C31A7}" destId="{84B1F503-CFC0-4FF6-BAA9-2D75C1226A83}" srcOrd="0" destOrd="0" presId="urn:microsoft.com/office/officeart/2005/8/layout/cycle1"/>
    <dgm:cxn modelId="{E03E613C-07F8-41D8-B2AB-B054AEE04133}" type="presOf" srcId="{C325B71F-6DB9-48A1-867E-D2D00BD66BA0}" destId="{76A38B26-23AE-409F-975B-959D96C070AF}" srcOrd="0" destOrd="0" presId="urn:microsoft.com/office/officeart/2005/8/layout/cycle1"/>
    <dgm:cxn modelId="{013E5A3E-BF63-48ED-861F-DE42DEAA6B3F}" type="presOf" srcId="{90A15934-1A5E-4D76-ADDD-93CB473F9C71}" destId="{B22BB561-E62A-4C94-880A-B3B54999FC0E}" srcOrd="0" destOrd="0" presId="urn:microsoft.com/office/officeart/2005/8/layout/cycle1"/>
    <dgm:cxn modelId="{A09DD441-3AF1-486C-9AFB-41BC2E5712DD}" srcId="{8E1255C9-F847-A440-83FF-7AA254CCB896}" destId="{F25E413F-B01F-4869-8F06-2EF4370AF360}" srcOrd="4" destOrd="0" parTransId="{365E0536-3CA6-4069-9657-537DC8C5BE01}" sibTransId="{C74173FA-8613-4FA8-98A6-DAE047CC8AAF}"/>
    <dgm:cxn modelId="{A419654E-16D9-4A52-8831-D9603CA5DA6A}" type="presOf" srcId="{C74173FA-8613-4FA8-98A6-DAE047CC8AAF}" destId="{38DE4FF7-E7E1-4FAB-BAEB-5745934C9F53}" srcOrd="0" destOrd="0" presId="urn:microsoft.com/office/officeart/2005/8/layout/cycle1"/>
    <dgm:cxn modelId="{3B24BA4F-ABF8-42D1-906E-5577D23C483D}" type="presOf" srcId="{BDA95817-4BA7-44A7-BD72-E28C53825990}" destId="{632CC64F-0E17-4E7B-A038-54081CC43FB5}" srcOrd="0" destOrd="0" presId="urn:microsoft.com/office/officeart/2005/8/layout/cycle1"/>
    <dgm:cxn modelId="{5254E851-6E83-42A8-B0EF-02261FD99076}" type="presOf" srcId="{2CCDE26E-BB36-485B-8B61-4EDDF47F952A}" destId="{79F51A05-FA2C-402B-BCD8-D99C0324C19B}" srcOrd="0" destOrd="0" presId="urn:microsoft.com/office/officeart/2005/8/layout/cycle1"/>
    <dgm:cxn modelId="{C9C1FA58-9EA0-4AB0-9BAE-7300C83A9F91}" srcId="{8E1255C9-F847-A440-83FF-7AA254CCB896}" destId="{1AC64999-3566-47C3-BEB8-E74FC18822A9}" srcOrd="3" destOrd="0" parTransId="{801DBF6C-376C-4A6F-AF16-2ACC8CCA8523}" sibTransId="{8077627A-68F8-4E9E-A047-7F822B763DD1}"/>
    <dgm:cxn modelId="{1D13066A-B12E-4B87-B130-E2A39BD120D9}" srcId="{8E1255C9-F847-A440-83FF-7AA254CCB896}" destId="{77551BF6-2DEF-4177-B5EA-5927C3C07EA0}" srcOrd="5" destOrd="0" parTransId="{F2222E43-822E-4DC0-B295-FA2776A4635D}" sibTransId="{9B9ED674-16DE-408E-BAEF-8AF060D10754}"/>
    <dgm:cxn modelId="{DEDF5F7F-55D1-4BEE-AC34-2C54BB960A3E}" type="presOf" srcId="{8BAE384E-B63C-4177-84DD-3661660EC0F7}" destId="{990BF288-7F62-4396-B1AC-97763FAE57F9}" srcOrd="0" destOrd="0" presId="urn:microsoft.com/office/officeart/2005/8/layout/cycle1"/>
    <dgm:cxn modelId="{E66F7981-94FF-46F2-948D-FC59835ADE4A}" srcId="{8E1255C9-F847-A440-83FF-7AA254CCB896}" destId="{8968117D-6A8E-4E80-9A31-2458F120C47E}" srcOrd="7" destOrd="0" parTransId="{CB78789A-2B86-4ACC-90E7-BB87A2529137}" sibTransId="{A3958269-4E61-4C3B-AEE3-6ED70E933428}"/>
    <dgm:cxn modelId="{22B0AD88-BFE5-4CAD-B5C7-B6DF5C40D9DC}" type="presOf" srcId="{CAFCB174-0C84-4857-8973-C2297F4F3E0D}" destId="{0416DF9A-03FB-41DF-8229-3E93B452C0CE}" srcOrd="0" destOrd="0" presId="urn:microsoft.com/office/officeart/2005/8/layout/cycle1"/>
    <dgm:cxn modelId="{A7C3F289-1633-444D-B84A-A473D4578EA3}" type="presOf" srcId="{C2812A29-8D83-4411-A807-0ACA67BECB6B}" destId="{51B7A68F-FF46-4352-9482-A45C14D3495D}" srcOrd="0" destOrd="0" presId="urn:microsoft.com/office/officeart/2005/8/layout/cycle1"/>
    <dgm:cxn modelId="{A7A62FA8-412F-49BE-9B90-F55F5E4C372C}" type="presOf" srcId="{8077627A-68F8-4E9E-A047-7F822B763DD1}" destId="{AF66C0C3-9583-4671-BB61-4BBD8EDE867A}" srcOrd="0" destOrd="0" presId="urn:microsoft.com/office/officeart/2005/8/layout/cycle1"/>
    <dgm:cxn modelId="{0FA37BB1-D6CD-4D84-9307-4B3E497F1655}" type="presOf" srcId="{12600BCB-5734-3F4B-9543-0CB09A3EC940}" destId="{92DA8A36-05F4-4B4C-B207-6FB4CBC9688F}" srcOrd="0" destOrd="0" presId="urn:microsoft.com/office/officeart/2005/8/layout/cycle1"/>
    <dgm:cxn modelId="{B1989DB6-A543-4D17-B2F8-40BD5C436BA4}" srcId="{8E1255C9-F847-A440-83FF-7AA254CCB896}" destId="{C325B71F-6DB9-48A1-867E-D2D00BD66BA0}" srcOrd="9" destOrd="0" parTransId="{57573338-BCFA-452D-9607-B60AECDCD81E}" sibTransId="{CAFCB174-0C84-4857-8973-C2297F4F3E0D}"/>
    <dgm:cxn modelId="{892ABABF-20FC-4140-8006-E1509A5271AD}" type="presOf" srcId="{1AC64999-3566-47C3-BEB8-E74FC18822A9}" destId="{9C184A26-6E77-4535-8D98-1542C1FF0701}" srcOrd="0" destOrd="0" presId="urn:microsoft.com/office/officeart/2005/8/layout/cycle1"/>
    <dgm:cxn modelId="{E4807FC4-3B6B-433A-B2CB-1E2EC5EC8229}" type="presOf" srcId="{020BCAE8-8F1A-43A0-9F5B-F913B8D7D126}" destId="{E8473103-B13A-4812-A3B2-C87D10F70A5D}" srcOrd="0" destOrd="0" presId="urn:microsoft.com/office/officeart/2005/8/layout/cycle1"/>
    <dgm:cxn modelId="{1E081DC7-315D-4AB8-8AEB-F81C5B977BFE}" type="presOf" srcId="{A0D97F4D-1CFA-44E4-8232-72706DB9B9F9}" destId="{104738B2-4567-453C-A6D4-708B0E077B21}" srcOrd="0" destOrd="0" presId="urn:microsoft.com/office/officeart/2005/8/layout/cycle1"/>
    <dgm:cxn modelId="{D30877C8-0885-4D80-A0BF-41642971A39F}" srcId="{8E1255C9-F847-A440-83FF-7AA254CCB896}" destId="{C2812A29-8D83-4411-A807-0ACA67BECB6B}" srcOrd="8" destOrd="0" parTransId="{5F3C0095-CCFB-442B-88DE-0E94CC1A9CE1}" sibTransId="{0C6528AD-C461-48AB-A0D1-2EEC7E04234D}"/>
    <dgm:cxn modelId="{41E09FC9-178C-41D5-9201-E9119BC93A9E}" type="presOf" srcId="{A3958269-4E61-4C3B-AEE3-6ED70E933428}" destId="{5E7F2A92-7469-43D0-B961-B7866826A2A4}" srcOrd="0" destOrd="0" presId="urn:microsoft.com/office/officeart/2005/8/layout/cycle1"/>
    <dgm:cxn modelId="{1A00AFD6-EF90-4619-8FE1-73349B211F24}" type="presOf" srcId="{C7887DDC-98D5-45B8-B5C7-82FF80C79E3D}" destId="{7C95576C-BE7E-4421-9810-51F4EF947EE2}" srcOrd="0" destOrd="0" presId="urn:microsoft.com/office/officeart/2005/8/layout/cycle1"/>
    <dgm:cxn modelId="{8DA0DAD7-A67C-4B8A-9B50-3A520DFD8D81}" type="presOf" srcId="{77551BF6-2DEF-4177-B5EA-5927C3C07EA0}" destId="{70305EB5-96AC-4A96-A607-391CF9D1C35B}" srcOrd="0" destOrd="0" presId="urn:microsoft.com/office/officeart/2005/8/layout/cycle1"/>
    <dgm:cxn modelId="{706812DC-55B3-4C94-992C-9E3A3AA8DFF3}" type="presOf" srcId="{F25E413F-B01F-4869-8F06-2EF4370AF360}" destId="{CC74C8BF-C198-484A-992E-8A6B1967C732}" srcOrd="0" destOrd="0" presId="urn:microsoft.com/office/officeart/2005/8/layout/cycle1"/>
    <dgm:cxn modelId="{AD779FDD-974A-4C75-903F-0174B3CB0964}" type="presOf" srcId="{50A441E9-4A97-4A3B-AF6F-8EF1049FC464}" destId="{EFB058DB-6359-4E06-9D6A-36A5D6F73E56}" srcOrd="0" destOrd="0" presId="urn:microsoft.com/office/officeart/2005/8/layout/cycle1"/>
    <dgm:cxn modelId="{9CD82EDE-43B5-4443-8858-E8BB958FB602}" srcId="{8E1255C9-F847-A440-83FF-7AA254CCB896}" destId="{90A15934-1A5E-4D76-ADDD-93CB473F9C71}" srcOrd="10" destOrd="0" parTransId="{58057B51-FD86-49E2-BD62-BAAE5E5558D6}" sibTransId="{2CCDE26E-BB36-485B-8B61-4EDDF47F952A}"/>
    <dgm:cxn modelId="{880495EE-5FA3-46B7-90BA-85D670CC880F}" type="presOf" srcId="{8E1255C9-F847-A440-83FF-7AA254CCB896}" destId="{974F300E-4386-5845-9047-D2E50BE5B9DF}" srcOrd="0" destOrd="0" presId="urn:microsoft.com/office/officeart/2005/8/layout/cycle1"/>
    <dgm:cxn modelId="{FD8F5FF5-A7E7-496B-BB11-4B7D945CE068}" type="presOf" srcId="{B6065800-F57E-6842-B73C-614AFBC2DE05}" destId="{2990F259-A510-7044-A15A-189FB55AE5CB}" srcOrd="0" destOrd="0" presId="urn:microsoft.com/office/officeart/2005/8/layout/cycle1"/>
    <dgm:cxn modelId="{B4676BFD-F793-4077-B3C2-51223A421831}" type="presOf" srcId="{3E7486E0-0498-499A-9294-8676A7260BF5}" destId="{912DEDDB-59FC-4A97-8E37-D6DDBAF41758}" srcOrd="0" destOrd="0" presId="urn:microsoft.com/office/officeart/2005/8/layout/cycle1"/>
    <dgm:cxn modelId="{F8B5A8FF-F9D6-4EF9-91C2-C393AED8AD7C}" srcId="{8E1255C9-F847-A440-83FF-7AA254CCB896}" destId="{8BAE384E-B63C-4177-84DD-3661660EC0F7}" srcOrd="6" destOrd="0" parTransId="{46EE6CED-A790-4576-A658-48C45917C13C}" sibTransId="{020BCAE8-8F1A-43A0-9F5B-F913B8D7D126}"/>
    <dgm:cxn modelId="{F40DF975-3473-4061-87F1-024E96081D16}" type="presParOf" srcId="{974F300E-4386-5845-9047-D2E50BE5B9DF}" destId="{BF1A72C0-4F23-214E-B2C0-EC3432C35438}" srcOrd="0" destOrd="0" presId="urn:microsoft.com/office/officeart/2005/8/layout/cycle1"/>
    <dgm:cxn modelId="{A12C868F-20CA-4011-A996-932E89A8E0A6}" type="presParOf" srcId="{974F300E-4386-5845-9047-D2E50BE5B9DF}" destId="{92DA8A36-05F4-4B4C-B207-6FB4CBC9688F}" srcOrd="1" destOrd="0" presId="urn:microsoft.com/office/officeart/2005/8/layout/cycle1"/>
    <dgm:cxn modelId="{F1A15E1A-654A-4493-B902-C406BC0C4133}" type="presParOf" srcId="{974F300E-4386-5845-9047-D2E50BE5B9DF}" destId="{2990F259-A510-7044-A15A-189FB55AE5CB}" srcOrd="2" destOrd="0" presId="urn:microsoft.com/office/officeart/2005/8/layout/cycle1"/>
    <dgm:cxn modelId="{846DA49F-E33B-4E34-9B69-A98BB75AA196}" type="presParOf" srcId="{974F300E-4386-5845-9047-D2E50BE5B9DF}" destId="{F92778FC-E298-460E-9E49-107A537DDFDF}" srcOrd="3" destOrd="0" presId="urn:microsoft.com/office/officeart/2005/8/layout/cycle1"/>
    <dgm:cxn modelId="{46CF5BCD-771F-4503-AC09-C3DED8DA3120}" type="presParOf" srcId="{974F300E-4386-5845-9047-D2E50BE5B9DF}" destId="{84B1F503-CFC0-4FF6-BAA9-2D75C1226A83}" srcOrd="4" destOrd="0" presId="urn:microsoft.com/office/officeart/2005/8/layout/cycle1"/>
    <dgm:cxn modelId="{7FC55132-4594-426F-A8AC-6434FBDC7E08}" type="presParOf" srcId="{974F300E-4386-5845-9047-D2E50BE5B9DF}" destId="{EFB058DB-6359-4E06-9D6A-36A5D6F73E56}" srcOrd="5" destOrd="0" presId="urn:microsoft.com/office/officeart/2005/8/layout/cycle1"/>
    <dgm:cxn modelId="{6480A5CA-2F76-4E64-B072-12215CE331AD}" type="presParOf" srcId="{974F300E-4386-5845-9047-D2E50BE5B9DF}" destId="{4F08EEE9-C3D3-4A2B-9D3E-90850A340BE0}" srcOrd="6" destOrd="0" presId="urn:microsoft.com/office/officeart/2005/8/layout/cycle1"/>
    <dgm:cxn modelId="{48FCC3A9-7CA4-4F24-8CD9-9C9D37B0E09B}" type="presParOf" srcId="{974F300E-4386-5845-9047-D2E50BE5B9DF}" destId="{7C95576C-BE7E-4421-9810-51F4EF947EE2}" srcOrd="7" destOrd="0" presId="urn:microsoft.com/office/officeart/2005/8/layout/cycle1"/>
    <dgm:cxn modelId="{A01FD5DD-1D0F-4AD3-90DB-F10E6DB4D3DD}" type="presParOf" srcId="{974F300E-4386-5845-9047-D2E50BE5B9DF}" destId="{104738B2-4567-453C-A6D4-708B0E077B21}" srcOrd="8" destOrd="0" presId="urn:microsoft.com/office/officeart/2005/8/layout/cycle1"/>
    <dgm:cxn modelId="{844F6369-8619-4C13-904C-79EAFC7FB75B}" type="presParOf" srcId="{974F300E-4386-5845-9047-D2E50BE5B9DF}" destId="{0824E05C-58C9-443F-8A43-2EB900603E59}" srcOrd="9" destOrd="0" presId="urn:microsoft.com/office/officeart/2005/8/layout/cycle1"/>
    <dgm:cxn modelId="{58C7491A-700C-4D23-A91F-C9CF88A4CD95}" type="presParOf" srcId="{974F300E-4386-5845-9047-D2E50BE5B9DF}" destId="{9C184A26-6E77-4535-8D98-1542C1FF0701}" srcOrd="10" destOrd="0" presId="urn:microsoft.com/office/officeart/2005/8/layout/cycle1"/>
    <dgm:cxn modelId="{5F8DF420-59BE-4F28-AA05-C56DA925E67E}" type="presParOf" srcId="{974F300E-4386-5845-9047-D2E50BE5B9DF}" destId="{AF66C0C3-9583-4671-BB61-4BBD8EDE867A}" srcOrd="11" destOrd="0" presId="urn:microsoft.com/office/officeart/2005/8/layout/cycle1"/>
    <dgm:cxn modelId="{AE68EF35-3436-4F02-B1E4-CA6021940FF4}" type="presParOf" srcId="{974F300E-4386-5845-9047-D2E50BE5B9DF}" destId="{D902A93E-F541-461F-AEEB-1082CC25C3EA}" srcOrd="12" destOrd="0" presId="urn:microsoft.com/office/officeart/2005/8/layout/cycle1"/>
    <dgm:cxn modelId="{D3190BB4-4BB8-4417-98DB-EFFBBE3FF7E3}" type="presParOf" srcId="{974F300E-4386-5845-9047-D2E50BE5B9DF}" destId="{CC74C8BF-C198-484A-992E-8A6B1967C732}" srcOrd="13" destOrd="0" presId="urn:microsoft.com/office/officeart/2005/8/layout/cycle1"/>
    <dgm:cxn modelId="{E7193ACF-59B9-49D3-A1CB-37310ED91BE2}" type="presParOf" srcId="{974F300E-4386-5845-9047-D2E50BE5B9DF}" destId="{38DE4FF7-E7E1-4FAB-BAEB-5745934C9F53}" srcOrd="14" destOrd="0" presId="urn:microsoft.com/office/officeart/2005/8/layout/cycle1"/>
    <dgm:cxn modelId="{9381B664-94A7-48DF-8EEA-9D4354C727F1}" type="presParOf" srcId="{974F300E-4386-5845-9047-D2E50BE5B9DF}" destId="{EE2FC9F9-0948-4011-9FFF-991BAAD62735}" srcOrd="15" destOrd="0" presId="urn:microsoft.com/office/officeart/2005/8/layout/cycle1"/>
    <dgm:cxn modelId="{3A843C7D-C316-4656-AE01-54C6E6B187A0}" type="presParOf" srcId="{974F300E-4386-5845-9047-D2E50BE5B9DF}" destId="{70305EB5-96AC-4A96-A607-391CF9D1C35B}" srcOrd="16" destOrd="0" presId="urn:microsoft.com/office/officeart/2005/8/layout/cycle1"/>
    <dgm:cxn modelId="{C62DCC98-2D3B-4221-BB17-D3F709E593D4}" type="presParOf" srcId="{974F300E-4386-5845-9047-D2E50BE5B9DF}" destId="{462A04BF-9841-44B8-B203-039CDF5149EB}" srcOrd="17" destOrd="0" presId="urn:microsoft.com/office/officeart/2005/8/layout/cycle1"/>
    <dgm:cxn modelId="{445812E9-6797-4953-90E8-64A2520D6679}" type="presParOf" srcId="{974F300E-4386-5845-9047-D2E50BE5B9DF}" destId="{4B89123C-FC0C-4F4C-92FC-6F1F7A1E9DCD}" srcOrd="18" destOrd="0" presId="urn:microsoft.com/office/officeart/2005/8/layout/cycle1"/>
    <dgm:cxn modelId="{240A6E45-C8E3-414E-A538-416F6DB329A7}" type="presParOf" srcId="{974F300E-4386-5845-9047-D2E50BE5B9DF}" destId="{990BF288-7F62-4396-B1AC-97763FAE57F9}" srcOrd="19" destOrd="0" presId="urn:microsoft.com/office/officeart/2005/8/layout/cycle1"/>
    <dgm:cxn modelId="{CF0615F4-F0B8-49E6-9694-19E5F44CDB48}" type="presParOf" srcId="{974F300E-4386-5845-9047-D2E50BE5B9DF}" destId="{E8473103-B13A-4812-A3B2-C87D10F70A5D}" srcOrd="20" destOrd="0" presId="urn:microsoft.com/office/officeart/2005/8/layout/cycle1"/>
    <dgm:cxn modelId="{BFAD7497-60F2-4DD4-A65F-F3CD37177109}" type="presParOf" srcId="{974F300E-4386-5845-9047-D2E50BE5B9DF}" destId="{BA3917E4-7114-4127-88DC-0BFD56EBDEAE}" srcOrd="21" destOrd="0" presId="urn:microsoft.com/office/officeart/2005/8/layout/cycle1"/>
    <dgm:cxn modelId="{559ABA31-4298-4F38-9103-19A333E843E6}" type="presParOf" srcId="{974F300E-4386-5845-9047-D2E50BE5B9DF}" destId="{746FBFC9-A048-4CD3-9A6C-FED60B8309C6}" srcOrd="22" destOrd="0" presId="urn:microsoft.com/office/officeart/2005/8/layout/cycle1"/>
    <dgm:cxn modelId="{951259FD-214D-40EF-8784-53228C404F17}" type="presParOf" srcId="{974F300E-4386-5845-9047-D2E50BE5B9DF}" destId="{5E7F2A92-7469-43D0-B961-B7866826A2A4}" srcOrd="23" destOrd="0" presId="urn:microsoft.com/office/officeart/2005/8/layout/cycle1"/>
    <dgm:cxn modelId="{33AFAF7C-6349-4E77-948A-7FB3F926B84F}" type="presParOf" srcId="{974F300E-4386-5845-9047-D2E50BE5B9DF}" destId="{CC50DA99-F513-4171-9782-C4188D160A2D}" srcOrd="24" destOrd="0" presId="urn:microsoft.com/office/officeart/2005/8/layout/cycle1"/>
    <dgm:cxn modelId="{6D4EB24A-974D-411E-8E7A-5D419B922713}" type="presParOf" srcId="{974F300E-4386-5845-9047-D2E50BE5B9DF}" destId="{51B7A68F-FF46-4352-9482-A45C14D3495D}" srcOrd="25" destOrd="0" presId="urn:microsoft.com/office/officeart/2005/8/layout/cycle1"/>
    <dgm:cxn modelId="{683D5D25-4AA2-41C4-8514-F7FF513BD424}" type="presParOf" srcId="{974F300E-4386-5845-9047-D2E50BE5B9DF}" destId="{75376B83-880D-44F4-BAD4-99B7E8545C50}" srcOrd="26" destOrd="0" presId="urn:microsoft.com/office/officeart/2005/8/layout/cycle1"/>
    <dgm:cxn modelId="{2A2960B2-8F71-4287-8333-AE737B7FF9C2}" type="presParOf" srcId="{974F300E-4386-5845-9047-D2E50BE5B9DF}" destId="{4475BC32-7C87-4A91-B4EB-618099304293}" srcOrd="27" destOrd="0" presId="urn:microsoft.com/office/officeart/2005/8/layout/cycle1"/>
    <dgm:cxn modelId="{0FF48275-E4F2-4766-A31A-FBAFD8E8CB83}" type="presParOf" srcId="{974F300E-4386-5845-9047-D2E50BE5B9DF}" destId="{76A38B26-23AE-409F-975B-959D96C070AF}" srcOrd="28" destOrd="0" presId="urn:microsoft.com/office/officeart/2005/8/layout/cycle1"/>
    <dgm:cxn modelId="{A1B0FFB4-5F94-4C51-8412-3052E35CF9F0}" type="presParOf" srcId="{974F300E-4386-5845-9047-D2E50BE5B9DF}" destId="{0416DF9A-03FB-41DF-8229-3E93B452C0CE}" srcOrd="29" destOrd="0" presId="urn:microsoft.com/office/officeart/2005/8/layout/cycle1"/>
    <dgm:cxn modelId="{478A86E3-73A7-47D6-9791-D4DA2F9CE5CF}" type="presParOf" srcId="{974F300E-4386-5845-9047-D2E50BE5B9DF}" destId="{D1F5CF29-BCE5-459B-94AF-08F72D4BACC9}" srcOrd="30" destOrd="0" presId="urn:microsoft.com/office/officeart/2005/8/layout/cycle1"/>
    <dgm:cxn modelId="{7E4A0A3E-0B7F-4A98-BCAC-F605E855DB05}" type="presParOf" srcId="{974F300E-4386-5845-9047-D2E50BE5B9DF}" destId="{B22BB561-E62A-4C94-880A-B3B54999FC0E}" srcOrd="31" destOrd="0" presId="urn:microsoft.com/office/officeart/2005/8/layout/cycle1"/>
    <dgm:cxn modelId="{5F667CA2-648C-4159-9513-BAC1C0AD6D54}" type="presParOf" srcId="{974F300E-4386-5845-9047-D2E50BE5B9DF}" destId="{79F51A05-FA2C-402B-BCD8-D99C0324C19B}" srcOrd="32" destOrd="0" presId="urn:microsoft.com/office/officeart/2005/8/layout/cycle1"/>
    <dgm:cxn modelId="{93BCB194-E35A-41B0-AF2D-8AE16AB69854}" type="presParOf" srcId="{974F300E-4386-5845-9047-D2E50BE5B9DF}" destId="{3972C341-3966-40B5-B725-6F144EB1EE9E}" srcOrd="33" destOrd="0" presId="urn:microsoft.com/office/officeart/2005/8/layout/cycle1"/>
    <dgm:cxn modelId="{B8BCF69B-AC60-465A-AD47-7A206DF2C15A}" type="presParOf" srcId="{974F300E-4386-5845-9047-D2E50BE5B9DF}" destId="{632CC64F-0E17-4E7B-A038-54081CC43FB5}" srcOrd="34" destOrd="0" presId="urn:microsoft.com/office/officeart/2005/8/layout/cycle1"/>
    <dgm:cxn modelId="{698A20FD-2143-4C59-BE74-9EA7A0F0D418}" type="presParOf" srcId="{974F300E-4386-5845-9047-D2E50BE5B9DF}" destId="{912DEDDB-59FC-4A97-8E37-D6DDBAF41758}"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41DF152-9B53-412A-91F8-5182E28B1398}">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C6C462D4-91B1-4D79-867C-662356E35138}">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2B6E1BE-D048-499B-BBF4-A5248A01B61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CB8341AE-44CE-4183-B8DD-54943004CC44}">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D6135A-B9C9-4D82-9288-1E660AA4BC87}">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5173E5FC-470B-4A49-872B-7586F58BBAD1}">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C64B601-CEC7-496A-B289-9BC3B9114A7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B1C14590-321D-4728-AC81-BA046011EC9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112A947-E92D-47F2-A613-39952B3F9D1B}">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371433C6-5EFF-4005-8726-A855FCA01D6E}">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06DE843-0D7A-43CA-BC04-CCF0D51B3E57}">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E7B1D079-BFA7-41D4-B9AF-786D7A4AB92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3C905A1-B66D-4D38-8B54-14D30EF69BE8}">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7EA1449D-1387-4C05-8388-59A4B3695ACD}">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6E2B444-F849-4148-BA75-EC8DEAAAE62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E58DBEC5-18AE-4283-8B3B-132F368E9A9A}">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1D366BF-719C-410D-81EF-3BCA04915035}">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7E29C41-DBF4-46FB-8E26-C81106CECCA5}">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803AF92-D7C3-4A42-AABC-07208EBD2F04}">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ABC6147E-194A-42C4-9EB5-9B0559213D02}">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5812F1B-2F54-4FEF-8B9F-245B568B26C8}">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570FF72B-AA65-4C32-83E8-D514C9545E22}">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373A771-35BD-4B08-BAAF-FA4EEAF25065}">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E08526D4-9449-4BB2-A447-7052E0FA32BD}">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4F08989-BCC1-4C6C-A500-C1D69DBBAC0A}">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370B6C17-E811-40F8-9163-5AC28C5AAF0B}">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16C037-CB26-4EC2-BD85-590544B0C18E}">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17F3C207-D070-4C88-847B-76D785B97BD8}">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A58D965-EC65-4635-8CB9-49C2262B0654}">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C24CD459-5D9D-481E-8546-8CDB83B92E7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9C887E-2413-473A-B257-C001865A9117}">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C829350E-1BA6-4056-96D2-C516D3BB7AC8}">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7E8DE74-0FEA-4B8E-AA7D-AD1106293E0C}">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0567C360-CB06-474A-82DA-5F0D9677DB6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07C2F18-1516-4C63-95F2-874201090CD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D2D11C5D-F7CB-4ADB-9066-225DF13C3E72}">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404E793-02BF-4283-9A39-5FE09253A4A4}">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C1F4E719-83DE-42E9-AB30-94CBDC3063EA}">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40D5492-2BF6-4F15-AAC7-BDCA4EB6A364}">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FBACF34E-B971-44A5-A42F-033798C2616C}">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D0A259E-5F98-42BF-BEE8-410420B00426}">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3D43756B-0733-481C-98E3-AF85524CC4CA}">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95B1F50-1CE6-4404-BD69-ED31A65E6968}">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5963FB69-2962-4982-ACBB-7F79922AFBE1}">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E4FEF63-C924-44F6-8314-1EE5FF92512C}">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0FF25F0B-DC59-4D27-B4D2-C1E52DE39924}">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646BA12-BDC1-4818-B4C9-F98D1476B12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5C75D32B-8D0B-43FC-A600-C1CF40DA0BA9}">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25F4C61-C45D-4A49-8CE3-9654C4DB155A}">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CB3CA28B-FE59-4F82-8487-E700ACF80135}">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BCF6DD-584E-4274-85F2-304804F02FEE}">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E3CE03A0-7193-4D2D-8BE6-DB805C2A66E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D03049E-AF35-45E8-8B81-A11B09C0886A}">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DABC39E6-CE57-41F7-A268-9A1D424FC0B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A33152-AF1D-4502-8590-D07808DB015B}">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9C13075A-006D-4B4B-97B8-78023369D63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CB4C2C7-85BF-4260-B8CA-EDAA116D6DD0}">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A3A0B396-5FB5-42FF-ACC8-AEAA4B44B44B}">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3B7EDF9-4B7F-4F01-AE26-CFD256562AEE}">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7EF66174-CD9E-4809-A2A8-51AE8EA5D22E}">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A1702EC-3E46-4B06-9254-494FA395981D}">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5E8851E8-F314-45D5-9BDD-953AA235864B}">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B613170-D70C-442C-8BE9-DB53996F60F7}">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5B4E0E5C-6FEA-4202-9E5F-11476543C1C1}">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CE2D5C2-BF13-4B9B-B84D-41D12C21571F}">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F7950AF0-CCD6-45ED-88AF-D8D11A9D04E7}">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2207D39-6873-4B63-8123-53E2973026D6}">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A4304EB8-CE13-47F0-BF73-236FA6DFC01D}">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37A11CB-2E4A-4A58-95CE-1D35E663BA9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27CF10A3-6565-4EA6-9F0A-0536434FE543}">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8A99C80-2722-4D5D-811E-1590B4F2206A}">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DC6752E7-6440-4C56-B1E8-0301E797481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6C286A-7A58-4CE5-A519-1544D65E66FA}">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8B882437-E68D-4D7A-A146-29FBAEAE029D}">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727F384-C1A0-4F6C-A0F0-130E4C728B4D}">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95065D56-9D03-4804-8656-6C165EF3008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174A77-59C3-4ADC-88CC-BC6E9ADC8B3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B5F703CF-43DF-468E-8676-56C85A0FC13C}">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00C32A-A12A-4A32-85EB-0168CA054062}">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9124B3D1-E378-4D91-ADC6-6CEC9B9ADC61}">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BBFA9E0-F350-4AFA-BA11-15008D31D02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E519D80E-B584-4FD5-8279-57F5D3A65CA4}">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3CD3078-5438-4CEE-8EEB-50F24F0512D2}">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8289EC5C-7BA6-400A-867B-EAF72CF54485}">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582C0F5-F653-4B8C-9148-2E5B7CAF566A}">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8726614E-96DC-420A-8F6B-ACEB405FAABC}">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BD8CFD4-B841-4511-BCD4-6523E41A6053}">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C485CC18-9AA9-41EE-BD23-EDFA87D7A81A}">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AA2BE9C-70C9-4D9E-8CFA-2719EEF86435}">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666E512C-CD91-426B-87D4-9439671156C6}">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DC0AED2-B6D5-493D-B0AA-AB48AA039DC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53BDC5A9-719E-41B9-AD5C-E673A734D1D4}">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4F3A216-F597-421D-9E62-38AAA57DFFDE}">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E7FE62E8-64D8-484C-AAFA-1C12BB091595}">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61159EA-5822-48CA-94B8-E4BF40F6262F}">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535D9B42-58CB-4DAE-9A84-254D36E4802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7573063-36E5-4CFD-B442-F9797B7CE3C2}">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628EE606-61CB-4666-9564-F0925141AED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6FCFA99-A82C-4B06-8BFA-9160DACAC88D}">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7AB272F8-3757-4C85-B8D5-0A6E31E7EEB6}">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8C15251-DECB-4E94-91F5-A507F1FB60F6}">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A3C1F635-A83A-4068-9639-BD3DB56B6F83}">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312A1C9-01AC-493D-9C2B-005B81A1C0EE}">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D8A2CEB8-62C5-40F5-845C-F10DA7F257A8}">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50E4D1D-9A4B-482C-85A3-5C89CCB0E63F}">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E9039E7-3D3E-4520-9869-A3C8CABD86F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24257A-AD02-482A-8DC2-634068274729}">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7F3D0A62-F940-4E65-9E27-8F7C9E4D0E3F}">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F86BFB6-F251-4284-B675-17A1885F7232}">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FF0737FC-0824-48AA-B330-CA60D36A8C89}">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B2F766-7106-4D14-A410-3FF83FF9DA6A}">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A13C2EC2-3BB1-4AED-8BFF-A43EDEA6D5A7}">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AD090EC-F82B-465C-97FC-02B77E151B6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88B14231-88AD-4924-BC03-F41B0CADF17A}">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0B9E332-AC3E-415F-9508-13FA0F3755E5}">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10E1AB73-6EA7-43F5-8A60-08A6868B205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C62F8AA-9ACA-447E-9840-842636A7807A}">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B4D2A162-81AD-408C-AA78-B7F28413FA41}">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A148D2E-AE7A-45A1-9683-EF0135CCCB0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105547AA-203F-4E83-9363-E2976826B407}">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2CDE258-2442-4436-9F42-8FE5410CB905}">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F8D3CC4B-D270-4001-B2A4-94324CDCFAC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BB253CA-6A67-4484-8ACC-B7DF47590F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0D54D732-B986-4CFB-9CDA-53D4936105BC}">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7DFB7AD-B7A9-4723-9E3C-0E770F26106A}">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9611CA3D-8467-4128-AB20-056543E7D806}">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D55A612-55CE-4FC1-AF45-DD3C259CBCBA}">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491878E4-1D7B-4BAC-A1BE-8A447FDE1EAE}">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C013E67-BF49-42E2-A079-1BBF36411A3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5373E5BA-0AF1-4405-8FBC-7708876DFC73}">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7BA78A3-7D5F-4BCD-A87F-FC0AFEA30737}">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219258D9-5108-4035-BCD2-0AD46EE4D7FF}">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A6595D0-7F77-463D-A6EC-EC6772DED45C}">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6CAFD580-79B9-4A6C-8138-2351D1D1FFC5}">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C3B1EA0-7150-4468-8EC2-B7999EFB254A}">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789E8A39-08E0-4793-A3A0-76F2AF0C83AF}">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6A1A07C-FA0A-42E7-AAA5-9F48BC6DD0ED}">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41686D35-C314-4984-A2A5-9BFDCB2D4898}">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663C5D-9388-409A-A28A-D1517DC00DB3}">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D896097A-A342-499E-932C-3ACB3C8D76DF}">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2A07F78-E0DD-4137-ADEA-F1F773C63975}">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9165E005-AA3A-4130-9C4E-54C73786DFC9}">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BCC85A3-03EC-481F-B0F8-591672F8FC0C}">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16437ABF-DEC2-4E74-B36D-754FD2CD3BF6}">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E1BEC5E-5D4A-4B06-B85F-DD00B1EC2518}">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6B75600D-BDB0-4BBE-B79E-4DFF339696F9}">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F923D19-7A0A-4058-B776-BEA46C1C1FA3}">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47C98758-6B57-4505-9B23-287C42914478}">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04F974A-ADD2-49E4-BBC3-5FE72A0C7E97}">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E60F5F79-D24B-4E2C-9A41-0DE7AD5DE743}">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BFD444E-B815-428C-9F57-532E2566231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D952F9E2-9468-4873-8362-30C311B8C8BA}">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1A61C15-1C0A-47F4-882F-F60D62B35195}">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70983517-3AAB-4290-B93E-DC31F824C40B}">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565CD42-27F1-4429-868D-D1FC6CC7477A}">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8E3B9ADF-7AA6-4160-8C20-5E7644BD3348}">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A95710A-1CC1-4463-B461-494715E51FF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C1138C7A-8C5D-4B33-B3F2-30339A676503}">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AD1010E-3228-4CC8-9C9D-BF9C334865E2}">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F0CA19FE-F3BD-4EC5-811A-10886C05510C}">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7AE0057-A568-478F-B4E2-6FA5171C7463}">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A22DC443-9C20-43F6-8343-688768613836}">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CE7126-A9D4-4CB9-A8C1-72213B258707}">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6B469B5E-4E70-4CF8-970A-524499AA754E}">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6B6825F-2EE9-46E6-B969-BEC50ECD1874}">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8186B8CE-F894-4736-8FC0-FD408DE4ABD3}">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F04E9C7-9B03-4E32-877C-586F20D8AD73}">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C4F727F8-7790-47B3-B85A-7347E3BA24C2}">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393BEA8-7202-43EA-8D78-9F50DCC0536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01C64552-A7D8-45E7-94FC-620F87442FE7}">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99CEB4E-89F8-4AFA-94E7-7AF27546A7C8}">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711B582A-2D27-45A7-ABF6-A4FDC2E5006D}">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77EB9D8-4F07-4B84-9019-C9D880E5425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B442FD32-BAEF-41B8-8B09-00B6044FFEF8}">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A5C9713-8004-4D8B-9610-F0F0315F7CCD}">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75D8531B-B6CC-4F1D-A077-28294995D997}">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4B1F503-CFC0-4FF6-BAA9-2D75C1226A83}">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EFB058DB-6359-4E06-9D6A-36A5D6F73E56}">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C95576C-BE7E-4421-9810-51F4EF947EE2}">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104738B2-4567-453C-A6D4-708B0E077B21}">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C184A26-6E77-4535-8D98-1542C1FF0701}">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AF66C0C3-9583-4671-BB61-4BBD8EDE867A}">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C74C8BF-C198-484A-992E-8A6B1967C732}">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38DE4FF7-E7E1-4FAB-BAEB-5745934C9F53}">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305EB5-96AC-4A96-A607-391CF9D1C35B}">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462A04BF-9841-44B8-B203-039CDF5149EB}">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90BF288-7F62-4396-B1AC-97763FAE57F9}">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E8473103-B13A-4812-A3B2-C87D10F70A5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46FBFC9-A048-4CD3-9A6C-FED60B8309C6}">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5E7F2A92-7469-43D0-B961-B7866826A2A4}">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1B7A68F-FF46-4352-9482-A45C14D3495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75376B83-880D-44F4-BAD4-99B7E8545C50}">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6A38B26-23AE-409F-975B-959D96C070AF}">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416DF9A-03FB-41DF-8229-3E93B452C0CE}">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2BB561-E62A-4C94-880A-B3B54999FC0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79F51A05-FA2C-402B-BCD8-D99C0324C19B}">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32CC64F-0E17-4E7B-A038-54081CC43FB5}">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912DEDDB-59FC-4A97-8E37-D6DDBAF41758}">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smtClean="0">
                <a:latin typeface="Calibri" charset="0"/>
                <a:cs typeface="Geneva" charset="0"/>
              </a:defRPr>
            </a:lvl1pPr>
          </a:lstStyle>
          <a:p>
            <a:pPr>
              <a:defRPr/>
            </a:pPr>
            <a:fld id="{FD2ABBC4-DFD5-BB4B-B85B-9B5366EDFCDA}" type="datetime1">
              <a:rPr lang="en-US"/>
              <a:pPr>
                <a:defRPr/>
              </a:pPr>
              <a:t>8/6/24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smtClean="0">
                <a:latin typeface="Calibri" charset="0"/>
                <a:cs typeface="Geneva" charset="0"/>
              </a:defRPr>
            </a:lvl1pPr>
          </a:lstStyle>
          <a:p>
            <a:pPr>
              <a:defRPr/>
            </a:pPr>
            <a:fld id="{59D21A35-A712-4541-A2BD-D2FA6FA55EAB}" type="slidenum">
              <a:rPr lang="en-US"/>
              <a:pPr>
                <a:defRPr/>
              </a:pPr>
              <a:t>‹#›</a:t>
            </a:fld>
            <a:endParaRPr lang="en-US"/>
          </a:p>
        </p:txBody>
      </p:sp>
    </p:spTree>
    <p:extLst>
      <p:ext uri="{BB962C8B-B14F-4D97-AF65-F5344CB8AC3E}">
        <p14:creationId xmlns:p14="http://schemas.microsoft.com/office/powerpoint/2010/main" val="206171776"/>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defRPr sz="1200" kern="1200">
        <a:solidFill>
          <a:schemeClr val="tx1"/>
        </a:solidFill>
        <a:latin typeface="+mn-lt"/>
        <a:ea typeface="ＭＳ Ｐゴシック" charset="0"/>
        <a:cs typeface="Geneva" charset="0"/>
      </a:defRPr>
    </a:lvl1pPr>
    <a:lvl2pPr marL="457200" algn="l" defTabSz="457200" rtl="0" eaLnBrk="0" fontAlgn="base" hangingPunct="0">
      <a:spcBef>
        <a:spcPct val="30000"/>
      </a:spcBef>
      <a:spcAft>
        <a:spcPct val="0"/>
      </a:spcAft>
      <a:defRPr sz="1200" kern="1200">
        <a:solidFill>
          <a:schemeClr val="tx1"/>
        </a:solidFill>
        <a:latin typeface="+mn-lt"/>
        <a:ea typeface="Geneva" charset="0"/>
        <a:cs typeface="Geneva" charset="0"/>
      </a:defRPr>
    </a:lvl2pPr>
    <a:lvl3pPr marL="914400" algn="l" defTabSz="457200" rtl="0" eaLnBrk="0" fontAlgn="base" hangingPunct="0">
      <a:spcBef>
        <a:spcPct val="30000"/>
      </a:spcBef>
      <a:spcAft>
        <a:spcPct val="0"/>
      </a:spcAft>
      <a:defRPr sz="1200" kern="1200">
        <a:solidFill>
          <a:schemeClr val="tx1"/>
        </a:solidFill>
        <a:latin typeface="+mn-lt"/>
        <a:ea typeface="Geneva" charset="0"/>
        <a:cs typeface="Geneva" charset="0"/>
      </a:defRPr>
    </a:lvl3pPr>
    <a:lvl4pPr marL="1371600" algn="l" defTabSz="457200" rtl="0" eaLnBrk="0" fontAlgn="base" hangingPunct="0">
      <a:spcBef>
        <a:spcPct val="30000"/>
      </a:spcBef>
      <a:spcAft>
        <a:spcPct val="0"/>
      </a:spcAft>
      <a:defRPr sz="1200" kern="1200">
        <a:solidFill>
          <a:schemeClr val="tx1"/>
        </a:solidFill>
        <a:latin typeface="+mn-lt"/>
        <a:ea typeface="Geneva" charset="0"/>
        <a:cs typeface="Geneva" charset="0"/>
      </a:defRPr>
    </a:lvl4pPr>
    <a:lvl5pPr marL="1828800" algn="l" defTabSz="457200" rtl="0" eaLnBrk="0" fontAlgn="base" hangingPunct="0">
      <a:spcBef>
        <a:spcPct val="30000"/>
      </a:spcBef>
      <a:spcAft>
        <a:spcPct val="0"/>
      </a:spcAft>
      <a:defRPr sz="1200" kern="1200">
        <a:solidFill>
          <a:schemeClr val="tx1"/>
        </a:solidFill>
        <a:latin typeface="+mn-lt"/>
        <a:ea typeface="Geneva" charset="0"/>
        <a:cs typeface="Geneva"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28B9186-F856-434F-8C31-519E4867D518}" type="slidenum">
              <a:rPr lang="en-US" sz="1200">
                <a:solidFill>
                  <a:srgbClr val="FFFFFF"/>
                </a:solidFill>
                <a:latin typeface="Calibri" charset="0"/>
              </a:rPr>
              <a:pPr eaLnBrk="1" hangingPunct="1"/>
              <a:t>22</a:t>
            </a:fld>
            <a:endParaRPr lang="en-US" sz="1200">
              <a:solidFill>
                <a:srgbClr val="FFFFFF"/>
              </a:solidFill>
              <a:latin typeface="Calibri" charset="0"/>
            </a:endParaRPr>
          </a:p>
        </p:txBody>
      </p:sp>
      <p:sp>
        <p:nvSpPr>
          <p:cNvPr id="6144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6144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233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5BE97AA-D505-B046-969E-D38FC0157B15}" type="slidenum">
              <a:rPr lang="en-US" sz="1200">
                <a:solidFill>
                  <a:srgbClr val="FFFFFF"/>
                </a:solidFill>
                <a:latin typeface="Calibri" charset="0"/>
              </a:rPr>
              <a:pPr eaLnBrk="1" hangingPunct="1"/>
              <a:t>138</a:t>
            </a:fld>
            <a:endParaRPr lang="en-US" sz="1200">
              <a:solidFill>
                <a:srgbClr val="FFFFFF"/>
              </a:solidFill>
              <a:latin typeface="Calibri" charset="0"/>
            </a:endParaRPr>
          </a:p>
        </p:txBody>
      </p:sp>
      <p:sp>
        <p:nvSpPr>
          <p:cNvPr id="142339" name="Text Box 1"/>
          <p:cNvSpPr txBox="1">
            <a:spLocks noChangeArrowheads="1"/>
          </p:cNvSpPr>
          <p:nvPr/>
        </p:nvSpPr>
        <p:spPr bwMode="auto">
          <a:xfrm>
            <a:off x="2143125" y="685800"/>
            <a:ext cx="2571750" cy="34290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42340" name="Text Box 2"/>
          <p:cNvSpPr>
            <a:spLocks noGrp="1" noChangeArrowheads="1"/>
          </p:cNvSpPr>
          <p:nvPr>
            <p:ph type="body"/>
          </p:nvPr>
        </p:nvSpPr>
        <p:spPr bwMode="auto">
          <a:solidFill>
            <a:srgbClr val="FFFFFF"/>
          </a:solidFill>
          <a:ln w="9360">
            <a:solidFill>
              <a:srgbClr val="000000"/>
            </a:solidFill>
            <a:miter lim="800000"/>
            <a:headEnd/>
            <a:tailEnd/>
          </a:ln>
        </p:spPr>
        <p:txBody>
          <a:bodyPr wrap="square" numCol="1" anchor="t" anchorCtr="0" compatLnSpc="1">
            <a:prstTxWarp prst="textNoShape">
              <a:avLst/>
            </a:prstTxWarp>
          </a:bodyPr>
          <a:lstStyle/>
          <a:p>
            <a:pPr eaLnBrk="1" hangingPunct="1">
              <a:spcBef>
                <a:spcPts val="675"/>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800" dirty="0">
                <a:latin typeface="Times New Roman" charset="0"/>
                <a:cs typeface="MS Gothic" charset="0"/>
              </a:rPr>
              <a:t>Imad Shehadeh, </a:t>
            </a:r>
            <a:r>
              <a:rPr lang="ja-JP" altLang="en-US" sz="1800">
                <a:latin typeface="Times New Roman" charset="0"/>
                <a:cs typeface="MS Gothic" charset="0"/>
              </a:rPr>
              <a:t>“</a:t>
            </a:r>
            <a:r>
              <a:rPr lang="en-US" altLang="ja-JP" sz="1800" dirty="0">
                <a:latin typeface="Times New Roman" charset="0"/>
                <a:cs typeface="MS Gothic" charset="0"/>
              </a:rPr>
              <a:t>The Predicament of Islamic Monotheism,</a:t>
            </a:r>
            <a:r>
              <a:rPr lang="ja-JP" altLang="en-US" sz="1800">
                <a:latin typeface="Times New Roman" charset="0"/>
                <a:cs typeface="MS Gothic" charset="0"/>
              </a:rPr>
              <a:t>”</a:t>
            </a:r>
            <a:r>
              <a:rPr lang="en-US" altLang="ja-JP" sz="1800" dirty="0">
                <a:latin typeface="Times New Roman" charset="0"/>
                <a:cs typeface="MS Gothic" charset="0"/>
              </a:rPr>
              <a:t> Bibliotheca Sacra 161 (April-June 2004): 162.</a:t>
            </a:r>
            <a:endParaRPr lang="en-US" sz="1800" dirty="0">
              <a:latin typeface="Times New Roman" charset="0"/>
              <a:cs typeface="MS Gothic"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438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6F871F3-2E63-8C47-A223-44B3C205087B}" type="slidenum">
              <a:rPr lang="en-US" sz="1200">
                <a:solidFill>
                  <a:srgbClr val="FFFFFF"/>
                </a:solidFill>
                <a:latin typeface="Calibri" charset="0"/>
              </a:rPr>
              <a:pPr eaLnBrk="1" hangingPunct="1"/>
              <a:t>139</a:t>
            </a:fld>
            <a:endParaRPr lang="en-US" sz="1200">
              <a:solidFill>
                <a:srgbClr val="FFFFFF"/>
              </a:solidFill>
              <a:latin typeface="Calibri" charset="0"/>
            </a:endParaRPr>
          </a:p>
        </p:txBody>
      </p:sp>
      <p:sp>
        <p:nvSpPr>
          <p:cNvPr id="144387" name="Text Box 1"/>
          <p:cNvSpPr txBox="1">
            <a:spLocks noChangeArrowheads="1"/>
          </p:cNvSpPr>
          <p:nvPr/>
        </p:nvSpPr>
        <p:spPr bwMode="auto">
          <a:xfrm>
            <a:off x="2143125" y="685800"/>
            <a:ext cx="2571750" cy="34290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44388" name="Text Box 2"/>
          <p:cNvSpPr>
            <a:spLocks noGrp="1" noChangeArrowheads="1"/>
          </p:cNvSpPr>
          <p:nvPr>
            <p:ph type="body"/>
          </p:nvPr>
        </p:nvSpPr>
        <p:spPr bwMode="auto">
          <a:xfrm>
            <a:off x="914400" y="4368800"/>
            <a:ext cx="5011738" cy="4044950"/>
          </a:xfrm>
          <a:solidFill>
            <a:srgbClr val="FFFFFF"/>
          </a:solidFill>
          <a:ln w="9360">
            <a:solidFill>
              <a:srgbClr val="000000"/>
            </a:solidFill>
            <a:miter lim="800000"/>
            <a:headEnd/>
            <a:tailEnd/>
          </a:ln>
          <a:extLs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6661792" y="8774669"/>
            <a:ext cx="196208"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F7FA2C-D329-3E4B-B54D-843BF2E2F62F}" type="slidenum">
              <a:rPr lang="en-US" sz="1200">
                <a:solidFill>
                  <a:prstClr val="black"/>
                </a:solidFill>
              </a:rPr>
              <a:pPr eaLnBrk="1" hangingPunct="1"/>
              <a:t>141</a:t>
            </a:fld>
            <a:endParaRPr lang="en-US" sz="1200">
              <a:solidFill>
                <a:prstClr val="black"/>
              </a:solidFill>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914400" y="4368801"/>
            <a:ext cx="13850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597096" y="8774669"/>
            <a:ext cx="26090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6661792" y="8774669"/>
            <a:ext cx="196208"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F7FA2C-D329-3E4B-B54D-843BF2E2F62F}" type="slidenum">
              <a:rPr lang="en-US" sz="1200">
                <a:solidFill>
                  <a:prstClr val="black"/>
                </a:solidFill>
              </a:rPr>
              <a:pPr eaLnBrk="1" hangingPunct="1"/>
              <a:t>143</a:t>
            </a:fld>
            <a:endParaRPr lang="en-US" sz="1200">
              <a:solidFill>
                <a:prstClr val="black"/>
              </a:solidFill>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914400" y="4368801"/>
            <a:ext cx="13850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486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88C7954-1DB1-3143-A6EB-40F65D7271DC}" type="slidenum">
              <a:rPr lang="en-US" sz="1200">
                <a:solidFill>
                  <a:srgbClr val="FFFFFF"/>
                </a:solidFill>
                <a:latin typeface="Calibri" charset="0"/>
              </a:rPr>
              <a:pPr eaLnBrk="1" hangingPunct="1"/>
              <a:t>156</a:t>
            </a:fld>
            <a:endParaRPr lang="en-US" sz="1200">
              <a:solidFill>
                <a:srgbClr val="FFFFFF"/>
              </a:solidFill>
              <a:latin typeface="Calibri" charset="0"/>
            </a:endParaRPr>
          </a:p>
        </p:txBody>
      </p:sp>
      <p:sp>
        <p:nvSpPr>
          <p:cNvPr id="16486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6486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6914"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EC1F07-182E-8F41-8123-58D1C13926D3}" type="slidenum">
              <a:rPr lang="en-US" sz="1200">
                <a:solidFill>
                  <a:srgbClr val="FFFFFF"/>
                </a:solidFill>
                <a:latin typeface="Calibri" charset="0"/>
              </a:rPr>
              <a:pPr eaLnBrk="1" hangingPunct="1"/>
              <a:t>157</a:t>
            </a:fld>
            <a:endParaRPr lang="en-US" sz="1200">
              <a:solidFill>
                <a:srgbClr val="FFFFFF"/>
              </a:solidFill>
              <a:latin typeface="Calibri" charset="0"/>
            </a:endParaRPr>
          </a:p>
        </p:txBody>
      </p:sp>
      <p:sp>
        <p:nvSpPr>
          <p:cNvPr id="16691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66916"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896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6E1C7E-10C9-BB4E-9B04-67868B5E4285}" type="slidenum">
              <a:rPr lang="en-US" sz="1200">
                <a:solidFill>
                  <a:srgbClr val="FFFFFF"/>
                </a:solidFill>
                <a:latin typeface="Calibri" charset="0"/>
              </a:rPr>
              <a:pPr eaLnBrk="1" hangingPunct="1"/>
              <a:t>158</a:t>
            </a:fld>
            <a:endParaRPr lang="en-US" sz="1200">
              <a:solidFill>
                <a:srgbClr val="FFFFFF"/>
              </a:solidFill>
              <a:latin typeface="Calibri" charset="0"/>
            </a:endParaRPr>
          </a:p>
        </p:txBody>
      </p:sp>
      <p:sp>
        <p:nvSpPr>
          <p:cNvPr id="16896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6896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101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45B1B8-F0B7-DC48-B24E-5E60AD7E0BF3}" type="slidenum">
              <a:rPr lang="en-US" sz="1200">
                <a:solidFill>
                  <a:srgbClr val="FFFFFF"/>
                </a:solidFill>
                <a:latin typeface="Calibri" charset="0"/>
              </a:rPr>
              <a:pPr eaLnBrk="1" hangingPunct="1"/>
              <a:t>159</a:t>
            </a:fld>
            <a:endParaRPr lang="en-US" sz="1200">
              <a:solidFill>
                <a:srgbClr val="FFFFFF"/>
              </a:solidFill>
              <a:latin typeface="Calibri" charset="0"/>
            </a:endParaRPr>
          </a:p>
        </p:txBody>
      </p:sp>
      <p:sp>
        <p:nvSpPr>
          <p:cNvPr id="17101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7101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305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6BACCB6-8416-384D-9C08-68A507BB470E}" type="slidenum">
              <a:rPr lang="en-US" sz="1200">
                <a:solidFill>
                  <a:srgbClr val="FFFFFF"/>
                </a:solidFill>
                <a:latin typeface="Calibri" charset="0"/>
              </a:rPr>
              <a:pPr eaLnBrk="1" hangingPunct="1"/>
              <a:t>160</a:t>
            </a:fld>
            <a:endParaRPr lang="en-US" sz="1200">
              <a:solidFill>
                <a:srgbClr val="FFFFFF"/>
              </a:solidFill>
              <a:latin typeface="Calibri" charset="0"/>
            </a:endParaRPr>
          </a:p>
        </p:txBody>
      </p:sp>
      <p:sp>
        <p:nvSpPr>
          <p:cNvPr id="17305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7306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046932-39A4-8B45-B3AB-67BAC9624A75}" type="slidenum">
              <a:rPr lang="en-US" sz="1200">
                <a:solidFill>
                  <a:srgbClr val="FFFFFF"/>
                </a:solidFill>
                <a:latin typeface="Calibri" charset="0"/>
              </a:rPr>
              <a:pPr eaLnBrk="1" hangingPunct="1"/>
              <a:t>24</a:t>
            </a:fld>
            <a:endParaRPr lang="en-US" sz="1200">
              <a:solidFill>
                <a:srgbClr val="FFFFFF"/>
              </a:solidFill>
              <a:latin typeface="Calibri" charset="0"/>
            </a:endParaRPr>
          </a:p>
        </p:txBody>
      </p:sp>
      <p:sp>
        <p:nvSpPr>
          <p:cNvPr id="6553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6554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DF3F54-71A9-0145-A0E6-F81CC545EEF5}" type="slidenum">
              <a:rPr lang="en-US" sz="1200">
                <a:solidFill>
                  <a:srgbClr val="FFFFFF"/>
                </a:solidFill>
                <a:latin typeface="Calibri" charset="0"/>
              </a:rPr>
              <a:pPr eaLnBrk="1" hangingPunct="1"/>
              <a:t>161</a:t>
            </a:fld>
            <a:endParaRPr lang="en-US" sz="1200">
              <a:solidFill>
                <a:srgbClr val="FFFFFF"/>
              </a:solidFill>
              <a:latin typeface="Calibri" charset="0"/>
            </a:endParaRPr>
          </a:p>
        </p:txBody>
      </p:sp>
      <p:sp>
        <p:nvSpPr>
          <p:cNvPr id="17510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7510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D6F42A-0F5E-4171-985F-47D0250D2A85}" type="slidenum">
              <a:rPr kumimoji="0" lang="en-US" altLang="en-US" sz="1200" b="0" i="0" u="none" strike="noStrike" kern="1200" cap="none" spc="0" normalizeH="0" baseline="0" noProof="0">
                <a:ln>
                  <a:noFill/>
                </a:ln>
                <a:solidFill>
                  <a:prstClr val="black"/>
                </a:solidFill>
                <a:effectLst/>
                <a:uLnTx/>
                <a:uFillTx/>
                <a:latin typeface="Arial" pitchFamily="34" charset="0"/>
                <a:ea typeface="MS PGothic" pitchFamily="34" charset="-128"/>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altLang="en-US" sz="1200" b="0" i="0" u="none" strike="noStrike" kern="1200" cap="none" spc="0" normalizeH="0" baseline="0" noProof="0">
              <a:ln>
                <a:noFill/>
              </a:ln>
              <a:solidFill>
                <a:prstClr val="black"/>
              </a:solidFill>
              <a:effectLst/>
              <a:uLnTx/>
              <a:uFillTx/>
              <a:latin typeface="Arial" pitchFamily="34" charset="0"/>
              <a:ea typeface="MS PGothic" pitchFamily="34" charset="-128"/>
            </a:endParaRPr>
          </a:p>
        </p:txBody>
      </p:sp>
      <p:sp>
        <p:nvSpPr>
          <p:cNvPr id="310274"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43041461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BB7DC2-7147-274F-9421-2A4EFEB7A63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57600334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03AD73-F5EE-2F48-976D-1CF5F010C197}"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26307" name="Rectangle 2"/>
          <p:cNvSpPr>
            <a:spLocks noGrp="1" noRot="1" noChangeAspect="1" noChangeArrowheads="1" noTextEdit="1"/>
          </p:cNvSpPr>
          <p:nvPr>
            <p:ph type="sldImg"/>
          </p:nvPr>
        </p:nvSpPr>
        <p:spPr>
          <a:ln/>
        </p:spPr>
      </p:sp>
      <p:sp>
        <p:nvSpPr>
          <p:cNvPr id="2263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46840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616359F-3452-F340-BD6C-04927BF2C7A3}"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092798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AD408E-7109-6E48-8CB1-E6C869DC22C8}"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6128685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33B3A7-E329-8549-8FF2-34901CDF1A00}"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9526326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A9E2DF-1ACA-694A-AB86-F1042CD25649}"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2869814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ED7C61-CF95-DF4F-B6F2-6785FBF0A15C}"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452907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758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E3338C9-3DB6-5344-A390-C92658A6D574}" type="slidenum">
              <a:rPr lang="en-US" sz="1200">
                <a:solidFill>
                  <a:srgbClr val="FFFFFF"/>
                </a:solidFill>
                <a:latin typeface="Calibri" charset="0"/>
              </a:rPr>
              <a:pPr eaLnBrk="1" hangingPunct="1"/>
              <a:t>25</a:t>
            </a:fld>
            <a:endParaRPr lang="en-US" sz="1200">
              <a:solidFill>
                <a:srgbClr val="FFFFFF"/>
              </a:solidFill>
              <a:latin typeface="Calibri" charset="0"/>
            </a:endParaRPr>
          </a:p>
        </p:txBody>
      </p:sp>
      <p:sp>
        <p:nvSpPr>
          <p:cNvPr id="6758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6758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57185AA-44DF-EA43-9AD1-999DC9A12649}"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1375067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32DEED-A391-E34E-8645-EDCD604E955D}"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1902869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417E21-BB8D-604A-A188-6982F59DEF2E}"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4499" name="Rectangle 2"/>
          <p:cNvSpPr>
            <a:spLocks noGrp="1" noRot="1" noChangeAspect="1" noChangeArrowheads="1" noTextEdit="1"/>
          </p:cNvSpPr>
          <p:nvPr>
            <p:ph type="sldImg"/>
          </p:nvPr>
        </p:nvSpPr>
        <p:spPr>
          <a:ln/>
        </p:spPr>
      </p:sp>
      <p:sp>
        <p:nvSpPr>
          <p:cNvPr id="2345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961457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040D3A-C3A3-1845-AD5C-0230782139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2C130D-7A85-2B4F-AF41-27DBE31FF34C}"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552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3E611D8-7A94-E749-8261-A99EBA391598}"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0" fontAlgn="base" latinLnBrk="0" hangingPunct="0">
                <a:lnSpc>
                  <a:spcPct val="100000"/>
                </a:lnSpc>
                <a:spcBef>
                  <a:spcPct val="0"/>
                </a:spcBef>
                <a:spcAft>
                  <a:spcPct val="0"/>
                </a:spcAft>
                <a:buClrTx/>
                <a:buSzTx/>
                <a:buFontTx/>
                <a:buNone/>
                <a:tabLst/>
                <a:defRPr/>
              </a:pPr>
              <a:t>183</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5524" name="Rectangle 2"/>
          <p:cNvSpPr>
            <a:spLocks noGrp="1" noRot="1" noChangeAspect="1" noChangeArrowheads="1" noTextEdit="1"/>
          </p:cNvSpPr>
          <p:nvPr>
            <p:ph type="sldImg"/>
          </p:nvPr>
        </p:nvSpPr>
        <p:spPr>
          <a:ln/>
        </p:spPr>
      </p:sp>
      <p:sp>
        <p:nvSpPr>
          <p:cNvPr id="23552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6071729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B6F2C2-3682-7B4D-96D5-5A3D20770779}"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6113378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5178FA5-1696-D54A-A77A-20D11340E5C3}"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7571" name="Rectangle 2"/>
          <p:cNvSpPr>
            <a:spLocks noGrp="1" noRot="1" noChangeAspect="1" noChangeArrowheads="1" noTextEdit="1"/>
          </p:cNvSpPr>
          <p:nvPr>
            <p:ph type="sldImg"/>
          </p:nvPr>
        </p:nvSpPr>
        <p:spPr>
          <a:ln/>
        </p:spPr>
      </p:sp>
      <p:sp>
        <p:nvSpPr>
          <p:cNvPr id="2375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5238028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5A0C73-7B01-574E-9751-07AD2391C577}"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238595" name="Rectangle 2"/>
          <p:cNvSpPr>
            <a:spLocks noGrp="1" noRot="1" noChangeAspect="1" noChangeArrowheads="1" noTextEdit="1"/>
          </p:cNvSpPr>
          <p:nvPr>
            <p:ph type="sldImg"/>
          </p:nvPr>
        </p:nvSpPr>
        <p:spPr>
          <a:ln/>
        </p:spPr>
      </p:sp>
      <p:sp>
        <p:nvSpPr>
          <p:cNvPr id="2385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6364417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377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A0E8955-08FB-1148-BCEF-8884B6EA37C7}" type="slidenum">
              <a:rPr lang="en-US" sz="1200">
                <a:solidFill>
                  <a:srgbClr val="FFFFFF"/>
                </a:solidFill>
                <a:latin typeface="Calibri" charset="0"/>
              </a:rPr>
              <a:pPr eaLnBrk="1" hangingPunct="1"/>
              <a:t>187</a:t>
            </a:fld>
            <a:endParaRPr lang="en-US" sz="1200">
              <a:solidFill>
                <a:srgbClr val="FFFFFF"/>
              </a:solidFill>
              <a:latin typeface="Calibri" charset="0"/>
            </a:endParaRPr>
          </a:p>
        </p:txBody>
      </p:sp>
      <p:sp>
        <p:nvSpPr>
          <p:cNvPr id="20377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0378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582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1B25AC-2E15-7D44-AB25-DA818DC24F6B}" type="slidenum">
              <a:rPr lang="en-US" sz="1200">
                <a:solidFill>
                  <a:srgbClr val="FFFFFF"/>
                </a:solidFill>
                <a:latin typeface="Calibri" charset="0"/>
              </a:rPr>
              <a:pPr eaLnBrk="1" hangingPunct="1"/>
              <a:t>188</a:t>
            </a:fld>
            <a:endParaRPr lang="en-US" sz="1200">
              <a:solidFill>
                <a:srgbClr val="FFFFFF"/>
              </a:solidFill>
              <a:latin typeface="Calibri" charset="0"/>
            </a:endParaRPr>
          </a:p>
        </p:txBody>
      </p:sp>
      <p:sp>
        <p:nvSpPr>
          <p:cNvPr id="20582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0582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8771482" y="6581003"/>
            <a:ext cx="372518"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26</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1219200" y="3276602"/>
            <a:ext cx="184667"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9550229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extLst>
            <a:ext uri="{FAA26D3D-D897-4be2-8F04-BA451C77F1D7}">
              <ma14:placeholderFlag xmlns="" xmlns:ma14="http://schemas.microsoft.com/office/mac/drawingml/2011/main" val="1"/>
            </a:ext>
          </a:extLst>
        </p:spPr>
        <p:txBody>
          <a:bodyP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eaLnBrk="1" hangingPunct="1"/>
            <a:fld id="{5932CC9F-1365-4000-9660-294E9A267501}" type="slidenum">
              <a:rPr lang="en-US" altLang="en-US" sz="1200">
                <a:solidFill>
                  <a:prstClr val="white"/>
                </a:solidFill>
              </a:rPr>
              <a:pPr eaLnBrk="1" hangingPunct="1"/>
              <a:t>197</a:t>
            </a:fld>
            <a:endParaRPr lang="en-US" altLang="en-US" sz="1200">
              <a:solidFill>
                <a:prstClr val="white"/>
              </a:solidFill>
            </a:endParaRPr>
          </a:p>
        </p:txBody>
      </p:sp>
      <p:sp>
        <p:nvSpPr>
          <p:cNvPr id="409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0963" name="Rectangle 3"/>
          <p:cNvSpPr>
            <a:spLocks noGrp="1" noChangeArrowheads="1"/>
          </p:cNvSpPr>
          <p:nvPr>
            <p:ph type="body" idx="1"/>
          </p:nvPr>
        </p:nvSpPr>
        <p:spPr/>
        <p:txBody>
          <a:bodyPr/>
          <a:lstStyle/>
          <a:p>
            <a:pPr eaLnBrk="1" hangingPunct="1"/>
            <a:endParaRPr lang="en-GB" altLang="en-US">
              <a:latin typeface="Arial" pitchFamily="34" charset="0"/>
              <a:ea typeface="ＭＳ Ｐゴシック" pitchFamily="34"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extLst>
            <a:ext uri="{FAA26D3D-D897-4be2-8F04-BA451C77F1D7}">
              <ma14:placeholderFlag xmlns="" xmlns:ma14="http://schemas.microsoft.com/office/mac/drawingml/2011/main" val="1"/>
            </a:ext>
          </a:extLst>
        </p:spPr>
        <p:txBody>
          <a:bodyP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eaLnBrk="1" hangingPunct="1"/>
            <a:fld id="{C0FC53B5-4BAE-4B8F-88B4-E4A4C75F29C3}" type="slidenum">
              <a:rPr lang="en-US" altLang="en-US" sz="1200">
                <a:solidFill>
                  <a:prstClr val="white"/>
                </a:solidFill>
              </a:rPr>
              <a:pPr eaLnBrk="1" hangingPunct="1"/>
              <a:t>198</a:t>
            </a:fld>
            <a:endParaRPr lang="en-US" altLang="en-US" sz="1200">
              <a:solidFill>
                <a:prstClr val="white"/>
              </a:solidFill>
            </a:endParaRPr>
          </a:p>
        </p:txBody>
      </p:sp>
      <p:sp>
        <p:nvSpPr>
          <p:cNvPr id="901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0115" name="Rectangle 3"/>
          <p:cNvSpPr>
            <a:spLocks noGrp="1" noChangeArrowheads="1"/>
          </p:cNvSpPr>
          <p:nvPr>
            <p:ph type="body" idx="1"/>
          </p:nvPr>
        </p:nvSpPr>
        <p:spPr/>
        <p:txBody>
          <a:bodyPr/>
          <a:lstStyle/>
          <a:p>
            <a:pPr eaLnBrk="1" hangingPunct="1"/>
            <a:endParaRPr lang="en-GB" altLang="en-US">
              <a:latin typeface="Arial" pitchFamily="34" charset="0"/>
              <a:ea typeface="ＭＳ Ｐゴシック" pitchFamily="34" charset="-128"/>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02BCB284-FADA-094C-8FE3-7521DE99114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200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5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563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wrap="square" numCol="1" anchor="t" anchorCtr="0" compatLnSpc="1">
            <a:prstTxWarp prst="textNoShape">
              <a:avLst/>
            </a:prstTxWarp>
            <a:normAutofit fontScale="25000" lnSpcReduction="20000"/>
          </a:bodyPr>
          <a:lstStyle/>
          <a:p>
            <a:pPr eaLnBrk="1" hangingPunct="1">
              <a:spcBef>
                <a:spcPct val="0"/>
              </a:spcBef>
            </a:pPr>
            <a:r>
              <a:rPr lang="ru-RU" b="1" dirty="0">
                <a:solidFill>
                  <a:srgbClr val="000000"/>
                </a:solidFill>
                <a:latin typeface="Arial" charset="0"/>
                <a:cs typeface="Arial" charset="0"/>
              </a:rPr>
              <a:t>"</a:t>
            </a:r>
            <a:r>
              <a:rPr lang="en-US" b="1" dirty="0">
                <a:solidFill>
                  <a:srgbClr val="000000"/>
                </a:solidFill>
                <a:latin typeface="Arial"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a:t>
            </a:r>
            <a:r>
              <a:rPr lang="ru-RU" b="1" dirty="0">
                <a:solidFill>
                  <a:srgbClr val="000000"/>
                </a:solidFill>
                <a:latin typeface="Arial" charset="0"/>
                <a:cs typeface="Arial" charset="0"/>
              </a:rPr>
              <a:t>"</a:t>
            </a:r>
            <a:r>
              <a:rPr lang="en-US" b="1" dirty="0">
                <a:solidFill>
                  <a:srgbClr val="000000"/>
                </a:solidFill>
                <a:latin typeface="Arial" charset="0"/>
                <a:cs typeface="Arial" charset="0"/>
              </a:rPr>
              <a:t> (</a:t>
            </a:r>
            <a:r>
              <a:rPr kumimoji="1" lang="en-US" altLang="zh-CN" b="1" i="1" dirty="0">
                <a:solidFill>
                  <a:srgbClr val="000000"/>
                </a:solidFill>
                <a:latin typeface="Arial" charset="0"/>
                <a:cs typeface="Arial" charset="0"/>
              </a:rPr>
              <a:t>The Bible Visual Resource Book</a:t>
            </a:r>
            <a:r>
              <a:rPr kumimoji="1" lang="en-US" altLang="zh-CN" b="1" dirty="0">
                <a:solidFill>
                  <a:srgbClr val="000000"/>
                </a:solidFill>
                <a:latin typeface="Arial" charset="0"/>
                <a:cs typeface="Arial" charset="0"/>
              </a:rPr>
              <a:t>, 35</a:t>
            </a:r>
            <a:r>
              <a:rPr lang="en-US" altLang="zh-CN" b="1" dirty="0">
                <a:solidFill>
                  <a:srgbClr val="000000"/>
                </a:solidFill>
                <a:latin typeface="Arial" charset="0"/>
                <a:cs typeface="Arial" charset="0"/>
              </a:rPr>
              <a:t>).</a:t>
            </a:r>
            <a:endParaRPr kumimoji="1" lang="en-US" b="1" dirty="0">
              <a:solidFill>
                <a:srgbClr val="000000"/>
              </a:solidFill>
              <a:latin typeface="Arial" charset="0"/>
              <a:cs typeface="Arial" charset="0"/>
            </a:endParaRPr>
          </a:p>
          <a:p>
            <a:pPr eaLnBrk="1" hangingPunct="1">
              <a:spcBef>
                <a:spcPct val="0"/>
              </a:spcBef>
            </a:pPr>
            <a:r>
              <a:rPr lang="zh-CN" altLang="en-US" dirty="0"/>
              <a:t>为重大罪行提供避难城的概念（约书亚记 </a:t>
            </a:r>
            <a:r>
              <a:rPr lang="en-US" altLang="zh-CN" dirty="0"/>
              <a:t>20:1-9</a:t>
            </a:r>
            <a:r>
              <a:rPr lang="zh-CN" altLang="en-US" dirty="0"/>
              <a:t>）根源于部落习惯法（报复或复仇，血亲有义务执行复仇）与民事法律（由一个根据标准正义代码进行审判的集会较为非个人地执行）之间的紧张关系。”（</a:t>
            </a:r>
            <a:r>
              <a:rPr lang="en-US" altLang="zh-CN" dirty="0"/>
              <a:t>《</a:t>
            </a:r>
            <a:r>
              <a:rPr lang="zh-CN" altLang="en-US" dirty="0"/>
              <a:t>圣经视觉资源书</a:t>
            </a:r>
            <a:r>
              <a:rPr lang="en-US" altLang="zh-CN" dirty="0"/>
              <a:t>》</a:t>
            </a:r>
            <a:r>
              <a:rPr lang="zh-CN" altLang="en-US" dirty="0"/>
              <a:t>，第</a:t>
            </a:r>
            <a:r>
              <a:rPr lang="en-US" altLang="zh-CN" dirty="0"/>
              <a:t>35</a:t>
            </a:r>
            <a:r>
              <a:rPr lang="zh-CN" altLang="en-US" dirty="0"/>
              <a:t>页）</a:t>
            </a:r>
            <a:endParaRPr lang="en-US" dirty="0">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204</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205</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rPr>
              <a:t>OS-05-Deut-182</a:t>
            </a:r>
            <a:endParaRPr lang="zh-CN" altLang="en-US" dirty="0">
              <a:latin typeface="Times New Roman" charset="0"/>
            </a:endParaRPr>
          </a:p>
        </p:txBody>
      </p:sp>
    </p:spTree>
    <p:extLst>
      <p:ext uri="{BB962C8B-B14F-4D97-AF65-F5344CB8AC3E}">
        <p14:creationId xmlns:p14="http://schemas.microsoft.com/office/powerpoint/2010/main" val="61521094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OS-05-Deut-183</a:t>
            </a:r>
          </a:p>
        </p:txBody>
      </p:sp>
      <p:sp>
        <p:nvSpPr>
          <p:cNvPr id="4" name="Slide Number Placeholder 3"/>
          <p:cNvSpPr>
            <a:spLocks noGrp="1"/>
          </p:cNvSpPr>
          <p:nvPr>
            <p:ph type="sldNum" sz="quarter" idx="5"/>
          </p:nvPr>
        </p:nvSpPr>
        <p:spPr/>
        <p:txBody>
          <a:bodyPr/>
          <a:lstStyle/>
          <a:p>
            <a:pPr>
              <a:defRPr/>
            </a:pPr>
            <a:fld id="{59D21A35-A712-4541-A2BD-D2FA6FA55EAB}" type="slidenum">
              <a:rPr lang="en-US" smtClean="0"/>
              <a:pPr>
                <a:defRPr/>
              </a:pPr>
              <a:t>206</a:t>
            </a:fld>
            <a:endParaRPr lang="en-US"/>
          </a:p>
        </p:txBody>
      </p:sp>
    </p:spTree>
    <p:extLst>
      <p:ext uri="{BB962C8B-B14F-4D97-AF65-F5344CB8AC3E}">
        <p14:creationId xmlns:p14="http://schemas.microsoft.com/office/powerpoint/2010/main" val="227575695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OS-02-Exodus-245</a:t>
            </a:r>
          </a:p>
          <a:p>
            <a:r>
              <a:rPr lang="en-US" dirty="0">
                <a:latin typeface="Arial" panose="020B0604020202020204" pitchFamily="34" charset="0"/>
                <a:cs typeface="Arial" panose="020B0604020202020204" pitchFamily="34" charset="0"/>
              </a:rPr>
              <a:t>OS-05-Deut-206</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38F0705-7066-9743-A0C6-42C8835383C6}" type="slidenum">
              <a:rPr kumimoji="0" lang="zh-CN" altLang="en-US" sz="1200" b="0" i="0" u="none" strike="noStrike" kern="1200" cap="none" spc="0" normalizeH="0" baseline="0" noProof="0" smtClean="0">
                <a:ln>
                  <a:noFill/>
                </a:ln>
                <a:solidFill>
                  <a:srgbClr val="000000"/>
                </a:solidFill>
                <a:effectLst/>
                <a:uLnTx/>
                <a:uFillTx/>
                <a:latin typeface="Times New Roman" charset="0"/>
                <a:ea typeface="MS PGothic"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207</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140549778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OS-05-Deut-185</a:t>
            </a:r>
          </a:p>
        </p:txBody>
      </p:sp>
      <p:sp>
        <p:nvSpPr>
          <p:cNvPr id="4" name="Slide Number Placeholder 3"/>
          <p:cNvSpPr>
            <a:spLocks noGrp="1"/>
          </p:cNvSpPr>
          <p:nvPr>
            <p:ph type="sldNum" sz="quarter" idx="5"/>
          </p:nvPr>
        </p:nvSpPr>
        <p:spPr/>
        <p:txBody>
          <a:bodyPr/>
          <a:lstStyle/>
          <a:p>
            <a:pPr>
              <a:defRPr/>
            </a:pPr>
            <a:fld id="{59D21A35-A712-4541-A2BD-D2FA6FA55EAB}" type="slidenum">
              <a:rPr lang="en-US" smtClean="0"/>
              <a:pPr>
                <a:defRPr/>
              </a:pPr>
              <a:t>208</a:t>
            </a:fld>
            <a:endParaRPr lang="en-US"/>
          </a:p>
        </p:txBody>
      </p:sp>
    </p:spTree>
    <p:extLst>
      <p:ext uri="{BB962C8B-B14F-4D97-AF65-F5344CB8AC3E}">
        <p14:creationId xmlns:p14="http://schemas.microsoft.com/office/powerpoint/2010/main" val="374754395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OS-05-Deut-186</a:t>
            </a:r>
          </a:p>
        </p:txBody>
      </p:sp>
      <p:sp>
        <p:nvSpPr>
          <p:cNvPr id="4" name="Slide Number Placeholder 3"/>
          <p:cNvSpPr>
            <a:spLocks noGrp="1"/>
          </p:cNvSpPr>
          <p:nvPr>
            <p:ph type="sldNum" sz="quarter" idx="5"/>
          </p:nvPr>
        </p:nvSpPr>
        <p:spPr/>
        <p:txBody>
          <a:bodyPr/>
          <a:lstStyle/>
          <a:p>
            <a:pPr>
              <a:defRPr/>
            </a:pPr>
            <a:fld id="{59D21A35-A712-4541-A2BD-D2FA6FA55EAB}" type="slidenum">
              <a:rPr lang="en-US" smtClean="0"/>
              <a:pPr>
                <a:defRPr/>
              </a:pPr>
              <a:t>209</a:t>
            </a:fld>
            <a:endParaRPr lang="en-US"/>
          </a:p>
        </p:txBody>
      </p:sp>
    </p:spTree>
    <p:extLst>
      <p:ext uri="{BB962C8B-B14F-4D97-AF65-F5344CB8AC3E}">
        <p14:creationId xmlns:p14="http://schemas.microsoft.com/office/powerpoint/2010/main" val="273529239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OS-05-Deut-187</a:t>
            </a:r>
          </a:p>
        </p:txBody>
      </p:sp>
      <p:sp>
        <p:nvSpPr>
          <p:cNvPr id="4" name="Slide Number Placeholder 3"/>
          <p:cNvSpPr>
            <a:spLocks noGrp="1"/>
          </p:cNvSpPr>
          <p:nvPr>
            <p:ph type="sldNum" sz="quarter" idx="5"/>
          </p:nvPr>
        </p:nvSpPr>
        <p:spPr/>
        <p:txBody>
          <a:bodyPr/>
          <a:lstStyle/>
          <a:p>
            <a:pPr>
              <a:defRPr/>
            </a:pPr>
            <a:fld id="{59D21A35-A712-4541-A2BD-D2FA6FA55EAB}" type="slidenum">
              <a:rPr lang="en-US" smtClean="0"/>
              <a:pPr>
                <a:defRPr/>
              </a:pPr>
              <a:t>210</a:t>
            </a:fld>
            <a:endParaRPr lang="en-US"/>
          </a:p>
        </p:txBody>
      </p:sp>
    </p:spTree>
    <p:extLst>
      <p:ext uri="{BB962C8B-B14F-4D97-AF65-F5344CB8AC3E}">
        <p14:creationId xmlns:p14="http://schemas.microsoft.com/office/powerpoint/2010/main" val="28415203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pitchFamily="-111" charset="-128"/>
                <a:cs typeface="Arial"/>
              </a:rPr>
              <a:t>同样的，人每天都在被消耗。这就是为什么我们需要空气，水，食物，休息等等。如果没有一个计划，你会一年不如一年。你同意吗？</a:t>
            </a:r>
            <a:endParaRPr lang="en-US" dirty="0">
              <a:latin typeface="Arial"/>
              <a:cs typeface="Arial"/>
            </a:endParaRPr>
          </a:p>
          <a:p>
            <a:endParaRPr lang="en-US" sz="1200"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The Second Law of Thermodynamics is a reality.</a:t>
            </a:r>
            <a:r>
              <a:rPr lang="en-SG" dirty="0">
                <a:effectLst/>
                <a:latin typeface="Arial" panose="020B0604020202020204" pitchFamily="34" charset="0"/>
                <a:cs typeface="Arial" panose="020B0604020202020204" pitchFamily="34" charset="0"/>
              </a:rPr>
              <a:t> </a:t>
            </a:r>
          </a:p>
          <a:p>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kern="1200" baseline="0" dirty="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229648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077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6127E53-496D-4347-B903-BE9C7DB5C40C}" type="slidenum">
              <a:rPr lang="en-US" sz="1200">
                <a:solidFill>
                  <a:srgbClr val="FFFFFF"/>
                </a:solidFill>
                <a:latin typeface="Calibri" charset="0"/>
              </a:rPr>
              <a:pPr eaLnBrk="1" hangingPunct="1"/>
              <a:t>214</a:t>
            </a:fld>
            <a:endParaRPr lang="en-US" sz="1200">
              <a:solidFill>
                <a:srgbClr val="FFFFFF"/>
              </a:solidFill>
              <a:latin typeface="Calibri" charset="0"/>
            </a:endParaRPr>
          </a:p>
        </p:txBody>
      </p:sp>
      <p:sp>
        <p:nvSpPr>
          <p:cNvPr id="16077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6077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kumimoji="1" lang="en-US" sz="1200" kern="1200" dirty="0">
                <a:solidFill>
                  <a:schemeClr val="tx1"/>
                </a:solidFill>
                <a:effectLst/>
                <a:latin typeface="Arial"/>
                <a:ea typeface="ＭＳ Ｐゴシック" pitchFamily="-112" charset="-128"/>
                <a:cs typeface="Arial"/>
              </a:rPr>
              <a:t>Repentance will bring restoration in a church: God wants our church to really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We also need to be involved in his work: missions, teaching, accountability groups, finances, etc. </a:t>
            </a:r>
          </a:p>
          <a:p>
            <a:pPr eaLnBrk="1" hangingPunct="1"/>
            <a:endParaRPr lang="en-SG" dirty="0">
              <a:latin typeface="Arial"/>
              <a:ea typeface="ＭＳ Ｐゴシック" charset="0"/>
              <a:cs typeface="Arial"/>
            </a:endParaRPr>
          </a:p>
          <a:p>
            <a:pPr eaLnBrk="1" hangingPunct="1"/>
            <a:r>
              <a:rPr lang="en-SG" dirty="0">
                <a:latin typeface="Arial"/>
                <a:ea typeface="ＭＳ Ｐゴシック" charset="0"/>
                <a:cs typeface="Arial"/>
              </a:rPr>
              <a:t>_______________</a:t>
            </a:r>
          </a:p>
          <a:p>
            <a:pPr eaLnBrk="1" hangingPunct="1"/>
            <a:endParaRPr lang="en-SG" dirty="0">
              <a:latin typeface="Arial"/>
              <a:ea typeface="ＭＳ Ｐゴシック" charset="0"/>
              <a:cs typeface="Arial"/>
            </a:endParaRPr>
          </a:p>
          <a:p>
            <a:pPr eaLnBrk="1" hangingPunct="1"/>
            <a:r>
              <a:rPr lang="en-SG" dirty="0">
                <a:latin typeface="Arial"/>
                <a:ea typeface="ＭＳ Ｐゴシック" charset="0"/>
                <a:cs typeface="Arial"/>
              </a:rPr>
              <a:t>OS-29-Joel-128</a:t>
            </a:r>
          </a:p>
          <a:p>
            <a:pPr eaLnBrk="1" hangingPunct="1"/>
            <a:r>
              <a:rPr lang="en-SG" dirty="0">
                <a:latin typeface="Arial"/>
                <a:ea typeface="ＭＳ Ｐゴシック" charset="0"/>
                <a:cs typeface="Arial"/>
              </a:rPr>
              <a:t>NS-13-1 Thess-111</a:t>
            </a:r>
          </a:p>
          <a:p>
            <a:pPr eaLnBrk="1" hangingPunct="1"/>
            <a:endParaRPr lang="en-US" dirty="0">
              <a:latin typeface="Arial"/>
              <a:ea typeface="ＭＳ Ｐゴシック" charset="0"/>
              <a:cs typeface="Arial"/>
            </a:endParaRPr>
          </a:p>
        </p:txBody>
      </p:sp>
    </p:spTree>
    <p:extLst>
      <p:ext uri="{BB962C8B-B14F-4D97-AF65-F5344CB8AC3E}">
        <p14:creationId xmlns:p14="http://schemas.microsoft.com/office/powerpoint/2010/main" val="367959725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3358161"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认识到神已经为你所做的。</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116194096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2898525"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在今天重新坚定你对祂的委身。</a:t>
            </a:r>
            <a:endParaRPr lang="en-US" dirty="0">
              <a:latin typeface="Arial"/>
              <a:cs typeface="Arial"/>
            </a:endParaRPr>
          </a:p>
        </p:txBody>
      </p:sp>
    </p:spTree>
    <p:extLst>
      <p:ext uri="{BB962C8B-B14F-4D97-AF65-F5344CB8AC3E}">
        <p14:creationId xmlns:p14="http://schemas.microsoft.com/office/powerpoint/2010/main" val="425655736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184667"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880099761"/>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endParaRPr lang="en-SG" sz="1200" b="0" i="0" u="none" strike="noStrike" kern="1200" baseline="0" dirty="0">
              <a:solidFill>
                <a:schemeClr val="tx1"/>
              </a:solidFill>
              <a:latin typeface="Times New Roman" pitchFamily="-112" charset="0"/>
              <a:ea typeface="ＭＳ Ｐゴシック" pitchFamily="-111" charset="-128"/>
            </a:endParaRPr>
          </a:p>
          <a:p>
            <a:pPr algn="l"/>
            <a:r>
              <a:rPr lang="en-US" altLang="zh-CN" b="0" i="0" dirty="0">
                <a:solidFill>
                  <a:srgbClr val="777A7B"/>
                </a:solidFill>
                <a:effectLst/>
                <a:highlight>
                  <a:srgbClr val="FFFFFF"/>
                </a:highlight>
                <a:latin typeface="Source Serif Pro" panose="02040603050405020204" pitchFamily="18" charset="0"/>
              </a:rPr>
              <a:t>9</a:t>
            </a:r>
            <a:r>
              <a:rPr lang="zh-CN" altLang="en-US" b="0" i="0" dirty="0">
                <a:solidFill>
                  <a:srgbClr val="121212"/>
                </a:solidFill>
                <a:effectLst/>
                <a:highlight>
                  <a:srgbClr val="FFFFFF"/>
                </a:highlight>
                <a:latin typeface="Source Serif Pro" panose="02040603050405020204" pitchFamily="18" charset="0"/>
              </a:rPr>
              <a:t> </a:t>
            </a:r>
            <a:r>
              <a:rPr lang="zh-CN" altLang="en-US" b="0" i="0" u="sng" dirty="0">
                <a:solidFill>
                  <a:srgbClr val="121212"/>
                </a:solidFill>
                <a:effectLst/>
                <a:highlight>
                  <a:srgbClr val="FFFFFF"/>
                </a:highlight>
                <a:latin typeface="Source Serif Pro" panose="02040603050405020204" pitchFamily="18" charset="0"/>
              </a:rPr>
              <a:t>摩西</a:t>
            </a:r>
            <a:r>
              <a:rPr lang="zh-CN" altLang="en-US" b="0" i="0" dirty="0">
                <a:solidFill>
                  <a:srgbClr val="121212"/>
                </a:solidFill>
                <a:effectLst/>
                <a:highlight>
                  <a:srgbClr val="FFFFFF"/>
                </a:highlight>
                <a:latin typeface="Source Serif Pro" panose="02040603050405020204" pitchFamily="18" charset="0"/>
              </a:rPr>
              <a:t>和祭司</a:t>
            </a:r>
            <a:r>
              <a:rPr lang="zh-CN" altLang="en-US" b="0" i="0" u="sng" dirty="0">
                <a:solidFill>
                  <a:srgbClr val="121212"/>
                </a:solidFill>
                <a:effectLst/>
                <a:highlight>
                  <a:srgbClr val="FFFFFF"/>
                </a:highlight>
                <a:latin typeface="Source Serif Pro" panose="02040603050405020204" pitchFamily="18" charset="0"/>
              </a:rPr>
              <a:t>利未</a:t>
            </a:r>
            <a:r>
              <a:rPr lang="zh-CN" altLang="en-US" b="0" i="0" dirty="0">
                <a:solidFill>
                  <a:srgbClr val="121212"/>
                </a:solidFill>
                <a:effectLst/>
                <a:highlight>
                  <a:srgbClr val="FFFFFF"/>
                </a:highlight>
                <a:latin typeface="Source Serif Pro" panose="02040603050405020204" pitchFamily="18" charset="0"/>
              </a:rPr>
              <a:t>人晓谕</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众人说：「</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啊，要默默静听。你今日成为耶和华－你　神的百姓了。 </a:t>
            </a:r>
            <a:r>
              <a:rPr lang="en-US" altLang="zh-CN" b="0" i="0" dirty="0">
                <a:solidFill>
                  <a:srgbClr val="777A7B"/>
                </a:solidFill>
                <a:effectLst/>
                <a:highlight>
                  <a:srgbClr val="FFFFFF"/>
                </a:highlight>
                <a:latin typeface="Source Serif Pro" panose="02040603050405020204" pitchFamily="18" charset="0"/>
              </a:rPr>
              <a:t>10</a:t>
            </a:r>
            <a:r>
              <a:rPr lang="zh-CN" altLang="en-US" b="0" i="0" dirty="0">
                <a:solidFill>
                  <a:srgbClr val="121212"/>
                </a:solidFill>
                <a:effectLst/>
                <a:highlight>
                  <a:srgbClr val="FFFFFF"/>
                </a:highlight>
                <a:latin typeface="Source Serif Pro" panose="02040603050405020204" pitchFamily="18" charset="0"/>
              </a:rPr>
              <a:t>所以要听从耶和华－你　神的话，遵行他的诫命律例，就是我今日所吩咐你的。」</a:t>
            </a:r>
          </a:p>
          <a:p>
            <a:pPr algn="l"/>
            <a:r>
              <a:rPr lang="zh-CN" altLang="en-US" b="1" i="0" dirty="0">
                <a:solidFill>
                  <a:srgbClr val="121212"/>
                </a:solidFill>
                <a:effectLst/>
                <a:highlight>
                  <a:srgbClr val="FFFFFF"/>
                </a:highlight>
                <a:latin typeface="Source Serif Pro" panose="02040603050405020204" pitchFamily="18" charset="0"/>
              </a:rPr>
              <a:t>违命必受咒诅</a:t>
            </a:r>
          </a:p>
          <a:p>
            <a:pPr algn="l"/>
            <a:r>
              <a:rPr lang="en-US" altLang="zh-CN" b="0" i="0" dirty="0">
                <a:solidFill>
                  <a:srgbClr val="777A7B"/>
                </a:solidFill>
                <a:effectLst/>
                <a:highlight>
                  <a:srgbClr val="FFFFFF"/>
                </a:highlight>
                <a:latin typeface="Source Serif Pro" panose="02040603050405020204" pitchFamily="18" charset="0"/>
              </a:rPr>
              <a:t>11</a:t>
            </a:r>
            <a:r>
              <a:rPr lang="zh-CN" altLang="en-US" b="0" i="0" dirty="0">
                <a:solidFill>
                  <a:srgbClr val="121212"/>
                </a:solidFill>
                <a:effectLst/>
                <a:highlight>
                  <a:srgbClr val="FFFFFF"/>
                </a:highlight>
                <a:latin typeface="Source Serif Pro" panose="02040603050405020204" pitchFamily="18" charset="0"/>
              </a:rPr>
              <a:t>当日，</a:t>
            </a:r>
            <a:r>
              <a:rPr lang="zh-CN" altLang="en-US" b="0" i="0" u="sng" dirty="0">
                <a:solidFill>
                  <a:srgbClr val="121212"/>
                </a:solidFill>
                <a:effectLst/>
                <a:highlight>
                  <a:srgbClr val="FFFFFF"/>
                </a:highlight>
                <a:latin typeface="Source Serif Pro" panose="02040603050405020204" pitchFamily="18" charset="0"/>
              </a:rPr>
              <a:t>摩西</a:t>
            </a:r>
            <a:r>
              <a:rPr lang="zh-CN" altLang="en-US" b="0" i="0" dirty="0">
                <a:solidFill>
                  <a:srgbClr val="121212"/>
                </a:solidFill>
                <a:effectLst/>
                <a:highlight>
                  <a:srgbClr val="FFFFFF"/>
                </a:highlight>
                <a:latin typeface="Source Serif Pro" panose="02040603050405020204" pitchFamily="18" charset="0"/>
              </a:rPr>
              <a:t>嘱咐百姓说： </a:t>
            </a:r>
            <a:r>
              <a:rPr lang="en-US" altLang="zh-CN" b="0" i="0" dirty="0">
                <a:solidFill>
                  <a:srgbClr val="777A7B"/>
                </a:solidFill>
                <a:effectLst/>
                <a:highlight>
                  <a:srgbClr val="FFFFFF"/>
                </a:highlight>
                <a:latin typeface="Source Serif Pro" panose="02040603050405020204" pitchFamily="18" charset="0"/>
              </a:rPr>
              <a:t>12</a:t>
            </a:r>
            <a:r>
              <a:rPr lang="zh-CN" altLang="en-US" b="0" i="0" dirty="0">
                <a:solidFill>
                  <a:srgbClr val="121212"/>
                </a:solidFill>
                <a:effectLst/>
                <a:highlight>
                  <a:srgbClr val="FFFFFF"/>
                </a:highlight>
                <a:latin typeface="Source Serif Pro" panose="02040603050405020204" pitchFamily="18" charset="0"/>
              </a:rPr>
              <a:t>「你们过了</a:t>
            </a:r>
            <a:r>
              <a:rPr lang="zh-CN" altLang="en-US" b="0" i="0" u="sng" dirty="0">
                <a:solidFill>
                  <a:srgbClr val="121212"/>
                </a:solidFill>
                <a:effectLst/>
                <a:highlight>
                  <a:srgbClr val="FFFFFF"/>
                </a:highlight>
                <a:latin typeface="Source Serif Pro" panose="02040603050405020204" pitchFamily="18" charset="0"/>
              </a:rPr>
              <a:t>约旦河</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西缅</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利未</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犹大</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以萨迦</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约瑟</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便雅悯</a:t>
            </a:r>
            <a:r>
              <a:rPr lang="zh-CN" altLang="en-US" b="0" i="0" dirty="0">
                <a:solidFill>
                  <a:srgbClr val="121212"/>
                </a:solidFill>
                <a:effectLst/>
                <a:highlight>
                  <a:srgbClr val="FFFFFF"/>
                </a:highlight>
                <a:latin typeface="Source Serif Pro" panose="02040603050405020204" pitchFamily="18" charset="0"/>
              </a:rPr>
              <a:t>六个支派的人都要站在</a:t>
            </a:r>
            <a:r>
              <a:rPr lang="zh-CN" altLang="en-US" b="0" i="0" u="sng" dirty="0">
                <a:solidFill>
                  <a:srgbClr val="121212"/>
                </a:solidFill>
                <a:effectLst/>
                <a:highlight>
                  <a:srgbClr val="FFFFFF"/>
                </a:highlight>
                <a:latin typeface="Source Serif Pro" panose="02040603050405020204" pitchFamily="18" charset="0"/>
              </a:rPr>
              <a:t>基利心山</a:t>
            </a:r>
            <a:r>
              <a:rPr lang="zh-CN" altLang="en-US" b="0" i="0" dirty="0">
                <a:solidFill>
                  <a:srgbClr val="121212"/>
                </a:solidFill>
                <a:effectLst/>
                <a:highlight>
                  <a:srgbClr val="FFFFFF"/>
                </a:highlight>
                <a:latin typeface="Source Serif Pro" panose="02040603050405020204" pitchFamily="18" charset="0"/>
              </a:rPr>
              <a:t>上为百姓祝福。 </a:t>
            </a:r>
            <a:r>
              <a:rPr lang="en-US" altLang="zh-CN" b="0" i="0" dirty="0">
                <a:solidFill>
                  <a:srgbClr val="777A7B"/>
                </a:solidFill>
                <a:effectLst/>
                <a:highlight>
                  <a:srgbClr val="FFFFFF"/>
                </a:highlight>
                <a:latin typeface="Source Serif Pro" panose="02040603050405020204" pitchFamily="18" charset="0"/>
              </a:rPr>
              <a:t>13</a:t>
            </a:r>
            <a:r>
              <a:rPr lang="zh-CN" altLang="en-US" b="0" i="0" u="sng" dirty="0">
                <a:solidFill>
                  <a:srgbClr val="121212"/>
                </a:solidFill>
                <a:effectLst/>
                <a:highlight>
                  <a:srgbClr val="FFFFFF"/>
                </a:highlight>
                <a:latin typeface="Source Serif Pro" panose="02040603050405020204" pitchFamily="18" charset="0"/>
              </a:rPr>
              <a:t>吕便</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迦得</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亚设</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西布伦</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但</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拿弗他利</a:t>
            </a:r>
            <a:r>
              <a:rPr lang="zh-CN" altLang="en-US" b="0" i="0" dirty="0">
                <a:solidFill>
                  <a:srgbClr val="121212"/>
                </a:solidFill>
                <a:effectLst/>
                <a:highlight>
                  <a:srgbClr val="FFFFFF"/>
                </a:highlight>
                <a:latin typeface="Source Serif Pro" panose="02040603050405020204" pitchFamily="18" charset="0"/>
              </a:rPr>
              <a:t>六个支派的人都要站在</a:t>
            </a:r>
            <a:r>
              <a:rPr lang="zh-CN" altLang="en-US" b="0" i="0" u="sng" dirty="0">
                <a:solidFill>
                  <a:srgbClr val="121212"/>
                </a:solidFill>
                <a:effectLst/>
                <a:highlight>
                  <a:srgbClr val="FFFFFF"/>
                </a:highlight>
                <a:latin typeface="Source Serif Pro" panose="02040603050405020204" pitchFamily="18" charset="0"/>
              </a:rPr>
              <a:t>以巴路山</a:t>
            </a:r>
            <a:r>
              <a:rPr lang="zh-CN" altLang="en-US" b="0" i="0" dirty="0">
                <a:solidFill>
                  <a:srgbClr val="121212"/>
                </a:solidFill>
                <a:effectLst/>
                <a:highlight>
                  <a:srgbClr val="FFFFFF"/>
                </a:highlight>
                <a:latin typeface="Source Serif Pro" panose="02040603050405020204" pitchFamily="18" charset="0"/>
              </a:rPr>
              <a:t>上宣布咒诅。</a:t>
            </a:r>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2424427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normAutofit lnSpcReduction="10000"/>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r>
              <a:rPr lang="en-US" altLang="zh-CN" b="0" i="0" dirty="0">
                <a:solidFill>
                  <a:srgbClr val="777A7B"/>
                </a:solidFill>
                <a:effectLst/>
                <a:highlight>
                  <a:srgbClr val="FFFFFF"/>
                </a:highlight>
                <a:latin typeface="Source Serif Pro" panose="02040603050405020204" pitchFamily="18" charset="0"/>
              </a:rPr>
              <a:t>11</a:t>
            </a:r>
            <a:r>
              <a:rPr lang="zh-CN" altLang="en-US" b="0" i="0" dirty="0">
                <a:solidFill>
                  <a:srgbClr val="121212"/>
                </a:solidFill>
                <a:effectLst/>
                <a:highlight>
                  <a:srgbClr val="FFFFFF"/>
                </a:highlight>
                <a:latin typeface="Source Serif Pro" panose="02040603050405020204" pitchFamily="18" charset="0"/>
              </a:rPr>
              <a:t>当日，</a:t>
            </a:r>
            <a:r>
              <a:rPr lang="zh-CN" altLang="en-US" b="0" i="0" u="sng" dirty="0">
                <a:solidFill>
                  <a:srgbClr val="121212"/>
                </a:solidFill>
                <a:effectLst/>
                <a:highlight>
                  <a:srgbClr val="FFFFFF"/>
                </a:highlight>
                <a:latin typeface="Source Serif Pro" panose="02040603050405020204" pitchFamily="18" charset="0"/>
              </a:rPr>
              <a:t>摩西</a:t>
            </a:r>
            <a:r>
              <a:rPr lang="zh-CN" altLang="en-US" b="0" i="0" dirty="0">
                <a:solidFill>
                  <a:srgbClr val="121212"/>
                </a:solidFill>
                <a:effectLst/>
                <a:highlight>
                  <a:srgbClr val="FFFFFF"/>
                </a:highlight>
                <a:latin typeface="Source Serif Pro" panose="02040603050405020204" pitchFamily="18" charset="0"/>
              </a:rPr>
              <a:t>嘱咐百姓说： </a:t>
            </a:r>
            <a:r>
              <a:rPr lang="en-US" altLang="zh-CN" b="0" i="0" dirty="0">
                <a:solidFill>
                  <a:srgbClr val="777A7B"/>
                </a:solidFill>
                <a:effectLst/>
                <a:highlight>
                  <a:srgbClr val="FFFFFF"/>
                </a:highlight>
                <a:latin typeface="Source Serif Pro" panose="02040603050405020204" pitchFamily="18" charset="0"/>
              </a:rPr>
              <a:t>12</a:t>
            </a:r>
            <a:r>
              <a:rPr lang="zh-CN" altLang="en-US" b="0" i="0" dirty="0">
                <a:solidFill>
                  <a:srgbClr val="121212"/>
                </a:solidFill>
                <a:effectLst/>
                <a:highlight>
                  <a:srgbClr val="FFFFFF"/>
                </a:highlight>
                <a:latin typeface="Source Serif Pro" panose="02040603050405020204" pitchFamily="18" charset="0"/>
              </a:rPr>
              <a:t>「你们过了</a:t>
            </a:r>
            <a:r>
              <a:rPr lang="zh-CN" altLang="en-US" b="0" i="0" u="sng" dirty="0">
                <a:solidFill>
                  <a:srgbClr val="121212"/>
                </a:solidFill>
                <a:effectLst/>
                <a:highlight>
                  <a:srgbClr val="FFFFFF"/>
                </a:highlight>
                <a:latin typeface="Source Serif Pro" panose="02040603050405020204" pitchFamily="18" charset="0"/>
              </a:rPr>
              <a:t>约旦河</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西缅</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利未</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犹大</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以萨迦</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约瑟</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便雅悯</a:t>
            </a:r>
            <a:r>
              <a:rPr lang="zh-CN" altLang="en-US" b="0" i="0" dirty="0">
                <a:solidFill>
                  <a:srgbClr val="121212"/>
                </a:solidFill>
                <a:effectLst/>
                <a:highlight>
                  <a:srgbClr val="FFFFFF"/>
                </a:highlight>
                <a:latin typeface="Source Serif Pro" panose="02040603050405020204" pitchFamily="18" charset="0"/>
              </a:rPr>
              <a:t>六个支派的人都要站在</a:t>
            </a:r>
            <a:r>
              <a:rPr lang="zh-CN" altLang="en-US" b="0" i="0" u="sng" dirty="0">
                <a:solidFill>
                  <a:srgbClr val="121212"/>
                </a:solidFill>
                <a:effectLst/>
                <a:highlight>
                  <a:srgbClr val="FFFFFF"/>
                </a:highlight>
                <a:latin typeface="Source Serif Pro" panose="02040603050405020204" pitchFamily="18" charset="0"/>
              </a:rPr>
              <a:t>基利心山</a:t>
            </a:r>
            <a:r>
              <a:rPr lang="zh-CN" altLang="en-US" b="0" i="0" dirty="0">
                <a:solidFill>
                  <a:srgbClr val="121212"/>
                </a:solidFill>
                <a:effectLst/>
                <a:highlight>
                  <a:srgbClr val="FFFFFF"/>
                </a:highlight>
                <a:latin typeface="Source Serif Pro" panose="02040603050405020204" pitchFamily="18" charset="0"/>
              </a:rPr>
              <a:t>上为百姓祝福。 </a:t>
            </a:r>
            <a:r>
              <a:rPr lang="en-US" altLang="zh-CN" b="0" i="0" dirty="0">
                <a:solidFill>
                  <a:srgbClr val="777A7B"/>
                </a:solidFill>
                <a:effectLst/>
                <a:highlight>
                  <a:srgbClr val="FFFFFF"/>
                </a:highlight>
                <a:latin typeface="Source Serif Pro" panose="02040603050405020204" pitchFamily="18" charset="0"/>
              </a:rPr>
              <a:t>13</a:t>
            </a:r>
            <a:r>
              <a:rPr lang="zh-CN" altLang="en-US" b="0" i="0" u="sng" dirty="0">
                <a:solidFill>
                  <a:srgbClr val="121212"/>
                </a:solidFill>
                <a:effectLst/>
                <a:highlight>
                  <a:srgbClr val="FFFFFF"/>
                </a:highlight>
                <a:latin typeface="Source Serif Pro" panose="02040603050405020204" pitchFamily="18" charset="0"/>
              </a:rPr>
              <a:t>吕便</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迦得</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亚设</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西布伦</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但</a:t>
            </a:r>
            <a:r>
              <a:rPr lang="zh-CN" altLang="en-US" b="0" i="0" dirty="0">
                <a:solidFill>
                  <a:srgbClr val="121212"/>
                </a:solidFill>
                <a:effectLst/>
                <a:highlight>
                  <a:srgbClr val="FFFFFF"/>
                </a:highlight>
                <a:latin typeface="Source Serif Pro" panose="02040603050405020204" pitchFamily="18" charset="0"/>
              </a:rPr>
              <a:t>、</a:t>
            </a:r>
            <a:r>
              <a:rPr lang="zh-CN" altLang="en-US" b="0" i="0" u="sng" dirty="0">
                <a:solidFill>
                  <a:srgbClr val="121212"/>
                </a:solidFill>
                <a:effectLst/>
                <a:highlight>
                  <a:srgbClr val="FFFFFF"/>
                </a:highlight>
                <a:latin typeface="Source Serif Pro" panose="02040603050405020204" pitchFamily="18" charset="0"/>
              </a:rPr>
              <a:t>拿弗他利</a:t>
            </a:r>
            <a:r>
              <a:rPr lang="zh-CN" altLang="en-US" b="0" i="0" dirty="0">
                <a:solidFill>
                  <a:srgbClr val="121212"/>
                </a:solidFill>
                <a:effectLst/>
                <a:highlight>
                  <a:srgbClr val="FFFFFF"/>
                </a:highlight>
                <a:latin typeface="Source Serif Pro" panose="02040603050405020204" pitchFamily="18" charset="0"/>
              </a:rPr>
              <a:t>六个支派的人都要站在</a:t>
            </a:r>
            <a:r>
              <a:rPr lang="zh-CN" altLang="en-US" b="0" i="0" u="sng" dirty="0">
                <a:solidFill>
                  <a:srgbClr val="121212"/>
                </a:solidFill>
                <a:effectLst/>
                <a:highlight>
                  <a:srgbClr val="FFFFFF"/>
                </a:highlight>
                <a:latin typeface="Source Serif Pro" panose="02040603050405020204" pitchFamily="18" charset="0"/>
              </a:rPr>
              <a:t>以巴路山</a:t>
            </a:r>
            <a:r>
              <a:rPr lang="zh-CN" altLang="en-US" b="0" i="0" dirty="0">
                <a:solidFill>
                  <a:srgbClr val="121212"/>
                </a:solidFill>
                <a:effectLst/>
                <a:highlight>
                  <a:srgbClr val="FFFFFF"/>
                </a:highlight>
                <a:latin typeface="Source Serif Pro" panose="02040603050405020204" pitchFamily="18" charset="0"/>
              </a:rPr>
              <a:t>上宣布咒诅。</a:t>
            </a:r>
            <a:r>
              <a:rPr lang="zh-CN" altLang="en-US" dirty="0"/>
              <a:t>（申命记</a:t>
            </a:r>
            <a:r>
              <a:rPr lang="en-US" altLang="zh-CN" dirty="0"/>
              <a:t>27:11-13</a:t>
            </a:r>
            <a:r>
              <a:rPr lang="zh-CN" altLang="en-US" dirty="0"/>
              <a:t>）</a:t>
            </a:r>
          </a:p>
          <a:p>
            <a:r>
              <a:rPr lang="zh-CN" altLang="en-US" dirty="0"/>
              <a:t>“约书亚记 </a:t>
            </a:r>
            <a:r>
              <a:rPr lang="en-US" altLang="zh-CN" dirty="0"/>
              <a:t>8:33 </a:t>
            </a:r>
            <a:r>
              <a:rPr lang="en-US" altLang="zh-CN" b="0" i="0" dirty="0">
                <a:solidFill>
                  <a:srgbClr val="777A7B"/>
                </a:solidFill>
                <a:effectLst/>
                <a:highlight>
                  <a:srgbClr val="FFFFFF"/>
                </a:highlight>
                <a:latin typeface="Source Serif Pro" panose="02040603050405020204" pitchFamily="18" charset="0"/>
              </a:rPr>
              <a:t>33</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众人，无论是本地人、是寄居的，和长老、官长，并审判官，都站在</a:t>
            </a:r>
            <a:r>
              <a:rPr lang="zh-CN" altLang="en-US" b="0" i="1" u="none" strike="noStrike" dirty="0">
                <a:solidFill>
                  <a:srgbClr val="121212"/>
                </a:solidFill>
                <a:effectLst/>
                <a:highlight>
                  <a:srgbClr val="FFFFFF"/>
                </a:highlight>
                <a:latin typeface="Source Serif Pro" panose="02040603050405020204" pitchFamily="18" charset="0"/>
              </a:rPr>
              <a:t>约</a:t>
            </a:r>
            <a:r>
              <a:rPr lang="zh-CN" altLang="en-US" b="0" i="0" dirty="0">
                <a:solidFill>
                  <a:srgbClr val="121212"/>
                </a:solidFill>
                <a:effectLst/>
                <a:highlight>
                  <a:srgbClr val="FFFFFF"/>
                </a:highlight>
                <a:latin typeface="Source Serif Pro" panose="02040603050405020204" pitchFamily="18" charset="0"/>
              </a:rPr>
              <a:t>柜两旁，在抬耶和华约柜的祭司</a:t>
            </a:r>
            <a:r>
              <a:rPr lang="zh-CN" altLang="en-US" b="0" i="0" u="sng" dirty="0">
                <a:solidFill>
                  <a:srgbClr val="121212"/>
                </a:solidFill>
                <a:effectLst/>
                <a:highlight>
                  <a:srgbClr val="FFFFFF"/>
                </a:highlight>
                <a:latin typeface="Source Serif Pro" panose="02040603050405020204" pitchFamily="18" charset="0"/>
              </a:rPr>
              <a:t>利未</a:t>
            </a:r>
            <a:r>
              <a:rPr lang="zh-CN" altLang="en-US" b="0" i="0" dirty="0">
                <a:solidFill>
                  <a:srgbClr val="121212"/>
                </a:solidFill>
                <a:effectLst/>
                <a:highlight>
                  <a:srgbClr val="FFFFFF"/>
                </a:highlight>
                <a:latin typeface="Source Serif Pro" panose="02040603050405020204" pitchFamily="18" charset="0"/>
              </a:rPr>
              <a:t>人面前，一半对着</a:t>
            </a:r>
            <a:r>
              <a:rPr lang="zh-CN" altLang="en-US" b="0" i="0" u="sng" dirty="0">
                <a:solidFill>
                  <a:srgbClr val="121212"/>
                </a:solidFill>
                <a:effectLst/>
                <a:highlight>
                  <a:srgbClr val="FFFFFF"/>
                </a:highlight>
                <a:latin typeface="Source Serif Pro" panose="02040603050405020204" pitchFamily="18" charset="0"/>
              </a:rPr>
              <a:t>基利心山</a:t>
            </a:r>
            <a:r>
              <a:rPr lang="zh-CN" altLang="en-US" b="0" i="0" dirty="0">
                <a:solidFill>
                  <a:srgbClr val="121212"/>
                </a:solidFill>
                <a:effectLst/>
                <a:highlight>
                  <a:srgbClr val="FFFFFF"/>
                </a:highlight>
                <a:latin typeface="Source Serif Pro" panose="02040603050405020204" pitchFamily="18" charset="0"/>
              </a:rPr>
              <a:t>，一半对着</a:t>
            </a:r>
            <a:r>
              <a:rPr lang="zh-CN" altLang="en-US" b="0" i="0" u="sng" dirty="0">
                <a:solidFill>
                  <a:srgbClr val="121212"/>
                </a:solidFill>
                <a:effectLst/>
                <a:highlight>
                  <a:srgbClr val="FFFFFF"/>
                </a:highlight>
                <a:latin typeface="Source Serif Pro" panose="02040603050405020204" pitchFamily="18" charset="0"/>
              </a:rPr>
              <a:t>以巴路山</a:t>
            </a:r>
            <a:r>
              <a:rPr lang="zh-CN" altLang="en-US" b="0" i="0" dirty="0">
                <a:solidFill>
                  <a:srgbClr val="121212"/>
                </a:solidFill>
                <a:effectLst/>
                <a:highlight>
                  <a:srgbClr val="FFFFFF"/>
                </a:highlight>
                <a:latin typeface="Source Serif Pro" panose="02040603050405020204" pitchFamily="18" charset="0"/>
              </a:rPr>
              <a:t>，为</a:t>
            </a:r>
            <a:r>
              <a:rPr lang="zh-CN" altLang="en-US" b="0" i="0" u="sng" dirty="0">
                <a:solidFill>
                  <a:srgbClr val="121212"/>
                </a:solidFill>
                <a:effectLst/>
                <a:highlight>
                  <a:srgbClr val="FFFFFF"/>
                </a:highlight>
                <a:latin typeface="Source Serif Pro" panose="02040603050405020204" pitchFamily="18" charset="0"/>
              </a:rPr>
              <a:t>以色列</a:t>
            </a:r>
            <a:r>
              <a:rPr lang="zh-CN" altLang="en-US" b="0" i="0" dirty="0">
                <a:solidFill>
                  <a:srgbClr val="121212"/>
                </a:solidFill>
                <a:effectLst/>
                <a:highlight>
                  <a:srgbClr val="FFFFFF"/>
                </a:highlight>
                <a:latin typeface="Source Serif Pro" panose="02040603050405020204" pitchFamily="18" charset="0"/>
              </a:rPr>
              <a:t>民祝福，正如耶和华仆人</a:t>
            </a:r>
            <a:r>
              <a:rPr lang="zh-CN" altLang="en-US" b="0" i="0" u="sng" dirty="0">
                <a:solidFill>
                  <a:srgbClr val="121212"/>
                </a:solidFill>
                <a:effectLst/>
                <a:highlight>
                  <a:srgbClr val="FFFFFF"/>
                </a:highlight>
                <a:latin typeface="Source Serif Pro" panose="02040603050405020204" pitchFamily="18" charset="0"/>
              </a:rPr>
              <a:t>摩西</a:t>
            </a:r>
            <a:r>
              <a:rPr lang="zh-CN" altLang="en-US" b="0" i="0" dirty="0">
                <a:solidFill>
                  <a:srgbClr val="121212"/>
                </a:solidFill>
                <a:effectLst/>
                <a:highlight>
                  <a:srgbClr val="FFFFFF"/>
                </a:highlight>
                <a:latin typeface="Source Serif Pro" panose="02040603050405020204" pitchFamily="18" charset="0"/>
              </a:rPr>
              <a:t>先前所吩咐的。</a:t>
            </a:r>
            <a:endParaRPr lang="zh-CN" altLang="en-US" dirty="0"/>
          </a:p>
          <a:p>
            <a:endParaRPr lang="en-US" dirty="0"/>
          </a:p>
        </p:txBody>
      </p:sp>
    </p:spTree>
    <p:extLst>
      <p:ext uri="{BB962C8B-B14F-4D97-AF65-F5344CB8AC3E}">
        <p14:creationId xmlns:p14="http://schemas.microsoft.com/office/powerpoint/2010/main" val="187882869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OS-05-Deut-202</a:t>
            </a:r>
          </a:p>
          <a:p>
            <a:r>
              <a:rPr lang="en-US" dirty="0"/>
              <a:t>OS-11-1Kings-39</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53905E1-2D3C-D54A-9765-C642E14B71EC}" type="slidenum">
              <a:rPr kumimoji="0" lang="en-US" sz="1200" b="0" i="0" u="none" strike="noStrike" kern="1200" cap="none" spc="0" normalizeH="0" baseline="0" noProof="0" smtClean="0">
                <a:ln>
                  <a:noFill/>
                </a:ln>
                <a:solidFill>
                  <a:srgbClr val="000000"/>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60693225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CEDA2307-67D3-E241-94EC-3EA4D3090C37}"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227</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xfrm>
            <a:off x="914400" y="4343400"/>
            <a:ext cx="5029200" cy="860107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ormAutofit fontScale="92500" lnSpcReduction="10000"/>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OS-05-Deut-203</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OS-11-1Kings-40</a:t>
            </a:r>
            <a:endParaRPr lang="en-US" altLang="zh-CN" sz="31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endParaRPr lang="en-US" altLang="zh-CN" sz="31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r>
              <a:rPr lang="en-US" altLang="zh-CN" sz="3100" b="0" dirty="0">
                <a:solidFill>
                  <a:srgbClr val="FFFF00"/>
                </a:solidFill>
                <a:latin typeface="Arial" panose="020B0604020202020204" pitchFamily="34" charset="0"/>
                <a:ea typeface="SimSun" charset="0"/>
                <a:cs typeface="Arial" panose="020B0604020202020204" pitchFamily="34" charset="0"/>
              </a:rPr>
              <a:t>Jeremiah’s prophecy and Lamentations record his eyewitness account of Babylon’s siege and destruction of Jerusalem for the nation’s sin, the Holy Spirit moved him to record an historical compilation which provides the context and justification for God’s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endParaRPr lang="en-US" sz="31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r>
              <a:rPr lang="zh-CN" altLang="en-US" b="0" dirty="0">
                <a:latin typeface="Arial" panose="020B0604020202020204" pitchFamily="34" charset="0"/>
                <a:ea typeface="MS PGothic" charset="0"/>
                <a:cs typeface="Arial" panose="020B0604020202020204" pitchFamily="34" charset="0"/>
              </a:rPr>
              <a:t>耶利米的预言和哀歌记录了他亲眼目睹的巴比伦围攻和摧毁耶路撒冷的过程，因为这个国家犯了罪，圣灵感动他记录了历史资料汇编，为上帝对这两个国家的审判提供了背景和理由。领导人和人民因不敬虔和拜偶像而犯罪，上帝按照</a:t>
            </a:r>
            <a:r>
              <a:rPr lang="en-US" altLang="zh-CN" b="0" dirty="0">
                <a:latin typeface="Arial" panose="020B0604020202020204" pitchFamily="34" charset="0"/>
                <a:ea typeface="MS PGothic" charset="0"/>
                <a:cs typeface="Arial" panose="020B0604020202020204" pitchFamily="34" charset="0"/>
              </a:rPr>
              <a:t>《</a:t>
            </a:r>
            <a:r>
              <a:rPr lang="zh-CN" altLang="en-US" b="0" dirty="0">
                <a:latin typeface="Arial" panose="020B0604020202020204" pitchFamily="34" charset="0"/>
                <a:ea typeface="MS PGothic" charset="0"/>
                <a:cs typeface="Arial" panose="020B0604020202020204" pitchFamily="34" charset="0"/>
              </a:rPr>
              <a:t>申命记</a:t>
            </a:r>
            <a:r>
              <a:rPr lang="en-US" altLang="zh-CN" b="0" dirty="0">
                <a:latin typeface="Arial" panose="020B0604020202020204" pitchFamily="34" charset="0"/>
                <a:ea typeface="MS PGothic" charset="0"/>
                <a:cs typeface="Arial" panose="020B0604020202020204" pitchFamily="34" charset="0"/>
              </a:rPr>
              <a:t>》</a:t>
            </a:r>
            <a:r>
              <a:rPr lang="zh-CN" altLang="en-US" b="0" dirty="0">
                <a:latin typeface="Arial" panose="020B0604020202020204" pitchFamily="34" charset="0"/>
                <a:ea typeface="MS PGothic" charset="0"/>
                <a:cs typeface="Arial" panose="020B0604020202020204" pitchFamily="34" charset="0"/>
              </a:rPr>
              <a:t>第 </a:t>
            </a:r>
            <a:r>
              <a:rPr lang="en-US" altLang="zh-CN" b="0" dirty="0">
                <a:latin typeface="Arial" panose="020B0604020202020204" pitchFamily="34" charset="0"/>
                <a:ea typeface="MS PGothic" charset="0"/>
                <a:cs typeface="Arial" panose="020B0604020202020204" pitchFamily="34" charset="0"/>
              </a:rPr>
              <a:t>28 </a:t>
            </a:r>
            <a:r>
              <a:rPr lang="zh-CN" altLang="en-US" b="0" dirty="0">
                <a:latin typeface="Arial" panose="020B0604020202020204" pitchFamily="34" charset="0"/>
                <a:ea typeface="MS PGothic" charset="0"/>
                <a:cs typeface="Arial" panose="020B0604020202020204" pitchFamily="34" charset="0"/>
              </a:rPr>
              <a:t>章的诅咒，让人民承担了他们顺从的后果。</a:t>
            </a:r>
          </a:p>
          <a:p>
            <a:pPr eaLnBrk="1" hangingPunct="1">
              <a:lnSpc>
                <a:spcPct val="90000"/>
              </a:lnSpc>
              <a:spcBef>
                <a:spcPct val="20000"/>
              </a:spcBef>
              <a:buFont typeface="Wingdings" charset="0"/>
              <a:buNone/>
            </a:pPr>
            <a:endParaRPr lang="en-US" b="0" dirty="0">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1323395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992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1BDEC-CC44-DB44-A29E-377EB12BC64C}" type="slidenum">
              <a:rPr lang="en-US" sz="1200">
                <a:solidFill>
                  <a:srgbClr val="FFFFFF"/>
                </a:solidFill>
                <a:latin typeface="Calibri" charset="0"/>
              </a:rPr>
              <a:pPr eaLnBrk="1" hangingPunct="1"/>
              <a:t>228</a:t>
            </a:fld>
            <a:endParaRPr lang="en-US" sz="1200">
              <a:solidFill>
                <a:srgbClr val="FFFFFF"/>
              </a:solidFill>
              <a:latin typeface="Calibri" charset="0"/>
            </a:endParaRPr>
          </a:p>
        </p:txBody>
      </p:sp>
      <p:sp>
        <p:nvSpPr>
          <p:cNvPr id="20992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0992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9854956"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normAutofit/>
          </a:bodyPr>
          <a:lstStyle/>
          <a:p>
            <a:r>
              <a:rPr lang="zh-CN" altLang="en-US" sz="1200" kern="1200" dirty="0">
                <a:solidFill>
                  <a:schemeClr val="tx1"/>
                </a:solidFill>
                <a:effectLst/>
                <a:latin typeface="Arial"/>
                <a:ea typeface="ＭＳ Ｐゴシック" pitchFamily="-111" charset="-128"/>
                <a:cs typeface="Arial"/>
              </a:rPr>
              <a:t>同样的，人每天都在被消耗。这就是为什么我们需要空气，水，食物，休息等等。如果没有一个计划，你会一年不如一年。你同意吗？</a:t>
            </a:r>
            <a:endParaRPr lang="en-US" dirty="0">
              <a:latin typeface="Arial"/>
              <a:cs typeface="Arial"/>
            </a:endParaRPr>
          </a:p>
        </p:txBody>
      </p:sp>
    </p:spTree>
    <p:extLst>
      <p:ext uri="{BB962C8B-B14F-4D97-AF65-F5344CB8AC3E}">
        <p14:creationId xmlns:p14="http://schemas.microsoft.com/office/powerpoint/2010/main" val="350327315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197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F3DE963-B3FC-DE44-826D-B1D32061DD3E}" type="slidenum">
              <a:rPr lang="en-US" sz="1200">
                <a:solidFill>
                  <a:srgbClr val="FFFFFF"/>
                </a:solidFill>
                <a:latin typeface="Calibri" charset="0"/>
              </a:rPr>
              <a:pPr eaLnBrk="1" hangingPunct="1"/>
              <a:t>229</a:t>
            </a:fld>
            <a:endParaRPr lang="en-US" sz="1200">
              <a:solidFill>
                <a:srgbClr val="FFFFFF"/>
              </a:solidFill>
              <a:latin typeface="Calibri" charset="0"/>
            </a:endParaRPr>
          </a:p>
        </p:txBody>
      </p:sp>
      <p:sp>
        <p:nvSpPr>
          <p:cNvPr id="21197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1197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normAutofit fontScale="25000" lnSpcReduction="20000"/>
          </a:bodyPr>
          <a:lstStyle/>
          <a:p>
            <a:endParaRPr lang="en-US" dirty="0">
              <a:latin typeface="Arial"/>
              <a:cs typeface="Arial"/>
            </a:endParaRPr>
          </a:p>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SG" sz="1200" b="0" i="0" u="none" strike="noStrike" kern="1200" baseline="0" dirty="0">
                <a:solidFill>
                  <a:schemeClr val="tx1"/>
                </a:solidFill>
                <a:latin typeface="Arial"/>
                <a:ea typeface="ＭＳ Ｐゴシック" pitchFamily="-111" charset="-128"/>
                <a:cs typeface="Arial"/>
              </a:rPr>
              <a:t>SECRET THINGS:</a:t>
            </a:r>
          </a:p>
          <a:p>
            <a:r>
              <a:rPr lang="en-US" dirty="0">
                <a:latin typeface="Arial"/>
                <a:cs typeface="Arial"/>
              </a:rPr>
              <a:t>Why</a:t>
            </a:r>
            <a:r>
              <a:rPr lang="en-US" baseline="0" dirty="0">
                <a:latin typeface="Arial"/>
                <a:cs typeface="Arial"/>
              </a:rPr>
              <a:t> godless people live so long with so much money (Pss. 37, 73)</a:t>
            </a:r>
          </a:p>
          <a:p>
            <a:r>
              <a:rPr lang="en-US" baseline="0" dirty="0">
                <a:latin typeface="Arial"/>
                <a:cs typeface="Arial"/>
              </a:rPr>
              <a:t>Why hundreds of millions of mothers kill their own children in the womb which totally defies their maternal instincts</a:t>
            </a:r>
          </a:p>
          <a:p>
            <a:r>
              <a:rPr lang="en-US" baseline="0" dirty="0">
                <a:latin typeface="Arial"/>
                <a:cs typeface="Arial"/>
              </a:rPr>
              <a:t>Why the ones most calling for tolerance are the least tolerant</a:t>
            </a:r>
          </a:p>
          <a:p>
            <a:r>
              <a:rPr lang="en-US" dirty="0">
                <a:latin typeface="Arial"/>
                <a:cs typeface="Arial"/>
              </a:rPr>
              <a:t>Why God would cause his son to suffer so much on our behalf</a:t>
            </a:r>
          </a:p>
          <a:p>
            <a:r>
              <a:rPr lang="en-US" dirty="0">
                <a:latin typeface="Arial"/>
                <a:cs typeface="Arial"/>
              </a:rPr>
              <a:t>Why I would be the only boy</a:t>
            </a:r>
            <a:r>
              <a:rPr lang="en-US" baseline="0" dirty="0">
                <a:latin typeface="Arial"/>
                <a:cs typeface="Arial"/>
              </a:rPr>
              <a:t> from a broken home in my school growing up</a:t>
            </a:r>
          </a:p>
          <a:p>
            <a:r>
              <a:rPr lang="en-US" baseline="0" dirty="0">
                <a:latin typeface="Arial"/>
                <a:cs typeface="Arial"/>
              </a:rPr>
              <a:t>Why God allowed me to come to know him when so many others never do or do so later in life</a:t>
            </a:r>
          </a:p>
          <a:p>
            <a:r>
              <a:rPr lang="en-US" baseline="0" dirty="0">
                <a:latin typeface="Arial"/>
                <a:cs typeface="Arial"/>
              </a:rPr>
              <a:t>Why I have so many privileges to serve him throughout Asia in 35 countries when others never get to leave the USA</a:t>
            </a:r>
          </a:p>
          <a:p>
            <a:endParaRPr lang="en-US" baseline="0" dirty="0">
              <a:latin typeface="Arial"/>
              <a:cs typeface="Arial"/>
            </a:endParaRPr>
          </a:p>
          <a:p>
            <a:r>
              <a:rPr lang="zh-CN" altLang="en-US" dirty="0">
                <a:latin typeface="Arial"/>
                <a:cs typeface="Arial"/>
              </a:rPr>
              <a:t>主我们的上帝有无人知晓的秘密。我们不对这些秘密负责，但我们和我们的孩子永远要对他向我们揭示的一切负责，以便我们能够遵守这些指示的所有条款。”</a:t>
            </a:r>
          </a:p>
          <a:p>
            <a:r>
              <a:rPr lang="zh-CN" altLang="en-US" dirty="0">
                <a:latin typeface="Arial"/>
                <a:cs typeface="Arial"/>
              </a:rPr>
              <a:t>秘密的事情：</a:t>
            </a:r>
          </a:p>
          <a:p>
            <a:r>
              <a:rPr lang="zh-CN" altLang="en-US" dirty="0">
                <a:latin typeface="Arial"/>
                <a:cs typeface="Arial"/>
              </a:rPr>
              <a:t>为什么无神论者能拥有这么多钱却能活这么久（诗篇 </a:t>
            </a:r>
            <a:r>
              <a:rPr lang="en-US" altLang="zh-CN" dirty="0">
                <a:latin typeface="Arial"/>
                <a:cs typeface="Arial"/>
              </a:rPr>
              <a:t>37</a:t>
            </a:r>
            <a:r>
              <a:rPr lang="zh-CN" altLang="en-US" dirty="0">
                <a:latin typeface="Arial"/>
                <a:cs typeface="Arial"/>
              </a:rPr>
              <a:t>、</a:t>
            </a:r>
            <a:r>
              <a:rPr lang="en-US" altLang="zh-CN" dirty="0">
                <a:latin typeface="Arial"/>
                <a:cs typeface="Arial"/>
              </a:rPr>
              <a:t>73</a:t>
            </a:r>
            <a:r>
              <a:rPr lang="zh-CN" altLang="en-US" dirty="0">
                <a:latin typeface="Arial"/>
                <a:cs typeface="Arial"/>
              </a:rPr>
              <a:t>）</a:t>
            </a:r>
          </a:p>
          <a:p>
            <a:r>
              <a:rPr lang="zh-CN" altLang="en-US" dirty="0">
                <a:latin typeface="Arial"/>
                <a:cs typeface="Arial"/>
              </a:rPr>
              <a:t>为什么数亿母亲在子宫中杀死自己的孩子，这完全违背了她们的母性本能</a:t>
            </a:r>
          </a:p>
          <a:p>
            <a:r>
              <a:rPr lang="zh-CN" altLang="en-US" dirty="0">
                <a:latin typeface="Arial"/>
                <a:cs typeface="Arial"/>
              </a:rPr>
              <a:t>为什么最需要宽容的人却最不宽容</a:t>
            </a:r>
          </a:p>
          <a:p>
            <a:r>
              <a:rPr lang="zh-CN" altLang="en-US" dirty="0">
                <a:latin typeface="Arial"/>
                <a:cs typeface="Arial"/>
              </a:rPr>
              <a:t>为什么上帝会让他的儿子为我们遭受这么多的苦难</a:t>
            </a:r>
          </a:p>
          <a:p>
            <a:r>
              <a:rPr lang="zh-CN" altLang="en-US" dirty="0">
                <a:latin typeface="Arial"/>
                <a:cs typeface="Arial"/>
              </a:rPr>
              <a:t>为什么我是成长过程中学校里唯一一个来自破碎家庭的男孩</a:t>
            </a:r>
          </a:p>
          <a:p>
            <a:r>
              <a:rPr lang="zh-CN" altLang="en-US" dirty="0">
                <a:latin typeface="Arial"/>
                <a:cs typeface="Arial"/>
              </a:rPr>
              <a:t>为什么上帝允许我认识他，而其他许多人从未认识他或在以后的生活中认识他</a:t>
            </a:r>
          </a:p>
          <a:p>
            <a:r>
              <a:rPr lang="zh-CN" altLang="en-US" dirty="0">
                <a:latin typeface="Arial"/>
                <a:cs typeface="Arial"/>
              </a:rPr>
              <a:t>为什么我有这么多特权在亚洲 </a:t>
            </a:r>
            <a:r>
              <a:rPr lang="en-US" altLang="zh-CN" dirty="0">
                <a:latin typeface="Arial"/>
                <a:cs typeface="Arial"/>
              </a:rPr>
              <a:t>35 </a:t>
            </a:r>
            <a:r>
              <a:rPr lang="zh-CN" altLang="en-US" dirty="0">
                <a:latin typeface="Arial"/>
                <a:cs typeface="Arial"/>
              </a:rPr>
              <a:t>个国家为他服务，而其他人却永远无法离开美国</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86692118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normAutofit fontScale="25000" lnSpcReduction="20000"/>
          </a:bodyPr>
          <a:lstStyle/>
          <a:p>
            <a:endParaRPr lang="en-US" dirty="0">
              <a:latin typeface="Arial"/>
              <a:cs typeface="Arial"/>
            </a:endParaRPr>
          </a:p>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dirty="0">
                <a:solidFill>
                  <a:schemeClr val="tx1"/>
                </a:solidFill>
                <a:latin typeface="Arial"/>
                <a:ea typeface="ＭＳ Ｐゴシック" pitchFamily="-111" charset="-128"/>
                <a:cs typeface="Arial"/>
              </a:rPr>
              <a:t>THINGS REVEALED:</a:t>
            </a:r>
            <a:endParaRPr lang="en-US" baseline="0" dirty="0">
              <a:latin typeface="Arial"/>
              <a:cs typeface="Arial"/>
            </a:endParaRPr>
          </a:p>
          <a:p>
            <a:r>
              <a:rPr lang="en-US" baseline="0" dirty="0">
                <a:latin typeface="Arial"/>
                <a:cs typeface="Arial"/>
              </a:rPr>
              <a:t>God gave us a Bible of 1100 chapters that is so long that we never will learn it well in one lifetime</a:t>
            </a:r>
          </a:p>
          <a:p>
            <a:r>
              <a:rPr lang="en-US" baseline="0" dirty="0">
                <a:latin typeface="Arial"/>
                <a:cs typeface="Arial"/>
              </a:rPr>
              <a:t>We have everything in Scripture that we need to know for life and godliness (2 Pet 1:3 NLT: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By his divine power, God has given us everything we need for living a godly life.")</a:t>
            </a:r>
          </a:p>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This is why I have committed my life to help people understand what God has revealed in this precious Book!</a:t>
            </a:r>
          </a:p>
          <a:p>
            <a:endParaRPr lang="en-US" dirty="0">
              <a:latin typeface="Arial"/>
              <a:cs typeface="Arial"/>
            </a:endParaRPr>
          </a:p>
          <a:p>
            <a:r>
              <a:rPr lang="en-US" dirty="0">
                <a:latin typeface="Arial"/>
                <a:cs typeface="Arial"/>
              </a:rPr>
              <a:t>"</a:t>
            </a:r>
            <a:r>
              <a:rPr lang="zh-CN" altLang="en-US" dirty="0">
                <a:latin typeface="Arial"/>
                <a:cs typeface="Arial"/>
              </a:rPr>
              <a:t>耶和华我们的上帝有无人知晓的秘密。我们不必为它们负责，但我们和我们的子孙要永远为他启示给我们的一切负责，以便我们可以遵守这些指示的所有条款。</a:t>
            </a:r>
          </a:p>
          <a:p>
            <a:r>
              <a:rPr lang="zh-CN" altLang="en-US" dirty="0">
                <a:latin typeface="Arial"/>
                <a:cs typeface="Arial"/>
              </a:rPr>
              <a:t>启示的事</a:t>
            </a:r>
          </a:p>
          <a:p>
            <a:r>
              <a:rPr lang="zh-CN" altLang="en-US" dirty="0">
                <a:latin typeface="Arial"/>
                <a:cs typeface="Arial"/>
              </a:rPr>
              <a:t>上帝给了我们一本 </a:t>
            </a:r>
            <a:r>
              <a:rPr lang="en-US" altLang="zh-CN" dirty="0">
                <a:latin typeface="Arial"/>
                <a:cs typeface="Arial"/>
              </a:rPr>
              <a:t>1100 </a:t>
            </a:r>
            <a:r>
              <a:rPr lang="zh-CN" altLang="en-US" dirty="0">
                <a:latin typeface="Arial"/>
                <a:cs typeface="Arial"/>
              </a:rPr>
              <a:t>章的</a:t>
            </a:r>
            <a:r>
              <a:rPr lang="en-US" altLang="zh-CN" dirty="0">
                <a:latin typeface="Arial"/>
                <a:cs typeface="Arial"/>
              </a:rPr>
              <a:t>《</a:t>
            </a:r>
            <a:r>
              <a:rPr lang="zh-CN" altLang="en-US" dirty="0">
                <a:latin typeface="Arial"/>
                <a:cs typeface="Arial"/>
              </a:rPr>
              <a:t>圣经</a:t>
            </a:r>
            <a:r>
              <a:rPr lang="en-US" altLang="zh-CN" dirty="0">
                <a:latin typeface="Arial"/>
                <a:cs typeface="Arial"/>
              </a:rPr>
              <a:t>》</a:t>
            </a:r>
            <a:r>
              <a:rPr lang="zh-CN" altLang="en-US" dirty="0">
                <a:latin typeface="Arial"/>
                <a:cs typeface="Arial"/>
              </a:rPr>
              <a:t>，它是如此之长，以至于我们一辈子都学不完。</a:t>
            </a:r>
          </a:p>
          <a:p>
            <a:r>
              <a:rPr lang="zh-CN" altLang="en-US" dirty="0">
                <a:latin typeface="Arial"/>
                <a:cs typeface="Arial"/>
              </a:rPr>
              <a:t>在圣经中，我们拥有生活和敬虔所需的一切知识（彼后 </a:t>
            </a:r>
            <a:r>
              <a:rPr lang="en-US" altLang="zh-CN" dirty="0">
                <a:latin typeface="Arial"/>
                <a:cs typeface="Arial"/>
              </a:rPr>
              <a:t>1:3 </a:t>
            </a:r>
            <a:r>
              <a:rPr lang="en-US" dirty="0">
                <a:latin typeface="Arial"/>
                <a:cs typeface="Arial"/>
              </a:rPr>
              <a:t>NLT："</a:t>
            </a:r>
            <a:r>
              <a:rPr lang="zh-CN" altLang="en-US" dirty="0">
                <a:latin typeface="Arial"/>
                <a:cs typeface="Arial"/>
              </a:rPr>
              <a:t>神以祂的神能，赐给我们一切所需的，使我们过敬虔的生活。）</a:t>
            </a:r>
          </a:p>
          <a:p>
            <a:r>
              <a:rPr lang="zh-CN" altLang="en-US" dirty="0">
                <a:latin typeface="Arial"/>
                <a:cs typeface="Arial"/>
              </a:rPr>
              <a:t>这就是为什么我毕生致力于帮助人们理解上帝在这本珍贵的书中所启示的内容！</a:t>
            </a:r>
          </a:p>
          <a:p>
            <a:endParaRPr lang="zh-CN" alt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74247424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p:txBody>
      </p:sp>
    </p:spTree>
    <p:extLst>
      <p:ext uri="{BB962C8B-B14F-4D97-AF65-F5344CB8AC3E}">
        <p14:creationId xmlns:p14="http://schemas.microsoft.com/office/powerpoint/2010/main" val="200560587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normAutofit fontScale="25000" lnSpcReduction="20000"/>
          </a:bodyPr>
          <a:lstStyle/>
          <a:p>
            <a:endParaRPr lang="en-US" dirty="0">
              <a:latin typeface="Arial"/>
              <a:cs typeface="Arial"/>
            </a:endParaRPr>
          </a:p>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dirty="0">
                <a:solidFill>
                  <a:schemeClr val="tx1"/>
                </a:solidFill>
                <a:latin typeface="Arial"/>
                <a:ea typeface="ＭＳ Ｐゴシック" pitchFamily="-111" charset="-128"/>
                <a:cs typeface="Arial"/>
              </a:rPr>
              <a:t>WHY REVEALED:</a:t>
            </a:r>
            <a:endParaRPr lang="en-US" baseline="0" dirty="0">
              <a:latin typeface="Arial"/>
              <a:cs typeface="Arial"/>
            </a:endParaRPr>
          </a:p>
          <a:p>
            <a:r>
              <a:rPr lang="en-US" baseline="0" dirty="0">
                <a:latin typeface="Arial"/>
                <a:cs typeface="Arial"/>
              </a:rPr>
              <a:t>God does not want us to be smarter sinners but trusting saints despite the fact that he will not reveal some secrets to us.</a:t>
            </a:r>
          </a:p>
          <a:p>
            <a:r>
              <a:rPr lang="en-US" sz="1200" b="0" i="0" u="none" strike="noStrike" kern="1200" baseline="0" dirty="0">
                <a:solidFill>
                  <a:schemeClr val="tx1"/>
                </a:solidFill>
                <a:latin typeface="Arial"/>
                <a:ea typeface="ＭＳ Ｐゴシック" pitchFamily="-111" charset="-128"/>
                <a:cs typeface="Arial"/>
              </a:rPr>
              <a:t>In the book of Job, God never did tell Job the reason for his suffering. He only expected Job to continue to trust and obey him.</a:t>
            </a:r>
            <a:endPar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endParaRPr>
          </a:p>
          <a:p>
            <a:endParaRPr lang="en-US" dirty="0">
              <a:latin typeface="Arial"/>
              <a:cs typeface="Arial"/>
            </a:endParaRPr>
          </a:p>
          <a:p>
            <a:r>
              <a:rPr lang="en-US" altLang="zh-CN" dirty="0">
                <a:latin typeface="Arial"/>
                <a:cs typeface="Arial"/>
              </a:rPr>
              <a:t>"</a:t>
            </a:r>
            <a:r>
              <a:rPr lang="zh-CN" altLang="en-US" dirty="0">
                <a:latin typeface="Arial"/>
                <a:cs typeface="Arial"/>
              </a:rPr>
              <a:t>上帝的秘密无人知晓。我们不必为它们负责，但我们和我们的子孙要永远为他启示给我们的一切负责，这样我们才能遵守这些指示的所有条款。</a:t>
            </a:r>
            <a:r>
              <a:rPr lang="en-US" altLang="zh-CN" dirty="0">
                <a:latin typeface="Arial"/>
                <a:cs typeface="Arial"/>
              </a:rPr>
              <a:t>"</a:t>
            </a:r>
          </a:p>
          <a:p>
            <a:r>
              <a:rPr lang="zh-CN" altLang="en-US" dirty="0">
                <a:latin typeface="Arial"/>
                <a:cs typeface="Arial"/>
              </a:rPr>
              <a:t>为什么要揭示</a:t>
            </a:r>
          </a:p>
          <a:p>
            <a:r>
              <a:rPr lang="zh-CN" altLang="en-US" dirty="0">
                <a:latin typeface="Arial"/>
                <a:cs typeface="Arial"/>
              </a:rPr>
              <a:t>上帝不希望我们成为自作聪明的罪人，而是希望我们成为信靠的圣徒，尽管他不会向我们透露一些秘密。</a:t>
            </a:r>
          </a:p>
          <a:p>
            <a:r>
              <a:rPr lang="zh-CN" altLang="en-US" dirty="0">
                <a:latin typeface="Arial"/>
                <a:cs typeface="Arial"/>
              </a:rPr>
              <a:t>在</a:t>
            </a:r>
            <a:r>
              <a:rPr lang="en-US" altLang="zh-CN" dirty="0">
                <a:latin typeface="Arial"/>
                <a:cs typeface="Arial"/>
              </a:rPr>
              <a:t>《</a:t>
            </a:r>
            <a:r>
              <a:rPr lang="zh-CN" altLang="en-US" dirty="0">
                <a:latin typeface="Arial"/>
                <a:cs typeface="Arial"/>
              </a:rPr>
              <a:t>约伯记</a:t>
            </a:r>
            <a:r>
              <a:rPr lang="en-US" altLang="zh-CN" dirty="0">
                <a:latin typeface="Arial"/>
                <a:cs typeface="Arial"/>
              </a:rPr>
              <a:t>》</a:t>
            </a:r>
            <a:r>
              <a:rPr lang="zh-CN" altLang="en-US" dirty="0">
                <a:latin typeface="Arial"/>
                <a:cs typeface="Arial"/>
              </a:rPr>
              <a:t>中，上帝从未告诉约伯他受苦的原因。他只期望约伯继续信靠和顺服他。</a:t>
            </a:r>
            <a:endParaRPr lang="en-US" dirty="0">
              <a:latin typeface="Arial"/>
              <a:cs typeface="Arial"/>
            </a:endParaRPr>
          </a:p>
        </p:txBody>
      </p:sp>
    </p:spTree>
    <p:extLst>
      <p:ext uri="{BB962C8B-B14F-4D97-AF65-F5344CB8AC3E}">
        <p14:creationId xmlns:p14="http://schemas.microsoft.com/office/powerpoint/2010/main" val="91974564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endParaRPr lang="en-US">
              <a:cs typeface="ＭＳ Ｐゴシック" charset="0"/>
            </a:endParaRPr>
          </a:p>
        </p:txBody>
      </p:sp>
    </p:spTree>
    <p:extLst>
      <p:ext uri="{BB962C8B-B14F-4D97-AF65-F5344CB8AC3E}">
        <p14:creationId xmlns:p14="http://schemas.microsoft.com/office/powerpoint/2010/main" val="362477847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053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3EF7EC0-34FB-304A-8C73-51EEFEBEE928}" type="slidenum">
              <a:rPr lang="en-US" sz="1200">
                <a:solidFill>
                  <a:srgbClr val="FFFFFF"/>
                </a:solidFill>
                <a:latin typeface="Calibri" charset="0"/>
              </a:rPr>
              <a:pPr eaLnBrk="1" hangingPunct="1"/>
              <a:t>240</a:t>
            </a:fld>
            <a:endParaRPr lang="en-US" sz="1200">
              <a:solidFill>
                <a:srgbClr val="FFFFFF"/>
              </a:solidFill>
              <a:latin typeface="Calibri" charset="0"/>
            </a:endParaRPr>
          </a:p>
        </p:txBody>
      </p:sp>
      <p:sp>
        <p:nvSpPr>
          <p:cNvPr id="15053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5053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a:spLocks noGrp="1" noChangeArrowheads="1"/>
          </p:cNvSpPr>
          <p:nvPr>
            <p:ph type="sldNum" sz="quarter" idx="5"/>
          </p:nvPr>
        </p:nvSpPr>
        <p:spPr bwMode="auto">
          <a:xfrm>
            <a:off x="6656388" y="8775700"/>
            <a:ext cx="201612" cy="3683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E209048-7E66-7244-8E04-06528865461C}" type="slidenum">
              <a:rPr lang="en-US" sz="1200">
                <a:solidFill>
                  <a:srgbClr val="000000"/>
                </a:solidFill>
                <a:latin typeface="Tahoma" charset="0"/>
              </a:rPr>
              <a:pPr eaLnBrk="1" hangingPunct="1"/>
              <a:t>242</a:t>
            </a:fld>
            <a:endParaRPr lang="en-US" sz="1200">
              <a:solidFill>
                <a:srgbClr val="000000"/>
              </a:solidFill>
              <a:latin typeface="Tahoma" charset="0"/>
            </a:endParaRPr>
          </a:p>
        </p:txBody>
      </p:sp>
      <p:sp>
        <p:nvSpPr>
          <p:cNvPr id="3686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68643" name="Rectangle 3"/>
          <p:cNvSpPr>
            <a:spLocks noGrp="1" noChangeArrowheads="1"/>
          </p:cNvSpPr>
          <p:nvPr>
            <p:ph type="body" idx="1"/>
          </p:nvPr>
        </p:nvSpPr>
        <p:spPr bwMode="auto">
          <a:xfrm>
            <a:off x="914400" y="4368800"/>
            <a:ext cx="138113" cy="3683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257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32D8A61-9051-8A4F-B4BF-0BB1FC5EB250}" type="slidenum">
              <a:rPr lang="en-US" sz="1200">
                <a:solidFill>
                  <a:srgbClr val="FFFFFF"/>
                </a:solidFill>
                <a:latin typeface="Calibri" charset="0"/>
              </a:rPr>
              <a:pPr eaLnBrk="1" hangingPunct="1"/>
              <a:t>243</a:t>
            </a:fld>
            <a:endParaRPr lang="en-US" sz="1200">
              <a:solidFill>
                <a:srgbClr val="FFFFFF"/>
              </a:solidFill>
              <a:latin typeface="Calibri" charset="0"/>
            </a:endParaRPr>
          </a:p>
        </p:txBody>
      </p:sp>
      <p:sp>
        <p:nvSpPr>
          <p:cNvPr id="15257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5258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462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BD557AD-2744-D84C-A8AC-67C08EA18BCA}" type="slidenum">
              <a:rPr lang="en-US" sz="1200">
                <a:solidFill>
                  <a:srgbClr val="FFFFFF"/>
                </a:solidFill>
                <a:latin typeface="Calibri" charset="0"/>
              </a:rPr>
              <a:pPr eaLnBrk="1" hangingPunct="1"/>
              <a:t>244</a:t>
            </a:fld>
            <a:endParaRPr lang="en-US" sz="1200">
              <a:solidFill>
                <a:srgbClr val="FFFFFF"/>
              </a:solidFill>
              <a:latin typeface="Calibri" charset="0"/>
            </a:endParaRPr>
          </a:p>
        </p:txBody>
      </p:sp>
      <p:sp>
        <p:nvSpPr>
          <p:cNvPr id="15462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5462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Are you feeling tired? Worn out? </a:t>
            </a:r>
          </a:p>
          <a:p>
            <a:r>
              <a:rPr lang="zh-CN" altLang="en-US" dirty="0">
                <a:latin typeface="Arial"/>
                <a:cs typeface="Arial"/>
              </a:rPr>
              <a:t>你感觉累了吗？精疲力竭了吗？</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606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DFDCC9D-EA43-F84D-8BDF-1A9F65BF3A32}" type="slidenum">
              <a:rPr lang="en-US" sz="1200">
                <a:solidFill>
                  <a:srgbClr val="FFFFFF"/>
                </a:solidFill>
                <a:latin typeface="Calibri" charset="0"/>
              </a:rPr>
              <a:pPr eaLnBrk="1" hangingPunct="1"/>
              <a:t>245</a:t>
            </a:fld>
            <a:endParaRPr lang="en-US" sz="1200">
              <a:solidFill>
                <a:srgbClr val="FFFFFF"/>
              </a:solidFill>
              <a:latin typeface="Calibri" charset="0"/>
            </a:endParaRPr>
          </a:p>
        </p:txBody>
      </p:sp>
      <p:sp>
        <p:nvSpPr>
          <p:cNvPr id="21606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1606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8114"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FB6A251-3A16-1C40-A2D9-D627693990A1}" type="slidenum">
              <a:rPr lang="en-US" sz="1200">
                <a:solidFill>
                  <a:srgbClr val="FFFFFF"/>
                </a:solidFill>
                <a:latin typeface="Calibri" charset="0"/>
              </a:rPr>
              <a:pPr eaLnBrk="1" hangingPunct="1"/>
              <a:t>246</a:t>
            </a:fld>
            <a:endParaRPr lang="en-US" sz="1200">
              <a:solidFill>
                <a:srgbClr val="FFFFFF"/>
              </a:solidFill>
              <a:latin typeface="Calibri" charset="0"/>
            </a:endParaRPr>
          </a:p>
        </p:txBody>
      </p:sp>
      <p:sp>
        <p:nvSpPr>
          <p:cNvPr id="21811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18116"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016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19FE18F-52D4-B243-A606-281EBFC601D5}" type="slidenum">
              <a:rPr lang="en-US" sz="1200">
                <a:solidFill>
                  <a:srgbClr val="FFFFFF"/>
                </a:solidFill>
                <a:latin typeface="Calibri" charset="0"/>
              </a:rPr>
              <a:pPr eaLnBrk="1" hangingPunct="1"/>
              <a:t>247</a:t>
            </a:fld>
            <a:endParaRPr lang="en-US" sz="1200">
              <a:solidFill>
                <a:srgbClr val="FFFFFF"/>
              </a:solidFill>
              <a:latin typeface="Calibri" charset="0"/>
            </a:endParaRPr>
          </a:p>
        </p:txBody>
      </p:sp>
      <p:sp>
        <p:nvSpPr>
          <p:cNvPr id="22016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2016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16247B30-90DF-F342-8EC6-C6DBC9507314}" type="slidenum">
              <a:rPr lang="zh-CN" altLang="en-US">
                <a:solidFill>
                  <a:srgbClr val="000000"/>
                </a:solidFill>
                <a:ea typeface="宋体" charset="0"/>
                <a:cs typeface="宋体" charset="0"/>
              </a:rPr>
              <a:pPr/>
              <a:t>248</a:t>
            </a:fld>
            <a:endParaRPr lang="en-US" altLang="zh-CN">
              <a:solidFill>
                <a:srgbClr val="000000"/>
              </a:solidFill>
              <a:ea typeface="宋体" charset="0"/>
              <a:cs typeface="宋体" charset="0"/>
            </a:endParaRPr>
          </a:p>
        </p:txBody>
      </p:sp>
      <p:sp>
        <p:nvSpPr>
          <p:cNvPr id="212994" name="Rectangle 2"/>
          <p:cNvSpPr>
            <a:spLocks noGrp="1" noRot="1" noChangeAspect="1" noChangeArrowheads="1"/>
          </p:cNvSpPr>
          <p:nvPr>
            <p:ph type="sldImg"/>
          </p:nvPr>
        </p:nvSpPr>
        <p:spPr>
          <a:xfrm>
            <a:off x="1152525" y="692150"/>
            <a:ext cx="4554538" cy="34163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Arial"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8D0EBA43-3F6F-DF4D-9D8B-94AC00C318E2}" type="slidenum">
              <a:rPr kumimoji="0" lang="zh-CN" alt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249</a:t>
            </a:fld>
            <a:endParaRPr kumimoji="0" lang="en-US" altLang="zh-CN"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p>
          <a:p>
            <a:pPr eaLnBrk="1" hangingPunct="1"/>
            <a:endParaRPr lang="en-US" altLang="zh-CN" baseline="0" dirty="0">
              <a:latin typeface="Arial"/>
              <a:ea typeface="ＭＳ Ｐゴシック" charset="0"/>
              <a:cs typeface="Arial"/>
            </a:endParaRPr>
          </a:p>
          <a:p>
            <a:pPr eaLnBrk="1" hangingPunct="1"/>
            <a:r>
              <a:rPr lang="zh-CN" altLang="en-US" dirty="0">
                <a:latin typeface="Arial"/>
                <a:ea typeface="ＭＳ Ｐゴシック" charset="0"/>
                <a:cs typeface="Arial"/>
              </a:rPr>
              <a:t>上帝的应许之地向北延伸，从埃及南部西奈半岛的小河谷一直延伸到遥远北方的幼发拉底河 </a:t>
            </a:r>
            <a:r>
              <a:rPr lang="en-US" altLang="zh-CN" dirty="0">
                <a:latin typeface="Arial"/>
                <a:ea typeface="ＭＳ Ｐゴシック" charset="0"/>
                <a:cs typeface="Arial"/>
              </a:rPr>
              <a:t>— — </a:t>
            </a:r>
            <a:r>
              <a:rPr lang="zh-CN" altLang="en-US" dirty="0">
                <a:latin typeface="Arial"/>
                <a:ea typeface="ＭＳ Ｐゴシック" charset="0"/>
                <a:cs typeface="Arial"/>
              </a:rPr>
              <a:t>一大片土地！当今天的边界被置于这片土地上时，我们可以看到现代以色列不得不努力从埃及、黎巴嫩、叙利亚，甚至约旦河对岸的约旦手中夺取土地。</a:t>
            </a:r>
          </a:p>
        </p:txBody>
      </p:sp>
    </p:spTree>
    <p:extLst>
      <p:ext uri="{BB962C8B-B14F-4D97-AF65-F5344CB8AC3E}">
        <p14:creationId xmlns:p14="http://schemas.microsoft.com/office/powerpoint/2010/main" val="103754033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
        <p:cNvGrpSpPr/>
        <p:nvPr/>
      </p:nvGrpSpPr>
      <p:grpSpPr>
        <a:xfrm>
          <a:off x="0" y="0"/>
          <a:ext cx="0" cy="0"/>
          <a:chOff x="0" y="0"/>
          <a:chExt cx="0" cy="0"/>
        </a:xfrm>
      </p:grpSpPr>
      <p:sp>
        <p:nvSpPr>
          <p:cNvPr id="832" name="Shape 832"/>
          <p:cNvSpPr txBox="1">
            <a:spLocks noGrp="1"/>
          </p:cNvSpPr>
          <p:nvPr>
            <p:ph type="body" idx="1"/>
          </p:nvPr>
        </p:nvSpPr>
        <p:spPr>
          <a:xfrm>
            <a:off x="685800" y="4343400"/>
            <a:ext cx="5486399" cy="4114800"/>
          </a:xfrm>
          <a:prstGeom prst="rect">
            <a:avLst/>
          </a:prstGeom>
        </p:spPr>
        <p:txBody>
          <a:bodyPr lIns="91425" tIns="91425" rIns="91425" bIns="91425" anchor="ctr" anchorCtr="0">
            <a:noAutofit/>
          </a:bodyPr>
          <a:lstStyle/>
          <a:p>
            <a:r>
              <a:rPr lang="en-US" dirty="0">
                <a:latin typeface="Calibri" charset="0"/>
                <a:ea typeface="ＭＳ Ｐゴシック" charset="0"/>
                <a:cs typeface="ＭＳ Ｐゴシック" charset="0"/>
              </a:rPr>
              <a:t>A pastor once announced to his congregation, •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Next week I will speak on the topic of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news spread throughout the small town to the extent that on the next Sunday, after the doors had closed and just before a packed service began, the doors opened again and into the church walked the city</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chief rabbi, followed by two of his lawyers!  They walked down the center aisle all the way to the front, then took seats in the very front row.</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The service continued with songs, prayers, offering and finally the pastor stood at the pulpit.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I am thrilled to see so many at church today, including our distinguished rabbi and his friends.  My topic today is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text is from Jeremiah, chapter 31.  Please turn in your Bibles to Jeremiah 31, verse 35.</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[Animate slide and read vv. 35-37]</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At this point, the rabbi smiled, the pastor winked, the congregation sighed in relief, and the lawyers realized that their job was over.</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God was clear to Jeremiah that his covenant with the Jews is an eternal covenant, not dependent on them.  He promised a New Covenant that assures that at some future point the nation will again trust in him by believing in Messiah, after which God will forgive their sins.</a:t>
            </a:r>
          </a:p>
          <a:p>
            <a:pPr>
              <a:spcBef>
                <a:spcPts val="0"/>
              </a:spcBef>
              <a:buNone/>
            </a:pPr>
            <a:endParaRPr lang="en-US" dirty="0"/>
          </a:p>
          <a:p>
            <a:pPr>
              <a:spcBef>
                <a:spcPts val="0"/>
              </a:spcBef>
              <a:buNone/>
            </a:pPr>
            <a:r>
              <a:rPr lang="zh-CN" altLang="en-US" dirty="0"/>
              <a:t>一位牧师曾向他的会众宣布：</a:t>
            </a:r>
            <a:r>
              <a:rPr lang="en-US" altLang="zh-CN" dirty="0"/>
              <a:t>"</a:t>
            </a:r>
            <a:r>
              <a:rPr lang="zh-CN" altLang="en-US" dirty="0"/>
              <a:t>下周我将以</a:t>
            </a:r>
            <a:r>
              <a:rPr lang="en-US" altLang="zh-CN" dirty="0"/>
              <a:t>'</a:t>
            </a:r>
            <a:r>
              <a:rPr lang="zh-CN" altLang="en-US" dirty="0"/>
              <a:t>如何摆脱犹太人</a:t>
            </a:r>
            <a:r>
              <a:rPr lang="en-US" altLang="zh-CN" dirty="0"/>
              <a:t>'</a:t>
            </a:r>
            <a:r>
              <a:rPr lang="zh-CN" altLang="en-US" dirty="0"/>
              <a:t>为题发表演讲。</a:t>
            </a:r>
            <a:r>
              <a:rPr lang="en-US" altLang="zh-CN" dirty="0"/>
              <a:t>"  </a:t>
            </a:r>
            <a:r>
              <a:rPr lang="zh-CN" altLang="en-US" dirty="0"/>
              <a:t>这个消息传遍了整个小镇，以至于在下一个星期天，当教堂大门关闭之后，在一场座无虚席的礼拜开始之前，大门再次打开，走进教堂的是该市的首席拉比，身后跟着他的两名律师！ 他们沿着中间的过道一直走到前面，然后在最前排就座。</a:t>
            </a:r>
          </a:p>
          <a:p>
            <a:pPr>
              <a:spcBef>
                <a:spcPts val="0"/>
              </a:spcBef>
              <a:buNone/>
            </a:pPr>
            <a:endParaRPr lang="zh-CN" altLang="en-US" dirty="0"/>
          </a:p>
          <a:p>
            <a:pPr>
              <a:spcBef>
                <a:spcPts val="0"/>
              </a:spcBef>
              <a:buNone/>
            </a:pPr>
            <a:r>
              <a:rPr lang="zh-CN" altLang="en-US" dirty="0"/>
              <a:t>仪式在歌曲、祈祷、献祭中继续进行，最后牧师站在了讲坛上。 </a:t>
            </a:r>
            <a:r>
              <a:rPr lang="en-US" altLang="zh-CN" dirty="0"/>
              <a:t>"</a:t>
            </a:r>
            <a:r>
              <a:rPr lang="zh-CN" altLang="en-US" dirty="0"/>
              <a:t>我很高兴看到今天有这么多人来到教堂，包括我们尊敬的拉比和他的朋友们。 我今天的主题是</a:t>
            </a:r>
            <a:r>
              <a:rPr lang="en-US" altLang="zh-CN" dirty="0"/>
              <a:t>'</a:t>
            </a:r>
            <a:r>
              <a:rPr lang="zh-CN" altLang="en-US" dirty="0"/>
              <a:t>如何摆脱犹太人</a:t>
            </a:r>
            <a:r>
              <a:rPr lang="en-US" altLang="zh-CN" dirty="0"/>
              <a:t>'</a:t>
            </a:r>
            <a:r>
              <a:rPr lang="zh-CN" altLang="en-US" dirty="0"/>
              <a:t>。 经文出自耶利米书第 </a:t>
            </a:r>
            <a:r>
              <a:rPr lang="en-US" altLang="zh-CN" dirty="0"/>
              <a:t>31 </a:t>
            </a:r>
            <a:r>
              <a:rPr lang="zh-CN" altLang="en-US" dirty="0"/>
              <a:t>章。 请翻到</a:t>
            </a:r>
            <a:r>
              <a:rPr lang="en-US" altLang="zh-CN" dirty="0"/>
              <a:t>《</a:t>
            </a:r>
            <a:r>
              <a:rPr lang="zh-CN" altLang="en-US" dirty="0"/>
              <a:t>圣经</a:t>
            </a:r>
            <a:r>
              <a:rPr lang="en-US" altLang="zh-CN" dirty="0"/>
              <a:t>》</a:t>
            </a:r>
            <a:r>
              <a:rPr lang="zh-CN" altLang="en-US" dirty="0"/>
              <a:t>耶利米书第 </a:t>
            </a:r>
            <a:r>
              <a:rPr lang="en-US" altLang="zh-CN" dirty="0"/>
              <a:t>31 </a:t>
            </a:r>
            <a:r>
              <a:rPr lang="zh-CN" altLang="en-US" dirty="0"/>
              <a:t>章第 </a:t>
            </a:r>
            <a:r>
              <a:rPr lang="en-US" altLang="zh-CN" dirty="0"/>
              <a:t>35 </a:t>
            </a:r>
            <a:r>
              <a:rPr lang="zh-CN" altLang="en-US" dirty="0"/>
              <a:t>节</a:t>
            </a:r>
            <a:r>
              <a:rPr lang="en-US" altLang="zh-CN" dirty="0"/>
              <a:t>'"</a:t>
            </a:r>
            <a:r>
              <a:rPr lang="zh-CN" altLang="en-US" dirty="0"/>
              <a:t>。 </a:t>
            </a:r>
            <a:r>
              <a:rPr lang="en-US" altLang="zh-CN" dirty="0"/>
              <a:t>[</a:t>
            </a:r>
            <a:r>
              <a:rPr lang="zh-CN" altLang="en-US" dirty="0"/>
              <a:t>动画幻灯片，阅读第 </a:t>
            </a:r>
            <a:r>
              <a:rPr lang="en-US" altLang="zh-CN" dirty="0"/>
              <a:t>35-37 </a:t>
            </a:r>
            <a:r>
              <a:rPr lang="zh-CN" altLang="en-US" dirty="0"/>
              <a:t>节</a:t>
            </a:r>
            <a:r>
              <a:rPr lang="en-US" altLang="zh-CN" dirty="0"/>
              <a:t>]</a:t>
            </a:r>
          </a:p>
          <a:p>
            <a:pPr>
              <a:spcBef>
                <a:spcPts val="0"/>
              </a:spcBef>
              <a:buNone/>
            </a:pPr>
            <a:endParaRPr lang="en-US" altLang="zh-CN" dirty="0"/>
          </a:p>
          <a:p>
            <a:pPr>
              <a:spcBef>
                <a:spcPts val="0"/>
              </a:spcBef>
              <a:buNone/>
            </a:pPr>
            <a:r>
              <a:rPr lang="zh-CN" altLang="en-US" dirty="0"/>
              <a:t>这时，拉比笑了，牧师眨了眨眼睛，会众松了一口气，律师们也意识到他们的工作结束了。</a:t>
            </a:r>
          </a:p>
          <a:p>
            <a:pPr>
              <a:spcBef>
                <a:spcPts val="0"/>
              </a:spcBef>
              <a:buNone/>
            </a:pPr>
            <a:endParaRPr lang="zh-CN" altLang="en-US" dirty="0"/>
          </a:p>
          <a:p>
            <a:pPr>
              <a:spcBef>
                <a:spcPts val="0"/>
              </a:spcBef>
              <a:buNone/>
            </a:pPr>
            <a:r>
              <a:rPr lang="zh-CN" altLang="en-US" dirty="0"/>
              <a:t>上帝向耶利米清楚地表明，他与犹太人的盟约是永恒的盟约，并不依赖于他们。 他应许了一个新约，保证在未来的某个时刻，这个民族会再次相信他，相信弥赛亚，之后上帝会赦免他们的罪。</a:t>
            </a:r>
          </a:p>
          <a:p>
            <a:pPr>
              <a:spcBef>
                <a:spcPts val="0"/>
              </a:spcBef>
              <a:buNone/>
            </a:pPr>
            <a:endParaRPr dirty="0"/>
          </a:p>
        </p:txBody>
      </p:sp>
      <p:sp>
        <p:nvSpPr>
          <p:cNvPr id="833" name="Shape 83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med" len="med"/>
            <a:tailEnd type="none" w="med" len="med"/>
          </a:ln>
        </p:spPr>
      </p:sp>
    </p:spTree>
    <p:extLst>
      <p:ext uri="{BB962C8B-B14F-4D97-AF65-F5344CB8AC3E}">
        <p14:creationId xmlns:p14="http://schemas.microsoft.com/office/powerpoint/2010/main" val="414628712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Maybe you’re sinking?</a:t>
            </a:r>
            <a:r>
              <a:rPr lang="en-SG" dirty="0">
                <a:effectLst/>
                <a:latin typeface="Arial"/>
                <a:cs typeface="Arial"/>
              </a:rPr>
              <a:t> </a:t>
            </a:r>
          </a:p>
          <a:p>
            <a:r>
              <a:rPr lang="en-SG" dirty="0">
                <a:effectLst/>
                <a:latin typeface="Arial"/>
                <a:cs typeface="Arial"/>
              </a:rPr>
              <a:t>Do you think the future will be easier or harder for you as a believer? </a:t>
            </a:r>
          </a:p>
          <a:p>
            <a:r>
              <a:rPr lang="en-SG" dirty="0">
                <a:effectLst/>
                <a:latin typeface="Arial"/>
                <a:cs typeface="Arial"/>
              </a:rPr>
              <a:t>I am an optimist, but I think the days ahead will be difficult, so we better be prepared. </a:t>
            </a:r>
          </a:p>
          <a:p>
            <a:endParaRPr lang="en-SG" dirty="0">
              <a:effectLst/>
              <a:latin typeface="Arial"/>
              <a:cs typeface="Arial"/>
            </a:endParaRPr>
          </a:p>
          <a:p>
            <a:r>
              <a:rPr lang="zh-CN" altLang="en-US" dirty="0">
                <a:latin typeface="Arial"/>
                <a:cs typeface="Arial"/>
              </a:rPr>
              <a:t>也许你正在沉沦？</a:t>
            </a:r>
          </a:p>
          <a:p>
            <a:r>
              <a:rPr lang="zh-CN" altLang="en-US" dirty="0">
                <a:latin typeface="Arial"/>
                <a:cs typeface="Arial"/>
              </a:rPr>
              <a:t>你认为作为信徒，未来对你来说是更容易还是更难？</a:t>
            </a:r>
          </a:p>
          <a:p>
            <a:r>
              <a:rPr lang="zh-CN" altLang="en-US" dirty="0">
                <a:latin typeface="Arial"/>
                <a:cs typeface="Arial"/>
              </a:rPr>
              <a:t>我是一个乐观主义者，但我认为未来的日子会很艰难，所以我们最好做好准备。</a:t>
            </a:r>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4968143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2162174"/>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base" latinLnBrk="0" hangingPunct="1">
              <a:lnSpc>
                <a:spcPct val="100000"/>
              </a:lnSpc>
              <a:spcBef>
                <a:spcPts val="3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base" latinLnBrk="0" hangingPunct="1">
                <a:lnSpc>
                  <a:spcPct val="100000"/>
                </a:lnSpc>
                <a:spcBef>
                  <a:spcPts val="3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262</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065902014"/>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p>
          <a:p>
            <a:pPr eaLnBrk="1" hangingPunct="1"/>
            <a:r>
              <a:rPr lang="zh-CN" altLang="en-US" dirty="0">
                <a:latin typeface="Arial"/>
                <a:ea typeface="ＭＳ Ｐゴシック" charset="0"/>
                <a:cs typeface="Arial"/>
              </a:rPr>
              <a:t>上帝的应许之地向北延伸，从埃及南部西奈半岛的小河谷一直延伸到遥远北方的幼发拉底河 </a:t>
            </a:r>
            <a:r>
              <a:rPr lang="en-US" altLang="zh-CN" dirty="0">
                <a:latin typeface="Arial"/>
                <a:ea typeface="ＭＳ Ｐゴシック" charset="0"/>
                <a:cs typeface="Arial"/>
              </a:rPr>
              <a:t>— — </a:t>
            </a:r>
            <a:r>
              <a:rPr lang="zh-CN" altLang="en-US" dirty="0">
                <a:latin typeface="Arial"/>
                <a:ea typeface="ＭＳ Ｐゴシック" charset="0"/>
                <a:cs typeface="Arial"/>
              </a:rPr>
              <a:t>一大片土地！当今天的边界被置于这片土地上时，我们可以看到现代以色列不得不努力从埃及、黎巴嫩、叙利亚，甚至约旦河对岸的约旦索取土地。</a:t>
            </a:r>
          </a:p>
        </p:txBody>
      </p:sp>
    </p:spTree>
    <p:extLst>
      <p:ext uri="{BB962C8B-B14F-4D97-AF65-F5344CB8AC3E}">
        <p14:creationId xmlns:p14="http://schemas.microsoft.com/office/powerpoint/2010/main" val="199801668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872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860EDC-3580-B744-A6EE-502BEAE6DAF8}" type="slidenum">
              <a:rPr lang="en-US" sz="1200">
                <a:solidFill>
                  <a:srgbClr val="FFFFFF"/>
                </a:solidFill>
                <a:latin typeface="Calibri" charset="0"/>
              </a:rPr>
              <a:pPr eaLnBrk="1" hangingPunct="1"/>
              <a:t>264</a:t>
            </a:fld>
            <a:endParaRPr lang="en-US" sz="1200">
              <a:solidFill>
                <a:srgbClr val="FFFFFF"/>
              </a:solidFill>
              <a:latin typeface="Calibri" charset="0"/>
            </a:endParaRPr>
          </a:p>
        </p:txBody>
      </p:sp>
      <p:sp>
        <p:nvSpPr>
          <p:cNvPr id="15872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5872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265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38500" cy="369332"/>
          </a:xfrm>
          <a:solidFill>
            <a:srgbClr val="FFFFFF"/>
          </a:solidFill>
          <a:ln>
            <a:solidFill>
              <a:srgbClr val="000000"/>
            </a:solidFill>
          </a:ln>
        </p:spPr>
        <p:txBody>
          <a:bodyPr/>
          <a:lstStyle/>
          <a:p>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We all need a continual spiritual renewal plan in our lives. But…</a:t>
            </a:r>
            <a:r>
              <a:rPr lang="en-SG" dirty="0">
                <a:effectLst/>
                <a:latin typeface="Arial"/>
                <a:cs typeface="Arial"/>
              </a:rPr>
              <a:t> </a:t>
            </a:r>
          </a:p>
          <a:p>
            <a:r>
              <a:rPr lang="zh-CN" altLang="en-US" dirty="0">
                <a:latin typeface="Arial"/>
                <a:cs typeface="Arial"/>
              </a:rPr>
              <a:t>我们每个人都需要在生活中制定一个持续的灵命更新计划。但是</a:t>
            </a:r>
            <a:r>
              <a:rPr lang="en-US" altLang="zh-CN" dirty="0">
                <a:latin typeface="Arial"/>
                <a:cs typeface="Arial"/>
              </a:rPr>
              <a:t>……</a:t>
            </a:r>
            <a:endParaRPr lang="en-US" dirty="0">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158671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a:extLst>
              <a:ext uri="{FF2B5EF4-FFF2-40B4-BE49-F238E27FC236}">
                <a16:creationId xmlns:a16="http://schemas.microsoft.com/office/drawing/2014/main" id="{7C7F93ED-BEC9-F649-85D4-F566C7B7BA58}"/>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A80BD-4B74-7840-9F45-28BCE147D399}"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786" name="Rectangle 2">
            <a:extLst>
              <a:ext uri="{FF2B5EF4-FFF2-40B4-BE49-F238E27FC236}">
                <a16:creationId xmlns:a16="http://schemas.microsoft.com/office/drawing/2014/main" id="{16138082-9A7A-D449-8DC5-01FC29F46B5A}"/>
              </a:ext>
            </a:extLst>
          </p:cNvPr>
          <p:cNvSpPr>
            <a:spLocks noGrp="1" noRot="1" noChangeAspect="1" noChangeArrowheads="1" noTextEdit="1"/>
          </p:cNvSpPr>
          <p:nvPr>
            <p:ph type="sldImg"/>
          </p:nvPr>
        </p:nvSpPr>
        <p:spPr>
          <a:solidFill>
            <a:srgbClr val="FFFFFF"/>
          </a:solidFill>
          <a:ln/>
        </p:spPr>
      </p:sp>
      <p:sp>
        <p:nvSpPr>
          <p:cNvPr id="118787" name="Rectangle 3">
            <a:extLst>
              <a:ext uri="{FF2B5EF4-FFF2-40B4-BE49-F238E27FC236}">
                <a16:creationId xmlns:a16="http://schemas.microsoft.com/office/drawing/2014/main" id="{87799645-5542-EA4A-8C86-BD8B78750C84}"/>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zh-CN" altLang="en-US" dirty="0">
                <a:latin typeface="Arial" panose="020B0604020202020204" pitchFamily="34" charset="0"/>
                <a:ea typeface="ＭＳ Ｐゴシック" panose="020B0600070205080204" pitchFamily="34" charset="-128"/>
              </a:rPr>
              <a:t>有人说耶路撒冷位于以色列的 </a:t>
            </a:r>
            <a:r>
              <a:rPr lang="en-US" altLang="zh-CN" dirty="0">
                <a:latin typeface="Arial" panose="020B0604020202020204" pitchFamily="34" charset="0"/>
                <a:ea typeface="ＭＳ Ｐゴシック" panose="020B0600070205080204" pitchFamily="34" charset="-128"/>
              </a:rPr>
              <a:t>"</a:t>
            </a:r>
            <a:r>
              <a:rPr lang="zh-CN" altLang="en-US" dirty="0">
                <a:latin typeface="Arial" panose="020B0604020202020204" pitchFamily="34" charset="0"/>
                <a:ea typeface="ＭＳ Ｐゴシック" panose="020B0600070205080204" pitchFamily="34" charset="-128"/>
              </a:rPr>
              <a:t>肚脐</a:t>
            </a:r>
            <a:r>
              <a:rPr lang="en-US" altLang="zh-CN" dirty="0">
                <a:latin typeface="Arial" panose="020B0604020202020204" pitchFamily="34" charset="0"/>
                <a:ea typeface="ＭＳ Ｐゴシック" panose="020B0600070205080204" pitchFamily="34" charset="-128"/>
              </a:rPr>
              <a:t>"</a:t>
            </a:r>
            <a:r>
              <a:rPr lang="zh-CN" altLang="en-US" dirty="0">
                <a:latin typeface="Arial" panose="020B0604020202020204" pitchFamily="34" charset="0"/>
                <a:ea typeface="ＭＳ Ｐゴシック" panose="020B0600070205080204" pitchFamily="34" charset="-128"/>
              </a:rPr>
              <a:t>，即中心！</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247547037"/>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F3547E93-9BF5-6344-97F6-743B883442CA}"/>
              </a:ext>
            </a:extLst>
          </p:cNvPr>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FE33F2-68F5-6846-84B8-CCF7013EE52F}"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834" name="Rectangle 2">
            <a:extLst>
              <a:ext uri="{FF2B5EF4-FFF2-40B4-BE49-F238E27FC236}">
                <a16:creationId xmlns:a16="http://schemas.microsoft.com/office/drawing/2014/main" id="{DD33E116-7066-6D4F-B8B3-7E20B86239D4}"/>
              </a:ext>
            </a:extLst>
          </p:cNvPr>
          <p:cNvSpPr>
            <a:spLocks noGrp="1" noRot="1" noChangeAspect="1" noChangeArrowheads="1" noTextEdit="1"/>
          </p:cNvSpPr>
          <p:nvPr>
            <p:ph type="sldImg"/>
          </p:nvPr>
        </p:nvSpPr>
        <p:spPr>
          <a:ln/>
        </p:spPr>
      </p:sp>
      <p:sp>
        <p:nvSpPr>
          <p:cNvPr id="120835" name="Rectangle 3">
            <a:extLst>
              <a:ext uri="{FF2B5EF4-FFF2-40B4-BE49-F238E27FC236}">
                <a16:creationId xmlns:a16="http://schemas.microsoft.com/office/drawing/2014/main" id="{78B599D6-FC10-BD48-B42D-DEBB154848B5}"/>
              </a:ext>
            </a:extLst>
          </p:cNvPr>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defRPr/>
            </a:pPr>
            <a:r>
              <a:rPr lang="en-US" dirty="0"/>
              <a:t>OB-27-Geography of Jerusalem-19</a:t>
            </a:r>
          </a:p>
          <a:p>
            <a:pPr eaLnBrk="1" hangingPunct="1">
              <a:defRPr/>
            </a:pPr>
            <a:r>
              <a:rPr lang="en-US" dirty="0"/>
              <a:t>OS-10-2 Samuel-69</a:t>
            </a:r>
          </a:p>
        </p:txBody>
      </p:sp>
    </p:spTree>
    <p:extLst>
      <p:ext uri="{BB962C8B-B14F-4D97-AF65-F5344CB8AC3E}">
        <p14:creationId xmlns:p14="http://schemas.microsoft.com/office/powerpoint/2010/main" val="47135028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274</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38500" cy="369332"/>
          </a:xfrm>
          <a:solidFill>
            <a:srgbClr val="FFFFFF"/>
          </a:solidFill>
          <a:ln>
            <a:solidFill>
              <a:srgbClr val="000000"/>
            </a:solidFill>
          </a:ln>
        </p:spPr>
        <p:txBody>
          <a:bodyPr/>
          <a:lstStyle/>
          <a:p>
            <a:endParaRPr lang="en-US" dirty="0"/>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920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B16D3779-AD20-4F40-8A98-041976E9BCCB}"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7920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7920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15861434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4749242"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normAutofit fontScale="92500"/>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神对我们有怎样的计划，使得我们在与基督同行的路程中不断被更新重建</a:t>
            </a:r>
            <a:r>
              <a:rPr lang="en-US" sz="1200" kern="1200" dirty="0">
                <a:solidFill>
                  <a:schemeClr val="tx1"/>
                </a:solidFill>
                <a:effectLst/>
                <a:latin typeface="Arial"/>
                <a:ea typeface="ＭＳ Ｐゴシック" pitchFamily="-111" charset="-128"/>
                <a:cs typeface="Arial"/>
              </a:rPr>
              <a:t>?</a:t>
            </a:r>
            <a:endParaRPr lang="en-US" dirty="0">
              <a:latin typeface="Arial"/>
              <a:cs typeface="Arial"/>
            </a:endParaRPr>
          </a:p>
        </p:txBody>
      </p:sp>
    </p:spTree>
    <p:extLst>
      <p:ext uri="{BB962C8B-B14F-4D97-AF65-F5344CB8AC3E}">
        <p14:creationId xmlns:p14="http://schemas.microsoft.com/office/powerpoint/2010/main" val="428372834"/>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125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628DC27-3E7C-174F-BAA0-F8C07AADFF26}"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8125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8125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17514113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329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F7C2A0C0-56AD-7E4B-8CF2-F61337E2B7EE}"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282</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8329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8330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4021287257"/>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534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977A06A-4805-F04F-B75A-6101BAE1AB34}"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283</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8534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8534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419876167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7394"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2B47B623-F0DD-DD48-94A9-E39AAC99AF91}"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284</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8739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87396"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449820190"/>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944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2A9EDAF1-5989-944A-847F-A4CBA2D4F93A}"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285</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8944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8944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419582907"/>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149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52A85D75-8034-DE40-8402-EDEEFF9F02CD}"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286</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9149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9149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874426188"/>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353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36788143-F08C-074B-BFDD-2561095A78A3}"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287</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9353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9354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4126193396"/>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558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40439610-A4E6-954A-924B-0E32061320DF}"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288</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9558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9558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4034621481"/>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7634"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8F03A619-8F22-CB49-B948-58A555F651C8}"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289</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9763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97636"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58533539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968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2853E221-38AA-6647-9942-B617FE1551F7}"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290</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19968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9968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5331335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DC0ECE-40D7-E247-8859-D4920F943B70}" type="slidenum">
              <a:rPr lang="en-US" sz="1200">
                <a:solidFill>
                  <a:srgbClr val="000000"/>
                </a:solidFill>
                <a:latin typeface="Times" charset="0"/>
              </a:rPr>
              <a:pPr eaLnBrk="1" hangingPunct="1"/>
              <a:t>33</a:t>
            </a:fld>
            <a:endParaRPr lang="en-US" sz="1200">
              <a:solidFill>
                <a:srgbClr val="000000"/>
              </a:solidFill>
              <a:latin typeface="Times"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173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98537F2E-8C73-B04E-8D1F-BAE0B24CED7A}"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291</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20173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0173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320810993"/>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7874"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5E0AC5CD-9819-594C-8D19-5431592F6602}"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20787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07876"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984172279"/>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401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5C273FEA-94FD-D54C-8BCB-493881AB82A9}"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294</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21401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1402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002635511"/>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221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2A667134-1E84-1148-817A-0F6250E3D910}"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endParaRPr>
          </a:p>
        </p:txBody>
      </p:sp>
      <p:sp>
        <p:nvSpPr>
          <p:cNvPr id="22221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2221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953518596"/>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dirty="0">
              <a:latin typeface="Arial"/>
              <a:cs typeface="Arial"/>
            </a:endParaRPr>
          </a:p>
          <a:p>
            <a:r>
              <a:rPr lang="en-US" dirty="0">
                <a:latin typeface="Arial"/>
                <a:cs typeface="Arial"/>
              </a:rPr>
              <a:t>What are you looking forward to in the future?</a:t>
            </a:r>
          </a:p>
          <a:p>
            <a:r>
              <a:rPr lang="en-US" dirty="0">
                <a:latin typeface="Arial"/>
                <a:cs typeface="Arial"/>
              </a:rPr>
              <a:t>My friends are beginning to retire, so their lives are full of expectation about retirement, time with grandkids, not working anymore, taking life easy. I know very few people over 70 who are spiritually vibrant!</a:t>
            </a:r>
          </a:p>
          <a:p>
            <a:r>
              <a:rPr lang="en-US" dirty="0">
                <a:latin typeface="Arial"/>
                <a:cs typeface="Arial"/>
              </a:rPr>
              <a:t>The Bible speaks much about our future inheritance in ruling with Christ. Do you?</a:t>
            </a:r>
          </a:p>
          <a:p>
            <a:endParaRPr lang="en-US" dirty="0">
              <a:latin typeface="Arial"/>
              <a:cs typeface="Arial"/>
            </a:endParaRPr>
          </a:p>
          <a:p>
            <a:r>
              <a:rPr lang="zh-CN" altLang="en-US" dirty="0">
                <a:latin typeface="Arial"/>
                <a:cs typeface="Arial"/>
              </a:rPr>
              <a:t>你对未来有什么期待？</a:t>
            </a:r>
          </a:p>
          <a:p>
            <a:r>
              <a:rPr lang="zh-CN" altLang="en-US" dirty="0">
                <a:latin typeface="Arial"/>
                <a:cs typeface="Arial"/>
              </a:rPr>
              <a:t>我的朋友们都开始退休了，所以他们的生活充满了对退休、与孙子孙女共度时光、不再工作、轻松生活的期待。我认识的 </a:t>
            </a:r>
            <a:r>
              <a:rPr lang="en-US" altLang="zh-CN" dirty="0">
                <a:latin typeface="Arial"/>
                <a:cs typeface="Arial"/>
              </a:rPr>
              <a:t>70 </a:t>
            </a:r>
            <a:r>
              <a:rPr lang="zh-CN" altLang="en-US" dirty="0">
                <a:latin typeface="Arial"/>
                <a:cs typeface="Arial"/>
              </a:rPr>
              <a:t>岁以上的人中很少有精神上充满活力的！</a:t>
            </a:r>
          </a:p>
          <a:p>
            <a:r>
              <a:rPr lang="zh-CN" altLang="en-US" dirty="0">
                <a:latin typeface="Arial"/>
                <a:cs typeface="Arial"/>
              </a:rPr>
              <a:t>圣经多次谈到我们与基督一起统治的未来遗产。你呢？</a:t>
            </a:r>
            <a:endParaRPr lang="en-US" dirty="0">
              <a:latin typeface="Arial"/>
              <a:cs typeface="Arial"/>
            </a:endParaRPr>
          </a:p>
        </p:txBody>
      </p:sp>
    </p:spTree>
    <p:extLst>
      <p:ext uri="{BB962C8B-B14F-4D97-AF65-F5344CB8AC3E}">
        <p14:creationId xmlns:p14="http://schemas.microsoft.com/office/powerpoint/2010/main" val="2739340156"/>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4749242"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normAutofit fontScale="92500"/>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神对我们有怎样的计划，使得我们在与基督同行的路程中不断被更新重建</a:t>
            </a:r>
            <a:r>
              <a:rPr lang="en-US" sz="1200" kern="1200" dirty="0">
                <a:solidFill>
                  <a:schemeClr val="tx1"/>
                </a:solidFill>
                <a:effectLst/>
                <a:latin typeface="Arial"/>
                <a:ea typeface="ＭＳ Ｐゴシック" pitchFamily="-111" charset="-128"/>
                <a:cs typeface="Arial"/>
              </a:rPr>
              <a:t>?</a:t>
            </a:r>
            <a:endParaRPr lang="en-US" dirty="0">
              <a:latin typeface="Arial"/>
              <a:cs typeface="Arial"/>
            </a:endParaRPr>
          </a:p>
        </p:txBody>
      </p:sp>
    </p:spTree>
    <p:extLst>
      <p:ext uri="{BB962C8B-B14F-4D97-AF65-F5344CB8AC3E}">
        <p14:creationId xmlns:p14="http://schemas.microsoft.com/office/powerpoint/2010/main" val="404100850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5616516" cy="75713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pitchFamily="-111" charset="-128"/>
                <a:cs typeface="Arial"/>
              </a:rPr>
              <a:t>聚焦在你的过去、现在与未来你对基督的爱与顺服（重申）。更新是可以在三个时态中进行的</a:t>
            </a:r>
            <a:r>
              <a:rPr lang="mr-IN" sz="1200" kern="1200" dirty="0">
                <a:solidFill>
                  <a:schemeClr val="tx1"/>
                </a:solidFill>
                <a:effectLst/>
                <a:latin typeface="Arial"/>
                <a:ea typeface="ＭＳ Ｐゴシック" pitchFamily="-111" charset="-128"/>
                <a:cs typeface="Arial"/>
              </a:rPr>
              <a:t>…</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598527512"/>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3358161"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认识到神已经为你所做的。</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305301311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2898525"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在今天重新坚定你对祂的委身。</a:t>
            </a:r>
            <a:endParaRPr lang="en-US" dirty="0">
              <a:latin typeface="Arial"/>
              <a:cs typeface="Arial"/>
            </a:endParaRPr>
          </a:p>
        </p:txBody>
      </p:sp>
    </p:spTree>
    <p:extLst>
      <p:ext uri="{BB962C8B-B14F-4D97-AF65-F5344CB8AC3E}">
        <p14:creationId xmlns:p14="http://schemas.microsoft.com/office/powerpoint/2010/main" val="1978065317"/>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184667"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3687312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3886200" y="8775701"/>
            <a:ext cx="2971800" cy="3683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914400" y="4343401"/>
            <a:ext cx="5029200" cy="3683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normAutofit fontScale="55000" lnSpcReduction="20000"/>
          </a:bodyPr>
          <a:lstStyle/>
          <a:p>
            <a:pPr>
              <a:spcBef>
                <a:spcPct val="0"/>
              </a:spcBef>
            </a:pPr>
            <a:endParaRPr lang="en-US" dirty="0">
              <a:latin typeface="Arial"/>
              <a:ea typeface="ＭＳ Ｐゴシック" charset="0"/>
              <a:cs typeface="Arial"/>
            </a:endParaRPr>
          </a:p>
          <a:p>
            <a:pPr>
              <a:spcBef>
                <a:spcPct val="0"/>
              </a:spcBef>
            </a:pPr>
            <a:r>
              <a:rPr lang="en-US" sz="1200" kern="1200" dirty="0">
                <a:solidFill>
                  <a:schemeClr val="tx1"/>
                </a:solidFill>
                <a:effectLst/>
                <a:latin typeface="Arial"/>
                <a:ea typeface="ＭＳ Ｐゴシック" pitchFamily="-111" charset="-128"/>
                <a:cs typeface="Arial"/>
              </a:rPr>
              <a:t>In </a:t>
            </a:r>
            <a:r>
              <a:rPr lang="en-US" altLang="zh-TW" sz="1200" kern="1200" dirty="0">
                <a:solidFill>
                  <a:schemeClr val="tx1"/>
                </a:solidFill>
                <a:effectLst/>
                <a:latin typeface="Arial"/>
                <a:ea typeface="ＭＳ Ｐゴシック" pitchFamily="-111" charset="-128"/>
                <a:cs typeface="Arial"/>
              </a:rPr>
              <a:t>Deuteronomy</a:t>
            </a:r>
            <a:r>
              <a:rPr lang="en-US" sz="1200" kern="1200" dirty="0">
                <a:solidFill>
                  <a:schemeClr val="tx1"/>
                </a:solidFill>
                <a:effectLst/>
                <a:latin typeface="Arial"/>
                <a:ea typeface="ＭＳ Ｐゴシック" pitchFamily="-111" charset="-128"/>
                <a:cs typeface="Arial"/>
              </a:rPr>
              <a:t> Moses, the covenant mediator, speaks to Israel's new generation opposite the Jordan (1:1).</a:t>
            </a:r>
            <a:r>
              <a:rPr lang="en-SG" dirty="0">
                <a:effectLst/>
                <a:latin typeface="Arial"/>
                <a:cs typeface="Arial"/>
              </a:rPr>
              <a:t> </a:t>
            </a:r>
          </a:p>
          <a:p>
            <a:pPr>
              <a:spcBef>
                <a:spcPct val="0"/>
              </a:spcBef>
            </a:pPr>
            <a:r>
              <a:rPr lang="zh-CN" altLang="en-US" dirty="0">
                <a:latin typeface="Arial"/>
                <a:ea typeface="ＭＳ Ｐゴシック" charset="0"/>
                <a:cs typeface="Arial"/>
              </a:rPr>
              <a:t>在</a:t>
            </a:r>
            <a:r>
              <a:rPr lang="en-US" altLang="zh-CN" dirty="0">
                <a:latin typeface="Arial"/>
                <a:ea typeface="ＭＳ Ｐゴシック" charset="0"/>
                <a:cs typeface="Arial"/>
              </a:rPr>
              <a:t>《</a:t>
            </a:r>
            <a:r>
              <a:rPr lang="zh-CN" altLang="en-US" dirty="0">
                <a:latin typeface="Arial"/>
                <a:ea typeface="ＭＳ Ｐゴシック" charset="0"/>
                <a:cs typeface="Arial"/>
              </a:rPr>
              <a:t>申命记</a:t>
            </a:r>
            <a:r>
              <a:rPr lang="en-US" altLang="zh-CN" dirty="0">
                <a:latin typeface="Arial"/>
                <a:ea typeface="ＭＳ Ｐゴシック" charset="0"/>
                <a:cs typeface="Arial"/>
              </a:rPr>
              <a:t>》</a:t>
            </a:r>
            <a:r>
              <a:rPr lang="zh-CN" altLang="en-US" dirty="0">
                <a:latin typeface="Arial"/>
                <a:ea typeface="ＭＳ Ｐゴシック" charset="0"/>
                <a:cs typeface="Arial"/>
              </a:rPr>
              <a:t>中，盟约中保摩西向约旦河对岸的以色列新一代发表讲话（</a:t>
            </a:r>
            <a:r>
              <a:rPr lang="en-US" altLang="zh-CN" dirty="0">
                <a:latin typeface="Arial"/>
                <a:ea typeface="ＭＳ Ｐゴシック" charset="0"/>
                <a:cs typeface="Arial"/>
              </a:rPr>
              <a:t>1:1</a:t>
            </a:r>
            <a:r>
              <a:rPr lang="zh-CN" altLang="en-US" dirty="0">
                <a:latin typeface="Arial"/>
                <a:ea typeface="ＭＳ Ｐゴシック" charset="0"/>
                <a:cs typeface="Arial"/>
              </a:rPr>
              <a:t>）。</a:t>
            </a:r>
            <a:endParaRPr lang="en-US" dirty="0">
              <a:latin typeface="Arial"/>
              <a:ea typeface="ＭＳ Ｐゴシック" charset="0"/>
              <a:cs typeface="Arial"/>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302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r>
              <a:rPr lang="en-US" dirty="0">
                <a:latin typeface="Arial"/>
                <a:cs typeface="Arial"/>
              </a:rPr>
              <a:t>Which tense do you most need to look: past, present or future?</a:t>
            </a:r>
          </a:p>
          <a:p>
            <a:r>
              <a:rPr lang="en-US" dirty="0">
                <a:latin typeface="Arial"/>
                <a:cs typeface="Arial"/>
              </a:rPr>
              <a:t>How can you better thank God for his faithfulness in your past?</a:t>
            </a:r>
          </a:p>
          <a:p>
            <a:r>
              <a:rPr lang="en-US" dirty="0">
                <a:latin typeface="Arial"/>
                <a:cs typeface="Arial"/>
              </a:rPr>
              <a:t>How can you better love God now in your present?</a:t>
            </a:r>
          </a:p>
          <a:p>
            <a:r>
              <a:rPr lang="en-US" dirty="0">
                <a:latin typeface="Arial"/>
                <a:cs typeface="Arial"/>
              </a:rPr>
              <a:t>How can you better serve God with hope in your future?</a:t>
            </a:r>
          </a:p>
          <a:p>
            <a:endParaRPr lang="en-US" dirty="0">
              <a:latin typeface="Arial"/>
              <a:cs typeface="Arial"/>
            </a:endParaRPr>
          </a:p>
          <a:p>
            <a:r>
              <a:rPr lang="zh-CN" altLang="en-US" dirty="0">
                <a:latin typeface="Arial"/>
                <a:cs typeface="Arial"/>
              </a:rPr>
              <a:t>你最需要关注的是哪个时态：过去、现在还是将来？</a:t>
            </a:r>
          </a:p>
          <a:p>
            <a:r>
              <a:rPr lang="zh-CN" altLang="en-US" dirty="0">
                <a:latin typeface="Arial"/>
                <a:cs typeface="Arial"/>
              </a:rPr>
              <a:t>你如何才能更好地感谢上帝在过去对你忠诚？</a:t>
            </a:r>
          </a:p>
          <a:p>
            <a:r>
              <a:rPr lang="zh-CN" altLang="en-US" dirty="0">
                <a:latin typeface="Arial"/>
                <a:cs typeface="Arial"/>
              </a:rPr>
              <a:t>你如何才能更好地爱上帝？</a:t>
            </a:r>
          </a:p>
          <a:p>
            <a:r>
              <a:rPr lang="zh-CN" altLang="en-US" dirty="0">
                <a:latin typeface="Arial"/>
                <a:cs typeface="Arial"/>
              </a:rPr>
              <a:t>你如何才能更好地满怀希望地侍奉上帝？</a:t>
            </a:r>
            <a:endParaRPr lang="en-US" dirty="0">
              <a:latin typeface="Arial"/>
              <a:cs typeface="Arial"/>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3886200" y="8775701"/>
            <a:ext cx="2971800" cy="3683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914400" y="4343401"/>
            <a:ext cx="5029200" cy="3683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normAutofit fontScale="40000" lnSpcReduction="20000"/>
          </a:bodyPr>
          <a:lstStyle/>
          <a:p>
            <a:pPr>
              <a:spcBef>
                <a:spcPct val="0"/>
              </a:spcBef>
            </a:pPr>
            <a:endParaRPr lang="en-US" dirty="0">
              <a:latin typeface="Arial"/>
              <a:ea typeface="ＭＳ Ｐゴシック" charset="0"/>
              <a:cs typeface="Arial"/>
            </a:endParaRPr>
          </a:p>
          <a:p>
            <a:pPr>
              <a:spcBef>
                <a:spcPct val="0"/>
              </a:spcBef>
            </a:pPr>
            <a:r>
              <a:rPr lang="en-US" sz="1200" kern="1200" dirty="0">
                <a:solidFill>
                  <a:schemeClr val="tx1"/>
                </a:solidFill>
                <a:effectLst/>
                <a:latin typeface="Arial"/>
                <a:ea typeface="ＭＳ Ｐゴシック" pitchFamily="-111" charset="-128"/>
                <a:cs typeface="Arial"/>
              </a:rPr>
              <a:t>The time of the Book of </a:t>
            </a:r>
            <a:r>
              <a:rPr lang="zh-TW" altLang="en-US" sz="1200" kern="1200" dirty="0">
                <a:solidFill>
                  <a:schemeClr val="tx1"/>
                </a:solidFill>
                <a:effectLst/>
                <a:latin typeface="Arial"/>
                <a:ea typeface="ＭＳ Ｐゴシック" pitchFamily="-111" charset="-128"/>
                <a:cs typeface="Arial"/>
              </a:rPr>
              <a:t>申命记</a:t>
            </a:r>
            <a:r>
              <a:rPr lang="en-US" sz="1200" kern="1200" dirty="0">
                <a:solidFill>
                  <a:schemeClr val="tx1"/>
                </a:solidFill>
                <a:effectLst/>
                <a:latin typeface="Arial"/>
                <a:ea typeface="ＭＳ Ｐゴシック" pitchFamily="-111" charset="-128"/>
                <a:cs typeface="Arial"/>
              </a:rPr>
              <a:t> is after the Transjordan conquests in the final month (cf. 34:8) of the 40-year wilderness wanderings that should have taken eleven days—a clear expression of the cost of disobeying God (1:2-3).</a:t>
            </a:r>
            <a:r>
              <a:rPr lang="en-SG" dirty="0">
                <a:effectLst/>
                <a:latin typeface="Arial"/>
                <a:cs typeface="Arial"/>
              </a:rPr>
              <a:t> </a:t>
            </a:r>
          </a:p>
          <a:p>
            <a:pPr>
              <a:spcBef>
                <a:spcPct val="0"/>
              </a:spcBef>
            </a:pPr>
            <a:r>
              <a:rPr lang="en-US" altLang="zh-CN" dirty="0">
                <a:latin typeface="Arial"/>
                <a:ea typeface="ＭＳ Ｐゴシック" charset="0"/>
                <a:cs typeface="Arial"/>
              </a:rPr>
              <a:t>《</a:t>
            </a:r>
            <a:r>
              <a:rPr lang="zh-CN" altLang="en-US" dirty="0">
                <a:latin typeface="Arial"/>
                <a:ea typeface="ＭＳ Ｐゴシック" charset="0"/>
                <a:cs typeface="Arial"/>
              </a:rPr>
              <a:t>申命记</a:t>
            </a:r>
            <a:r>
              <a:rPr lang="en-US" altLang="zh-CN" dirty="0">
                <a:latin typeface="Arial"/>
                <a:ea typeface="ＭＳ Ｐゴシック" charset="0"/>
                <a:cs typeface="Arial"/>
              </a:rPr>
              <a:t>》</a:t>
            </a:r>
            <a:r>
              <a:rPr lang="zh-CN" altLang="en-US" dirty="0">
                <a:latin typeface="Arial"/>
                <a:ea typeface="ＭＳ Ｐゴシック" charset="0"/>
                <a:cs typeface="Arial"/>
              </a:rPr>
              <a:t>的时间是在征服约旦河外之后，即四十年荒野流浪的最后一个月（参见 </a:t>
            </a:r>
            <a:r>
              <a:rPr lang="en-US" altLang="zh-CN" dirty="0">
                <a:latin typeface="Arial"/>
                <a:ea typeface="ＭＳ Ｐゴシック" charset="0"/>
                <a:cs typeface="Arial"/>
              </a:rPr>
              <a:t>34:8</a:t>
            </a:r>
            <a:r>
              <a:rPr lang="zh-CN" altLang="en-US" dirty="0">
                <a:latin typeface="Arial"/>
                <a:ea typeface="ＭＳ Ｐゴシック" charset="0"/>
                <a:cs typeface="Arial"/>
              </a:rPr>
              <a:t>），这段旅程本应持续十一天</a:t>
            </a:r>
            <a:r>
              <a:rPr lang="en-US" altLang="zh-CN" dirty="0">
                <a:latin typeface="Arial"/>
                <a:ea typeface="ＭＳ Ｐゴシック" charset="0"/>
                <a:cs typeface="Arial"/>
              </a:rPr>
              <a:t>——</a:t>
            </a:r>
            <a:r>
              <a:rPr lang="zh-CN" altLang="en-US" dirty="0">
                <a:latin typeface="Arial"/>
                <a:ea typeface="ＭＳ Ｐゴシック" charset="0"/>
                <a:cs typeface="Arial"/>
              </a:rPr>
              <a:t>这清楚表达了违抗上帝的代价（</a:t>
            </a:r>
            <a:r>
              <a:rPr lang="en-US" altLang="zh-CN" dirty="0">
                <a:latin typeface="Arial"/>
                <a:ea typeface="ＭＳ Ｐゴシック" charset="0"/>
                <a:cs typeface="Arial"/>
              </a:rPr>
              <a:t>1:2-3</a:t>
            </a:r>
            <a:r>
              <a:rPr lang="zh-CN" altLang="en-US" dirty="0">
                <a:latin typeface="Arial"/>
                <a:ea typeface="ＭＳ Ｐゴシック" charset="0"/>
                <a:cs typeface="Arial"/>
              </a:rPr>
              <a:t>）。</a:t>
            </a:r>
            <a:endParaRPr lang="en-US" dirty="0">
              <a:latin typeface="Arial"/>
              <a:ea typeface="ＭＳ Ｐゴシック" charset="0"/>
              <a:cs typeface="Aria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 typeface="Wingdings" charset="0"/>
                <a:buChar char="§"/>
                <a:tabLst/>
                <a:defRPr/>
              </a:pPr>
              <a:t>36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88457468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9CF31F3-B572-134A-AF12-729BCC77A57C}"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sym typeface="Arial"/>
              </a:rPr>
              <a:pPr marL="0" marR="0" lvl="0" indent="0" algn="r" defTabSz="4572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sym typeface="Arial"/>
            </a:endParaRPr>
          </a:p>
        </p:txBody>
      </p:sp>
      <p:sp>
        <p:nvSpPr>
          <p:cNvPr id="73730" name="Rectangle 2"/>
          <p:cNvSpPr>
            <a:spLocks noGrp="1" noRot="1" noChangeAspect="1" noChangeArrowheads="1"/>
          </p:cNvSpPr>
          <p:nvPr>
            <p:ph type="sldImg"/>
          </p:nvPr>
        </p:nvSpPr>
        <p:spPr bwMode="auto">
          <a:xfrm>
            <a:off x="1152525" y="692150"/>
            <a:ext cx="4552950" cy="34163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373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3358161"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认识到神已经为你所做的。</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94873166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DC0ECE-40D7-E247-8859-D4920F943B70}" type="slidenum">
              <a:rPr lang="en-US" sz="1200">
                <a:solidFill>
                  <a:srgbClr val="000000"/>
                </a:solidFill>
                <a:latin typeface="Times" charset="0"/>
              </a:rPr>
              <a:pPr eaLnBrk="1" hangingPunct="1"/>
              <a:t>44</a:t>
            </a:fld>
            <a:endParaRPr lang="en-US" sz="1200">
              <a:solidFill>
                <a:srgbClr val="000000"/>
              </a:solidFill>
              <a:latin typeface="Times"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47EB16F-27C9-144F-8A88-B0E8E36556D9}" type="slidenum">
              <a:rPr lang="en-US" sz="1200">
                <a:solidFill>
                  <a:srgbClr val="FFFFFF"/>
                </a:solidFill>
                <a:latin typeface="Calibri" charset="0"/>
              </a:rPr>
              <a:pPr eaLnBrk="1" hangingPunct="1"/>
              <a:t>45</a:t>
            </a:fld>
            <a:endParaRPr lang="en-US" sz="1200">
              <a:solidFill>
                <a:srgbClr val="FFFFFF"/>
              </a:solidFill>
              <a:latin typeface="Calibri" charset="0"/>
            </a:endParaRPr>
          </a:p>
        </p:txBody>
      </p:sp>
      <p:sp>
        <p:nvSpPr>
          <p:cNvPr id="7168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7168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9CF31F3-B572-134A-AF12-729BCC77A57C}" type="slidenum">
              <a:rPr kumimoji="0" lang="en-US" sz="1200" b="0" i="0" u="none" strike="noStrike" kern="1200" cap="none" spc="0" normalizeH="0" baseline="0" noProof="0">
                <a:ln>
                  <a:noFill/>
                </a:ln>
                <a:solidFill>
                  <a:srgbClr val="FFFFFF"/>
                </a:solidFill>
                <a:effectLst/>
                <a:uLnTx/>
                <a:uFillTx/>
                <a:latin typeface="Calibri" charset="0"/>
                <a:ea typeface="ＭＳ Ｐゴシック" charset="0"/>
                <a:sym typeface="Arial"/>
              </a:rPr>
              <a:pPr marL="0" marR="0" lvl="0" indent="0" algn="r" defTabSz="4572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FFFFFF"/>
              </a:solidFill>
              <a:effectLst/>
              <a:uLnTx/>
              <a:uFillTx/>
              <a:latin typeface="Calibri" charset="0"/>
              <a:ea typeface="ＭＳ Ｐゴシック" charset="0"/>
              <a:sym typeface="Arial"/>
            </a:endParaRPr>
          </a:p>
        </p:txBody>
      </p:sp>
      <p:sp>
        <p:nvSpPr>
          <p:cNvPr id="73730" name="Rectangle 2"/>
          <p:cNvSpPr>
            <a:spLocks noGrp="1" noRot="1" noChangeAspect="1" noChangeArrowheads="1"/>
          </p:cNvSpPr>
          <p:nvPr>
            <p:ph type="sldImg"/>
          </p:nvPr>
        </p:nvSpPr>
        <p:spPr bwMode="auto">
          <a:xfrm>
            <a:off x="1152525" y="692150"/>
            <a:ext cx="4552950" cy="34163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373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8182503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8771482" y="6581003"/>
            <a:ext cx="372518"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1219200" y="3276602"/>
            <a:ext cx="184667"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1236053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782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C2E4DA4-D94A-0949-B315-3D9CDB693314}" type="slidenum">
              <a:rPr lang="en-US" sz="1200">
                <a:solidFill>
                  <a:srgbClr val="FFFFFF"/>
                </a:solidFill>
                <a:latin typeface="Calibri" charset="0"/>
              </a:rPr>
              <a:pPr eaLnBrk="1" hangingPunct="1"/>
              <a:t>48</a:t>
            </a:fld>
            <a:endParaRPr lang="en-US" sz="1200">
              <a:solidFill>
                <a:srgbClr val="FFFFFF"/>
              </a:solidFill>
              <a:latin typeface="Calibri" charset="0"/>
            </a:endParaRPr>
          </a:p>
        </p:txBody>
      </p:sp>
      <p:sp>
        <p:nvSpPr>
          <p:cNvPr id="7782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7782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874"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0F97E43-70D4-CB49-9E4F-FD02A95BF899}" type="slidenum">
              <a:rPr lang="en-US" sz="1200">
                <a:solidFill>
                  <a:srgbClr val="FFFFFF"/>
                </a:solidFill>
                <a:latin typeface="Calibri" charset="0"/>
              </a:rPr>
              <a:pPr eaLnBrk="1" hangingPunct="1"/>
              <a:t>49</a:t>
            </a:fld>
            <a:endParaRPr lang="en-US" sz="1200">
              <a:solidFill>
                <a:srgbClr val="FFFFFF"/>
              </a:solidFill>
              <a:latin typeface="Calibri" charset="0"/>
            </a:endParaRPr>
          </a:p>
        </p:txBody>
      </p:sp>
      <p:sp>
        <p:nvSpPr>
          <p:cNvPr id="7987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79876"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2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D76DA3B-7EF3-8B45-B5EE-F267898D1C16}" type="slidenum">
              <a:rPr lang="en-US" sz="1200">
                <a:solidFill>
                  <a:srgbClr val="FFFFFF"/>
                </a:solidFill>
                <a:latin typeface="Calibri" charset="0"/>
              </a:rPr>
              <a:pPr eaLnBrk="1" hangingPunct="1"/>
              <a:t>50</a:t>
            </a:fld>
            <a:endParaRPr lang="en-US" sz="1200">
              <a:solidFill>
                <a:srgbClr val="FFFFFF"/>
              </a:solidFill>
              <a:latin typeface="Calibri" charset="0"/>
            </a:endParaRPr>
          </a:p>
        </p:txBody>
      </p:sp>
      <p:sp>
        <p:nvSpPr>
          <p:cNvPr id="8192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8192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397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B10D4D7-2462-8B49-AA7E-FC0B34991EE1}" type="slidenum">
              <a:rPr lang="en-US" sz="1200">
                <a:solidFill>
                  <a:srgbClr val="FFFFFF"/>
                </a:solidFill>
                <a:latin typeface="Calibri" charset="0"/>
              </a:rPr>
              <a:pPr eaLnBrk="1" hangingPunct="1"/>
              <a:t>51</a:t>
            </a:fld>
            <a:endParaRPr lang="en-US" sz="1200">
              <a:solidFill>
                <a:srgbClr val="FFFFFF"/>
              </a:solidFill>
              <a:latin typeface="Calibri" charset="0"/>
            </a:endParaRPr>
          </a:p>
        </p:txBody>
      </p:sp>
      <p:sp>
        <p:nvSpPr>
          <p:cNvPr id="8397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8397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601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E940091-D07A-124E-BA03-2D01BE6014AA}" type="slidenum">
              <a:rPr lang="en-US" sz="1200">
                <a:solidFill>
                  <a:srgbClr val="FFFFFF"/>
                </a:solidFill>
                <a:latin typeface="Calibri" charset="0"/>
              </a:rPr>
              <a:pPr eaLnBrk="1" hangingPunct="1"/>
              <a:t>52</a:t>
            </a:fld>
            <a:endParaRPr lang="en-US" sz="1200">
              <a:solidFill>
                <a:srgbClr val="FFFFFF"/>
              </a:solidFill>
              <a:latin typeface="Calibri" charset="0"/>
            </a:endParaRPr>
          </a:p>
        </p:txBody>
      </p:sp>
      <p:sp>
        <p:nvSpPr>
          <p:cNvPr id="8601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8602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806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4F89C5-0320-1C41-BA4F-0E3E98F99959}" type="slidenum">
              <a:rPr lang="en-US" sz="1200">
                <a:solidFill>
                  <a:srgbClr val="FFFFFF"/>
                </a:solidFill>
                <a:latin typeface="Calibri" charset="0"/>
              </a:rPr>
              <a:pPr eaLnBrk="1" hangingPunct="1"/>
              <a:t>53</a:t>
            </a:fld>
            <a:endParaRPr lang="en-US" sz="1200">
              <a:solidFill>
                <a:srgbClr val="FFFFFF"/>
              </a:solidFill>
              <a:latin typeface="Calibri" charset="0"/>
            </a:endParaRPr>
          </a:p>
        </p:txBody>
      </p:sp>
      <p:sp>
        <p:nvSpPr>
          <p:cNvPr id="8806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8806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0114"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81BB1D9-C2B6-9C4E-88E6-A9041C94657E}" type="slidenum">
              <a:rPr lang="en-US" sz="1200">
                <a:solidFill>
                  <a:srgbClr val="FFFFFF"/>
                </a:solidFill>
                <a:latin typeface="Calibri" charset="0"/>
              </a:rPr>
              <a:pPr eaLnBrk="1" hangingPunct="1"/>
              <a:t>54</a:t>
            </a:fld>
            <a:endParaRPr lang="en-US" sz="1200">
              <a:solidFill>
                <a:srgbClr val="FFFFFF"/>
              </a:solidFill>
              <a:latin typeface="Calibri" charset="0"/>
            </a:endParaRPr>
          </a:p>
        </p:txBody>
      </p:sp>
      <p:sp>
        <p:nvSpPr>
          <p:cNvPr id="9011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90116"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6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BDB3965-775F-6546-9E69-756FECC65D0C}" type="slidenum">
              <a:rPr lang="en-US" sz="1200">
                <a:solidFill>
                  <a:srgbClr val="FFFFFF"/>
                </a:solidFill>
                <a:latin typeface="Calibri" charset="0"/>
              </a:rPr>
              <a:pPr eaLnBrk="1" hangingPunct="1"/>
              <a:t>55</a:t>
            </a:fld>
            <a:endParaRPr lang="en-US" sz="1200">
              <a:solidFill>
                <a:srgbClr val="FFFFFF"/>
              </a:solidFill>
              <a:latin typeface="Calibri" charset="0"/>
            </a:endParaRPr>
          </a:p>
        </p:txBody>
      </p:sp>
      <p:sp>
        <p:nvSpPr>
          <p:cNvPr id="9216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9216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BC3B5C-F23E-B143-9368-23D9FD8E4E1D}" type="slidenum">
              <a:rPr lang="en-US" sz="1200">
                <a:solidFill>
                  <a:srgbClr val="FFFFFF"/>
                </a:solidFill>
                <a:latin typeface="Calibri" charset="0"/>
              </a:rPr>
              <a:pPr eaLnBrk="1" hangingPunct="1"/>
              <a:t>56</a:t>
            </a:fld>
            <a:endParaRPr lang="en-US" sz="1200">
              <a:solidFill>
                <a:srgbClr val="FFFFFF"/>
              </a:solidFill>
              <a:latin typeface="Calibri" charset="0"/>
            </a:endParaRPr>
          </a:p>
        </p:txBody>
      </p:sp>
      <p:sp>
        <p:nvSpPr>
          <p:cNvPr id="9421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9421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625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5002233-B871-3240-9DD1-815B24303123}" type="slidenum">
              <a:rPr lang="en-US" sz="1200">
                <a:solidFill>
                  <a:srgbClr val="FFFFFF"/>
                </a:solidFill>
                <a:latin typeface="Calibri" charset="0"/>
              </a:rPr>
              <a:pPr eaLnBrk="1" hangingPunct="1"/>
              <a:t>57</a:t>
            </a:fld>
            <a:endParaRPr lang="en-US" sz="1200">
              <a:solidFill>
                <a:srgbClr val="FFFFFF"/>
              </a:solidFill>
              <a:latin typeface="Calibri" charset="0"/>
            </a:endParaRPr>
          </a:p>
        </p:txBody>
      </p:sp>
      <p:sp>
        <p:nvSpPr>
          <p:cNvPr id="9625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9626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9854956"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normAutofit/>
          </a:bodyPr>
          <a:lstStyle/>
          <a:p>
            <a:r>
              <a:rPr lang="zh-CN" altLang="en-US" sz="1200" kern="1200" dirty="0">
                <a:solidFill>
                  <a:schemeClr val="tx1"/>
                </a:solidFill>
                <a:effectLst/>
                <a:latin typeface="Arial"/>
                <a:ea typeface="ＭＳ Ｐゴシック" pitchFamily="-111" charset="-128"/>
                <a:cs typeface="Arial"/>
              </a:rPr>
              <a:t>同样的，人每天都在被消耗。这就是为什么我们需要空气，水，食物，休息等等。如果没有一个计划，你会一年不如一年。你同意吗？</a:t>
            </a:r>
            <a:endParaRPr lang="en-US" dirty="0">
              <a:latin typeface="Arial"/>
              <a:cs typeface="Arial"/>
            </a:endParaRPr>
          </a:p>
        </p:txBody>
      </p:sp>
    </p:spTree>
    <p:extLst>
      <p:ext uri="{BB962C8B-B14F-4D97-AF65-F5344CB8AC3E}">
        <p14:creationId xmlns:p14="http://schemas.microsoft.com/office/powerpoint/2010/main" val="87973596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830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360F63F-BFFE-584E-A48C-06D64A795EE1}" type="slidenum">
              <a:rPr lang="en-US" sz="1200">
                <a:solidFill>
                  <a:srgbClr val="FFFFFF"/>
                </a:solidFill>
                <a:latin typeface="Calibri" charset="0"/>
              </a:rPr>
              <a:pPr eaLnBrk="1" hangingPunct="1"/>
              <a:t>58</a:t>
            </a:fld>
            <a:endParaRPr lang="en-US" sz="1200">
              <a:solidFill>
                <a:srgbClr val="FFFFFF"/>
              </a:solidFill>
              <a:latin typeface="Calibri" charset="0"/>
            </a:endParaRPr>
          </a:p>
        </p:txBody>
      </p:sp>
      <p:sp>
        <p:nvSpPr>
          <p:cNvPr id="9830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9830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65570"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dirty="0">
                <a:latin typeface="Calibri" charset="0"/>
              </a:rPr>
              <a:t>“After becoming king at age 8, King Josiah was said to have “begun to seek God” on his own when he was 16.  After seeking God for 4 years, King Josiah was led by God to purge his kingdom of all its false gods.  Then at the age of 26, having cleaned out his kingdom, he concentrated his efforts on repairing the house of the Lord.  It was while the priests were clearing out the treasury in the house of the Lord that they found the Book of the Law” (http://</a:t>
            </a:r>
            <a:r>
              <a:rPr lang="en-US" dirty="0" err="1">
                <a:latin typeface="Calibri" charset="0"/>
              </a:rPr>
              <a:t>sheddinglightonthepath.blogspot.sg</a:t>
            </a:r>
            <a:r>
              <a:rPr lang="en-US" dirty="0">
                <a:latin typeface="Calibri" charset="0"/>
              </a:rPr>
              <a:t>/2012/02/complete-</a:t>
            </a:r>
            <a:r>
              <a:rPr lang="en-US" dirty="0" err="1">
                <a:latin typeface="Calibri" charset="0"/>
              </a:rPr>
              <a:t>revelation.html</a:t>
            </a:r>
            <a:r>
              <a:rPr lang="en-US" dirty="0">
                <a:latin typeface="Calibri" charset="0"/>
              </a:rPr>
              <a:t>).  This book was probably the scroll of </a:t>
            </a:r>
            <a:r>
              <a:rPr lang="zh-TW" altLang="en-US" dirty="0">
                <a:latin typeface="Calibri" charset="0"/>
              </a:rPr>
              <a:t>申命记</a:t>
            </a:r>
            <a:r>
              <a:rPr lang="en-US" dirty="0">
                <a:latin typeface="Calibri" charset="0"/>
              </a:rPr>
              <a:t>.</a:t>
            </a:r>
          </a:p>
          <a:p>
            <a:pPr eaLnBrk="1" hangingPunct="1"/>
            <a:endParaRPr lang="en-US" dirty="0">
              <a:latin typeface="Calibri" charset="0"/>
            </a:endParaRPr>
          </a:p>
          <a:p>
            <a:pPr eaLnBrk="1" hangingPunct="1"/>
            <a:r>
              <a:rPr lang="en-US" altLang="zh-CN" dirty="0">
                <a:latin typeface="Calibri" charset="0"/>
              </a:rPr>
              <a:t>"</a:t>
            </a:r>
            <a:r>
              <a:rPr lang="zh-CN" altLang="en-US" dirty="0">
                <a:latin typeface="Calibri" charset="0"/>
              </a:rPr>
              <a:t>约西亚王 </a:t>
            </a:r>
            <a:r>
              <a:rPr lang="en-US" altLang="zh-CN" dirty="0">
                <a:latin typeface="Calibri" charset="0"/>
              </a:rPr>
              <a:t>8 </a:t>
            </a:r>
            <a:r>
              <a:rPr lang="zh-CN" altLang="en-US" dirty="0">
                <a:latin typeface="Calibri" charset="0"/>
              </a:rPr>
              <a:t>岁即位，据说他 </a:t>
            </a:r>
            <a:r>
              <a:rPr lang="en-US" altLang="zh-CN" dirty="0">
                <a:latin typeface="Calibri" charset="0"/>
              </a:rPr>
              <a:t>16 </a:t>
            </a:r>
            <a:r>
              <a:rPr lang="zh-CN" altLang="en-US" dirty="0">
                <a:latin typeface="Calibri" charset="0"/>
              </a:rPr>
              <a:t>岁时 </a:t>
            </a:r>
            <a:r>
              <a:rPr lang="en-US" altLang="zh-CN" dirty="0">
                <a:latin typeface="Calibri" charset="0"/>
              </a:rPr>
              <a:t>"</a:t>
            </a:r>
            <a:r>
              <a:rPr lang="zh-CN" altLang="en-US" dirty="0">
                <a:latin typeface="Calibri" charset="0"/>
              </a:rPr>
              <a:t>开始独自寻求上帝</a:t>
            </a:r>
            <a:r>
              <a:rPr lang="en-US" altLang="zh-CN" dirty="0">
                <a:latin typeface="Calibri" charset="0"/>
              </a:rPr>
              <a:t>"</a:t>
            </a:r>
            <a:r>
              <a:rPr lang="zh-CN" altLang="en-US" dirty="0">
                <a:latin typeface="Calibri" charset="0"/>
              </a:rPr>
              <a:t>。 在寻求上帝 </a:t>
            </a:r>
            <a:r>
              <a:rPr lang="en-US" altLang="zh-CN" dirty="0">
                <a:latin typeface="Calibri" charset="0"/>
              </a:rPr>
              <a:t>4 </a:t>
            </a:r>
            <a:r>
              <a:rPr lang="zh-CN" altLang="en-US" dirty="0">
                <a:latin typeface="Calibri" charset="0"/>
              </a:rPr>
              <a:t>年之后，约西亚王在上帝的带领下清除了他王国中所有的假神。 </a:t>
            </a:r>
            <a:r>
              <a:rPr lang="en-US" altLang="zh-CN" dirty="0">
                <a:latin typeface="Calibri" charset="0"/>
              </a:rPr>
              <a:t>26 </a:t>
            </a:r>
            <a:r>
              <a:rPr lang="zh-CN" altLang="en-US" dirty="0">
                <a:latin typeface="Calibri" charset="0"/>
              </a:rPr>
              <a:t>岁那年，他清理完王国后，集中精力修缮耶和华的殿。 就在祭司们清理耶和华殿的库房时，他们发现了律法书</a:t>
            </a:r>
            <a:r>
              <a:rPr lang="en-US" altLang="zh-CN" dirty="0">
                <a:latin typeface="Calibri" charset="0"/>
              </a:rPr>
              <a:t>"</a:t>
            </a:r>
            <a:r>
              <a:rPr lang="zh-CN" altLang="en-US" dirty="0">
                <a:latin typeface="Calibri" charset="0"/>
              </a:rPr>
              <a:t>（</a:t>
            </a:r>
            <a:r>
              <a:rPr lang="en-US" dirty="0">
                <a:latin typeface="Calibri" charset="0"/>
              </a:rPr>
              <a:t>http://</a:t>
            </a:r>
            <a:r>
              <a:rPr lang="en-US" dirty="0" err="1">
                <a:latin typeface="Calibri" charset="0"/>
              </a:rPr>
              <a:t>sheddinglightonthepath.blogspot.sg</a:t>
            </a:r>
            <a:r>
              <a:rPr lang="en-US" dirty="0">
                <a:latin typeface="Calibri" charset="0"/>
              </a:rPr>
              <a:t>/2012/02/complete-</a:t>
            </a:r>
            <a:r>
              <a:rPr lang="en-US" dirty="0" err="1">
                <a:latin typeface="Calibri" charset="0"/>
              </a:rPr>
              <a:t>revelation.html</a:t>
            </a:r>
            <a:r>
              <a:rPr lang="en-US" dirty="0">
                <a:latin typeface="Calibri" charset="0"/>
              </a:rPr>
              <a:t>）。 </a:t>
            </a:r>
            <a:r>
              <a:rPr lang="zh-CN" altLang="en-US" dirty="0">
                <a:latin typeface="Calibri" charset="0"/>
              </a:rPr>
              <a:t>这本书可能是申命记的卷轴。</a:t>
            </a:r>
            <a:endParaRPr lang="en-US" altLang="zh-CN" dirty="0">
              <a:latin typeface="Calibri" charset="0"/>
            </a:endParaRPr>
          </a:p>
          <a:p>
            <a:pPr eaLnBrk="1" hangingPunct="1"/>
            <a:endParaRPr lang="en-US" dirty="0">
              <a:latin typeface="Calibri" charset="0"/>
            </a:endParaRPr>
          </a:p>
          <a:p>
            <a:pPr eaLnBrk="1" hangingPunct="1"/>
            <a:endParaRPr lang="en-US" dirty="0">
              <a:latin typeface="Calibri" charset="0"/>
            </a:endParaRPr>
          </a:p>
        </p:txBody>
      </p:sp>
      <p:sp>
        <p:nvSpPr>
          <p:cNvPr id="365571"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749E9D-88A9-6E42-8F50-DC569F8830E7}" type="slidenum">
              <a:rPr lang="en-US" sz="1200">
                <a:solidFill>
                  <a:srgbClr val="000000"/>
                </a:solidFill>
                <a:latin typeface="Calibri" charset="0"/>
              </a:rPr>
              <a:pPr eaLnBrk="1" hangingPunct="1"/>
              <a:t>59</a:t>
            </a:fld>
            <a:endParaRPr lang="en-US" sz="1200">
              <a:solidFill>
                <a:srgbClr val="000000"/>
              </a:solidFill>
              <a:latin typeface="Calibri"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0354"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ACC0A0-D253-A14A-9EBC-F65149A334AD}" type="slidenum">
              <a:rPr lang="en-US" sz="1200">
                <a:solidFill>
                  <a:srgbClr val="FFFFFF"/>
                </a:solidFill>
                <a:latin typeface="Calibri" charset="0"/>
              </a:rPr>
              <a:pPr eaLnBrk="1" hangingPunct="1"/>
              <a:t>60</a:t>
            </a:fld>
            <a:endParaRPr lang="en-US" sz="1200">
              <a:solidFill>
                <a:srgbClr val="FFFFFF"/>
              </a:solidFill>
              <a:latin typeface="Calibri" charset="0"/>
            </a:endParaRPr>
          </a:p>
        </p:txBody>
      </p:sp>
      <p:sp>
        <p:nvSpPr>
          <p:cNvPr id="10035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00356"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02"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5E8F235-B244-2943-91FA-1371D7E25433}" type="slidenum">
              <a:rPr lang="en-US" sz="1200">
                <a:solidFill>
                  <a:srgbClr val="FFFFFF"/>
                </a:solidFill>
                <a:latin typeface="Calibri" charset="0"/>
              </a:rPr>
              <a:pPr eaLnBrk="1" hangingPunct="1"/>
              <a:t>61</a:t>
            </a:fld>
            <a:endParaRPr lang="en-US" sz="1200">
              <a:solidFill>
                <a:srgbClr val="FFFFFF"/>
              </a:solidFill>
              <a:latin typeface="Calibri" charset="0"/>
            </a:endParaRPr>
          </a:p>
        </p:txBody>
      </p:sp>
      <p:sp>
        <p:nvSpPr>
          <p:cNvPr id="102403"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02404"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445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1E7C3-D744-CC4D-929D-0666B104A472}" type="slidenum">
              <a:rPr lang="en-US" sz="1200">
                <a:solidFill>
                  <a:srgbClr val="FFFFFF"/>
                </a:solidFill>
                <a:latin typeface="Calibri" charset="0"/>
              </a:rPr>
              <a:pPr eaLnBrk="1" hangingPunct="1"/>
              <a:t>62</a:t>
            </a:fld>
            <a:endParaRPr lang="en-US" sz="1200">
              <a:solidFill>
                <a:srgbClr val="FFFFFF"/>
              </a:solidFill>
              <a:latin typeface="Calibri" charset="0"/>
            </a:endParaRPr>
          </a:p>
        </p:txBody>
      </p:sp>
      <p:sp>
        <p:nvSpPr>
          <p:cNvPr id="10445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0445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649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0A641F8-6D7D-EF45-8F1C-002F1FB60326}" type="slidenum">
              <a:rPr lang="en-US" sz="1200">
                <a:solidFill>
                  <a:srgbClr val="FFFFFF"/>
                </a:solidFill>
                <a:latin typeface="Calibri" charset="0"/>
              </a:rPr>
              <a:pPr eaLnBrk="1" hangingPunct="1"/>
              <a:t>63</a:t>
            </a:fld>
            <a:endParaRPr lang="en-US" sz="1200">
              <a:solidFill>
                <a:srgbClr val="FFFFFF"/>
              </a:solidFill>
              <a:latin typeface="Calibri" charset="0"/>
            </a:endParaRPr>
          </a:p>
        </p:txBody>
      </p:sp>
      <p:sp>
        <p:nvSpPr>
          <p:cNvPr id="10649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0650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957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D31D98-8BC5-7C4C-8BBB-ECFE22385F26}" type="slidenum">
              <a:rPr lang="en-US" sz="1200">
                <a:solidFill>
                  <a:srgbClr val="FFFFFF"/>
                </a:solidFill>
                <a:latin typeface="Calibri" charset="0"/>
              </a:rPr>
              <a:pPr eaLnBrk="1" hangingPunct="1"/>
              <a:t>65</a:t>
            </a:fld>
            <a:endParaRPr lang="en-US" sz="1200">
              <a:solidFill>
                <a:srgbClr val="FFFFFF"/>
              </a:solidFill>
              <a:latin typeface="Calibri" charset="0"/>
            </a:endParaRPr>
          </a:p>
        </p:txBody>
      </p:sp>
      <p:sp>
        <p:nvSpPr>
          <p:cNvPr id="10957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0957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61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07A1CE9-5229-E445-9BD2-8BAB04575C12}" type="slidenum">
              <a:rPr lang="en-US" sz="1200">
                <a:solidFill>
                  <a:srgbClr val="FFFFFF"/>
                </a:solidFill>
                <a:latin typeface="Calibri" charset="0"/>
              </a:rPr>
              <a:pPr eaLnBrk="1" hangingPunct="1"/>
              <a:t>66</a:t>
            </a:fld>
            <a:endParaRPr lang="en-US" sz="1200">
              <a:solidFill>
                <a:srgbClr val="FFFFFF"/>
              </a:solidFill>
              <a:latin typeface="Calibri" charset="0"/>
            </a:endParaRPr>
          </a:p>
        </p:txBody>
      </p:sp>
      <p:sp>
        <p:nvSpPr>
          <p:cNvPr id="11161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1162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366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94A3159-55CD-CF45-952A-F384FBC1264D}" type="slidenum">
              <a:rPr lang="en-US" sz="1200">
                <a:solidFill>
                  <a:srgbClr val="FFFFFF"/>
                </a:solidFill>
                <a:latin typeface="Calibri" charset="0"/>
              </a:rPr>
              <a:pPr eaLnBrk="1" hangingPunct="1"/>
              <a:t>67</a:t>
            </a:fld>
            <a:endParaRPr lang="en-US" sz="1200">
              <a:solidFill>
                <a:srgbClr val="FFFFFF"/>
              </a:solidFill>
              <a:latin typeface="Calibri" charset="0"/>
            </a:endParaRPr>
          </a:p>
        </p:txBody>
      </p:sp>
      <p:sp>
        <p:nvSpPr>
          <p:cNvPr id="11366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1366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5714"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1ADFF40-B41D-6944-8E6D-EA3E36AC0285}" type="slidenum">
              <a:rPr lang="en-US" sz="1200">
                <a:solidFill>
                  <a:srgbClr val="FFFFFF"/>
                </a:solidFill>
                <a:latin typeface="Calibri" charset="0"/>
              </a:rPr>
              <a:pPr eaLnBrk="1" hangingPunct="1"/>
              <a:t>68</a:t>
            </a:fld>
            <a:endParaRPr lang="en-US" sz="1200">
              <a:solidFill>
                <a:srgbClr val="FFFFFF"/>
              </a:solidFill>
              <a:latin typeface="Calibri" charset="0"/>
            </a:endParaRPr>
          </a:p>
        </p:txBody>
      </p:sp>
      <p:sp>
        <p:nvSpPr>
          <p:cNvPr id="11571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15716"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4749242"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normAutofit fontScale="92500"/>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神对我们有怎样的计划，使得我们在与基督同行的路程中不断被更新重建</a:t>
            </a:r>
            <a:r>
              <a:rPr lang="en-US" sz="1200" kern="1200" dirty="0">
                <a:solidFill>
                  <a:schemeClr val="tx1"/>
                </a:solidFill>
                <a:effectLst/>
                <a:latin typeface="Arial"/>
                <a:ea typeface="ＭＳ Ｐゴシック" pitchFamily="-111" charset="-128"/>
                <a:cs typeface="Arial"/>
              </a:rPr>
              <a:t>?</a:t>
            </a:r>
            <a:endParaRPr lang="en-US" dirty="0">
              <a:latin typeface="Arial"/>
              <a:cs typeface="Arial"/>
            </a:endParaRPr>
          </a:p>
        </p:txBody>
      </p:sp>
    </p:spTree>
    <p:extLst>
      <p:ext uri="{BB962C8B-B14F-4D97-AF65-F5344CB8AC3E}">
        <p14:creationId xmlns:p14="http://schemas.microsoft.com/office/powerpoint/2010/main" val="322725730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66594"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dirty="0">
                <a:latin typeface="Calibri" charset="0"/>
              </a:rPr>
              <a:t>Cited by David Andrew Dean, “Covenant, Conditionality, and Consequence: New Terminology and a Case Study in the Abrahamic Covenant,” </a:t>
            </a:r>
            <a:r>
              <a:rPr lang="en-US" i="1" dirty="0">
                <a:latin typeface="Calibri" charset="0"/>
              </a:rPr>
              <a:t>JETS</a:t>
            </a:r>
            <a:r>
              <a:rPr lang="en-US" dirty="0">
                <a:latin typeface="Calibri" charset="0"/>
              </a:rPr>
              <a:t> 57 (June 2014): 281.</a:t>
            </a:r>
          </a:p>
          <a:p>
            <a:pPr eaLnBrk="1" hangingPunct="1"/>
            <a:r>
              <a:rPr lang="en-US" dirty="0">
                <a:latin typeface="Calibri" charset="0"/>
              </a:rPr>
              <a:t>Dean is professor of Systematic Theology and Bible Exposition at Yan Fook Bible Institute, 16/F1, Yan Fook Centre, 789 Cheung Sha Wan Road, Kowloon, Hong Kong.</a:t>
            </a:r>
          </a:p>
          <a:p>
            <a:pPr eaLnBrk="1" hangingPunct="1"/>
            <a:endParaRPr lang="en-US" altLang="zh-CN" dirty="0">
              <a:latin typeface="Calibri" charset="0"/>
            </a:endParaRPr>
          </a:p>
          <a:p>
            <a:pPr eaLnBrk="1" hangingPunct="1"/>
            <a:r>
              <a:rPr lang="zh-CN" altLang="en-US" dirty="0">
                <a:latin typeface="Calibri" charset="0"/>
              </a:rPr>
              <a:t>引自 </a:t>
            </a:r>
            <a:r>
              <a:rPr lang="en-US" dirty="0">
                <a:latin typeface="Calibri" charset="0"/>
              </a:rPr>
              <a:t>David Andrew Dean，《</a:t>
            </a:r>
            <a:r>
              <a:rPr lang="zh-CN" altLang="en-US" dirty="0">
                <a:latin typeface="Calibri" charset="0"/>
              </a:rPr>
              <a:t>契约、条件性和后果：亚伯拉罕契约中的新术语和案例研究</a:t>
            </a:r>
            <a:r>
              <a:rPr lang="en-US" altLang="zh-CN" dirty="0">
                <a:latin typeface="Calibri" charset="0"/>
              </a:rPr>
              <a:t>》</a:t>
            </a:r>
            <a:r>
              <a:rPr lang="zh-CN" altLang="en-US" dirty="0">
                <a:latin typeface="Calibri" charset="0"/>
              </a:rPr>
              <a:t>，</a:t>
            </a:r>
            <a:r>
              <a:rPr lang="en-US" dirty="0">
                <a:latin typeface="Calibri" charset="0"/>
              </a:rPr>
              <a:t>JETS 57（2014 </a:t>
            </a:r>
            <a:r>
              <a:rPr lang="zh-CN" altLang="en-US" dirty="0">
                <a:latin typeface="Calibri" charset="0"/>
              </a:rPr>
              <a:t>年 </a:t>
            </a:r>
            <a:r>
              <a:rPr lang="en-US" altLang="zh-CN" dirty="0">
                <a:latin typeface="Calibri" charset="0"/>
              </a:rPr>
              <a:t>6 </a:t>
            </a:r>
            <a:r>
              <a:rPr lang="zh-CN" altLang="en-US" dirty="0">
                <a:latin typeface="Calibri" charset="0"/>
              </a:rPr>
              <a:t>月）：</a:t>
            </a:r>
            <a:r>
              <a:rPr lang="en-US" altLang="zh-CN" dirty="0">
                <a:latin typeface="Calibri" charset="0"/>
              </a:rPr>
              <a:t>281</a:t>
            </a:r>
            <a:r>
              <a:rPr lang="zh-CN" altLang="en-US" dirty="0">
                <a:latin typeface="Calibri" charset="0"/>
              </a:rPr>
              <a:t>。</a:t>
            </a:r>
          </a:p>
          <a:p>
            <a:pPr eaLnBrk="1" hangingPunct="1"/>
            <a:r>
              <a:rPr lang="en-US" dirty="0">
                <a:latin typeface="Calibri" charset="0"/>
              </a:rPr>
              <a:t>Dean </a:t>
            </a:r>
            <a:r>
              <a:rPr lang="zh-CN" altLang="en-US" dirty="0">
                <a:latin typeface="Calibri" charset="0"/>
              </a:rPr>
              <a:t>是仁福圣经学院系统神学和圣经阐释学教授，地址：香港九龙长沙湾道 </a:t>
            </a:r>
            <a:r>
              <a:rPr lang="en-US" altLang="zh-CN" dirty="0">
                <a:latin typeface="Calibri" charset="0"/>
              </a:rPr>
              <a:t>789 </a:t>
            </a:r>
            <a:r>
              <a:rPr lang="zh-CN" altLang="en-US" dirty="0">
                <a:latin typeface="Calibri" charset="0"/>
              </a:rPr>
              <a:t>号仁福中心 </a:t>
            </a:r>
            <a:r>
              <a:rPr lang="en-US" altLang="zh-CN" dirty="0">
                <a:latin typeface="Calibri" charset="0"/>
              </a:rPr>
              <a:t>16 </a:t>
            </a:r>
            <a:r>
              <a:rPr lang="zh-CN" altLang="en-US" dirty="0">
                <a:latin typeface="Calibri" charset="0"/>
              </a:rPr>
              <a:t>楼 </a:t>
            </a:r>
            <a:r>
              <a:rPr lang="en-US" altLang="zh-CN" dirty="0">
                <a:latin typeface="Calibri" charset="0"/>
              </a:rPr>
              <a:t>1</a:t>
            </a:r>
            <a:r>
              <a:rPr lang="zh-CN" altLang="en-US" dirty="0">
                <a:latin typeface="Calibri" charset="0"/>
              </a:rPr>
              <a:t>。</a:t>
            </a:r>
            <a:endParaRPr lang="en-US" dirty="0">
              <a:latin typeface="Calibri" charset="0"/>
            </a:endParaRPr>
          </a:p>
        </p:txBody>
      </p:sp>
      <p:sp>
        <p:nvSpPr>
          <p:cNvPr id="366595"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89CDE95-41DD-8A4E-A983-ABC799D9C7E3}" type="slidenum">
              <a:rPr lang="en-US" sz="1200">
                <a:solidFill>
                  <a:srgbClr val="000000"/>
                </a:solidFill>
                <a:latin typeface="Calibri" charset="0"/>
              </a:rPr>
              <a:pPr eaLnBrk="1" hangingPunct="1"/>
              <a:t>69</a:t>
            </a:fld>
            <a:endParaRPr lang="en-US" sz="1200">
              <a:solidFill>
                <a:srgbClr val="000000"/>
              </a:solidFill>
              <a:latin typeface="Calibri"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1858" name="Rectangle 25"/>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761D005-AA02-6C45-A192-C4E82ED6B6CC}" type="slidenum">
              <a:rPr lang="en-US" sz="1200">
                <a:solidFill>
                  <a:srgbClr val="FFFFFF"/>
                </a:solidFill>
                <a:latin typeface="Calibri" charset="0"/>
              </a:rPr>
              <a:pPr eaLnBrk="1" hangingPunct="1"/>
              <a:t>71</a:t>
            </a:fld>
            <a:endParaRPr lang="en-US" sz="1200">
              <a:solidFill>
                <a:srgbClr val="FFFFFF"/>
              </a:solidFill>
              <a:latin typeface="Calibri" charset="0"/>
            </a:endParaRPr>
          </a:p>
        </p:txBody>
      </p:sp>
      <p:sp>
        <p:nvSpPr>
          <p:cNvPr id="12185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21860" name="Text Box 2"/>
          <p:cNvSpPr>
            <a:spLocks noGrp="1" noChangeArrowheads="1"/>
          </p:cNvSpPr>
          <p:nvPr>
            <p:ph type="body"/>
          </p:nvPr>
        </p:nvSpPr>
        <p:spPr bwMode="auto">
          <a:xfrm>
            <a:off x="914400" y="4368800"/>
            <a:ext cx="5008563" cy="40259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390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43EC96B-3BE3-9243-929F-8BB2E00BE495}" type="slidenum">
              <a:rPr lang="en-US" sz="1200">
                <a:solidFill>
                  <a:srgbClr val="FFFFFF"/>
                </a:solidFill>
                <a:latin typeface="Calibri" charset="0"/>
              </a:rPr>
              <a:pPr eaLnBrk="1" hangingPunct="1"/>
              <a:t>73</a:t>
            </a:fld>
            <a:endParaRPr lang="en-US" sz="1200">
              <a:solidFill>
                <a:srgbClr val="FFFFFF"/>
              </a:solidFill>
              <a:latin typeface="Calibri" charset="0"/>
            </a:endParaRPr>
          </a:p>
        </p:txBody>
      </p:sp>
      <p:sp>
        <p:nvSpPr>
          <p:cNvPr id="123907"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23908"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DC0ECE-40D7-E247-8859-D4920F943B70}" type="slidenum">
              <a:rPr lang="en-US" sz="1200">
                <a:solidFill>
                  <a:srgbClr val="000000"/>
                </a:solidFill>
                <a:latin typeface="Times" charset="0"/>
              </a:rPr>
              <a:pPr eaLnBrk="1" hangingPunct="1"/>
              <a:t>74</a:t>
            </a:fld>
            <a:endParaRPr lang="en-US" sz="1200">
              <a:solidFill>
                <a:srgbClr val="000000"/>
              </a:solidFill>
              <a:latin typeface="Times"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37738088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981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051D2E2-35C6-0547-9751-94A7FCCFCAF3}" type="slidenum">
              <a:rPr lang="en-US" sz="1200">
                <a:solidFill>
                  <a:srgbClr val="FFFFFF"/>
                </a:solidFill>
                <a:latin typeface="Calibri" charset="0"/>
              </a:rPr>
              <a:pPr eaLnBrk="1" hangingPunct="1"/>
              <a:t>75</a:t>
            </a:fld>
            <a:endParaRPr lang="en-US" sz="1200">
              <a:solidFill>
                <a:srgbClr val="FFFFFF"/>
              </a:solidFill>
              <a:latin typeface="Calibri" charset="0"/>
            </a:endParaRPr>
          </a:p>
        </p:txBody>
      </p:sp>
      <p:sp>
        <p:nvSpPr>
          <p:cNvPr id="11981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1981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67540" y="8774669"/>
            <a:ext cx="19046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38500" cy="369332"/>
          </a:xfrm>
          <a:solidFill>
            <a:srgbClr val="FFFFFF"/>
          </a:solidFill>
          <a:ln>
            <a:solidFill>
              <a:srgbClr val="000000"/>
            </a:solidFill>
          </a:ln>
        </p:spPr>
        <p:txBody>
          <a:bodyPr>
            <a:normAutofit fontScale="25000" lnSpcReduction="20000"/>
          </a:bodyPr>
          <a:lstStyle/>
          <a:p>
            <a:endParaRPr lang="en-US" dirty="0">
              <a:latin typeface="Arial"/>
              <a:cs typeface="Arial"/>
            </a:endParaRPr>
          </a:p>
          <a:p>
            <a:r>
              <a:rPr lang="en-US" dirty="0">
                <a:latin typeface="Arial"/>
                <a:cs typeface="Arial"/>
              </a:rPr>
              <a:t>What has he done?</a:t>
            </a:r>
          </a:p>
          <a:p>
            <a:r>
              <a:rPr lang="en-US" dirty="0">
                <a:latin typeface="Arial"/>
                <a:cs typeface="Arial"/>
              </a:rPr>
              <a:t>Where would you be now without Jesus?</a:t>
            </a:r>
          </a:p>
          <a:p>
            <a:r>
              <a:rPr lang="en-US" dirty="0">
                <a:latin typeface="Arial"/>
                <a:cs typeface="Arial"/>
              </a:rPr>
              <a:t>When you remember Jesus, you won’t follow idols.</a:t>
            </a:r>
          </a:p>
          <a:p>
            <a:r>
              <a:rPr lang="zh-CN" altLang="en-US" dirty="0">
                <a:latin typeface="Arial"/>
                <a:cs typeface="Arial"/>
              </a:rPr>
              <a:t>他做了什么？</a:t>
            </a:r>
          </a:p>
          <a:p>
            <a:r>
              <a:rPr lang="zh-CN" altLang="en-US" dirty="0">
                <a:latin typeface="Arial"/>
                <a:cs typeface="Arial"/>
              </a:rPr>
              <a:t>如果没有耶稣，现在的你会是怎样？</a:t>
            </a:r>
          </a:p>
          <a:p>
            <a:r>
              <a:rPr lang="zh-CN" altLang="en-US" dirty="0">
                <a:latin typeface="Arial"/>
                <a:cs typeface="Arial"/>
              </a:rPr>
              <a:t>当你记住耶稣时，你就不会追随偶像。</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3358161"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认识到神已经为你所做的。</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152727544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2898525"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在今天重新坚定你对祂的委身。</a:t>
            </a:r>
            <a:endParaRPr lang="en-US" dirty="0">
              <a:latin typeface="Arial"/>
              <a:cs typeface="Arial"/>
            </a:endParaRPr>
          </a:p>
        </p:txBody>
      </p:sp>
    </p:spTree>
    <p:extLst>
      <p:ext uri="{BB962C8B-B14F-4D97-AF65-F5344CB8AC3E}">
        <p14:creationId xmlns:p14="http://schemas.microsoft.com/office/powerpoint/2010/main" val="53539153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57773953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8788457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3358161"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认识到神已经为你所做的。</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100965939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mn-lt"/>
                <a:ea typeface="+mn-ea"/>
                <a:cs typeface="+mn-cs"/>
              </a:rPr>
              <a:t>"</a:t>
            </a:r>
            <a:r>
              <a:rPr lang="ko-KR" altLang="en-US" sz="1200" b="0" i="0" u="none" strike="noStrike" kern="1200" baseline="0" dirty="0" err="1">
                <a:solidFill>
                  <a:schemeClr val="tx1"/>
                </a:solidFill>
                <a:latin typeface="+mn-lt"/>
                <a:ea typeface="+mn-ea"/>
                <a:cs typeface="+mn-cs"/>
              </a:rPr>
              <a:t>法利赛人听见耶稣使撒都该人无话可说，就聚集在一起</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35 </a:t>
            </a:r>
            <a:r>
              <a:rPr lang="ko-KR" altLang="en-US" sz="1200" b="0" i="0" u="none" strike="noStrike" kern="1200" baseline="0" dirty="0" err="1">
                <a:solidFill>
                  <a:schemeClr val="tx1"/>
                </a:solidFill>
                <a:latin typeface="+mn-lt"/>
                <a:ea typeface="+mn-ea"/>
                <a:cs typeface="+mn-cs"/>
              </a:rPr>
              <a:t>他们中间有一个律法家，试探耶稣说</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36 “</a:t>
            </a:r>
            <a:r>
              <a:rPr lang="ko-KR" altLang="en-US" sz="1200" b="0" i="0" u="none" strike="noStrike" kern="1200" baseline="0" dirty="0" err="1">
                <a:solidFill>
                  <a:schemeClr val="tx1"/>
                </a:solidFill>
                <a:latin typeface="+mn-lt"/>
                <a:ea typeface="+mn-ea"/>
                <a:cs typeface="+mn-cs"/>
              </a:rPr>
              <a:t>老师，律法中哪一条诫命是最重要的呢</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37 </a:t>
            </a:r>
            <a:r>
              <a:rPr lang="ko-KR" altLang="en-US" sz="1200" b="0" i="0" u="none" strike="noStrike" kern="1200" baseline="0" dirty="0" err="1">
                <a:solidFill>
                  <a:schemeClr val="tx1"/>
                </a:solidFill>
                <a:latin typeface="+mn-lt"/>
                <a:ea typeface="+mn-ea"/>
                <a:cs typeface="+mn-cs"/>
              </a:rPr>
              <a:t>他回答</a:t>
            </a:r>
            <a:r>
              <a:rPr lang="ko-KR" altLang="en-US" sz="1200" b="0" i="0" u="none" strike="noStrike" kern="1200" baseline="0" dirty="0">
                <a:solidFill>
                  <a:schemeClr val="tx1"/>
                </a:solidFill>
                <a:latin typeface="+mn-lt"/>
                <a:ea typeface="+mn-ea"/>
                <a:cs typeface="+mn-cs"/>
              </a:rPr>
              <a:t>：“</a:t>
            </a:r>
            <a:r>
              <a:rPr lang="ko-KR" altLang="en-US" sz="1200" b="0" i="0" u="none" strike="noStrike" kern="1200" baseline="0" dirty="0" err="1">
                <a:solidFill>
                  <a:schemeClr val="tx1"/>
                </a:solidFill>
                <a:latin typeface="+mn-lt"/>
                <a:ea typeface="+mn-ea"/>
                <a:cs typeface="+mn-cs"/>
              </a:rPr>
              <a:t>你要全心、全性、全意爱主你的</a:t>
            </a:r>
            <a:r>
              <a:rPr lang="ko-KR" altLang="en-US" sz="1200" b="0" i="0" u="none" strike="noStrike" kern="1200" baseline="0" dirty="0">
                <a:solidFill>
                  <a:schemeClr val="tx1"/>
                </a:solidFill>
                <a:latin typeface="+mn-lt"/>
                <a:ea typeface="+mn-ea"/>
                <a:cs typeface="+mn-cs"/>
              </a:rPr>
              <a:t> </a:t>
            </a:r>
            <a:r>
              <a:rPr lang="ko-KR" altLang="en-US" sz="1200" b="0" i="0" u="none" strike="noStrike" kern="1200" baseline="0" dirty="0" err="1">
                <a:solidFill>
                  <a:schemeClr val="tx1"/>
                </a:solidFill>
                <a:latin typeface="+mn-lt"/>
                <a:ea typeface="+mn-ea"/>
                <a:cs typeface="+mn-cs"/>
              </a:rPr>
              <a:t>神</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38 </a:t>
            </a:r>
            <a:r>
              <a:rPr lang="ko-KR" altLang="en-US" sz="1200" b="0" i="0" u="none" strike="noStrike" kern="1200" baseline="0" dirty="0" err="1">
                <a:solidFill>
                  <a:schemeClr val="tx1"/>
                </a:solidFill>
                <a:latin typeface="+mn-lt"/>
                <a:ea typeface="+mn-ea"/>
                <a:cs typeface="+mn-cs"/>
              </a:rPr>
              <a:t>这是最重要的第一条诫命</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39 </a:t>
            </a:r>
            <a:r>
              <a:rPr lang="ko-KR" altLang="en-US" sz="1200" b="0" i="0" u="none" strike="noStrike" kern="1200" baseline="0" dirty="0" err="1">
                <a:solidFill>
                  <a:schemeClr val="tx1"/>
                </a:solidFill>
                <a:latin typeface="+mn-lt"/>
                <a:ea typeface="+mn-ea"/>
                <a:cs typeface="+mn-cs"/>
              </a:rPr>
              <a:t>第二条也和它相似，就是要爱人如己</a:t>
            </a:r>
            <a:r>
              <a:rPr lang="ko-KR" altLang="en-US" sz="1200" b="0" i="0" u="none" strike="noStrike" kern="1200" baseline="0" dirty="0">
                <a:solidFill>
                  <a:schemeClr val="tx1"/>
                </a:solidFill>
                <a:latin typeface="+mn-lt"/>
                <a:ea typeface="+mn-ea"/>
                <a:cs typeface="+mn-cs"/>
              </a:rPr>
              <a:t>。 </a:t>
            </a:r>
            <a:r>
              <a:rPr lang="en-US" altLang="ko-KR" sz="1200" b="0" i="0" u="none" strike="noStrike" kern="1200" baseline="0" dirty="0">
                <a:solidFill>
                  <a:schemeClr val="tx1"/>
                </a:solidFill>
                <a:latin typeface="+mn-lt"/>
                <a:ea typeface="+mn-ea"/>
                <a:cs typeface="+mn-cs"/>
              </a:rPr>
              <a:t>40 </a:t>
            </a:r>
            <a:r>
              <a:rPr lang="ko-KR" altLang="en-US" sz="1200" b="0" i="0" u="none" strike="noStrike" kern="1200" baseline="0" dirty="0" err="1">
                <a:solidFill>
                  <a:schemeClr val="tx1"/>
                </a:solidFill>
                <a:latin typeface="+mn-lt"/>
                <a:ea typeface="+mn-ea"/>
                <a:cs typeface="+mn-cs"/>
              </a:rPr>
              <a:t>全部律法和先知书，都以这两条诫命作为根据</a:t>
            </a:r>
            <a:r>
              <a:rPr lang="ko-KR" altLang="en-US" sz="1200" b="0" i="0" u="none" strike="noStrike" kern="1200" baseline="0" dirty="0">
                <a:solidFill>
                  <a:schemeClr val="tx1"/>
                </a:solidFill>
                <a:latin typeface="+mn-lt"/>
                <a:ea typeface="+mn-ea"/>
                <a:cs typeface="+mn-cs"/>
              </a:rPr>
              <a:t>。”</a:t>
            </a:r>
          </a:p>
          <a:p>
            <a:pPr marL="0" marR="0" indent="0" algn="l" defTabSz="914400" rtl="0" eaLnBrk="0" fontAlgn="base" latinLnBrk="0" hangingPunct="0">
              <a:lnSpc>
                <a:spcPct val="100000"/>
              </a:lnSpc>
              <a:spcBef>
                <a:spcPct val="30000"/>
              </a:spcBef>
              <a:spcAft>
                <a:spcPct val="0"/>
              </a:spcAft>
              <a:buClrTx/>
              <a:buSzTx/>
              <a:buFontTx/>
              <a:buNone/>
              <a:tabLst/>
              <a:defRPr/>
            </a:pPr>
            <a:r>
              <a:rPr lang="ko-KR" altLang="en-US" sz="1200" b="0" i="0" u="none" strike="noStrike" kern="1200" baseline="0" dirty="0" err="1">
                <a:solidFill>
                  <a:schemeClr val="tx1"/>
                </a:solidFill>
                <a:latin typeface="+mn-lt"/>
                <a:ea typeface="+mn-ea"/>
                <a:cs typeface="+mn-cs"/>
              </a:rPr>
              <a:t>马太福音</a:t>
            </a:r>
            <a:r>
              <a:rPr lang="en-SG" sz="1200" b="0" i="0" u="none" strike="noStrike" kern="1200" baseline="0" dirty="0">
                <a:solidFill>
                  <a:schemeClr val="tx1"/>
                </a:solidFill>
                <a:latin typeface="+mn-lt"/>
                <a:ea typeface="+mn-ea"/>
                <a:cs typeface="+mn-cs"/>
              </a:rPr>
              <a:t> 22:34-40 CNV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04470975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193420390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16365993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1560055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10762169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30107574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22662353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i="1" u="sng" dirty="0">
                <a:hlinkClick r:id="rId3"/>
              </a:rPr>
              <a:t>Holy Bible: New Living Translation</a:t>
            </a:r>
            <a:r>
              <a:rPr lang="en-US" dirty="0">
                <a:hlinkClick r:id="rId3"/>
              </a:rPr>
              <a:t> (Carol Stream, IL: Tyndale House Publishers, 2013), Ex 20:2–3.</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186080486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Times New Roman" pitchFamily="-108" charset="0"/>
                <a:ea typeface="MS PGothic" pitchFamily="34" charset="-128"/>
                <a:cs typeface="MS PGothic" pitchFamily="34" charset="-128"/>
              </a:rPr>
              <a:t>"</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法利赛人听见耶稣使撒都该人无话可说，就聚集在一起</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35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他们中间有一个律法家，试探耶稣说</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36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老师，律法中哪一条诫命是最重要的呢</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37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他回答</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你要全心、全性、全意爱主你的</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神</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38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这是最重要的第一条诫命</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39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第二条也和它相似，就是要爱人如己</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 </a:t>
            </a:r>
            <a:r>
              <a:rPr lang="en-US" altLang="ko-KR" sz="1200" b="0" i="0" u="none" strike="noStrike" kern="1200" baseline="0" dirty="0">
                <a:solidFill>
                  <a:schemeClr val="tx1"/>
                </a:solidFill>
                <a:latin typeface="Times New Roman" pitchFamily="-108" charset="0"/>
                <a:ea typeface="MS PGothic" pitchFamily="34" charset="-128"/>
                <a:cs typeface="MS PGothic" pitchFamily="34" charset="-128"/>
              </a:rPr>
              <a:t>40 </a:t>
            </a: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全部律法和先知书，都以这两条诫命作为根据</a:t>
            </a:r>
            <a:r>
              <a:rPr lang="ko-KR" altLang="en-US" sz="1200" b="0" i="0" u="none" strike="noStrike" kern="1200" baseline="0" dirty="0">
                <a:solidFill>
                  <a:schemeClr val="tx1"/>
                </a:solidFill>
                <a:latin typeface="Times New Roman" pitchFamily="-108" charset="0"/>
                <a:ea typeface="MS PGothic" pitchFamily="34" charset="-128"/>
                <a:cs typeface="MS PGothic" pitchFamily="34" charset="-128"/>
              </a:rPr>
              <a:t>。”</a:t>
            </a:r>
          </a:p>
          <a:p>
            <a:pPr marL="0" marR="0" indent="0" algn="l" defTabSz="914400" rtl="0" eaLnBrk="0" fontAlgn="base" latinLnBrk="0" hangingPunct="0">
              <a:lnSpc>
                <a:spcPct val="100000"/>
              </a:lnSpc>
              <a:spcBef>
                <a:spcPct val="30000"/>
              </a:spcBef>
              <a:spcAft>
                <a:spcPct val="0"/>
              </a:spcAft>
              <a:buClrTx/>
              <a:buSzTx/>
              <a:buFontTx/>
              <a:buNone/>
              <a:tabLst/>
              <a:defRPr/>
            </a:pPr>
            <a:r>
              <a:rPr lang="ko-KR" altLang="en-US" sz="1200" b="0" i="0" u="none" strike="noStrike" kern="1200" baseline="0" dirty="0" err="1">
                <a:solidFill>
                  <a:schemeClr val="tx1"/>
                </a:solidFill>
                <a:latin typeface="Times New Roman" pitchFamily="-108" charset="0"/>
                <a:ea typeface="MS PGothic" pitchFamily="34" charset="-128"/>
                <a:cs typeface="MS PGothic" pitchFamily="34" charset="-128"/>
              </a:rPr>
              <a:t>马太福音</a:t>
            </a:r>
            <a:r>
              <a:rPr lang="en-SG" sz="1200" b="0" i="0" u="none" strike="noStrike" kern="1200" baseline="0" dirty="0">
                <a:solidFill>
                  <a:schemeClr val="tx1"/>
                </a:solidFill>
                <a:latin typeface="Times New Roman" pitchFamily="-108" charset="0"/>
                <a:ea typeface="MS PGothic" pitchFamily="34" charset="-128"/>
                <a:cs typeface="MS PGothic" pitchFamily="34" charset="-128"/>
              </a:rPr>
              <a:t> 22:34-40 CNV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417354386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60686216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2898525"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zh-CN" altLang="en-US" sz="1200" kern="1200" dirty="0">
                <a:solidFill>
                  <a:schemeClr val="tx1"/>
                </a:solidFill>
                <a:effectLst/>
                <a:latin typeface="Arial"/>
                <a:ea typeface="ＭＳ Ｐゴシック" pitchFamily="-111" charset="-128"/>
                <a:cs typeface="Arial"/>
              </a:rPr>
              <a:t>在今天重新坚定你对祂的委身。</a:t>
            </a:r>
            <a:endParaRPr lang="en-US" dirty="0">
              <a:latin typeface="Arial"/>
              <a:cs typeface="Arial"/>
            </a:endParaRPr>
          </a:p>
        </p:txBody>
      </p:sp>
    </p:spTree>
    <p:extLst>
      <p:ext uri="{BB962C8B-B14F-4D97-AF65-F5344CB8AC3E}">
        <p14:creationId xmlns:p14="http://schemas.microsoft.com/office/powerpoint/2010/main" val="275607520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108770677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49828522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94689171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315508930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S PGothic" charset="0"/>
              </a:rPr>
              <a:pPr marL="0" marR="0" lvl="0" indent="0" algn="r" defTabSz="914400" rtl="0" eaLnBrk="0" fontAlgn="base" latinLnBrk="0" hangingPunct="0">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S PGothic" charset="0"/>
            </a:endParaRPr>
          </a:p>
        </p:txBody>
      </p:sp>
    </p:spTree>
    <p:extLst>
      <p:ext uri="{BB962C8B-B14F-4D97-AF65-F5344CB8AC3E}">
        <p14:creationId xmlns:p14="http://schemas.microsoft.com/office/powerpoint/2010/main" val="269895186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0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DFB792-0A57-ED42-8D48-09C6809C9F16}" type="slidenum">
              <a:rPr kumimoji="0" lang="zh-CN" altLang="en-US" sz="1200" b="0" i="0" u="none" strike="noStrike" kern="1200" cap="none" spc="0" normalizeH="0" baseline="0" noProof="0">
                <a:ln>
                  <a:noFill/>
                </a:ln>
                <a:solidFill>
                  <a:prstClr val="black"/>
                </a:solidFill>
                <a:effectLst/>
                <a:uLnTx/>
                <a:uFillTx/>
                <a:latin typeface="Calibri" charset="0"/>
                <a:ea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altLang="zh-CN" sz="1200" b="0" i="0" u="none" strike="noStrike" kern="1200" cap="none" spc="0" normalizeH="0" baseline="0" noProof="0">
              <a:ln>
                <a:noFill/>
              </a:ln>
              <a:solidFill>
                <a:prstClr val="black"/>
              </a:solidFill>
              <a:effectLst/>
              <a:uLnTx/>
              <a:uFillTx/>
              <a:latin typeface="Calibri" charset="0"/>
              <a:ea typeface="MS PGothic" charset="0"/>
            </a:endParaRPr>
          </a:p>
        </p:txBody>
      </p:sp>
      <p:sp>
        <p:nvSpPr>
          <p:cNvPr id="478210" name="Rectangle 2"/>
          <p:cNvSpPr>
            <a:spLocks noGrp="1" noRot="1" noChangeAspect="1" noChangeArrowheads="1"/>
          </p:cNvSpPr>
          <p:nvPr>
            <p:ph type="sldImg"/>
          </p:nvPr>
        </p:nvSpPr>
        <p:spPr>
          <a:solidFill>
            <a:srgbClr val="FFFFFF"/>
          </a:solidFill>
          <a:ln/>
        </p:spPr>
      </p:sp>
      <p:sp>
        <p:nvSpPr>
          <p:cNvPr id="478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01960952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328288028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104</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7849403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105</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96455310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E1589CA-42AB-3D40-9B84-9DFABC4D498F}" type="slidenum">
              <a:rPr lang="zh-CN" altLang="en-US" sz="1200">
                <a:solidFill>
                  <a:prstClr val="black"/>
                </a:solidFill>
              </a:rPr>
              <a:pPr/>
              <a:t>109</a:t>
            </a:fld>
            <a:endParaRPr lang="en-US" altLang="zh-CN" sz="1200">
              <a:solidFill>
                <a:prstClr val="black"/>
              </a:solidFill>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1"/>
            <a:ext cx="184667"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3292072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673795" name="Rectangle 3"/>
          <p:cNvSpPr>
            <a:spLocks noGrp="1" noChangeArrowheads="1"/>
          </p:cNvSpPr>
          <p:nvPr>
            <p:ph type="body" idx="1"/>
          </p:nvPr>
        </p:nvSpPr>
        <p:spPr/>
        <p:txBody>
          <a:bodyPr/>
          <a:lstStyle/>
          <a:p>
            <a:endParaRPr lang="zh-CN" altLang="en-US">
              <a:ea typeface="宋体" charset="0"/>
              <a:cs typeface="宋体"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FCA6130C-23F7-6A42-922B-AAF7BA4F8BA0}" type="slidenum">
              <a:rPr lang="zh-CN" altLang="en-US" sz="1200">
                <a:solidFill>
                  <a:prstClr val="black"/>
                </a:solidFill>
                <a:latin typeface="Calibri" charset="0"/>
              </a:rPr>
              <a:pPr algn="r" defTabSz="914400"/>
              <a:t>112</a:t>
            </a:fld>
            <a:endParaRPr lang="en-US" altLang="zh-CN" sz="1200">
              <a:solidFill>
                <a:prstClr val="black"/>
              </a:solidFill>
              <a:latin typeface="Calibri" charset="0"/>
            </a:endParaRPr>
          </a:p>
        </p:txBody>
      </p:sp>
      <p:sp>
        <p:nvSpPr>
          <p:cNvPr id="484354" name="Rectangle 2"/>
          <p:cNvSpPr>
            <a:spLocks noGrp="1" noRot="1" noChangeAspect="1" noChangeArrowheads="1" noTextEdit="1"/>
          </p:cNvSpPr>
          <p:nvPr>
            <p:ph type="sldImg"/>
          </p:nvPr>
        </p:nvSpPr>
        <p:spPr>
          <a:solidFill>
            <a:srgbClr val="FFFFFF"/>
          </a:solidFill>
          <a:ln/>
        </p:spPr>
      </p:sp>
      <p:sp>
        <p:nvSpPr>
          <p:cNvPr id="48435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9B015DE4-79D3-E343-9819-1A4390E543EA}" type="slidenum">
              <a:rPr lang="zh-CN" altLang="en-US" sz="1200">
                <a:solidFill>
                  <a:prstClr val="black"/>
                </a:solidFill>
                <a:latin typeface="Calibri" charset="0"/>
              </a:rPr>
              <a:pPr algn="r" defTabSz="914400"/>
              <a:t>113</a:t>
            </a:fld>
            <a:endParaRPr lang="en-US" altLang="zh-CN" sz="1200">
              <a:solidFill>
                <a:prstClr val="black"/>
              </a:solidFill>
              <a:latin typeface="Calibri" charset="0"/>
            </a:endParaRPr>
          </a:p>
        </p:txBody>
      </p:sp>
      <p:sp>
        <p:nvSpPr>
          <p:cNvPr id="486402" name="Rectangle 2"/>
          <p:cNvSpPr>
            <a:spLocks noGrp="1" noRot="1" noChangeAspect="1" noChangeArrowheads="1" noTextEdit="1"/>
          </p:cNvSpPr>
          <p:nvPr>
            <p:ph type="sldImg"/>
          </p:nvPr>
        </p:nvSpPr>
        <p:spPr>
          <a:solidFill>
            <a:srgbClr val="FFFFFF"/>
          </a:solidFill>
          <a:ln/>
        </p:spPr>
      </p:sp>
      <p:sp>
        <p:nvSpPr>
          <p:cNvPr id="48640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6B90E597-87D5-C24E-BAB5-52E17827092E}" type="slidenum">
              <a:rPr lang="zh-CN" altLang="en-US" sz="1200">
                <a:solidFill>
                  <a:prstClr val="black"/>
                </a:solidFill>
                <a:latin typeface="Calibri" charset="0"/>
              </a:rPr>
              <a:pPr algn="r" defTabSz="914400"/>
              <a:t>114</a:t>
            </a:fld>
            <a:endParaRPr lang="en-US" altLang="zh-CN" sz="1200">
              <a:solidFill>
                <a:prstClr val="black"/>
              </a:solidFill>
              <a:latin typeface="Calibri" charset="0"/>
            </a:endParaRPr>
          </a:p>
        </p:txBody>
      </p:sp>
      <p:sp>
        <p:nvSpPr>
          <p:cNvPr id="488450" name="Rectangle 2"/>
          <p:cNvSpPr>
            <a:spLocks noGrp="1" noRot="1" noChangeAspect="1" noChangeArrowheads="1" noTextEdit="1"/>
          </p:cNvSpPr>
          <p:nvPr>
            <p:ph type="sldImg"/>
          </p:nvPr>
        </p:nvSpPr>
        <p:spPr>
          <a:solidFill>
            <a:srgbClr val="FFFFFF"/>
          </a:solidFill>
          <a:ln/>
        </p:spPr>
      </p:sp>
      <p:sp>
        <p:nvSpPr>
          <p:cNvPr id="488451"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144AAAC-B639-D34B-9F37-FA5E4D459A77}" type="slidenum">
              <a:rPr lang="en-US" sz="1200">
                <a:solidFill>
                  <a:srgbClr val="000000"/>
                </a:solidFill>
                <a:latin typeface="Times New Roman" charset="0"/>
              </a:rPr>
              <a:pPr eaLnBrk="1" hangingPunct="1"/>
              <a:t>115</a:t>
            </a:fld>
            <a:endParaRPr lang="en-US" sz="1200">
              <a:solidFill>
                <a:srgbClr val="000000"/>
              </a:solidFill>
              <a:latin typeface="Times New Roman" charset="0"/>
            </a:endParaRPr>
          </a:p>
        </p:txBody>
      </p:sp>
      <p:sp>
        <p:nvSpPr>
          <p:cNvPr id="937986" name="Rectangle 2"/>
          <p:cNvSpPr>
            <a:spLocks noGrp="1" noRot="1" noChangeAspect="1" noChangeArrowheads="1" noTextEdit="1"/>
          </p:cNvSpPr>
          <p:nvPr>
            <p:ph type="sldImg"/>
          </p:nvPr>
        </p:nvSpPr>
        <p:spPr>
          <a:ln/>
        </p:spPr>
      </p:sp>
      <p:sp>
        <p:nvSpPr>
          <p:cNvPr id="937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GB">
              <a:latin typeface="Times New Roman" charset="0"/>
              <a:cs typeface="ＭＳ Ｐゴシック" charset="0"/>
            </a:endParaRPr>
          </a:p>
        </p:txBody>
      </p:sp>
    </p:spTree>
    <p:extLst>
      <p:ext uri="{BB962C8B-B14F-4D97-AF65-F5344CB8AC3E}">
        <p14:creationId xmlns:p14="http://schemas.microsoft.com/office/powerpoint/2010/main" val="253922602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3E980EF9-720B-0843-AA19-48CA625B17EC}" type="slidenum">
              <a:rPr lang="zh-CN" altLang="en-US" sz="1200">
                <a:solidFill>
                  <a:srgbClr val="000000"/>
                </a:solidFill>
                <a:cs typeface="Times New Roman" charset="0"/>
              </a:rPr>
              <a:pPr algn="r" defTabSz="914400"/>
              <a:t>116</a:t>
            </a:fld>
            <a:endParaRPr lang="en-US" altLang="zh-CN" sz="1200">
              <a:solidFill>
                <a:srgbClr val="000000"/>
              </a:solidFill>
              <a:cs typeface="Times New Roman" charset="0"/>
            </a:endParaRPr>
          </a:p>
        </p:txBody>
      </p:sp>
      <p:sp>
        <p:nvSpPr>
          <p:cNvPr id="589826" name="Rectangle 2"/>
          <p:cNvSpPr>
            <a:spLocks noGrp="1" noRot="1" noChangeAspect="1" noChangeArrowheads="1" noTextEdit="1"/>
          </p:cNvSpPr>
          <p:nvPr>
            <p:ph type="sldImg"/>
          </p:nvPr>
        </p:nvSpPr>
        <p:spPr>
          <a:ln/>
        </p:spPr>
      </p:sp>
      <p:sp>
        <p:nvSpPr>
          <p:cNvPr id="589827"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18F8B696-0EC3-BC44-B97B-360628BF54E1}" type="slidenum">
              <a:rPr lang="zh-CN" altLang="en-US" sz="1200">
                <a:solidFill>
                  <a:srgbClr val="000000"/>
                </a:solidFill>
                <a:cs typeface="Times New Roman" charset="0"/>
              </a:rPr>
              <a:pPr algn="r" defTabSz="914400"/>
              <a:t>117</a:t>
            </a:fld>
            <a:endParaRPr lang="en-US" altLang="zh-CN" sz="1200">
              <a:solidFill>
                <a:srgbClr val="000000"/>
              </a:solidFill>
              <a:cs typeface="Times New Roman" charset="0"/>
            </a:endParaRPr>
          </a:p>
        </p:txBody>
      </p:sp>
      <p:sp>
        <p:nvSpPr>
          <p:cNvPr id="591874" name="Rectangle 2"/>
          <p:cNvSpPr>
            <a:spLocks noGrp="1" noRot="1" noChangeAspect="1" noChangeArrowheads="1" noTextEdit="1"/>
          </p:cNvSpPr>
          <p:nvPr>
            <p:ph type="sldImg"/>
          </p:nvPr>
        </p:nvSpPr>
        <p:spPr>
          <a:ln/>
        </p:spPr>
      </p:sp>
      <p:sp>
        <p:nvSpPr>
          <p:cNvPr id="591875"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90316555-8F5F-8D46-9D78-4887634FE8FA}" type="slidenum">
              <a:rPr lang="zh-CN" altLang="en-US" sz="1200">
                <a:solidFill>
                  <a:srgbClr val="000000"/>
                </a:solidFill>
                <a:cs typeface="Times New Roman" charset="0"/>
              </a:rPr>
              <a:pPr algn="r" defTabSz="914400"/>
              <a:t>118</a:t>
            </a:fld>
            <a:endParaRPr lang="en-US" altLang="zh-CN" sz="1200">
              <a:solidFill>
                <a:srgbClr val="000000"/>
              </a:solidFill>
              <a:cs typeface="Times New Roman" charset="0"/>
            </a:endParaRPr>
          </a:p>
        </p:txBody>
      </p:sp>
      <p:sp>
        <p:nvSpPr>
          <p:cNvPr id="593922" name="Rectangle 2"/>
          <p:cNvSpPr>
            <a:spLocks noGrp="1" noRot="1" noChangeAspect="1" noChangeArrowheads="1" noTextEdit="1"/>
          </p:cNvSpPr>
          <p:nvPr>
            <p:ph type="sldImg"/>
          </p:nvPr>
        </p:nvSpPr>
        <p:spPr>
          <a:ln/>
        </p:spPr>
      </p:sp>
      <p:sp>
        <p:nvSpPr>
          <p:cNvPr id="593923"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09A389D7-CCA5-E74D-B34A-6F897C2DD1B8}" type="slidenum">
              <a:rPr lang="zh-CN" altLang="en-US" sz="1200">
                <a:solidFill>
                  <a:srgbClr val="000000"/>
                </a:solidFill>
                <a:cs typeface="Times New Roman" charset="0"/>
              </a:rPr>
              <a:pPr algn="r" defTabSz="914400"/>
              <a:t>119</a:t>
            </a:fld>
            <a:endParaRPr lang="en-US" altLang="zh-CN" sz="1200">
              <a:solidFill>
                <a:srgbClr val="000000"/>
              </a:solidFill>
              <a:cs typeface="Times New Roman" charset="0"/>
            </a:endParaRPr>
          </a:p>
        </p:txBody>
      </p:sp>
      <p:sp>
        <p:nvSpPr>
          <p:cNvPr id="595970" name="Rectangle 2"/>
          <p:cNvSpPr>
            <a:spLocks noGrp="1" noRot="1" noChangeAspect="1" noChangeArrowheads="1" noTextEdit="1"/>
          </p:cNvSpPr>
          <p:nvPr>
            <p:ph type="sldImg"/>
          </p:nvPr>
        </p:nvSpPr>
        <p:spPr>
          <a:ln/>
        </p:spPr>
      </p:sp>
      <p:sp>
        <p:nvSpPr>
          <p:cNvPr id="595971"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FA155E81-678C-EC47-8C99-3592C51AA262}" type="slidenum">
              <a:rPr lang="zh-CN" altLang="en-US" sz="1200">
                <a:solidFill>
                  <a:srgbClr val="000000"/>
                </a:solidFill>
                <a:cs typeface="Times New Roman" charset="0"/>
              </a:rPr>
              <a:pPr algn="r" defTabSz="914400"/>
              <a:t>120</a:t>
            </a:fld>
            <a:endParaRPr lang="en-US" altLang="zh-CN" sz="1200">
              <a:solidFill>
                <a:srgbClr val="000000"/>
              </a:solidFill>
              <a:cs typeface="Times New Roman" charset="0"/>
            </a:endParaRPr>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5616516" cy="75713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pitchFamily="-111" charset="-128"/>
                <a:cs typeface="Arial"/>
              </a:rPr>
              <a:t>聚焦在你的过去、现在与未来你对基督的爱与顺服（重申）。更新是可以在三个时态中进行的</a:t>
            </a:r>
            <a:r>
              <a:rPr lang="mr-IN" sz="1200" kern="1200" dirty="0">
                <a:solidFill>
                  <a:schemeClr val="tx1"/>
                </a:solidFill>
                <a:effectLst/>
                <a:latin typeface="Arial"/>
                <a:ea typeface="ＭＳ Ｐゴシック" pitchFamily="-111" charset="-128"/>
                <a:cs typeface="Arial"/>
              </a:rPr>
              <a:t>…</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85755451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a:fld id="{A844A41B-F07F-9F47-9B9F-639266A623DD}" type="slidenum">
              <a:rPr lang="zh-CN" altLang="en-US" sz="1200">
                <a:solidFill>
                  <a:srgbClr val="000000"/>
                </a:solidFill>
                <a:cs typeface="Times New Roman" charset="0"/>
              </a:rPr>
              <a:pPr algn="r" defTabSz="914400"/>
              <a:t>121</a:t>
            </a:fld>
            <a:endParaRPr lang="en-US" altLang="zh-CN" sz="1200">
              <a:solidFill>
                <a:srgbClr val="000000"/>
              </a:solidFill>
              <a:cs typeface="Times New Roman" charset="0"/>
            </a:endParaRPr>
          </a:p>
        </p:txBody>
      </p:sp>
      <p:sp>
        <p:nvSpPr>
          <p:cNvPr id="600066" name="Rectangle 2"/>
          <p:cNvSpPr>
            <a:spLocks noGrp="1" noRot="1" noChangeAspect="1" noChangeArrowheads="1" noTextEdit="1"/>
          </p:cNvSpPr>
          <p:nvPr>
            <p:ph type="sldImg"/>
          </p:nvPr>
        </p:nvSpPr>
        <p:spPr>
          <a:ln/>
        </p:spPr>
      </p:sp>
      <p:sp>
        <p:nvSpPr>
          <p:cNvPr id="600067"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ea typeface="MS PGothic" charset="0"/>
                <a:cs typeface="MS PGothic" charset="0"/>
              </a:rPr>
              <a:t>#92 in original file</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005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DB3474-96EB-D84F-A38A-AF702EEEB60E}" type="slidenum">
              <a:rPr lang="en-US" sz="1200">
                <a:solidFill>
                  <a:srgbClr val="FFFFFF"/>
                </a:solidFill>
                <a:latin typeface="Calibri" charset="0"/>
              </a:rPr>
              <a:pPr eaLnBrk="1" hangingPunct="1"/>
              <a:t>124</a:t>
            </a:fld>
            <a:endParaRPr lang="en-US" sz="1200">
              <a:solidFill>
                <a:srgbClr val="FFFFFF"/>
              </a:solidFill>
              <a:latin typeface="Calibri" charset="0"/>
            </a:endParaRPr>
          </a:p>
        </p:txBody>
      </p:sp>
      <p:sp>
        <p:nvSpPr>
          <p:cNvPr id="13005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3005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130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dirty="0">
              <a:latin typeface="Arial"/>
              <a:cs typeface="Arial"/>
            </a:endParaRPr>
          </a:p>
          <a:p>
            <a:r>
              <a:rPr lang="en-US" dirty="0">
                <a:latin typeface="Arial"/>
                <a:cs typeface="Arial"/>
              </a:rPr>
              <a:t>Jews of</a:t>
            </a:r>
            <a:r>
              <a:rPr lang="en-US" baseline="0" dirty="0">
                <a:latin typeface="Arial"/>
                <a:cs typeface="Arial"/>
              </a:rPr>
              <a:t> later days took this so literally that they actually tied verses to their foreheads and arms.</a:t>
            </a:r>
          </a:p>
          <a:p>
            <a:r>
              <a:rPr lang="zh-CN" altLang="en-US" dirty="0">
                <a:latin typeface="Arial"/>
                <a:cs typeface="Arial"/>
              </a:rPr>
              <a:t>后世的犹太人对此十分重视，甚至将经文绑在额头和手臂上。</a:t>
            </a:r>
            <a:endParaRPr lang="en-US" dirty="0">
              <a:latin typeface="Arial"/>
              <a:cs typeface="Arial"/>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131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normAutofit fontScale="25000" lnSpcReduction="20000"/>
          </a:bodyPr>
          <a:lstStyle/>
          <a:p>
            <a:endParaRPr lang="en-US" dirty="0">
              <a:latin typeface="Arial"/>
              <a:cs typeface="Arial"/>
            </a:endParaRPr>
          </a:p>
          <a:p>
            <a:r>
              <a:rPr lang="en-US" dirty="0">
                <a:latin typeface="Arial"/>
                <a:cs typeface="Arial"/>
              </a:rPr>
              <a:t>They even have a </a:t>
            </a:r>
            <a:r>
              <a:rPr lang="en-US" dirty="0" err="1">
                <a:latin typeface="Arial"/>
                <a:cs typeface="Arial"/>
              </a:rPr>
              <a:t>mazzuzah</a:t>
            </a:r>
            <a:r>
              <a:rPr lang="en-US" dirty="0">
                <a:latin typeface="Arial"/>
                <a:cs typeface="Arial"/>
              </a:rPr>
              <a:t> on the sides of their doors with Scripture verses underneath.</a:t>
            </a:r>
          </a:p>
          <a:p>
            <a:r>
              <a:rPr lang="zh-CN" altLang="en-US" dirty="0">
                <a:latin typeface="Arial"/>
                <a:cs typeface="Arial"/>
              </a:rPr>
              <a:t>他们甚至在门的两侧放置了门柱经文盒，下面写着圣经。</a:t>
            </a:r>
            <a:endParaRPr lang="en-US" dirty="0">
              <a:latin typeface="Arial"/>
              <a:cs typeface="Arial"/>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5954"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5EAF9C4-8EA6-7741-927A-C5DE418F030E}" type="slidenum">
              <a:rPr lang="en-US" sz="1200">
                <a:solidFill>
                  <a:srgbClr val="FFFFFF"/>
                </a:solidFill>
                <a:latin typeface="Calibri" charset="0"/>
              </a:rPr>
              <a:pPr eaLnBrk="1" hangingPunct="1"/>
              <a:t>132</a:t>
            </a:fld>
            <a:endParaRPr lang="en-US" sz="1200">
              <a:solidFill>
                <a:srgbClr val="FFFFFF"/>
              </a:solidFill>
              <a:latin typeface="Calibri" charset="0"/>
            </a:endParaRPr>
          </a:p>
        </p:txBody>
      </p:sp>
      <p:sp>
        <p:nvSpPr>
          <p:cNvPr id="125955"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25956"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209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325C14-E2FF-0A46-83AF-575F7DB48FA4}" type="slidenum">
              <a:rPr lang="en-US" sz="1200">
                <a:solidFill>
                  <a:srgbClr val="FFFFFF"/>
                </a:solidFill>
                <a:latin typeface="Calibri" charset="0"/>
              </a:rPr>
              <a:pPr eaLnBrk="1" hangingPunct="1"/>
              <a:t>133</a:t>
            </a:fld>
            <a:endParaRPr lang="en-US" sz="1200">
              <a:solidFill>
                <a:srgbClr val="FFFFFF"/>
              </a:solidFill>
              <a:latin typeface="Calibri" charset="0"/>
            </a:endParaRPr>
          </a:p>
        </p:txBody>
      </p:sp>
      <p:sp>
        <p:nvSpPr>
          <p:cNvPr id="13209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3210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4146"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80A803-7A73-BE44-B599-FA8F59382C7E}" type="slidenum">
              <a:rPr lang="en-US" sz="1200">
                <a:solidFill>
                  <a:srgbClr val="FFFFFF"/>
                </a:solidFill>
                <a:latin typeface="Calibri" charset="0"/>
              </a:rPr>
              <a:pPr eaLnBrk="1" hangingPunct="1"/>
              <a:t>134</a:t>
            </a:fld>
            <a:endParaRPr lang="en-US" sz="1200">
              <a:solidFill>
                <a:srgbClr val="FFFFFF"/>
              </a:solidFill>
              <a:latin typeface="Calibri" charset="0"/>
            </a:endParaRPr>
          </a:p>
        </p:txBody>
      </p:sp>
      <p:sp>
        <p:nvSpPr>
          <p:cNvPr id="134147" name="Text Box 1"/>
          <p:cNvSpPr txBox="1">
            <a:spLocks noChangeArrowheads="1"/>
          </p:cNvSpPr>
          <p:nvPr/>
        </p:nvSpPr>
        <p:spPr bwMode="auto">
          <a:xfrm>
            <a:off x="2147888" y="692150"/>
            <a:ext cx="2562225" cy="34163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34148" name="Text Box 2"/>
          <p:cNvSpPr>
            <a:spLocks noGrp="1" noChangeArrowheads="1"/>
          </p:cNvSpPr>
          <p:nvPr>
            <p:ph type="body"/>
          </p:nvPr>
        </p:nvSpPr>
        <p:spPr bwMode="auto">
          <a:xfrm>
            <a:off x="914400" y="4368800"/>
            <a:ext cx="5011738" cy="4044950"/>
          </a:xfrm>
          <a:solidFill>
            <a:srgbClr val="FFFFFF"/>
          </a:solidFill>
          <a:ln w="9360">
            <a:solidFill>
              <a:srgbClr val="000000"/>
            </a:solidFill>
            <a:miter lim="800000"/>
            <a:headEnd/>
            <a:tailEnd/>
          </a:ln>
          <a:extLs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6194"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2AD711D-5DC9-684C-AF77-C8F9C3293561}" type="slidenum">
              <a:rPr lang="en-US" sz="1200">
                <a:solidFill>
                  <a:srgbClr val="FFFFFF"/>
                </a:solidFill>
                <a:latin typeface="Calibri" charset="0"/>
              </a:rPr>
              <a:pPr eaLnBrk="1" hangingPunct="1"/>
              <a:t>135</a:t>
            </a:fld>
            <a:endParaRPr lang="en-US" sz="1200">
              <a:solidFill>
                <a:srgbClr val="FFFFFF"/>
              </a:solidFill>
              <a:latin typeface="Calibri" charset="0"/>
            </a:endParaRPr>
          </a:p>
        </p:txBody>
      </p:sp>
      <p:sp>
        <p:nvSpPr>
          <p:cNvPr id="136195" name="Text Box 1"/>
          <p:cNvSpPr txBox="1">
            <a:spLocks noChangeArrowheads="1"/>
          </p:cNvSpPr>
          <p:nvPr/>
        </p:nvSpPr>
        <p:spPr bwMode="auto">
          <a:xfrm>
            <a:off x="2147888" y="692150"/>
            <a:ext cx="2562225" cy="34163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36196" name="Text Box 2"/>
          <p:cNvSpPr>
            <a:spLocks noGrp="1" noChangeArrowheads="1"/>
          </p:cNvSpPr>
          <p:nvPr>
            <p:ph type="body"/>
          </p:nvPr>
        </p:nvSpPr>
        <p:spPr bwMode="auto">
          <a:xfrm>
            <a:off x="914400" y="4368800"/>
            <a:ext cx="5011738" cy="4044950"/>
          </a:xfrm>
          <a:solidFill>
            <a:srgbClr val="FFFFFF"/>
          </a:solidFill>
          <a:ln w="9360">
            <a:solidFill>
              <a:srgbClr val="000000"/>
            </a:solidFill>
            <a:miter lim="800000"/>
            <a:headEnd/>
            <a:tailEnd/>
          </a:ln>
          <a:extLs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8242" name="Rectangle 25"/>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D3816A-A940-7D41-8956-A50FCB9632F8}" type="slidenum">
              <a:rPr lang="en-US" sz="1200">
                <a:solidFill>
                  <a:srgbClr val="FFFFFF"/>
                </a:solidFill>
                <a:latin typeface="Calibri" charset="0"/>
              </a:rPr>
              <a:pPr eaLnBrk="1" hangingPunct="1"/>
              <a:t>136</a:t>
            </a:fld>
            <a:endParaRPr lang="en-US" sz="1200">
              <a:solidFill>
                <a:srgbClr val="FFFFFF"/>
              </a:solidFill>
              <a:latin typeface="Calibri" charset="0"/>
            </a:endParaRPr>
          </a:p>
        </p:txBody>
      </p:sp>
      <p:sp>
        <p:nvSpPr>
          <p:cNvPr id="138243" name="Text Box 1"/>
          <p:cNvSpPr txBox="1">
            <a:spLocks noChangeArrowheads="1"/>
          </p:cNvSpPr>
          <p:nvPr/>
        </p:nvSpPr>
        <p:spPr bwMode="auto">
          <a:xfrm>
            <a:off x="2147888" y="692150"/>
            <a:ext cx="2562225" cy="34163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38244" name="Text Box 2"/>
          <p:cNvSpPr>
            <a:spLocks noGrp="1" noChangeArrowheads="1"/>
          </p:cNvSpPr>
          <p:nvPr>
            <p:ph type="body"/>
          </p:nvPr>
        </p:nvSpPr>
        <p:spPr bwMode="auto">
          <a:xfrm>
            <a:off x="914400" y="4368800"/>
            <a:ext cx="5008563" cy="4038600"/>
          </a:xfrm>
          <a:solidFill>
            <a:srgbClr val="FFFFFF"/>
          </a:solidFill>
          <a:ln w="9360">
            <a:solidFill>
              <a:srgbClr val="000000"/>
            </a:solidFill>
            <a:miter lim="800000"/>
            <a:headEnd/>
            <a:tailEnd/>
          </a:ln>
          <a:extLs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0290"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C30EC0B-6651-E040-896D-2708FCA41593}" type="slidenum">
              <a:rPr lang="en-US" sz="1200">
                <a:solidFill>
                  <a:srgbClr val="FFFFFF"/>
                </a:solidFill>
                <a:latin typeface="Calibri" charset="0"/>
              </a:rPr>
              <a:pPr eaLnBrk="1" hangingPunct="1"/>
              <a:t>137</a:t>
            </a:fld>
            <a:endParaRPr lang="en-US" sz="1200">
              <a:solidFill>
                <a:srgbClr val="FFFFFF"/>
              </a:solidFill>
              <a:latin typeface="Calibri" charset="0"/>
            </a:endParaRPr>
          </a:p>
        </p:txBody>
      </p:sp>
      <p:sp>
        <p:nvSpPr>
          <p:cNvPr id="140291"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140292"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08.xml.rels><?xml version="1.0" encoding="UTF-8" standalone="yes"?>
<Relationships xmlns="http://schemas.openxmlformats.org/package/2006/relationships"><Relationship Id="rId2" Type="http://schemas.openxmlformats.org/officeDocument/2006/relationships/slideMaster" Target="../slideMasters/slideMaster30.xml"/><Relationship Id="rId1" Type="http://schemas.openxmlformats.org/officeDocument/2006/relationships/themeOverride" Target="../theme/themeOverride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6.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idx="10"/>
          </p:nvPr>
        </p:nvSpPr>
        <p:spPr/>
        <p:txBody>
          <a:bodyPr/>
          <a:lstStyle>
            <a:lvl1pPr>
              <a:buClrTx/>
              <a:buSzTx/>
              <a:buFontTx/>
              <a:buNone/>
              <a:defRPr smtClean="0"/>
            </a:lvl1pPr>
          </a:lstStyle>
          <a:p>
            <a:pPr>
              <a:defRPr/>
            </a:pPr>
            <a:endParaRPr lang="en-US"/>
          </a:p>
        </p:txBody>
      </p:sp>
      <p:sp>
        <p:nvSpPr>
          <p:cNvPr id="5" name="Rectangle 13"/>
          <p:cNvSpPr>
            <a:spLocks noGrp="1" noChangeArrowheads="1"/>
          </p:cNvSpPr>
          <p:nvPr>
            <p:ph type="ftr" idx="11"/>
          </p:nvPr>
        </p:nvSpPr>
        <p:spPr/>
        <p:txBody>
          <a:bodyPr/>
          <a:lstStyle>
            <a:lvl1pPr>
              <a:buClrTx/>
              <a:buSzTx/>
              <a:buFontTx/>
              <a:buNone/>
              <a:defRPr smtClean="0"/>
            </a:lvl1pPr>
          </a:lstStyle>
          <a:p>
            <a:pPr>
              <a:defRPr/>
            </a:pPr>
            <a:endParaRPr lang="en-US"/>
          </a:p>
        </p:txBody>
      </p:sp>
      <p:sp>
        <p:nvSpPr>
          <p:cNvPr id="6" name="Rectangle 14"/>
          <p:cNvSpPr>
            <a:spLocks noGrp="1" noChangeArrowheads="1"/>
          </p:cNvSpPr>
          <p:nvPr>
            <p:ph type="sldNum" idx="12"/>
          </p:nvPr>
        </p:nvSpPr>
        <p:spPr/>
        <p:txBody>
          <a:bodyPr/>
          <a:lstStyle>
            <a:lvl1pPr>
              <a:buClrTx/>
              <a:buSzTx/>
              <a:buFontTx/>
              <a:buNone/>
              <a:defRPr smtClean="0"/>
            </a:lvl1pPr>
          </a:lstStyle>
          <a:p>
            <a:pPr>
              <a:defRPr/>
            </a:pPr>
            <a:fld id="{1E575E58-C47F-8544-8F16-A389FE5D04C2}" type="slidenum">
              <a:rPr lang="en-US"/>
              <a:pPr>
                <a:defRPr/>
              </a:pPr>
              <a:t>‹#›</a:t>
            </a:fld>
            <a:endParaRPr lang="en-US"/>
          </a:p>
        </p:txBody>
      </p:sp>
    </p:spTree>
    <p:extLst>
      <p:ext uri="{BB962C8B-B14F-4D97-AF65-F5344CB8AC3E}">
        <p14:creationId xmlns:p14="http://schemas.microsoft.com/office/powerpoint/2010/main" val="384095132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47000" cy="14366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797300" cy="2039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35500" y="1981200"/>
            <a:ext cx="3797300" cy="2039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73538"/>
            <a:ext cx="3797300" cy="204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35500" y="4173538"/>
            <a:ext cx="3797300" cy="204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8"/>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8" name="Rectangle 139"/>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9" name="Rectangle 140"/>
          <p:cNvSpPr>
            <a:spLocks noGrp="1" noChangeArrowheads="1"/>
          </p:cNvSpPr>
          <p:nvPr>
            <p:ph type="sldNum" idx="12"/>
          </p:nvPr>
        </p:nvSpPr>
        <p:spPr/>
        <p:txBody>
          <a:bodyPr/>
          <a:lstStyle>
            <a:lvl1pPr>
              <a:buClrTx/>
              <a:buSzTx/>
              <a:buFontTx/>
              <a:buNone/>
              <a:defRPr smtClean="0"/>
            </a:lvl1pPr>
          </a:lstStyle>
          <a:p>
            <a:pPr>
              <a:defRPr/>
            </a:pPr>
            <a:fld id="{88EF6E7F-8654-2F46-8225-36B7B53EB86D}" type="slidenum">
              <a:rPr lang="en-US"/>
              <a:pPr>
                <a:defRPr/>
              </a:pPr>
              <a:t>‹#›</a:t>
            </a:fld>
            <a:endParaRPr lang="en-US"/>
          </a:p>
        </p:txBody>
      </p:sp>
    </p:spTree>
    <p:extLst>
      <p:ext uri="{BB962C8B-B14F-4D97-AF65-F5344CB8AC3E}">
        <p14:creationId xmlns:p14="http://schemas.microsoft.com/office/powerpoint/2010/main" val="234097768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9164691"/>
      </p:ext>
    </p:extLst>
  </p:cSld>
  <p:clrMapOvr>
    <a:masterClrMapping/>
  </p:clrMapOvr>
  <p:transition spd="med">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722037675"/>
      </p:ext>
    </p:extLst>
  </p:cSld>
  <p:clrMapOvr>
    <a:masterClrMapping/>
  </p:clrMapOvr>
  <p:transition spd="med">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40266635"/>
      </p:ext>
    </p:extLst>
  </p:cSld>
  <p:clrMapOvr>
    <a:masterClrMapping/>
  </p:clrMapOvr>
  <p:transition spd="med">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5863675"/>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48212972"/>
      </p:ext>
    </p:extLst>
  </p:cSld>
  <p:clrMapOvr>
    <a:masterClrMapping/>
  </p:clrMapOvr>
  <p:transition spd="med">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6253157"/>
      </p:ext>
    </p:extLst>
  </p:cSld>
  <p:clrMapOvr>
    <a:masterClrMapping/>
  </p:clrMapOvr>
  <p:transition spd="med">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7609975"/>
      </p:ext>
    </p:extLst>
  </p:cSld>
  <p:clrMapOvr>
    <a:masterClrMapping/>
  </p:clrMapOvr>
  <p:transition spd="med">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294866349"/>
      </p:ext>
    </p:extLst>
  </p:cSld>
  <p:clrMapOvr>
    <a:masterClrMapping/>
  </p:clrMapOvr>
  <p:transition spd="med">
    <p:cu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06/08/2024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991875064"/>
      </p:ext>
    </p:extLst>
  </p:cSld>
  <p:clrMapOvr>
    <a:overrideClrMapping bg1="dk1" tx1="lt1" bg2="dk2" tx2="lt2" accent1="accent1" accent2="accent2" accent3="accent3" accent4="accent4" accent5="accent5" accent6="accent6" hlink="hlink" folHlink="folHlink"/>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06/08/2024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6532738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7200" y="1447800"/>
            <a:ext cx="8199438" cy="1706563"/>
          </a:xfrm>
        </p:spPr>
        <p:txBody>
          <a:bodyPr/>
          <a:lstStyle/>
          <a:p>
            <a:r>
              <a:rPr lang="en-US"/>
              <a:t>Click to edit Master title style</a:t>
            </a:r>
          </a:p>
        </p:txBody>
      </p:sp>
      <p:sp>
        <p:nvSpPr>
          <p:cNvPr id="3" name="Rectangle 22"/>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23"/>
          <p:cNvSpPr>
            <a:spLocks noGrp="1" noChangeArrowheads="1"/>
          </p:cNvSpPr>
          <p:nvPr>
            <p:ph type="sldNum" idx="11"/>
          </p:nvPr>
        </p:nvSpPr>
        <p:spPr/>
        <p:txBody>
          <a:bodyPr/>
          <a:lstStyle>
            <a:lvl1pPr>
              <a:buClrTx/>
              <a:buSzTx/>
              <a:buFontTx/>
              <a:buNone/>
              <a:defRPr smtClean="0"/>
            </a:lvl1pPr>
          </a:lstStyle>
          <a:p>
            <a:pPr>
              <a:defRPr/>
            </a:pPr>
            <a:fld id="{49674B26-D29D-C94C-AA8D-0CC06EAE25FD}" type="slidenum">
              <a:rPr lang="en-US"/>
              <a:pPr>
                <a:defRPr/>
              </a:pPr>
              <a:t>‹#›</a:t>
            </a:fld>
            <a:endParaRPr lang="en-US"/>
          </a:p>
        </p:txBody>
      </p:sp>
      <p:sp>
        <p:nvSpPr>
          <p:cNvPr id="5" name="Rectangle 24"/>
          <p:cNvSpPr>
            <a:spLocks noGrp="1" noChangeArrowheads="1"/>
          </p:cNvSpPr>
          <p:nvPr>
            <p:ph type="ftr" idx="12"/>
          </p:nvPr>
        </p:nvSpPr>
        <p:spPr/>
        <p:txBody>
          <a:bodyPr/>
          <a:lstStyle>
            <a:lvl1pPr fontAlgn="auto">
              <a:spcBef>
                <a:spcPts val="0"/>
              </a:spcBef>
              <a:spcAft>
                <a:spcPts val="0"/>
              </a:spcAft>
              <a:buClrTx/>
              <a:buSzTx/>
              <a:buFontTx/>
              <a:buNone/>
              <a:defRPr/>
            </a:lvl1pPr>
          </a:lstStyle>
          <a:p>
            <a:pPr>
              <a:defRPr/>
            </a:pPr>
            <a:endParaRPr lang="en-US"/>
          </a:p>
        </p:txBody>
      </p:sp>
    </p:spTree>
    <p:extLst>
      <p:ext uri="{BB962C8B-B14F-4D97-AF65-F5344CB8AC3E}">
        <p14:creationId xmlns:p14="http://schemas.microsoft.com/office/powerpoint/2010/main" val="268292122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06/08/2024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64062225"/>
      </p:ext>
    </p:extLst>
  </p:cSld>
  <p:clrMapOvr>
    <a:overrideClrMapping bg1="lt1" tx1="dk1" bg2="lt2" tx2="dk2" accent1="accent1" accent2="accent2" accent3="accent3" accent4="accent4" accent5="accent5" accent6="accent6" hlink="hlink" folHlink="folHlink"/>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06/08/2024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46030684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06/08/2024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3701003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06/08/2024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422035163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06/08/2024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291431472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06/08/2024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85384446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06/08/2024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4127412"/>
      </p:ext>
    </p:extLst>
  </p:cSld>
  <p:clrMapOvr>
    <a:overrideClrMapping bg1="lt1" tx1="dk1" bg2="lt2" tx2="dk2" accent1="accent1" accent2="accent2" accent3="accent3" accent4="accent4" accent5="accent5" accent6="accent6" hlink="hlink" folHlink="folHlink"/>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06/08/2024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00078453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06/08/2024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469289848"/>
      </p:ext>
    </p:extLst>
  </p:cSld>
  <p:clrMapOvr>
    <a:overrideClrMapping bg1="lt1" tx1="dk1" bg2="lt2" tx2="dk2" accent1="accent1" accent2="accent2" accent3="accent3" accent4="accent4" accent5="accent5" accent6="accent6" hlink="hlink" folHlink="folHlink"/>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043933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1970088"/>
            <a:ext cx="7747000" cy="1433512"/>
          </a:xfrm>
        </p:spPr>
        <p:txBody>
          <a:bodyPr/>
          <a:lstStyle/>
          <a:p>
            <a:r>
              <a:rPr lang="en-US"/>
              <a:t>Click to edit Master title style</a:t>
            </a:r>
          </a:p>
        </p:txBody>
      </p:sp>
      <p:sp>
        <p:nvSpPr>
          <p:cNvPr id="3" name="Rectangle 3"/>
          <p:cNvSpPr>
            <a:spLocks noGrp="1" noChangeArrowheads="1"/>
          </p:cNvSpPr>
          <p:nvPr>
            <p:ph type="ftr"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4"/>
          <p:cNvSpPr>
            <a:spLocks noGrp="1" noChangeArrowheads="1"/>
          </p:cNvSpPr>
          <p:nvPr>
            <p:ph type="sldNum" idx="11"/>
          </p:nvPr>
        </p:nvSpPr>
        <p:spPr/>
        <p:txBody>
          <a:bodyPr/>
          <a:lstStyle>
            <a:lvl1pPr>
              <a:buClrTx/>
              <a:buSzTx/>
              <a:buFontTx/>
              <a:buNone/>
              <a:defRPr smtClean="0"/>
            </a:lvl1pPr>
          </a:lstStyle>
          <a:p>
            <a:pPr>
              <a:defRPr/>
            </a:pPr>
            <a:fld id="{ABA6F85A-3A80-7740-9DE8-8F8263F967D0}" type="slidenum">
              <a:rPr lang="en-US"/>
              <a:pPr>
                <a:defRPr/>
              </a:pPr>
              <a:t>‹#›</a:t>
            </a:fld>
            <a:endParaRPr lang="en-US"/>
          </a:p>
        </p:txBody>
      </p:sp>
      <p:sp>
        <p:nvSpPr>
          <p:cNvPr id="5" name="Rectangle 5"/>
          <p:cNvSpPr>
            <a:spLocks noGrp="1" noChangeArrowheads="1"/>
          </p:cNvSpPr>
          <p:nvPr>
            <p:ph type="dt" idx="12"/>
          </p:nvPr>
        </p:nvSpPr>
        <p:spPr/>
        <p:txBody>
          <a:bodyPr/>
          <a:lstStyle>
            <a:lvl1pPr fontAlgn="auto">
              <a:spcBef>
                <a:spcPts val="0"/>
              </a:spcBef>
              <a:spcAft>
                <a:spcPts val="0"/>
              </a:spcAft>
              <a:buClrTx/>
              <a:buSzTx/>
              <a:buFontTx/>
              <a:buNone/>
              <a:defRPr/>
            </a:lvl1pPr>
          </a:lstStyle>
          <a:p>
            <a:pPr>
              <a:defRPr/>
            </a:pPr>
            <a:endParaRPr lang="en-US"/>
          </a:p>
        </p:txBody>
      </p:sp>
    </p:spTree>
    <p:extLst>
      <p:ext uri="{BB962C8B-B14F-4D97-AF65-F5344CB8AC3E}">
        <p14:creationId xmlns:p14="http://schemas.microsoft.com/office/powerpoint/2010/main" val="248157388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330822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9886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655165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289936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617345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971381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903649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502047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170956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0811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8"/>
          <p:cNvSpPr>
            <a:spLocks noGrp="1" noChangeArrowheads="1"/>
          </p:cNvSpPr>
          <p:nvPr>
            <p:ph type="sldNum" idx="12"/>
          </p:nvPr>
        </p:nvSpPr>
        <p:spPr/>
        <p:txBody>
          <a:bodyPr/>
          <a:lstStyle>
            <a:lvl1pPr>
              <a:buClrTx/>
              <a:buSzTx/>
              <a:buFontTx/>
              <a:buNone/>
              <a:defRPr smtClean="0"/>
            </a:lvl1pPr>
          </a:lstStyle>
          <a:p>
            <a:pPr>
              <a:defRPr/>
            </a:pPr>
            <a:fld id="{C8ABEDA2-5444-3B47-9ECD-7F96F3B1FF1D}" type="slidenum">
              <a:rPr lang="en-US"/>
              <a:pPr>
                <a:defRPr/>
              </a:pPr>
              <a:t>‹#›</a:t>
            </a:fld>
            <a:endParaRPr lang="en-US"/>
          </a:p>
        </p:txBody>
      </p:sp>
    </p:spTree>
    <p:extLst>
      <p:ext uri="{BB962C8B-B14F-4D97-AF65-F5344CB8AC3E}">
        <p14:creationId xmlns:p14="http://schemas.microsoft.com/office/powerpoint/2010/main" val="397854422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070630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4586349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50337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078486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283577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558878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191017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6460018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134868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429357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6" name="Rectangle 8"/>
          <p:cNvSpPr>
            <a:spLocks noGrp="1" noChangeArrowheads="1"/>
          </p:cNvSpPr>
          <p:nvPr>
            <p:ph type="sldNum" idx="12"/>
          </p:nvPr>
        </p:nvSpPr>
        <p:spPr/>
        <p:txBody>
          <a:bodyPr/>
          <a:lstStyle>
            <a:lvl1pPr>
              <a:buClrTx/>
              <a:buSzTx/>
              <a:buFontTx/>
              <a:buNone/>
              <a:defRPr smtClean="0"/>
            </a:lvl1pPr>
          </a:lstStyle>
          <a:p>
            <a:pPr>
              <a:defRPr/>
            </a:pPr>
            <a:fld id="{154296B2-4496-1342-8B68-3AE3EF5282BC}" type="slidenum">
              <a:rPr lang="en-US"/>
              <a:pPr>
                <a:defRPr/>
              </a:pPr>
              <a:t>‹#›</a:t>
            </a:fld>
            <a:endParaRPr lang="en-US"/>
          </a:p>
        </p:txBody>
      </p:sp>
    </p:spTree>
    <p:extLst>
      <p:ext uri="{BB962C8B-B14F-4D97-AF65-F5344CB8AC3E}">
        <p14:creationId xmlns:p14="http://schemas.microsoft.com/office/powerpoint/2010/main" val="384252083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47394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340691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936572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0577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690353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323021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600678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648267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330190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42617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676400" y="1751013"/>
            <a:ext cx="6756400" cy="1651000"/>
          </a:xfrm>
        </p:spPr>
        <p:txBody>
          <a:bodyPr/>
          <a:lstStyle/>
          <a:p>
            <a:r>
              <a:rPr lang="en-US"/>
              <a:t>Click to edit Master title style</a:t>
            </a:r>
          </a:p>
        </p:txBody>
      </p:sp>
      <p:sp>
        <p:nvSpPr>
          <p:cNvPr id="3" name="Rectangle 2"/>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3"/>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4"/>
          <p:cNvSpPr>
            <a:spLocks noGrp="1" noChangeArrowheads="1"/>
          </p:cNvSpPr>
          <p:nvPr>
            <p:ph type="sldNum" idx="12"/>
          </p:nvPr>
        </p:nvSpPr>
        <p:spPr/>
        <p:txBody>
          <a:bodyPr/>
          <a:lstStyle>
            <a:lvl1pPr>
              <a:buClrTx/>
              <a:buSzTx/>
              <a:buFontTx/>
              <a:buNone/>
              <a:defRPr smtClean="0"/>
            </a:lvl1pPr>
          </a:lstStyle>
          <a:p>
            <a:pPr>
              <a:defRPr/>
            </a:pPr>
            <a:fld id="{3279E618-5798-3A48-96F0-498C5E424657}" type="slidenum">
              <a:rPr lang="en-US"/>
              <a:pPr>
                <a:defRPr/>
              </a:pPr>
              <a:t>‹#›</a:t>
            </a:fld>
            <a:endParaRPr lang="en-US"/>
          </a:p>
        </p:txBody>
      </p:sp>
    </p:spTree>
    <p:extLst>
      <p:ext uri="{BB962C8B-B14F-4D97-AF65-F5344CB8AC3E}">
        <p14:creationId xmlns:p14="http://schemas.microsoft.com/office/powerpoint/2010/main" val="201352531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630146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266966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2890018265"/>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4169137655"/>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668808350"/>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970641597"/>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3079000853"/>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783301425"/>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748620060"/>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1908468916"/>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139950"/>
            <a:ext cx="7747000" cy="1433513"/>
          </a:xfrm>
        </p:spPr>
        <p:txBody>
          <a:bodyPr/>
          <a:lstStyle/>
          <a:p>
            <a:r>
              <a:rPr lang="en-US"/>
              <a:t>Click to edit Master title style</a:t>
            </a:r>
          </a:p>
        </p:txBody>
      </p:sp>
      <p:sp>
        <p:nvSpPr>
          <p:cNvPr id="3" name="Rectangle 2"/>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3"/>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4"/>
          <p:cNvSpPr>
            <a:spLocks noGrp="1" noChangeArrowheads="1"/>
          </p:cNvSpPr>
          <p:nvPr>
            <p:ph type="sldNum" idx="12"/>
          </p:nvPr>
        </p:nvSpPr>
        <p:spPr/>
        <p:txBody>
          <a:bodyPr/>
          <a:lstStyle>
            <a:lvl1pPr>
              <a:buClrTx/>
              <a:buSzTx/>
              <a:buFontTx/>
              <a:buNone/>
              <a:defRPr smtClean="0"/>
            </a:lvl1pPr>
          </a:lstStyle>
          <a:p>
            <a:pPr>
              <a:defRPr/>
            </a:pPr>
            <a:fld id="{953C2A11-65CE-2840-9942-DF57528F0800}" type="slidenum">
              <a:rPr lang="en-US"/>
              <a:pPr>
                <a:defRPr/>
              </a:pPr>
              <a:t>‹#›</a:t>
            </a:fld>
            <a:endParaRPr lang="en-US"/>
          </a:p>
        </p:txBody>
      </p:sp>
    </p:spTree>
    <p:extLst>
      <p:ext uri="{BB962C8B-B14F-4D97-AF65-F5344CB8AC3E}">
        <p14:creationId xmlns:p14="http://schemas.microsoft.com/office/powerpoint/2010/main" val="260757725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1183736280"/>
      </p:ext>
    </p:extLst>
  </p:cSld>
  <p:clrMapOvr>
    <a:masterClrMapping/>
  </p:clrMapOvr>
  <p:transition spd="med">
    <p:randomBar dir="vert"/>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1674906673"/>
      </p:ext>
    </p:extLst>
  </p:cSld>
  <p:clrMapOvr>
    <a:masterClrMapping/>
  </p:clrMapOvr>
  <p:transition spd="med">
    <p:randomBar dir="vert"/>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376196711"/>
      </p:ext>
    </p:extLst>
  </p:cSld>
  <p:clrMapOvr>
    <a:masterClrMapping/>
  </p:clrMapOvr>
  <p:transition spd="med">
    <p:randomBar dir="vert"/>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308323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552042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339392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47587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090147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874001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3692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47000" cy="1117600"/>
          </a:xfrm>
        </p:spPr>
        <p:txBody>
          <a:bodyPr/>
          <a:lstStyle/>
          <a:p>
            <a:r>
              <a:rPr lang="en-US"/>
              <a:t>Click to edit Master title style</a:t>
            </a:r>
          </a:p>
        </p:txBody>
      </p:sp>
      <p:sp>
        <p:nvSpPr>
          <p:cNvPr id="3" name="Content Placeholder 2"/>
          <p:cNvSpPr>
            <a:spLocks noGrp="1"/>
          </p:cNvSpPr>
          <p:nvPr>
            <p:ph sz="half" idx="1"/>
          </p:nvPr>
        </p:nvSpPr>
        <p:spPr>
          <a:xfrm>
            <a:off x="685800" y="1981200"/>
            <a:ext cx="3797300" cy="4089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35500" y="1981200"/>
            <a:ext cx="3797300" cy="4089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6" name="Rectangle 4"/>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7" name="Rectangle 5"/>
          <p:cNvSpPr>
            <a:spLocks noGrp="1" noChangeArrowheads="1"/>
          </p:cNvSpPr>
          <p:nvPr>
            <p:ph type="sldNum" idx="12"/>
          </p:nvPr>
        </p:nvSpPr>
        <p:spPr/>
        <p:txBody>
          <a:bodyPr/>
          <a:lstStyle>
            <a:lvl1pPr>
              <a:buClrTx/>
              <a:buSzTx/>
              <a:buFontTx/>
              <a:buNone/>
              <a:defRPr smtClean="0"/>
            </a:lvl1pPr>
          </a:lstStyle>
          <a:p>
            <a:pPr>
              <a:defRPr/>
            </a:pPr>
            <a:fld id="{22B1DDA6-31E4-2B40-BF4B-FE112B0798FB}" type="slidenum">
              <a:rPr lang="en-US"/>
              <a:pPr>
                <a:defRPr/>
              </a:pPr>
              <a:t>‹#›</a:t>
            </a:fld>
            <a:endParaRPr lang="en-US"/>
          </a:p>
        </p:txBody>
      </p:sp>
    </p:spTree>
    <p:extLst>
      <p:ext uri="{BB962C8B-B14F-4D97-AF65-F5344CB8AC3E}">
        <p14:creationId xmlns:p14="http://schemas.microsoft.com/office/powerpoint/2010/main" val="48567452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934618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745057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168569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92994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648017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540628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013151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315970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71550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90430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4"/>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5"/>
          <p:cNvSpPr>
            <a:spLocks noGrp="1" noChangeArrowheads="1"/>
          </p:cNvSpPr>
          <p:nvPr>
            <p:ph type="sldNum" idx="12"/>
          </p:nvPr>
        </p:nvSpPr>
        <p:spPr/>
        <p:txBody>
          <a:bodyPr/>
          <a:lstStyle>
            <a:lvl1pPr>
              <a:buClrTx/>
              <a:buSzTx/>
              <a:buFontTx/>
              <a:buNone/>
              <a:defRPr smtClean="0"/>
            </a:lvl1pPr>
          </a:lstStyle>
          <a:p>
            <a:pPr>
              <a:defRPr/>
            </a:pPr>
            <a:fld id="{67BD5E80-8055-2141-978E-3756478E2AC2}" type="slidenum">
              <a:rPr lang="en-US"/>
              <a:pPr>
                <a:defRPr/>
              </a:pPr>
              <a:t>‹#›</a:t>
            </a:fld>
            <a:endParaRPr lang="en-US"/>
          </a:p>
        </p:txBody>
      </p:sp>
    </p:spTree>
    <p:extLst>
      <p:ext uri="{BB962C8B-B14F-4D97-AF65-F5344CB8AC3E}">
        <p14:creationId xmlns:p14="http://schemas.microsoft.com/office/powerpoint/2010/main" val="128570332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60811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667453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059695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9457876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48910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676529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782473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3841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0344684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71502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6" name="Rectangle 8"/>
          <p:cNvSpPr>
            <a:spLocks noGrp="1" noChangeArrowheads="1"/>
          </p:cNvSpPr>
          <p:nvPr>
            <p:ph type="sldNum" idx="12"/>
          </p:nvPr>
        </p:nvSpPr>
        <p:spPr/>
        <p:txBody>
          <a:bodyPr/>
          <a:lstStyle>
            <a:lvl1pPr>
              <a:buClrTx/>
              <a:buSzTx/>
              <a:buFontTx/>
              <a:buNone/>
              <a:defRPr smtClean="0"/>
            </a:lvl1pPr>
          </a:lstStyle>
          <a:p>
            <a:pPr>
              <a:defRPr/>
            </a:pPr>
            <a:fld id="{E40F2B69-600F-0D4E-87F6-FAC829D3E7B0}" type="slidenum">
              <a:rPr lang="en-US"/>
              <a:pPr>
                <a:defRPr/>
              </a:pPr>
              <a:t>‹#›</a:t>
            </a:fld>
            <a:endParaRPr lang="en-US"/>
          </a:p>
        </p:txBody>
      </p:sp>
    </p:spTree>
    <p:extLst>
      <p:ext uri="{BB962C8B-B14F-4D97-AF65-F5344CB8AC3E}">
        <p14:creationId xmlns:p14="http://schemas.microsoft.com/office/powerpoint/2010/main" val="225659038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029724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206773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549963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469253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089611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210229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161681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660536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559180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7643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797300" cy="42338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35500" y="2133600"/>
            <a:ext cx="3797300" cy="42338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idx="10"/>
          </p:nvPr>
        </p:nvSpPr>
        <p:spPr/>
        <p:txBody>
          <a:bodyPr/>
          <a:lstStyle>
            <a:lvl1pPr>
              <a:buClrTx/>
              <a:buSzTx/>
              <a:buFontTx/>
              <a:buNone/>
              <a:defRPr smtClean="0"/>
            </a:lvl1pPr>
          </a:lstStyle>
          <a:p>
            <a:pPr>
              <a:defRPr/>
            </a:pPr>
            <a:endParaRPr lang="en-US"/>
          </a:p>
        </p:txBody>
      </p:sp>
      <p:sp>
        <p:nvSpPr>
          <p:cNvPr id="6" name="Rectangle 13"/>
          <p:cNvSpPr>
            <a:spLocks noGrp="1" noChangeArrowheads="1"/>
          </p:cNvSpPr>
          <p:nvPr>
            <p:ph type="ftr" idx="11"/>
          </p:nvPr>
        </p:nvSpPr>
        <p:spPr/>
        <p:txBody>
          <a:bodyPr/>
          <a:lstStyle>
            <a:lvl1pPr>
              <a:buClrTx/>
              <a:buSzTx/>
              <a:buFontTx/>
              <a:buNone/>
              <a:defRPr smtClean="0"/>
            </a:lvl1pPr>
          </a:lstStyle>
          <a:p>
            <a:pPr>
              <a:defRPr/>
            </a:pPr>
            <a:endParaRPr lang="en-US"/>
          </a:p>
        </p:txBody>
      </p:sp>
      <p:sp>
        <p:nvSpPr>
          <p:cNvPr id="7" name="Rectangle 14"/>
          <p:cNvSpPr>
            <a:spLocks noGrp="1" noChangeArrowheads="1"/>
          </p:cNvSpPr>
          <p:nvPr>
            <p:ph type="sldNum" idx="12"/>
          </p:nvPr>
        </p:nvSpPr>
        <p:spPr/>
        <p:txBody>
          <a:bodyPr/>
          <a:lstStyle>
            <a:lvl1pPr>
              <a:buClrTx/>
              <a:buSzTx/>
              <a:buFontTx/>
              <a:buNone/>
              <a:defRPr smtClean="0"/>
            </a:lvl1pPr>
          </a:lstStyle>
          <a:p>
            <a:pPr>
              <a:defRPr/>
            </a:pPr>
            <a:fld id="{4E42CC05-F01A-444D-A049-506C0BC3ADEF}" type="slidenum">
              <a:rPr lang="en-US"/>
              <a:pPr>
                <a:defRPr/>
              </a:pPr>
              <a:t>‹#›</a:t>
            </a:fld>
            <a:endParaRPr lang="en-US"/>
          </a:p>
        </p:txBody>
      </p:sp>
    </p:spTree>
    <p:extLst>
      <p:ext uri="{BB962C8B-B14F-4D97-AF65-F5344CB8AC3E}">
        <p14:creationId xmlns:p14="http://schemas.microsoft.com/office/powerpoint/2010/main" val="65904435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1736725"/>
            <a:ext cx="7747000" cy="1895475"/>
          </a:xfrm>
        </p:spPr>
        <p:txBody>
          <a:bodyPr/>
          <a:lstStyle/>
          <a:p>
            <a:r>
              <a:rPr lang="en-US"/>
              <a:t>Click to edit Master title style</a:t>
            </a:r>
          </a:p>
        </p:txBody>
      </p:sp>
      <p:sp>
        <p:nvSpPr>
          <p:cNvPr id="3" name="Rectangle 11"/>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12"/>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13"/>
          <p:cNvSpPr>
            <a:spLocks noGrp="1" noChangeArrowheads="1"/>
          </p:cNvSpPr>
          <p:nvPr>
            <p:ph type="sldNum" idx="12"/>
          </p:nvPr>
        </p:nvSpPr>
        <p:spPr/>
        <p:txBody>
          <a:bodyPr/>
          <a:lstStyle>
            <a:lvl1pPr>
              <a:buClrTx/>
              <a:buSzTx/>
              <a:buFontTx/>
              <a:buNone/>
              <a:defRPr smtClean="0"/>
            </a:lvl1pPr>
          </a:lstStyle>
          <a:p>
            <a:pPr>
              <a:defRPr/>
            </a:pPr>
            <a:fld id="{0D9E35AA-00C7-A540-91C1-EA11E07088C5}" type="slidenum">
              <a:rPr lang="en-US"/>
              <a:pPr>
                <a:defRPr/>
              </a:pPr>
              <a:t>‹#›</a:t>
            </a:fld>
            <a:endParaRPr lang="en-US"/>
          </a:p>
        </p:txBody>
      </p:sp>
    </p:spTree>
    <p:extLst>
      <p:ext uri="{BB962C8B-B14F-4D97-AF65-F5344CB8AC3E}">
        <p14:creationId xmlns:p14="http://schemas.microsoft.com/office/powerpoint/2010/main" val="225889914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685028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530070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790641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801971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870961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211513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007097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454860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633477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591203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8067415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001268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512606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414252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481944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287797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354635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6436010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315220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242832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445836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642521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088230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898152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63729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672187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6887639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22638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927435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509531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808395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184517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2"/>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43"/>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44"/>
          <p:cNvSpPr>
            <a:spLocks noGrp="1" noChangeArrowheads="1"/>
          </p:cNvSpPr>
          <p:nvPr>
            <p:ph type="sldNum" idx="12"/>
          </p:nvPr>
        </p:nvSpPr>
        <p:spPr/>
        <p:txBody>
          <a:bodyPr/>
          <a:lstStyle>
            <a:lvl1pPr>
              <a:buClrTx/>
              <a:buSzTx/>
              <a:buFontTx/>
              <a:buNone/>
              <a:defRPr smtClean="0"/>
            </a:lvl1pPr>
          </a:lstStyle>
          <a:p>
            <a:pPr>
              <a:defRPr/>
            </a:pPr>
            <a:fld id="{539993DC-5A1C-0E41-A458-F98EF8573DBE}" type="slidenum">
              <a:rPr lang="en-US"/>
              <a:pPr>
                <a:defRPr/>
              </a:pPr>
              <a:t>‹#›</a:t>
            </a:fld>
            <a:endParaRPr lang="en-US"/>
          </a:p>
        </p:txBody>
      </p:sp>
    </p:spTree>
    <p:extLst>
      <p:ext uri="{BB962C8B-B14F-4D97-AF65-F5344CB8AC3E}">
        <p14:creationId xmlns:p14="http://schemas.microsoft.com/office/powerpoint/2010/main" val="158624210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242268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221189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163041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677033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113505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708759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382352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354102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4112702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43288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990600"/>
            <a:ext cx="7747000" cy="1346200"/>
          </a:xfrm>
        </p:spPr>
        <p:txBody>
          <a:bodyPr/>
          <a:lstStyle/>
          <a:p>
            <a:r>
              <a:rPr lang="en-US"/>
              <a:t>Click to edit Master title style</a:t>
            </a:r>
          </a:p>
        </p:txBody>
      </p:sp>
      <p:sp>
        <p:nvSpPr>
          <p:cNvPr id="3" name="Rectangle 2"/>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3"/>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4"/>
          <p:cNvSpPr>
            <a:spLocks noGrp="1" noChangeArrowheads="1"/>
          </p:cNvSpPr>
          <p:nvPr>
            <p:ph type="sldNum" idx="12"/>
          </p:nvPr>
        </p:nvSpPr>
        <p:spPr/>
        <p:txBody>
          <a:bodyPr/>
          <a:lstStyle>
            <a:lvl1pPr>
              <a:buClrTx/>
              <a:buSzTx/>
              <a:buFontTx/>
              <a:buNone/>
              <a:defRPr smtClean="0"/>
            </a:lvl1pPr>
          </a:lstStyle>
          <a:p>
            <a:pPr>
              <a:defRPr/>
            </a:pPr>
            <a:fld id="{BCFE34C2-B784-1949-BA70-F656AFF6209D}" type="slidenum">
              <a:rPr lang="en-US"/>
              <a:pPr>
                <a:defRPr/>
              </a:pPr>
              <a:t>‹#›</a:t>
            </a:fld>
            <a:endParaRPr lang="en-US"/>
          </a:p>
        </p:txBody>
      </p:sp>
    </p:spTree>
    <p:extLst>
      <p:ext uri="{BB962C8B-B14F-4D97-AF65-F5344CB8AC3E}">
        <p14:creationId xmlns:p14="http://schemas.microsoft.com/office/powerpoint/2010/main" val="50561439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054138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141198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047441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348418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306571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022571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701273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73013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942817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035293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5" name="Rectangle 6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6" name="Rectangle 68"/>
          <p:cNvSpPr>
            <a:spLocks noGrp="1" noChangeArrowheads="1"/>
          </p:cNvSpPr>
          <p:nvPr>
            <p:ph type="sldNum" idx="12"/>
          </p:nvPr>
        </p:nvSpPr>
        <p:spPr/>
        <p:txBody>
          <a:bodyPr/>
          <a:lstStyle>
            <a:lvl1pPr>
              <a:buClrTx/>
              <a:buSzTx/>
              <a:buFontTx/>
              <a:buNone/>
              <a:defRPr smtClean="0"/>
            </a:lvl1pPr>
          </a:lstStyle>
          <a:p>
            <a:pPr>
              <a:defRPr/>
            </a:pPr>
            <a:fld id="{39601E50-07DA-BC44-A453-363881CEA93E}" type="slidenum">
              <a:rPr lang="en-US"/>
              <a:pPr>
                <a:defRPr/>
              </a:pPr>
              <a:t>‹#›</a:t>
            </a:fld>
            <a:endParaRPr lang="en-US"/>
          </a:p>
        </p:txBody>
      </p:sp>
    </p:spTree>
    <p:extLst>
      <p:ext uri="{BB962C8B-B14F-4D97-AF65-F5344CB8AC3E}">
        <p14:creationId xmlns:p14="http://schemas.microsoft.com/office/powerpoint/2010/main" val="191321522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405461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7084737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368541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529380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006424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077357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289210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634510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761659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530111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6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68"/>
          <p:cNvSpPr>
            <a:spLocks noGrp="1" noChangeArrowheads="1"/>
          </p:cNvSpPr>
          <p:nvPr>
            <p:ph type="sldNum" idx="12"/>
          </p:nvPr>
        </p:nvSpPr>
        <p:spPr/>
        <p:txBody>
          <a:bodyPr/>
          <a:lstStyle>
            <a:lvl1pPr>
              <a:buClrTx/>
              <a:buSzTx/>
              <a:buFontTx/>
              <a:buNone/>
              <a:defRPr smtClean="0"/>
            </a:lvl1pPr>
          </a:lstStyle>
          <a:p>
            <a:pPr>
              <a:defRPr/>
            </a:pPr>
            <a:fld id="{E104D7C3-82A2-574A-825B-525FD70A3025}" type="slidenum">
              <a:rPr lang="en-US"/>
              <a:pPr>
                <a:defRPr/>
              </a:pPr>
              <a:t>‹#›</a:t>
            </a:fld>
            <a:endParaRPr lang="en-US"/>
          </a:p>
        </p:txBody>
      </p:sp>
    </p:spTree>
    <p:extLst>
      <p:ext uri="{BB962C8B-B14F-4D97-AF65-F5344CB8AC3E}">
        <p14:creationId xmlns:p14="http://schemas.microsoft.com/office/powerpoint/2010/main" val="2319370742"/>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298486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740876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869714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647249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093496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63952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084118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796008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4632924"/>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04514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CD220F-D8BD-514F-8E5E-6C23C8385EA8}" type="slidenum">
              <a:rPr lang="en-US"/>
              <a:pPr>
                <a:defRPr/>
              </a:pPr>
              <a:t>‹#›</a:t>
            </a:fld>
            <a:endParaRPr lang="en-US"/>
          </a:p>
        </p:txBody>
      </p:sp>
    </p:spTree>
    <p:extLst>
      <p:ext uri="{BB962C8B-B14F-4D97-AF65-F5344CB8AC3E}">
        <p14:creationId xmlns:p14="http://schemas.microsoft.com/office/powerpoint/2010/main" val="853630678"/>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2788069"/>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042168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489207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1877388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0124918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278246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573435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898155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939420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607800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53F95A0B-DF58-8947-BAA4-457C452DD8D8}" type="slidenum">
              <a:rPr lang="en-US"/>
              <a:pPr>
                <a:defRPr/>
              </a:pPr>
              <a:t>‹#›</a:t>
            </a:fld>
            <a:endParaRPr lang="en-US"/>
          </a:p>
        </p:txBody>
      </p:sp>
    </p:spTree>
    <p:extLst>
      <p:ext uri="{BB962C8B-B14F-4D97-AF65-F5344CB8AC3E}">
        <p14:creationId xmlns:p14="http://schemas.microsoft.com/office/powerpoint/2010/main" val="3597384941"/>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291149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125423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87676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354270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830236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823968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841871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52289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072536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007815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2DFF5AC-A575-7148-9A48-0AD6C4CA848B}" type="slidenum">
              <a:rPr lang="en-US"/>
              <a:pPr>
                <a:defRPr/>
              </a:pPr>
              <a:t>‹#›</a:t>
            </a:fld>
            <a:endParaRPr lang="en-US"/>
          </a:p>
        </p:txBody>
      </p:sp>
    </p:spTree>
    <p:extLst>
      <p:ext uri="{BB962C8B-B14F-4D97-AF65-F5344CB8AC3E}">
        <p14:creationId xmlns:p14="http://schemas.microsoft.com/office/powerpoint/2010/main" val="159535119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897180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533969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746969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791238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304113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3275788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773341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410469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89011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21120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4"/>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5"/>
          <p:cNvSpPr>
            <a:spLocks noGrp="1" noChangeArrowheads="1"/>
          </p:cNvSpPr>
          <p:nvPr>
            <p:ph type="sldNum" idx="12"/>
          </p:nvPr>
        </p:nvSpPr>
        <p:spPr/>
        <p:txBody>
          <a:bodyPr/>
          <a:lstStyle>
            <a:lvl1pPr>
              <a:buClrTx/>
              <a:buSzTx/>
              <a:buFontTx/>
              <a:buNone/>
              <a:defRPr smtClean="0"/>
            </a:lvl1pPr>
          </a:lstStyle>
          <a:p>
            <a:pPr>
              <a:defRPr/>
            </a:pPr>
            <a:fld id="{768D7B8F-D38A-CD46-BADD-FF1802796D14}" type="slidenum">
              <a:rPr lang="en-US"/>
              <a:pPr>
                <a:defRPr/>
              </a:pPr>
              <a:t>‹#›</a:t>
            </a:fld>
            <a:endParaRPr lang="en-US"/>
          </a:p>
        </p:txBody>
      </p:sp>
    </p:spTree>
    <p:extLst>
      <p:ext uri="{BB962C8B-B14F-4D97-AF65-F5344CB8AC3E}">
        <p14:creationId xmlns:p14="http://schemas.microsoft.com/office/powerpoint/2010/main" val="115357401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AE90F27F-CADB-8941-9A9D-1917ED61CF92}" type="slidenum">
              <a:rPr lang="en-US"/>
              <a:pPr>
                <a:defRPr/>
              </a:pPr>
              <a:t>‹#›</a:t>
            </a:fld>
            <a:endParaRPr lang="en-US"/>
          </a:p>
        </p:txBody>
      </p:sp>
    </p:spTree>
    <p:extLst>
      <p:ext uri="{BB962C8B-B14F-4D97-AF65-F5344CB8AC3E}">
        <p14:creationId xmlns:p14="http://schemas.microsoft.com/office/powerpoint/2010/main" val="3657472873"/>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512568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306330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138960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180633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841154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424125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852087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161218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248680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221592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BE86A4D8-D3D6-DA43-A30F-76A3369A2097}" type="slidenum">
              <a:rPr lang="en-US"/>
              <a:pPr>
                <a:defRPr/>
              </a:pPr>
              <a:t>‹#›</a:t>
            </a:fld>
            <a:endParaRPr lang="en-US"/>
          </a:p>
        </p:txBody>
      </p:sp>
    </p:spTree>
    <p:extLst>
      <p:ext uri="{BB962C8B-B14F-4D97-AF65-F5344CB8AC3E}">
        <p14:creationId xmlns:p14="http://schemas.microsoft.com/office/powerpoint/2010/main" val="277225770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510161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034074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348312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302753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751495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06538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757398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110189429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123897375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44822452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17A9B487-3CCE-C94A-A3A2-5F1266AA7CEA}" type="slidenum">
              <a:rPr lang="en-US"/>
              <a:pPr>
                <a:defRPr/>
              </a:pPr>
              <a:t>‹#›</a:t>
            </a:fld>
            <a:endParaRPr lang="en-US"/>
          </a:p>
        </p:txBody>
      </p:sp>
    </p:spTree>
    <p:extLst>
      <p:ext uri="{BB962C8B-B14F-4D97-AF65-F5344CB8AC3E}">
        <p14:creationId xmlns:p14="http://schemas.microsoft.com/office/powerpoint/2010/main" val="235977893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81988241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37664234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232012604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01480337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390173855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77820020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322620478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172572961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258164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007076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01FA56B1-A967-704F-A83C-94A22D9E6595}" type="slidenum">
              <a:rPr lang="en-US"/>
              <a:pPr>
                <a:defRPr/>
              </a:pPr>
              <a:t>‹#›</a:t>
            </a:fld>
            <a:endParaRPr lang="en-US"/>
          </a:p>
        </p:txBody>
      </p:sp>
    </p:spTree>
    <p:extLst>
      <p:ext uri="{BB962C8B-B14F-4D97-AF65-F5344CB8AC3E}">
        <p14:creationId xmlns:p14="http://schemas.microsoft.com/office/powerpoint/2010/main" val="139655243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606289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107820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249663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802511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3122584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613162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784382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6476975"/>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469880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928028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B82E26E1-ECBD-4D48-8569-D4F0CC239357}" type="slidenum">
              <a:rPr lang="en-US"/>
              <a:pPr>
                <a:defRPr/>
              </a:pPr>
              <a:t>‹#›</a:t>
            </a:fld>
            <a:endParaRPr lang="en-US"/>
          </a:p>
        </p:txBody>
      </p:sp>
    </p:spTree>
    <p:extLst>
      <p:ext uri="{BB962C8B-B14F-4D97-AF65-F5344CB8AC3E}">
        <p14:creationId xmlns:p14="http://schemas.microsoft.com/office/powerpoint/2010/main" val="1185363584"/>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990587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593708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3761123"/>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102168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327591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428057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37242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305127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831029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06392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E89E3111-EA4B-CB43-82B5-C5EE972F6BE8}" type="slidenum">
              <a:rPr lang="en-US"/>
              <a:pPr>
                <a:defRPr/>
              </a:pPr>
              <a:t>‹#›</a:t>
            </a:fld>
            <a:endParaRPr lang="en-US"/>
          </a:p>
        </p:txBody>
      </p:sp>
    </p:spTree>
    <p:extLst>
      <p:ext uri="{BB962C8B-B14F-4D97-AF65-F5344CB8AC3E}">
        <p14:creationId xmlns:p14="http://schemas.microsoft.com/office/powerpoint/2010/main" val="3158544666"/>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pPr defTabSz="914400"/>
              <a:endParaRPr lang="en-US" sz="2400">
                <a:solidFill>
                  <a:srgbClr val="EAEAEA"/>
                </a:solidFill>
                <a:latin typeface="Times New Roman" charset="0"/>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2165401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0851128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2850031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58930218"/>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3096931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2396788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0572576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67231918"/>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1386352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7050610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B1C7C7C-F366-0946-9103-4030E7E69BF1}" type="slidenum">
              <a:rPr lang="en-US"/>
              <a:pPr>
                <a:defRPr/>
              </a:pPr>
              <a:t>‹#›</a:t>
            </a:fld>
            <a:endParaRPr lang="en-US"/>
          </a:p>
        </p:txBody>
      </p:sp>
    </p:spTree>
    <p:extLst>
      <p:ext uri="{BB962C8B-B14F-4D97-AF65-F5344CB8AC3E}">
        <p14:creationId xmlns:p14="http://schemas.microsoft.com/office/powerpoint/2010/main" val="3226612259"/>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058562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460498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7596368"/>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472469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66745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046134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09985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245295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27304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323844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F2715E37-471E-494D-9F8D-D84E35CC80F2}" type="slidenum">
              <a:rPr lang="en-US"/>
              <a:pPr>
                <a:defRPr/>
              </a:pPr>
              <a:t>‹#›</a:t>
            </a:fld>
            <a:endParaRPr lang="en-US"/>
          </a:p>
        </p:txBody>
      </p:sp>
    </p:spTree>
    <p:extLst>
      <p:ext uri="{BB962C8B-B14F-4D97-AF65-F5344CB8AC3E}">
        <p14:creationId xmlns:p14="http://schemas.microsoft.com/office/powerpoint/2010/main" val="110800415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172194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024917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60730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113463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369922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796274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813516"/>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81990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29553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70491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smtClean="0">
                <a:solidFill>
                  <a:srgbClr val="FFFFFF"/>
                </a:solidFill>
              </a:defRPr>
            </a:lvl1pPr>
          </a:lstStyle>
          <a:p>
            <a:pPr>
              <a:defRPr/>
            </a:pPr>
            <a:fld id="{D9B3174C-9E1A-4A41-BD7F-3B8C05C56512}" type="slidenum">
              <a:rPr lang="en-US"/>
              <a:pPr>
                <a:defRPr/>
              </a:pPr>
              <a:t>‹#›</a:t>
            </a:fld>
            <a:endParaRPr lang="en-US"/>
          </a:p>
        </p:txBody>
      </p:sp>
    </p:spTree>
    <p:extLst>
      <p:ext uri="{BB962C8B-B14F-4D97-AF65-F5344CB8AC3E}">
        <p14:creationId xmlns:p14="http://schemas.microsoft.com/office/powerpoint/2010/main" val="419307571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511473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634553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550084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a:defRPr/>
              </a:pPr>
              <a:endParaRPr lang="en-US" sz="2400">
                <a:solidFill>
                  <a:srgbClr val="FFFFFF"/>
                </a:solidFill>
                <a:latin typeface="Times New Roman" pitchFamily="-111" charset="0"/>
                <a:cs typeface="+mn-cs"/>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479628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323753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248611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0622443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82848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17402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784912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EBA0BC9F-5B19-424E-9FAB-8712662744B6}" type="slidenum">
              <a:rPr lang="en-US"/>
              <a:pPr>
                <a:defRPr/>
              </a:pPr>
              <a:t>‹#›</a:t>
            </a:fld>
            <a:endParaRPr lang="en-US"/>
          </a:p>
        </p:txBody>
      </p:sp>
    </p:spTree>
    <p:extLst>
      <p:ext uri="{BB962C8B-B14F-4D97-AF65-F5344CB8AC3E}">
        <p14:creationId xmlns:p14="http://schemas.microsoft.com/office/powerpoint/2010/main" val="1415484197"/>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476143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827523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7120850"/>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030042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379584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491240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250782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418690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560905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23817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5"/>
          <p:cNvSpPr>
            <a:spLocks noGrp="1" noChangeArrowheads="1"/>
          </p:cNvSpPr>
          <p:nvPr>
            <p:ph type="ftr"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26"/>
          <p:cNvSpPr>
            <a:spLocks noGrp="1" noChangeArrowheads="1"/>
          </p:cNvSpPr>
          <p:nvPr>
            <p:ph type="sldNum" idx="11"/>
          </p:nvPr>
        </p:nvSpPr>
        <p:spPr/>
        <p:txBody>
          <a:bodyPr/>
          <a:lstStyle>
            <a:lvl1pPr>
              <a:buClrTx/>
              <a:buSzTx/>
              <a:buFontTx/>
              <a:buNone/>
              <a:defRPr smtClean="0"/>
            </a:lvl1pPr>
          </a:lstStyle>
          <a:p>
            <a:pPr>
              <a:defRPr/>
            </a:pPr>
            <a:fld id="{8F16DC6D-711D-E043-8BE6-AB83DAEC266F}" type="slidenum">
              <a:rPr lang="en-US"/>
              <a:pPr>
                <a:defRPr/>
              </a:pPr>
              <a:t>‹#›</a:t>
            </a:fld>
            <a:endParaRPr lang="en-US"/>
          </a:p>
        </p:txBody>
      </p:sp>
      <p:sp>
        <p:nvSpPr>
          <p:cNvPr id="4" name="Rectangle 27"/>
          <p:cNvSpPr>
            <a:spLocks noGrp="1" noChangeArrowheads="1"/>
          </p:cNvSpPr>
          <p:nvPr>
            <p:ph type="dt" idx="12"/>
          </p:nvPr>
        </p:nvSpPr>
        <p:spPr/>
        <p:txBody>
          <a:bodyPr/>
          <a:lstStyle>
            <a:lvl1pPr fontAlgn="auto">
              <a:spcBef>
                <a:spcPts val="0"/>
              </a:spcBef>
              <a:spcAft>
                <a:spcPts val="0"/>
              </a:spcAft>
              <a:buClrTx/>
              <a:buSzTx/>
              <a:buFontTx/>
              <a:buNone/>
              <a:defRPr/>
            </a:lvl1pPr>
          </a:lstStyle>
          <a:p>
            <a:pPr>
              <a:defRPr/>
            </a:pPr>
            <a:endParaRPr lang="en-US"/>
          </a:p>
        </p:txBody>
      </p:sp>
    </p:spTree>
    <p:extLst>
      <p:ext uri="{BB962C8B-B14F-4D97-AF65-F5344CB8AC3E}">
        <p14:creationId xmlns:p14="http://schemas.microsoft.com/office/powerpoint/2010/main" val="267917451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25F9A22-82E7-8B49-A501-6817E850A9F6}" type="slidenum">
              <a:rPr lang="en-US"/>
              <a:pPr>
                <a:defRPr/>
              </a:pPr>
              <a:t>‹#›</a:t>
            </a:fld>
            <a:endParaRPr lang="en-US"/>
          </a:p>
        </p:txBody>
      </p:sp>
    </p:spTree>
    <p:extLst>
      <p:ext uri="{BB962C8B-B14F-4D97-AF65-F5344CB8AC3E}">
        <p14:creationId xmlns:p14="http://schemas.microsoft.com/office/powerpoint/2010/main" val="374928310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077050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6200326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89320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403528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541265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77765829"/>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968789887"/>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813589207"/>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715212582"/>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995483248"/>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12A6D0E9-49AF-F54A-BDD4-8B8F8ACB4A19}" type="slidenum">
              <a:rPr lang="en-US"/>
              <a:pPr>
                <a:defRPr/>
              </a:pPr>
              <a:t>‹#›</a:t>
            </a:fld>
            <a:endParaRPr lang="en-US"/>
          </a:p>
        </p:txBody>
      </p:sp>
    </p:spTree>
    <p:extLst>
      <p:ext uri="{BB962C8B-B14F-4D97-AF65-F5344CB8AC3E}">
        <p14:creationId xmlns:p14="http://schemas.microsoft.com/office/powerpoint/2010/main" val="1538851525"/>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569827273"/>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153578794"/>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634869706"/>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603309653"/>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608087853"/>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659493157"/>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92529618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5 w 1699"/>
                <a:gd name="T1" fmla="*/ 869 h 3264"/>
                <a:gd name="T2" fmla="*/ 12 w 1699"/>
                <a:gd name="T3" fmla="*/ 289 h 3264"/>
                <a:gd name="T4" fmla="*/ 25 w 1699"/>
                <a:gd name="T5" fmla="*/ 53 h 3264"/>
                <a:gd name="T6" fmla="*/ 45 w 1699"/>
                <a:gd name="T7" fmla="*/ 53 h 3264"/>
                <a:gd name="T8" fmla="*/ 68 w 1699"/>
                <a:gd name="T9" fmla="*/ 17 h 3264"/>
                <a:gd name="T10" fmla="*/ 84 w 1699"/>
                <a:gd name="T11" fmla="*/ 41 h 3264"/>
                <a:gd name="T12" fmla="*/ 94 w 1699"/>
                <a:gd name="T13" fmla="*/ 264 h 3264"/>
                <a:gd name="T14" fmla="*/ 94 w 1699"/>
                <a:gd name="T15" fmla="*/ 671 h 3264"/>
                <a:gd name="T16" fmla="*/ 89 w 1699"/>
                <a:gd name="T17" fmla="*/ 1217 h 3264"/>
                <a:gd name="T18" fmla="*/ 88 w 1699"/>
                <a:gd name="T19" fmla="*/ 1945 h 3264"/>
                <a:gd name="T20" fmla="*/ 92 w 1699"/>
                <a:gd name="T21" fmla="*/ 2613 h 3264"/>
                <a:gd name="T22" fmla="*/ 96 w 1699"/>
                <a:gd name="T23" fmla="*/ 3689 h 3264"/>
                <a:gd name="T24" fmla="*/ 90 w 1699"/>
                <a:gd name="T25" fmla="*/ 4678 h 3264"/>
                <a:gd name="T26" fmla="*/ 92 w 1699"/>
                <a:gd name="T27" fmla="*/ 5050 h 3264"/>
                <a:gd name="T28" fmla="*/ 87 w 1699"/>
                <a:gd name="T29" fmla="*/ 5345 h 3264"/>
                <a:gd name="T30" fmla="*/ 75 w 1699"/>
                <a:gd name="T31" fmla="*/ 5345 h 3264"/>
                <a:gd name="T32" fmla="*/ 52 w 1699"/>
                <a:gd name="T33" fmla="*/ 5296 h 3264"/>
                <a:gd name="T34" fmla="*/ 29 w 1699"/>
                <a:gd name="T35" fmla="*/ 5370 h 3264"/>
                <a:gd name="T36" fmla="*/ 8 w 1699"/>
                <a:gd name="T37" fmla="*/ 5235 h 3264"/>
                <a:gd name="T38" fmla="*/ 2 w 1699"/>
                <a:gd name="T39" fmla="*/ 4876 h 3264"/>
                <a:gd name="T40" fmla="*/ 6 w 1699"/>
                <a:gd name="T41" fmla="*/ 4382 h 3264"/>
                <a:gd name="T42" fmla="*/ 6 w 1699"/>
                <a:gd name="T43" fmla="*/ 3689 h 3264"/>
                <a:gd name="T44" fmla="*/ 1 w 1699"/>
                <a:gd name="T45" fmla="*/ 2997 h 3264"/>
                <a:gd name="T46" fmla="*/ 3 w 1699"/>
                <a:gd name="T47" fmla="*/ 2081 h 3264"/>
                <a:gd name="T48" fmla="*/ 3 w 1699"/>
                <a:gd name="T49" fmla="*/ 1512 h 3264"/>
                <a:gd name="T50" fmla="*/ 5 w 1699"/>
                <a:gd name="T51" fmla="*/ 869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5"/>
                <a:ext cx="2346" cy="654"/>
                <a:chOff x="1865" y="1811"/>
                <a:chExt cx="2346" cy="654"/>
              </a:xfrm>
            </p:grpSpPr>
            <p:sp>
              <p:nvSpPr>
                <p:cNvPr id="11" name="Freeform 6"/>
                <p:cNvSpPr>
                  <a:spLocks/>
                </p:cNvSpPr>
                <p:nvPr/>
              </p:nvSpPr>
              <p:spPr bwMode="auto">
                <a:xfrm>
                  <a:off x="2050" y="2008"/>
                  <a:ext cx="2161" cy="457"/>
                </a:xfrm>
                <a:custGeom>
                  <a:avLst/>
                  <a:gdLst>
                    <a:gd name="T0" fmla="*/ 7 w 2161"/>
                    <a:gd name="T1" fmla="*/ 139 h 457"/>
                    <a:gd name="T2" fmla="*/ 89 w 2161"/>
                    <a:gd name="T3" fmla="*/ 266 h 457"/>
                    <a:gd name="T4" fmla="*/ 187 w 2161"/>
                    <a:gd name="T5" fmla="*/ 333 h 457"/>
                    <a:gd name="T6" fmla="*/ 351 w 2161"/>
                    <a:gd name="T7" fmla="*/ 303 h 457"/>
                    <a:gd name="T8" fmla="*/ 561 w 2161"/>
                    <a:gd name="T9" fmla="*/ 281 h 457"/>
                    <a:gd name="T10" fmla="*/ 852 w 2161"/>
                    <a:gd name="T11" fmla="*/ 259 h 457"/>
                    <a:gd name="T12" fmla="*/ 1167 w 2161"/>
                    <a:gd name="T13" fmla="*/ 259 h 457"/>
                    <a:gd name="T14" fmla="*/ 1541 w 2161"/>
                    <a:gd name="T15" fmla="*/ 318 h 457"/>
                    <a:gd name="T16" fmla="*/ 1758 w 2161"/>
                    <a:gd name="T17" fmla="*/ 401 h 457"/>
                    <a:gd name="T18" fmla="*/ 1907 w 2161"/>
                    <a:gd name="T19" fmla="*/ 453 h 457"/>
                    <a:gd name="T20" fmla="*/ 2049 w 2161"/>
                    <a:gd name="T21" fmla="*/ 423 h 457"/>
                    <a:gd name="T22" fmla="*/ 2109 w 2161"/>
                    <a:gd name="T23" fmla="*/ 348 h 457"/>
                    <a:gd name="T24" fmla="*/ 2109 w 2161"/>
                    <a:gd name="T25" fmla="*/ 251 h 457"/>
                    <a:gd name="T26" fmla="*/ 2004 w 2161"/>
                    <a:gd name="T27" fmla="*/ 154 h 457"/>
                    <a:gd name="T28" fmla="*/ 1167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12" name="Freeform 7"/>
                <p:cNvSpPr>
                  <a:spLocks/>
                </p:cNvSpPr>
                <p:nvPr/>
              </p:nvSpPr>
              <p:spPr bwMode="auto">
                <a:xfrm>
                  <a:off x="1865" y="1811"/>
                  <a:ext cx="2341" cy="585"/>
                </a:xfrm>
                <a:custGeom>
                  <a:avLst/>
                  <a:gdLst>
                    <a:gd name="T0" fmla="*/ 506 w 2341"/>
                    <a:gd name="T1" fmla="*/ 441 h 585"/>
                    <a:gd name="T2" fmla="*/ 274 w 2341"/>
                    <a:gd name="T3" fmla="*/ 515 h 585"/>
                    <a:gd name="T4" fmla="*/ 72 w 2341"/>
                    <a:gd name="T5" fmla="*/ 486 h 585"/>
                    <a:gd name="T6" fmla="*/ 5 w 2341"/>
                    <a:gd name="T7" fmla="*/ 373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7 w 2341"/>
                    <a:gd name="T19" fmla="*/ 7 h 585"/>
                    <a:gd name="T20" fmla="*/ 1778 w 2341"/>
                    <a:gd name="T21" fmla="*/ 7 h 585"/>
                    <a:gd name="T22" fmla="*/ 2204 w 2341"/>
                    <a:gd name="T23" fmla="*/ 52 h 585"/>
                    <a:gd name="T24" fmla="*/ 2287 w 2341"/>
                    <a:gd name="T25" fmla="*/ 111 h 585"/>
                    <a:gd name="T26" fmla="*/ 2332 w 2341"/>
                    <a:gd name="T27" fmla="*/ 246 h 585"/>
                    <a:gd name="T28" fmla="*/ 2339 w 2341"/>
                    <a:gd name="T29" fmla="*/ 373 h 585"/>
                    <a:gd name="T30" fmla="*/ 2324 w 2341"/>
                    <a:gd name="T31" fmla="*/ 456 h 585"/>
                    <a:gd name="T32" fmla="*/ 2339 w 2341"/>
                    <a:gd name="T33" fmla="*/ 538 h 585"/>
                    <a:gd name="T34" fmla="*/ 2309 w 2341"/>
                    <a:gd name="T35" fmla="*/ 583 h 585"/>
                    <a:gd name="T36" fmla="*/ 2234 w 2341"/>
                    <a:gd name="T37" fmla="*/ 553 h 585"/>
                    <a:gd name="T38" fmla="*/ 2062 w 2341"/>
                    <a:gd name="T39" fmla="*/ 486 h 585"/>
                    <a:gd name="T40" fmla="*/ 1778 w 2341"/>
                    <a:gd name="T41" fmla="*/ 448 h 585"/>
                    <a:gd name="T42" fmla="*/ 1613 w 2341"/>
                    <a:gd name="T43" fmla="*/ 448 h 585"/>
                    <a:gd name="T44" fmla="*/ 1329 w 2341"/>
                    <a:gd name="T45" fmla="*/ 418 h 585"/>
                    <a:gd name="T46" fmla="*/ 1195 w 2341"/>
                    <a:gd name="T47" fmla="*/ 411 h 585"/>
                    <a:gd name="T48" fmla="*/ 895 w 2341"/>
                    <a:gd name="T49" fmla="*/ 426 h 585"/>
                    <a:gd name="T50" fmla="*/ 671 w 2341"/>
                    <a:gd name="T51" fmla="*/ 411 h 585"/>
                    <a:gd name="T52" fmla="*/ 506 w 2341"/>
                    <a:gd name="T53" fmla="*/ 441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grpSp>
          <p:sp>
            <p:nvSpPr>
              <p:cNvPr id="8" name="Freeform 8"/>
              <p:cNvSpPr>
                <a:spLocks/>
              </p:cNvSpPr>
              <p:nvPr/>
            </p:nvSpPr>
            <p:spPr bwMode="auto">
              <a:xfrm>
                <a:off x="1863" y="3172"/>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9" name="Freeform 9"/>
              <p:cNvSpPr>
                <a:spLocks/>
              </p:cNvSpPr>
              <p:nvPr/>
            </p:nvSpPr>
            <p:spPr bwMode="auto">
              <a:xfrm>
                <a:off x="3352" y="3074"/>
                <a:ext cx="157" cy="337"/>
              </a:xfrm>
              <a:custGeom>
                <a:avLst/>
                <a:gdLst>
                  <a:gd name="T0" fmla="*/ 90 w 157"/>
                  <a:gd name="T1" fmla="*/ 8 h 337"/>
                  <a:gd name="T2" fmla="*/ 157 w 157"/>
                  <a:gd name="T3" fmla="*/ 195 h 337"/>
                  <a:gd name="T4" fmla="*/ 142 w 157"/>
                  <a:gd name="T5" fmla="*/ 337 h 337"/>
                  <a:gd name="T6" fmla="*/ 0 w 157"/>
                  <a:gd name="T7" fmla="*/ 0 h 337"/>
                  <a:gd name="T8" fmla="*/ 90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10" name="Freeform 10"/>
              <p:cNvSpPr>
                <a:spLocks/>
              </p:cNvSpPr>
              <p:nvPr/>
            </p:nvSpPr>
            <p:spPr bwMode="auto">
              <a:xfrm>
                <a:off x="3306" y="3128"/>
                <a:ext cx="808" cy="396"/>
              </a:xfrm>
              <a:custGeom>
                <a:avLst/>
                <a:gdLst>
                  <a:gd name="T0" fmla="*/ 0 w 808"/>
                  <a:gd name="T1" fmla="*/ 366 h 396"/>
                  <a:gd name="T2" fmla="*/ 105 w 808"/>
                  <a:gd name="T3" fmla="*/ 366 h 396"/>
                  <a:gd name="T4" fmla="*/ 255 w 808"/>
                  <a:gd name="T5" fmla="*/ 306 h 396"/>
                  <a:gd name="T6" fmla="*/ 471 w 808"/>
                  <a:gd name="T7" fmla="*/ 112 h 396"/>
                  <a:gd name="T8" fmla="*/ 307 w 808"/>
                  <a:gd name="T9" fmla="*/ 67 h 396"/>
                  <a:gd name="T10" fmla="*/ 232 w 808"/>
                  <a:gd name="T11" fmla="*/ 22 h 396"/>
                  <a:gd name="T12" fmla="*/ 352 w 808"/>
                  <a:gd name="T13" fmla="*/ 22 h 396"/>
                  <a:gd name="T14" fmla="*/ 524 w 808"/>
                  <a:gd name="T15" fmla="*/ 74 h 396"/>
                  <a:gd name="T16" fmla="*/ 621 w 808"/>
                  <a:gd name="T17" fmla="*/ 0 h 396"/>
                  <a:gd name="T18" fmla="*/ 681 w 808"/>
                  <a:gd name="T19" fmla="*/ 0 h 396"/>
                  <a:gd name="T20" fmla="*/ 576 w 808"/>
                  <a:gd name="T21" fmla="*/ 82 h 396"/>
                  <a:gd name="T22" fmla="*/ 801 w 808"/>
                  <a:gd name="T23" fmla="*/ 134 h 396"/>
                  <a:gd name="T24" fmla="*/ 808 w 808"/>
                  <a:gd name="T25" fmla="*/ 209 h 396"/>
                  <a:gd name="T26" fmla="*/ 516 w 808"/>
                  <a:gd name="T27" fmla="*/ 134 h 396"/>
                  <a:gd name="T28" fmla="*/ 344 w 808"/>
                  <a:gd name="T29" fmla="*/ 291 h 396"/>
                  <a:gd name="T30" fmla="*/ 277 w 808"/>
                  <a:gd name="T31" fmla="*/ 344 h 396"/>
                  <a:gd name="T32" fmla="*/ 157 w 808"/>
                  <a:gd name="T33" fmla="*/ 396 h 396"/>
                  <a:gd name="T34" fmla="*/ 0 w 808"/>
                  <a:gd name="T35" fmla="*/ 366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pPr lvl="0"/>
            <a:r>
              <a:rPr lang="en-US" noProof="0"/>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a:xfrm>
            <a:off x="685800" y="6324600"/>
            <a:ext cx="1905000" cy="457200"/>
          </a:xfrm>
          <a:extLst>
            <a:ext uri="{FAA26D3D-D897-4be2-8F04-BA451C77F1D7}">
              <ma14:placeholderFlag xmlns="" xmlns:ma14="http://schemas.microsoft.com/office/mac/drawingml/2011/main" val="1"/>
            </a:ext>
          </a:extLst>
        </p:spPr>
        <p:txBody>
          <a:bodyPr/>
          <a:lstStyle>
            <a:lvl1pPr>
              <a:defRPr/>
            </a:lvl1pPr>
          </a:lstStyle>
          <a:p>
            <a:endParaRPr lang="en-US" altLang="en-US">
              <a:solidFill>
                <a:srgbClr val="000000"/>
              </a:solidFill>
            </a:endParaRPr>
          </a:p>
        </p:txBody>
      </p:sp>
      <p:sp>
        <p:nvSpPr>
          <p:cNvPr id="14" name="Rectangle 14"/>
          <p:cNvSpPr>
            <a:spLocks noGrp="1" noChangeArrowheads="1"/>
          </p:cNvSpPr>
          <p:nvPr>
            <p:ph type="ftr" sz="quarter" idx="11"/>
          </p:nvPr>
        </p:nvSpPr>
        <p:spPr>
          <a:xfrm>
            <a:off x="3124200" y="6324600"/>
            <a:ext cx="2895600" cy="457200"/>
          </a:xfrm>
          <a:extLst>
            <a:ext uri="{FAA26D3D-D897-4be2-8F04-BA451C77F1D7}">
              <ma14:placeholderFlag xmlns="" xmlns:ma14="http://schemas.microsoft.com/office/mac/drawingml/2011/main" val="1"/>
            </a:ext>
          </a:extLst>
        </p:spPr>
        <p:txBody>
          <a:bodyPr/>
          <a:lstStyle>
            <a:lvl1pPr>
              <a:defRPr/>
            </a:lvl1pPr>
          </a:lstStyle>
          <a:p>
            <a:endParaRPr lang="en-US" altLang="en-US">
              <a:solidFill>
                <a:srgbClr val="000000"/>
              </a:solidFill>
            </a:endParaRPr>
          </a:p>
        </p:txBody>
      </p:sp>
      <p:sp>
        <p:nvSpPr>
          <p:cNvPr id="15" name="Rectangle 15"/>
          <p:cNvSpPr>
            <a:spLocks noGrp="1" noChangeArrowheads="1"/>
          </p:cNvSpPr>
          <p:nvPr>
            <p:ph type="sldNum" sz="quarter" idx="12"/>
          </p:nvPr>
        </p:nvSpPr>
        <p:spPr>
          <a:xfrm>
            <a:off x="6553200" y="6324600"/>
            <a:ext cx="1905000" cy="457200"/>
          </a:xfrm>
          <a:extLst>
            <a:ext uri="{FAA26D3D-D897-4be2-8F04-BA451C77F1D7}">
              <ma14:placeholderFlag xmlns="" xmlns:ma14="http://schemas.microsoft.com/office/mac/drawingml/2011/main" val="1"/>
            </a:ext>
          </a:extLst>
        </p:spPr>
        <p:txBody>
          <a:bodyPr/>
          <a:lstStyle>
            <a:lvl1pPr>
              <a:defRPr/>
            </a:lvl1pPr>
          </a:lstStyle>
          <a:p>
            <a:fld id="{709BDCCB-FA74-4926-B4F3-8B1DC653912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4629862"/>
      </p:ext>
    </p:extLst>
  </p:cSld>
  <p:clrMapOvr>
    <a:masterClrMapping/>
  </p:clrMapOvr>
  <p:transition>
    <p:fade thruBlk="1"/>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76C4AF22-B48C-4759-9753-EE7CA77329B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9037048"/>
      </p:ext>
    </p:extLst>
  </p:cSld>
  <p:clrMapOvr>
    <a:masterClrMapping/>
  </p:clrMapOvr>
  <p:transition>
    <p:fade thruBlk="1"/>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8D5A2045-B68B-4C92-A806-9D10689918A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518131"/>
      </p:ext>
    </p:extLst>
  </p:cSld>
  <p:clrMapOvr>
    <a:masterClrMapping/>
  </p:clrMapOvr>
  <p:transition>
    <p:fade thruBlk="1"/>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7081FF9C-6EF4-E442-8B84-215B91A8BDBA}" type="slidenum">
              <a:rPr lang="en-US"/>
              <a:pPr>
                <a:defRPr/>
              </a:pPr>
              <a:t>‹#›</a:t>
            </a:fld>
            <a:endParaRPr lang="en-US"/>
          </a:p>
        </p:txBody>
      </p:sp>
    </p:spTree>
    <p:extLst>
      <p:ext uri="{BB962C8B-B14F-4D97-AF65-F5344CB8AC3E}">
        <p14:creationId xmlns:p14="http://schemas.microsoft.com/office/powerpoint/2010/main" val="124897835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2B07D21B-7C53-4B18-BE9C-6EA7378ADF2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9037322"/>
      </p:ext>
    </p:extLst>
  </p:cSld>
  <p:clrMapOvr>
    <a:masterClrMapping/>
  </p:clrMapOvr>
  <p:transition>
    <p:fade thruBlk="1"/>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1033"/>
          <p:cNvSpPr>
            <a:spLocks noGrp="1" noChangeArrowheads="1"/>
          </p:cNvSpPr>
          <p:nvPr>
            <p:ph type="sldNum" sz="quarter" idx="12"/>
          </p:nvPr>
        </p:nvSpPr>
        <p:spPr>
          <a:ln/>
        </p:spPr>
        <p:txBody>
          <a:bodyPr/>
          <a:lstStyle>
            <a:lvl1pPr>
              <a:defRPr/>
            </a:lvl1pPr>
          </a:lstStyle>
          <a:p>
            <a:fld id="{2B2A81F3-81E5-446E-9FAD-B57FEEE042F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4853142"/>
      </p:ext>
    </p:extLst>
  </p:cSld>
  <p:clrMapOvr>
    <a:masterClrMapping/>
  </p:clrMapOvr>
  <p:transition>
    <p:fade thruBlk="1"/>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1033"/>
          <p:cNvSpPr>
            <a:spLocks noGrp="1" noChangeArrowheads="1"/>
          </p:cNvSpPr>
          <p:nvPr>
            <p:ph type="sldNum" sz="quarter" idx="12"/>
          </p:nvPr>
        </p:nvSpPr>
        <p:spPr>
          <a:ln/>
        </p:spPr>
        <p:txBody>
          <a:bodyPr/>
          <a:lstStyle>
            <a:lvl1pPr>
              <a:defRPr/>
            </a:lvl1pPr>
          </a:lstStyle>
          <a:p>
            <a:fld id="{E5542BB7-9E50-4085-905A-540EA15A335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4392600"/>
      </p:ext>
    </p:extLst>
  </p:cSld>
  <p:clrMapOvr>
    <a:masterClrMapping/>
  </p:clrMapOvr>
  <p:transition>
    <p:fade thruBlk="1"/>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1033"/>
          <p:cNvSpPr>
            <a:spLocks noGrp="1" noChangeArrowheads="1"/>
          </p:cNvSpPr>
          <p:nvPr>
            <p:ph type="sldNum" sz="quarter" idx="12"/>
          </p:nvPr>
        </p:nvSpPr>
        <p:spPr>
          <a:ln/>
        </p:spPr>
        <p:txBody>
          <a:bodyPr/>
          <a:lstStyle>
            <a:lvl1pPr>
              <a:defRPr/>
            </a:lvl1pPr>
          </a:lstStyle>
          <a:p>
            <a:fld id="{76502D33-C7C7-4439-9981-7B17F259E1E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8256328"/>
      </p:ext>
    </p:extLst>
  </p:cSld>
  <p:clrMapOvr>
    <a:masterClrMapping/>
  </p:clrMapOvr>
  <p:transition>
    <p:fade thruBlk="1"/>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08D1615D-12A1-4534-9520-723C6B2CB1B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403990"/>
      </p:ext>
    </p:extLst>
  </p:cSld>
  <p:clrMapOvr>
    <a:masterClrMapping/>
  </p:clrMapOvr>
  <p:transition>
    <p:fade thruBlk="1"/>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1033"/>
          <p:cNvSpPr>
            <a:spLocks noGrp="1" noChangeArrowheads="1"/>
          </p:cNvSpPr>
          <p:nvPr>
            <p:ph type="sldNum" sz="quarter" idx="12"/>
          </p:nvPr>
        </p:nvSpPr>
        <p:spPr>
          <a:ln/>
        </p:spPr>
        <p:txBody>
          <a:bodyPr/>
          <a:lstStyle>
            <a:lvl1pPr>
              <a:defRPr/>
            </a:lvl1pPr>
          </a:lstStyle>
          <a:p>
            <a:fld id="{A855D546-216E-43DF-9379-58B3541ED7B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189009"/>
      </p:ext>
    </p:extLst>
  </p:cSld>
  <p:clrMapOvr>
    <a:masterClrMapping/>
  </p:clrMapOvr>
  <p:transition>
    <p:fade thruBlk="1"/>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BB9D240D-9F91-4932-9104-C7A003140BF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8213725"/>
      </p:ext>
    </p:extLst>
  </p:cSld>
  <p:clrMapOvr>
    <a:masterClrMapping/>
  </p:clrMapOvr>
  <p:transition>
    <p:fade thruBlk="1"/>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1032"/>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1033"/>
          <p:cNvSpPr>
            <a:spLocks noGrp="1" noChangeArrowheads="1"/>
          </p:cNvSpPr>
          <p:nvPr>
            <p:ph type="sldNum" sz="quarter" idx="12"/>
          </p:nvPr>
        </p:nvSpPr>
        <p:spPr>
          <a:ln/>
        </p:spPr>
        <p:txBody>
          <a:bodyPr/>
          <a:lstStyle>
            <a:lvl1pPr>
              <a:defRPr/>
            </a:lvl1pPr>
          </a:lstStyle>
          <a:p>
            <a:fld id="{AA298B70-7414-4870-8C1B-DE3B8C0253C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9518218"/>
      </p:ext>
    </p:extLst>
  </p:cSld>
  <p:clrMapOvr>
    <a:masterClrMapping/>
  </p:clrMapOvr>
  <p:transition>
    <p:fade thruBlk="1"/>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F5CAAF7-CFC8-439C-B969-1A596510C70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614666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3D896B7-D360-47F9-BA7E-52F6EE7EF18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7880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15FB0C95-7998-8542-986B-DA96C69C178C}" type="slidenum">
              <a:rPr lang="en-US"/>
              <a:pPr>
                <a:defRPr/>
              </a:pPr>
              <a:t>‹#›</a:t>
            </a:fld>
            <a:endParaRPr lang="en-US"/>
          </a:p>
        </p:txBody>
      </p:sp>
    </p:spTree>
    <p:extLst>
      <p:ext uri="{BB962C8B-B14F-4D97-AF65-F5344CB8AC3E}">
        <p14:creationId xmlns:p14="http://schemas.microsoft.com/office/powerpoint/2010/main" val="158975900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ABB09B3-0CF4-4C3A-A4A7-019735F5093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655610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B3FCF85-86E9-4F4C-AE52-A6823F3128C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983283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07D68404-F2B8-4011-BF53-72EA2719C4B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057068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44C8A6B2-4804-4545-A441-B5F4B6BEA7D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267826"/>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C4C81F8F-9356-4669-AF65-3F494032190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16351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AC1C840-7393-4BBF-908A-A39479F3E7B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77477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9D1B2C6-141D-4F54-868A-C068F764BB0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68650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BDB582A-46C4-4601-A69D-73CF86486C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078660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D99106-1AA3-4EA8-B9AA-4D0F8F2D391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959201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0955978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0C2E7CD1-CFD1-954C-BF83-EC71D8689087}" type="slidenum">
              <a:rPr lang="en-US"/>
              <a:pPr>
                <a:defRPr/>
              </a:pPr>
              <a:t>‹#›</a:t>
            </a:fld>
            <a:endParaRPr lang="en-US"/>
          </a:p>
        </p:txBody>
      </p:sp>
    </p:spTree>
    <p:extLst>
      <p:ext uri="{BB962C8B-B14F-4D97-AF65-F5344CB8AC3E}">
        <p14:creationId xmlns:p14="http://schemas.microsoft.com/office/powerpoint/2010/main" val="208630597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0262216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8370998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121701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2464168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6332961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88305112"/>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9382231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67165201"/>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5965389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9588039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CAA8A7E0-4BAD-B84F-ABE5-9E7A0B6A8D02}" type="slidenum">
              <a:rPr lang="en-US"/>
              <a:pPr>
                <a:defRPr/>
              </a:pPr>
              <a:t>‹#›</a:t>
            </a:fld>
            <a:endParaRPr lang="en-US"/>
          </a:p>
        </p:txBody>
      </p:sp>
    </p:spTree>
    <p:extLst>
      <p:ext uri="{BB962C8B-B14F-4D97-AF65-F5344CB8AC3E}">
        <p14:creationId xmlns:p14="http://schemas.microsoft.com/office/powerpoint/2010/main" val="37550806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3192945505"/>
      </p:ext>
    </p:extLst>
  </p:cSld>
  <p:clrMapOvr>
    <a:masterClrMapping/>
  </p:clrMapOvr>
  <p:transition spd="med">
    <p:randomBar dir="vert"/>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1232613600"/>
      </p:ext>
    </p:extLst>
  </p:cSld>
  <p:clrMapOvr>
    <a:masterClrMapping/>
  </p:clrMapOvr>
  <p:transition spd="med">
    <p:randomBar dir="vert"/>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770066092"/>
      </p:ext>
    </p:extLst>
  </p:cSld>
  <p:clrMapOvr>
    <a:masterClrMapping/>
  </p:clrMapOvr>
  <p:transition spd="med">
    <p:randomBar dir="vert"/>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2273169967"/>
      </p:ext>
    </p:extLst>
  </p:cSld>
  <p:clrMapOvr>
    <a:masterClrMapping/>
  </p:clrMapOvr>
  <p:transition spd="med">
    <p:randomBar dir="vert"/>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3040858973"/>
      </p:ext>
    </p:extLst>
  </p:cSld>
  <p:clrMapOvr>
    <a:masterClrMapping/>
  </p:clrMapOvr>
  <p:transition spd="med">
    <p:randomBar dir="vert"/>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957696205"/>
      </p:ext>
    </p:extLst>
  </p:cSld>
  <p:clrMapOvr>
    <a:masterClrMapping/>
  </p:clrMapOvr>
  <p:transition spd="med">
    <p:randomBar dir="vert"/>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496844394"/>
      </p:ext>
    </p:extLst>
  </p:cSld>
  <p:clrMapOvr>
    <a:masterClrMapping/>
  </p:clrMapOvr>
  <p:transition spd="med">
    <p:randomBar dir="vert"/>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804559776"/>
      </p:ext>
    </p:extLst>
  </p:cSld>
  <p:clrMapOvr>
    <a:masterClrMapping/>
  </p:clrMapOvr>
  <p:transition spd="med">
    <p:randomBar dir="vert"/>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4124423499"/>
      </p:ext>
    </p:extLst>
  </p:cSld>
  <p:clrMapOvr>
    <a:masterClrMapping/>
  </p:clrMapOvr>
  <p:transition spd="med">
    <p:randomBar dir="vert"/>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551366855"/>
      </p:ext>
    </p:extLst>
  </p:cSld>
  <p:clrMapOvr>
    <a:masterClrMapping/>
  </p:clrMapOvr>
  <p:transition spd="med">
    <p:randomBar dir="vert"/>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C84BDB7B-970D-DB4C-8FF5-1BEE99021894}" type="slidenum">
              <a:rPr lang="en-US"/>
              <a:pPr>
                <a:defRPr/>
              </a:pPr>
              <a:t>‹#›</a:t>
            </a:fld>
            <a:endParaRPr lang="en-US"/>
          </a:p>
        </p:txBody>
      </p:sp>
    </p:spTree>
    <p:extLst>
      <p:ext uri="{BB962C8B-B14F-4D97-AF65-F5344CB8AC3E}">
        <p14:creationId xmlns:p14="http://schemas.microsoft.com/office/powerpoint/2010/main" val="248643856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1867923543"/>
      </p:ext>
    </p:extLst>
  </p:cSld>
  <p:clrMapOvr>
    <a:masterClrMapping/>
  </p:clrMapOvr>
  <p:transition spd="med">
    <p:randomBar dir="vert"/>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537787424"/>
      </p:ext>
    </p:extLst>
  </p:cSld>
  <p:clrMapOvr>
    <a:masterClrMapping/>
  </p:clrMapOvr>
  <p:transition>
    <p:wheel spokes="0"/>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02392"/>
      </p:ext>
    </p:extLst>
  </p:cSld>
  <p:clrMapOvr>
    <a:masterClrMapping/>
  </p:clrMapOvr>
  <p:transition>
    <p:wheel spokes="0"/>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54765269"/>
      </p:ext>
    </p:extLst>
  </p:cSld>
  <p:clrMapOvr>
    <a:masterClrMapping/>
  </p:clrMapOvr>
  <p:transition>
    <p:wheel spokes="0"/>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06913809"/>
      </p:ext>
    </p:extLst>
  </p:cSld>
  <p:clrMapOvr>
    <a:masterClrMapping/>
  </p:clrMapOvr>
  <p:transition>
    <p:wheel spokes="0"/>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0598608"/>
      </p:ext>
    </p:extLst>
  </p:cSld>
  <p:clrMapOvr>
    <a:masterClrMapping/>
  </p:clrMapOvr>
  <p:transition>
    <p:wheel spokes="0"/>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522649638"/>
      </p:ext>
    </p:extLst>
  </p:cSld>
  <p:clrMapOvr>
    <a:masterClrMapping/>
  </p:clrMapOvr>
  <p:transition>
    <p:wheel spokes="0"/>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9186019"/>
      </p:ext>
    </p:extLst>
  </p:cSld>
  <p:clrMapOvr>
    <a:masterClrMapping/>
  </p:clrMapOvr>
  <p:transition>
    <p:wheel spokes="0"/>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64077230"/>
      </p:ext>
    </p:extLst>
  </p:cSld>
  <p:clrMapOvr>
    <a:masterClrMapping/>
  </p:clrMapOvr>
  <p:transition>
    <p:wheel spokes="0"/>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2183844"/>
      </p:ext>
    </p:extLst>
  </p:cSld>
  <p:clrMapOvr>
    <a:masterClrMapping/>
  </p:clrMapOvr>
  <p:transition>
    <p:wheel spokes="0"/>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FEF14E58-45BA-CE4F-BEBE-7BCB579BD826}" type="slidenum">
              <a:rPr lang="en-US"/>
              <a:pPr>
                <a:defRPr/>
              </a:pPr>
              <a:t>‹#›</a:t>
            </a:fld>
            <a:endParaRPr lang="en-US"/>
          </a:p>
        </p:txBody>
      </p:sp>
    </p:spTree>
    <p:extLst>
      <p:ext uri="{BB962C8B-B14F-4D97-AF65-F5344CB8AC3E}">
        <p14:creationId xmlns:p14="http://schemas.microsoft.com/office/powerpoint/2010/main" val="197542708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79437555"/>
      </p:ext>
    </p:extLst>
  </p:cSld>
  <p:clrMapOvr>
    <a:masterClrMapping/>
  </p:clrMapOvr>
  <p:transition>
    <p:wheel spokes="0"/>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3514985"/>
      </p:ext>
    </p:extLst>
  </p:cSld>
  <p:clrMapOvr>
    <a:masterClrMapping/>
  </p:clrMapOvr>
  <p:transition>
    <p:wheel spokes="0"/>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pPr>
                <a:defRPr/>
              </a:pPr>
              <a:t>‹#›</a:t>
            </a:fld>
            <a:endParaRPr lang="en-US"/>
          </a:p>
        </p:txBody>
      </p:sp>
    </p:spTree>
    <p:extLst>
      <p:ext uri="{BB962C8B-B14F-4D97-AF65-F5344CB8AC3E}">
        <p14:creationId xmlns:p14="http://schemas.microsoft.com/office/powerpoint/2010/main" val="51298641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8297333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9007929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0090509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821319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8201647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8340806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77775810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7590FAEE-DF5C-8C4A-B2CA-9A145EA43172}" type="slidenum">
              <a:rPr lang="en-US"/>
              <a:pPr>
                <a:defRPr/>
              </a:pPr>
              <a:t>‹#›</a:t>
            </a:fld>
            <a:endParaRPr lang="en-US"/>
          </a:p>
        </p:txBody>
      </p:sp>
    </p:spTree>
    <p:extLst>
      <p:ext uri="{BB962C8B-B14F-4D97-AF65-F5344CB8AC3E}">
        <p14:creationId xmlns:p14="http://schemas.microsoft.com/office/powerpoint/2010/main" val="3711176620"/>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6064540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58240847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5887134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21293908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3950917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83573092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92396038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77017782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05589270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3774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5838939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03769746"/>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8673574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23788254"/>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0446339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02566439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78397319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1864230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8464623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0854659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795012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8"/>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59"/>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60"/>
          <p:cNvSpPr>
            <a:spLocks noGrp="1" noChangeArrowheads="1"/>
          </p:cNvSpPr>
          <p:nvPr>
            <p:ph type="sldNum" idx="12"/>
          </p:nvPr>
        </p:nvSpPr>
        <p:spPr/>
        <p:txBody>
          <a:bodyPr/>
          <a:lstStyle>
            <a:lvl1pPr>
              <a:buClrTx/>
              <a:buSzTx/>
              <a:buFontTx/>
              <a:buNone/>
              <a:defRPr smtClean="0"/>
            </a:lvl1pPr>
          </a:lstStyle>
          <a:p>
            <a:pPr>
              <a:defRPr/>
            </a:pPr>
            <a:fld id="{C1F33C2E-FC5C-9A4D-BA6B-A57A6EDC5AE2}" type="slidenum">
              <a:rPr lang="en-US"/>
              <a:pPr>
                <a:defRPr/>
              </a:pPr>
              <a:t>‹#›</a:t>
            </a:fld>
            <a:endParaRPr lang="en-US"/>
          </a:p>
        </p:txBody>
      </p:sp>
    </p:spTree>
    <p:extLst>
      <p:ext uri="{BB962C8B-B14F-4D97-AF65-F5344CB8AC3E}">
        <p14:creationId xmlns:p14="http://schemas.microsoft.com/office/powerpoint/2010/main" val="82198752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7711EC0-BA64-6846-A3E4-FD67042825A2}" type="datetimeFigureOut">
              <a:rPr lang="en-US"/>
              <a:pPr>
                <a:defRPr/>
              </a:pPr>
              <a:t>8/6/24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59E36F3-BA2C-F74C-998B-8B8EFDFAB546}" type="slidenum">
              <a:rPr lang="en-US"/>
              <a:pPr>
                <a:defRPr/>
              </a:pPr>
              <a:t>‹#›</a:t>
            </a:fld>
            <a:endParaRPr lang="en-US"/>
          </a:p>
        </p:txBody>
      </p:sp>
    </p:spTree>
    <p:extLst>
      <p:ext uri="{BB962C8B-B14F-4D97-AF65-F5344CB8AC3E}">
        <p14:creationId xmlns:p14="http://schemas.microsoft.com/office/powerpoint/2010/main" val="766987546"/>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8/6/24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1910678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8/6/24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9781441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8/6/24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5848052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399650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687281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48121819"/>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541385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403894006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744455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734669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E8F232B-2E63-7B4F-83DF-7B14F9447954}" type="datetimeFigureOut">
              <a:rPr lang="en-US"/>
              <a:pPr>
                <a:defRPr/>
              </a:pPr>
              <a:t>8/6/24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59C2E33-4008-354F-A175-9163DBDEF32A}" type="slidenum">
              <a:rPr lang="en-US"/>
              <a:pPr>
                <a:defRPr/>
              </a:pPr>
              <a:t>‹#›</a:t>
            </a:fld>
            <a:endParaRPr lang="en-US"/>
          </a:p>
        </p:txBody>
      </p:sp>
    </p:spTree>
    <p:extLst>
      <p:ext uri="{BB962C8B-B14F-4D97-AF65-F5344CB8AC3E}">
        <p14:creationId xmlns:p14="http://schemas.microsoft.com/office/powerpoint/2010/main" val="48934357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579806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1798366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937906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98738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9608876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161051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263163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645352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1038139800"/>
      </p:ext>
    </p:extLst>
  </p:cSld>
  <p:clrMapOvr>
    <a:masterClrMapping/>
  </p:clrMapOvr>
  <p:transition spd="med">
    <p:randomBar dir="vert"/>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08536552"/>
      </p:ext>
    </p:extLst>
  </p:cSld>
  <p:clrMapOvr>
    <a:masterClrMapping/>
  </p:clrMapOvr>
  <p:transition spd="med">
    <p:randomBar dir="vert"/>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BE19D4-3C4A-BB40-80F5-E7AD29598990}" type="datetimeFigureOut">
              <a:rPr lang="en-US"/>
              <a:pPr>
                <a:defRPr/>
              </a:pPr>
              <a:t>8/6/24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9A59C638-20AF-6243-AFC6-EC8A35722731}" type="slidenum">
              <a:rPr lang="en-US"/>
              <a:pPr>
                <a:defRPr/>
              </a:pPr>
              <a:t>‹#›</a:t>
            </a:fld>
            <a:endParaRPr lang="en-US"/>
          </a:p>
        </p:txBody>
      </p:sp>
    </p:spTree>
    <p:extLst>
      <p:ext uri="{BB962C8B-B14F-4D97-AF65-F5344CB8AC3E}">
        <p14:creationId xmlns:p14="http://schemas.microsoft.com/office/powerpoint/2010/main" val="2475407851"/>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683484417"/>
      </p:ext>
    </p:extLst>
  </p:cSld>
  <p:clrMapOvr>
    <a:masterClrMapping/>
  </p:clrMapOvr>
  <p:transition spd="med">
    <p:randomBar dir="vert"/>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2798798849"/>
      </p:ext>
    </p:extLst>
  </p:cSld>
  <p:clrMapOvr>
    <a:masterClrMapping/>
  </p:clrMapOvr>
  <p:transition spd="med">
    <p:randomBar dir="vert"/>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92858466"/>
      </p:ext>
    </p:extLst>
  </p:cSld>
  <p:clrMapOvr>
    <a:masterClrMapping/>
  </p:clrMapOvr>
  <p:transition spd="med">
    <p:randomBar dir="vert"/>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1939723106"/>
      </p:ext>
    </p:extLst>
  </p:cSld>
  <p:clrMapOvr>
    <a:masterClrMapping/>
  </p:clrMapOvr>
  <p:transition spd="med">
    <p:randomBar dir="vert"/>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1609058120"/>
      </p:ext>
    </p:extLst>
  </p:cSld>
  <p:clrMapOvr>
    <a:masterClrMapping/>
  </p:clrMapOvr>
  <p:transition spd="med">
    <p:randomBar dir="vert"/>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903775649"/>
      </p:ext>
    </p:extLst>
  </p:cSld>
  <p:clrMapOvr>
    <a:masterClrMapping/>
  </p:clrMapOvr>
  <p:transition spd="med">
    <p:randomBar dir="vert"/>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987798285"/>
      </p:ext>
    </p:extLst>
  </p:cSld>
  <p:clrMapOvr>
    <a:masterClrMapping/>
  </p:clrMapOvr>
  <p:transition spd="med">
    <p:randomBar dir="vert"/>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1364444760"/>
      </p:ext>
    </p:extLst>
  </p:cSld>
  <p:clrMapOvr>
    <a:masterClrMapping/>
  </p:clrMapOvr>
  <p:transition spd="med">
    <p:randomBar dir="vert"/>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2006889880"/>
      </p:ext>
    </p:extLst>
  </p:cSld>
  <p:clrMapOvr>
    <a:masterClrMapping/>
  </p:clrMapOvr>
  <p:transition spd="med">
    <p:randomBar dir="vert"/>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EAEAEA"/>
                </a:solidFill>
                <a:latin typeface="Times New Roman" pitchFamily="-112"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EAEAEA"/>
              </a:solidFill>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EAEAEA"/>
                </a:solidFill>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zh-CN" altLang="en-US">
                <a:solidFill>
                  <a:srgbClr val="EAEAEA"/>
                </a:solidFill>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63144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9E63D4BD-5A82-7548-A6B0-4A585492E601}" type="datetimeFigureOut">
              <a:rPr lang="en-US"/>
              <a:pPr>
                <a:defRPr/>
              </a:pPr>
              <a:t>8/6/24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C67655-30F6-014C-B0FF-7FFC13BD8916}" type="slidenum">
              <a:rPr lang="en-US"/>
              <a:pPr>
                <a:defRPr/>
              </a:pPr>
              <a:t>‹#›</a:t>
            </a:fld>
            <a:endParaRPr lang="en-US"/>
          </a:p>
        </p:txBody>
      </p:sp>
    </p:spTree>
    <p:extLst>
      <p:ext uri="{BB962C8B-B14F-4D97-AF65-F5344CB8AC3E}">
        <p14:creationId xmlns:p14="http://schemas.microsoft.com/office/powerpoint/2010/main" val="2846596742"/>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32757062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29377553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28583264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99304395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196864516"/>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69789837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96094061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4958779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80104439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75896202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E3A0EB6-4F76-D94F-8EF2-87DFE6444F36}" type="datetimeFigureOut">
              <a:rPr lang="en-US"/>
              <a:pPr>
                <a:defRPr/>
              </a:pPr>
              <a:t>8/6/24</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46EB71E-1AE3-4649-80C0-1872A1893E1F}" type="slidenum">
              <a:rPr lang="en-US"/>
              <a:pPr>
                <a:defRPr/>
              </a:pPr>
              <a:t>‹#›</a:t>
            </a:fld>
            <a:endParaRPr lang="en-US"/>
          </a:p>
        </p:txBody>
      </p:sp>
    </p:spTree>
    <p:extLst>
      <p:ext uri="{BB962C8B-B14F-4D97-AF65-F5344CB8AC3E}">
        <p14:creationId xmlns:p14="http://schemas.microsoft.com/office/powerpoint/2010/main" val="375433703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160547264"/>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365732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484124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001391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626943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784450"/>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210224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428237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406936"/>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051918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E569991-4AD0-AF44-BDD2-BD17E7847A71}" type="datetimeFigureOut">
              <a:rPr lang="en-US"/>
              <a:pPr>
                <a:defRPr/>
              </a:pPr>
              <a:t>8/6/24</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E672719-374D-CE41-8EE6-02F0AF5E0401}" type="slidenum">
              <a:rPr lang="en-US"/>
              <a:pPr>
                <a:defRPr/>
              </a:pPr>
              <a:t>‹#›</a:t>
            </a:fld>
            <a:endParaRPr lang="en-US"/>
          </a:p>
        </p:txBody>
      </p:sp>
    </p:spTree>
    <p:extLst>
      <p:ext uri="{BB962C8B-B14F-4D97-AF65-F5344CB8AC3E}">
        <p14:creationId xmlns:p14="http://schemas.microsoft.com/office/powerpoint/2010/main" val="69044188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79281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4855133"/>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hangingPunct="0"/>
              <a:endParaRPr lang="en-US" sz="2400">
                <a:solidFill>
                  <a:srgbClr val="003300"/>
                </a:solidFill>
                <a:latin typeface="Times New Roman"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hangingPunct="0"/>
              <a:endParaRPr lang="en-US" sz="2400">
                <a:solidFill>
                  <a:srgbClr val="003300"/>
                </a:solidFill>
                <a:latin typeface="Times New Roman"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30304982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8810032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53672340"/>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0720888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7121214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38362887"/>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91061645"/>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4795721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2A3CD82-1A0F-ED44-835F-4BDAA73E3FA0}" type="datetimeFigureOut">
              <a:rPr lang="en-US"/>
              <a:pPr>
                <a:defRPr/>
              </a:pPr>
              <a:t>8/6/24</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24EE84B-9943-C84A-9817-C2CEEA166DE7}" type="slidenum">
              <a:rPr lang="en-US"/>
              <a:pPr>
                <a:defRPr/>
              </a:pPr>
              <a:t>‹#›</a:t>
            </a:fld>
            <a:endParaRPr lang="en-US"/>
          </a:p>
        </p:txBody>
      </p:sp>
    </p:spTree>
    <p:extLst>
      <p:ext uri="{BB962C8B-B14F-4D97-AF65-F5344CB8AC3E}">
        <p14:creationId xmlns:p14="http://schemas.microsoft.com/office/powerpoint/2010/main" val="52330056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019901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3092094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4262404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035076651"/>
      </p:ext>
    </p:extLst>
  </p:cSld>
  <p:clrMapOvr>
    <a:masterClrMapping/>
  </p:clrMapOvr>
  <p:transition spd="med">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9065503"/>
      </p:ext>
    </p:extLst>
  </p:cSld>
  <p:clrMapOvr>
    <a:masterClrMapping/>
  </p:clrMapOvr>
  <p:transition spd="med">
    <p:fade/>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877775"/>
      </p:ext>
    </p:extLst>
  </p:cSld>
  <p:clrMapOvr>
    <a:masterClrMapping/>
  </p:clrMapOvr>
  <p:transition spd="med">
    <p:fade/>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4570236"/>
      </p:ext>
    </p:extLst>
  </p:cSld>
  <p:clrMapOvr>
    <a:masterClrMapping/>
  </p:clrMapOvr>
  <p:transition spd="med">
    <p:fade/>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12900375"/>
      </p:ext>
    </p:extLst>
  </p:cSld>
  <p:clrMapOvr>
    <a:masterClrMapping/>
  </p:clrMapOvr>
  <p:transition spd="med">
    <p:fade/>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808412481"/>
      </p:ext>
    </p:extLst>
  </p:cSld>
  <p:clrMapOvr>
    <a:masterClrMapping/>
  </p:clrMapOvr>
  <p:transition spd="med">
    <p:fade/>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3035520"/>
      </p:ext>
    </p:extLst>
  </p:cSld>
  <p:clrMapOvr>
    <a:masterClrMapping/>
  </p:clrMapOvr>
  <p:transition spd="med">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FC5FF7-47E5-414C-BC90-EF87C5A0B81E}" type="datetimeFigureOut">
              <a:rPr lang="en-US"/>
              <a:pPr>
                <a:defRPr/>
              </a:pPr>
              <a:t>8/6/24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7E68D511-6457-E34E-9F13-25ECA62083A6}" type="slidenum">
              <a:rPr lang="en-US"/>
              <a:pPr>
                <a:defRPr/>
              </a:pPr>
              <a:t>‹#›</a:t>
            </a:fld>
            <a:endParaRPr lang="en-US"/>
          </a:p>
        </p:txBody>
      </p:sp>
    </p:spTree>
    <p:extLst>
      <p:ext uri="{BB962C8B-B14F-4D97-AF65-F5344CB8AC3E}">
        <p14:creationId xmlns:p14="http://schemas.microsoft.com/office/powerpoint/2010/main" val="179747595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55404952"/>
      </p:ext>
    </p:extLst>
  </p:cSld>
  <p:clrMapOvr>
    <a:masterClrMapping/>
  </p:clrMapOvr>
  <p:transition spd="med">
    <p:fade/>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27772506"/>
      </p:ext>
    </p:extLst>
  </p:cSld>
  <p:clrMapOvr>
    <a:masterClrMapping/>
  </p:clrMapOvr>
  <p:transition spd="med">
    <p:fade/>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9344205"/>
      </p:ext>
    </p:extLst>
  </p:cSld>
  <p:clrMapOvr>
    <a:masterClrMapping/>
  </p:clrMapOvr>
  <p:transition spd="med">
    <p:fade/>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811564"/>
      </p:ext>
    </p:extLst>
  </p:cSld>
  <p:clrMapOvr>
    <a:masterClrMapping/>
  </p:clrMapOvr>
  <p:transition spd="med">
    <p:fade/>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67180846"/>
      </p:ext>
    </p:extLst>
  </p:cSld>
  <p:clrMapOvr>
    <a:masterClrMapping/>
  </p:clrMapOvr>
  <p:transition spd="med">
    <p:cut/>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873456745"/>
      </p:ext>
    </p:extLst>
  </p:cSld>
  <p:clrMapOvr>
    <a:masterClrMapping/>
  </p:clrMapOvr>
  <p:transition>
    <p:wheel spokes="0"/>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24249182"/>
      </p:ext>
    </p:extLst>
  </p:cSld>
  <p:clrMapOvr>
    <a:masterClrMapping/>
  </p:clrMapOvr>
  <p:transition>
    <p:wheel spokes="0"/>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960737519"/>
      </p:ext>
    </p:extLst>
  </p:cSld>
  <p:clrMapOvr>
    <a:masterClrMapping/>
  </p:clrMapOvr>
  <p:transition>
    <p:wheel spokes="0"/>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9459291"/>
      </p:ext>
    </p:extLst>
  </p:cSld>
  <p:clrMapOvr>
    <a:masterClrMapping/>
  </p:clrMapOvr>
  <p:transition>
    <p:wheel spokes="0"/>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97818035"/>
      </p:ext>
    </p:extLst>
  </p:cSld>
  <p:clrMapOvr>
    <a:masterClrMapping/>
  </p:clrMapOvr>
  <p:transition>
    <p:wheel spokes="0"/>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D45CE2E-19E1-4946-8DC1-B4FACD0EC890}" type="datetimeFigureOut">
              <a:rPr lang="en-US"/>
              <a:pPr>
                <a:defRPr/>
              </a:pPr>
              <a:t>8/6/24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4E2FA78-94A8-B846-9F4F-3A79AC7A4783}" type="slidenum">
              <a:rPr lang="en-US"/>
              <a:pPr>
                <a:defRPr/>
              </a:pPr>
              <a:t>‹#›</a:t>
            </a:fld>
            <a:endParaRPr lang="en-US"/>
          </a:p>
        </p:txBody>
      </p:sp>
    </p:spTree>
    <p:extLst>
      <p:ext uri="{BB962C8B-B14F-4D97-AF65-F5344CB8AC3E}">
        <p14:creationId xmlns:p14="http://schemas.microsoft.com/office/powerpoint/2010/main" val="320702620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548253399"/>
      </p:ext>
    </p:extLst>
  </p:cSld>
  <p:clrMapOvr>
    <a:masterClrMapping/>
  </p:clrMapOvr>
  <p:transition>
    <p:wheel spokes="0"/>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841952"/>
      </p:ext>
    </p:extLst>
  </p:cSld>
  <p:clrMapOvr>
    <a:masterClrMapping/>
  </p:clrMapOvr>
  <p:transition>
    <p:wheel spokes="0"/>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4942153"/>
      </p:ext>
    </p:extLst>
  </p:cSld>
  <p:clrMapOvr>
    <a:masterClrMapping/>
  </p:clrMapOvr>
  <p:transition>
    <p:wheel spokes="0"/>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13545457"/>
      </p:ext>
    </p:extLst>
  </p:cSld>
  <p:clrMapOvr>
    <a:masterClrMapping/>
  </p:clrMapOvr>
  <p:transition>
    <p:wheel spokes="0"/>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6743375"/>
      </p:ext>
    </p:extLst>
  </p:cSld>
  <p:clrMapOvr>
    <a:masterClrMapping/>
  </p:clrMapOvr>
  <p:transition>
    <p:wheel spokes="0"/>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26899058"/>
      </p:ext>
    </p:extLst>
  </p:cSld>
  <p:clrMapOvr>
    <a:masterClrMapping/>
  </p:clrMapOvr>
  <p:transition>
    <p:wheel spokes="0"/>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hangingPunct="0"/>
            <a:endParaRPr lang="en-US" sz="2400">
              <a:solidFill>
                <a:srgbClr val="FFFFFF"/>
              </a:solidFill>
              <a:latin typeface="Times New Roman" charset="0"/>
              <a:cs typeface="MS PGothic"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hangingPunct="0"/>
            <a:endParaRPr lang="en-US" sz="2400">
              <a:solidFill>
                <a:srgbClr val="FFFFFF"/>
              </a:solidFill>
              <a:latin typeface="Times New Roman" charset="0"/>
              <a:cs typeface="MS PGothic"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24090620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6657123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64343184"/>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0711945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B3F73172-8DC5-2D40-97C9-F8C86B9CEECE}" type="datetimeFigureOut">
              <a:rPr lang="en-US"/>
              <a:pPr>
                <a:defRPr/>
              </a:pPr>
              <a:t>8/6/24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C77145A-AB4F-EC41-986C-359C318FA2CF}" type="slidenum">
              <a:rPr lang="en-US"/>
              <a:pPr>
                <a:defRPr/>
              </a:pPr>
              <a:t>‹#›</a:t>
            </a:fld>
            <a:endParaRPr lang="en-US"/>
          </a:p>
        </p:txBody>
      </p:sp>
    </p:spTree>
    <p:extLst>
      <p:ext uri="{BB962C8B-B14F-4D97-AF65-F5344CB8AC3E}">
        <p14:creationId xmlns:p14="http://schemas.microsoft.com/office/powerpoint/2010/main" val="235331174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1275872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68699151"/>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36383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05466884"/>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90817160"/>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05180674"/>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8484609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8BE5991-67CF-D742-AA07-378CEF78FDE1}" type="datetime1">
              <a:rPr lang="zh-CN" altLang="en-US"/>
              <a:pPr>
                <a:defRPr/>
              </a:pPr>
              <a:t>2024/8/6</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505653A2-9AB5-654A-B828-6ED6B2B195F8}" type="slidenum">
              <a:rPr lang="zh-CN" altLang="en-US"/>
              <a:pPr>
                <a:defRPr/>
              </a:pPr>
              <a:t>‹#›</a:t>
            </a:fld>
            <a:endParaRPr lang="en-US" altLang="zh-CN"/>
          </a:p>
        </p:txBody>
      </p:sp>
    </p:spTree>
    <p:extLst>
      <p:ext uri="{BB962C8B-B14F-4D97-AF65-F5344CB8AC3E}">
        <p14:creationId xmlns:p14="http://schemas.microsoft.com/office/powerpoint/2010/main" val="1886621527"/>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8F3D837-3699-CA47-96C3-2BCC8EBACF87}" type="datetime1">
              <a:rPr lang="zh-CN" altLang="en-US"/>
              <a:pPr>
                <a:defRPr/>
              </a:pPr>
              <a:t>2024/8/6</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294DD7F-3CDB-2E41-93EB-75E42D18C5B1}" type="slidenum">
              <a:rPr lang="zh-CN" altLang="en-US"/>
              <a:pPr>
                <a:defRPr/>
              </a:pPr>
              <a:t>‹#›</a:t>
            </a:fld>
            <a:endParaRPr lang="en-US" altLang="zh-CN"/>
          </a:p>
        </p:txBody>
      </p:sp>
    </p:spTree>
    <p:extLst>
      <p:ext uri="{BB962C8B-B14F-4D97-AF65-F5344CB8AC3E}">
        <p14:creationId xmlns:p14="http://schemas.microsoft.com/office/powerpoint/2010/main" val="167099704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9C9B6CD7-BB7A-9D44-8ABB-808CC754FC43}" type="datetime1">
              <a:rPr lang="zh-CN" altLang="en-US"/>
              <a:pPr>
                <a:defRPr/>
              </a:pPr>
              <a:t>2024/8/6</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91D07D87-D81F-1641-915E-9723D7054466}" type="slidenum">
              <a:rPr lang="zh-CN" altLang="en-US"/>
              <a:pPr>
                <a:defRPr/>
              </a:pPr>
              <a:t>‹#›</a:t>
            </a:fld>
            <a:endParaRPr lang="en-US" altLang="zh-CN"/>
          </a:p>
        </p:txBody>
      </p:sp>
    </p:spTree>
    <p:extLst>
      <p:ext uri="{BB962C8B-B14F-4D97-AF65-F5344CB8AC3E}">
        <p14:creationId xmlns:p14="http://schemas.microsoft.com/office/powerpoint/2010/main" val="168245364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8"/>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19"/>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20"/>
          <p:cNvSpPr>
            <a:spLocks noGrp="1" noChangeArrowheads="1"/>
          </p:cNvSpPr>
          <p:nvPr>
            <p:ph type="sldNum" idx="12"/>
          </p:nvPr>
        </p:nvSpPr>
        <p:spPr/>
        <p:txBody>
          <a:bodyPr/>
          <a:lstStyle>
            <a:lvl1pPr>
              <a:buClrTx/>
              <a:buSzTx/>
              <a:buFontTx/>
              <a:buNone/>
              <a:defRPr smtClean="0"/>
            </a:lvl1pPr>
          </a:lstStyle>
          <a:p>
            <a:pPr>
              <a:defRPr/>
            </a:pPr>
            <a:fld id="{5C3F60A2-1BB8-C34A-A51A-BDEB68EAE053}" type="slidenum">
              <a:rPr lang="en-US"/>
              <a:pPr>
                <a:defRPr/>
              </a:pPr>
              <a:t>‹#›</a:t>
            </a:fld>
            <a:endParaRPr lang="en-US"/>
          </a:p>
        </p:txBody>
      </p:sp>
    </p:spTree>
    <p:extLst>
      <p:ext uri="{BB962C8B-B14F-4D97-AF65-F5344CB8AC3E}">
        <p14:creationId xmlns:p14="http://schemas.microsoft.com/office/powerpoint/2010/main" val="408842732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9AD180-4B1F-F740-AD6A-A33B0357C853}" type="datetimeFigureOut">
              <a:rPr lang="en-US"/>
              <a:pPr>
                <a:defRPr/>
              </a:pPr>
              <a:t>8/6/24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C0F2A34-C3EE-DE49-B46E-9162215C6BD0}" type="slidenum">
              <a:rPr lang="en-US"/>
              <a:pPr>
                <a:defRPr/>
              </a:pPr>
              <a:t>‹#›</a:t>
            </a:fld>
            <a:endParaRPr lang="en-US"/>
          </a:p>
        </p:txBody>
      </p:sp>
    </p:spTree>
    <p:extLst>
      <p:ext uri="{BB962C8B-B14F-4D97-AF65-F5344CB8AC3E}">
        <p14:creationId xmlns:p14="http://schemas.microsoft.com/office/powerpoint/2010/main" val="167087738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5EA4A747-F680-254F-8277-85470C40C8BD}" type="datetime1">
              <a:rPr lang="zh-CN" altLang="en-US"/>
              <a:pPr>
                <a:defRPr/>
              </a:pPr>
              <a:t>2024/8/6</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802305BF-6544-1441-8CFA-D16DEA4A548B}" type="slidenum">
              <a:rPr lang="zh-CN" altLang="en-US"/>
              <a:pPr>
                <a:defRPr/>
              </a:pPr>
              <a:t>‹#›</a:t>
            </a:fld>
            <a:endParaRPr lang="en-US" altLang="zh-CN"/>
          </a:p>
        </p:txBody>
      </p:sp>
    </p:spTree>
    <p:extLst>
      <p:ext uri="{BB962C8B-B14F-4D97-AF65-F5344CB8AC3E}">
        <p14:creationId xmlns:p14="http://schemas.microsoft.com/office/powerpoint/2010/main" val="2721354081"/>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3D7F2AD-E66B-594B-999D-2A1334313F7C}" type="datetime1">
              <a:rPr lang="zh-CN" altLang="en-US"/>
              <a:pPr>
                <a:defRPr/>
              </a:pPr>
              <a:t>2024/8/6</a:t>
            </a:fld>
            <a:endParaRPr lang="en-US" altLang="zh-CN"/>
          </a:p>
        </p:txBody>
      </p:sp>
      <p:sp>
        <p:nvSpPr>
          <p:cNvPr id="8"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98D42DCF-DA82-054C-8BAD-811532C1DA11}" type="slidenum">
              <a:rPr lang="zh-CN" altLang="en-US"/>
              <a:pPr>
                <a:defRPr/>
              </a:pPr>
              <a:t>‹#›</a:t>
            </a:fld>
            <a:endParaRPr lang="en-US" altLang="zh-CN"/>
          </a:p>
        </p:txBody>
      </p:sp>
    </p:spTree>
    <p:extLst>
      <p:ext uri="{BB962C8B-B14F-4D97-AF65-F5344CB8AC3E}">
        <p14:creationId xmlns:p14="http://schemas.microsoft.com/office/powerpoint/2010/main" val="2655247989"/>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200711FC-4A50-0A40-A3B3-5684287FA55B}" type="datetime1">
              <a:rPr lang="zh-CN" altLang="en-US"/>
              <a:pPr>
                <a:defRPr/>
              </a:pPr>
              <a:t>2024/8/6</a:t>
            </a:fld>
            <a:endParaRPr lang="en-US" altLang="zh-CN"/>
          </a:p>
        </p:txBody>
      </p:sp>
      <p:sp>
        <p:nvSpPr>
          <p:cNvPr id="4"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634060F4-5AD5-E240-9F7B-B050FCF45561}" type="slidenum">
              <a:rPr lang="zh-CN" altLang="en-US"/>
              <a:pPr>
                <a:defRPr/>
              </a:pPr>
              <a:t>‹#›</a:t>
            </a:fld>
            <a:endParaRPr lang="en-US" altLang="zh-CN"/>
          </a:p>
        </p:txBody>
      </p:sp>
    </p:spTree>
    <p:extLst>
      <p:ext uri="{BB962C8B-B14F-4D97-AF65-F5344CB8AC3E}">
        <p14:creationId xmlns:p14="http://schemas.microsoft.com/office/powerpoint/2010/main" val="1766469998"/>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7337103-8D3C-004A-BD9C-B2DCD75C0971}" type="datetime1">
              <a:rPr lang="zh-CN" altLang="en-US"/>
              <a:pPr>
                <a:defRPr/>
              </a:pPr>
              <a:t>2024/8/6</a:t>
            </a:fld>
            <a:endParaRPr lang="en-US" altLang="zh-CN"/>
          </a:p>
        </p:txBody>
      </p:sp>
      <p:sp>
        <p:nvSpPr>
          <p:cNvPr id="3"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0583C1B1-2ABB-764C-8607-B0E134E897C3}" type="slidenum">
              <a:rPr lang="zh-CN" altLang="en-US"/>
              <a:pPr>
                <a:defRPr/>
              </a:pPr>
              <a:t>‹#›</a:t>
            </a:fld>
            <a:endParaRPr lang="en-US" altLang="zh-CN"/>
          </a:p>
        </p:txBody>
      </p:sp>
    </p:spTree>
    <p:extLst>
      <p:ext uri="{BB962C8B-B14F-4D97-AF65-F5344CB8AC3E}">
        <p14:creationId xmlns:p14="http://schemas.microsoft.com/office/powerpoint/2010/main" val="426204766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88433F3-F493-F544-A393-78BEDF8A4A5C}" type="datetime1">
              <a:rPr lang="zh-CN" altLang="en-US"/>
              <a:pPr>
                <a:defRPr/>
              </a:pPr>
              <a:t>2024/8/6</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D848B9C0-9FEA-9241-B499-B1204CC76C4F}" type="slidenum">
              <a:rPr lang="zh-CN" altLang="en-US"/>
              <a:pPr>
                <a:defRPr/>
              </a:pPr>
              <a:t>‹#›</a:t>
            </a:fld>
            <a:endParaRPr lang="en-US" altLang="zh-CN"/>
          </a:p>
        </p:txBody>
      </p:sp>
    </p:spTree>
    <p:extLst>
      <p:ext uri="{BB962C8B-B14F-4D97-AF65-F5344CB8AC3E}">
        <p14:creationId xmlns:p14="http://schemas.microsoft.com/office/powerpoint/2010/main" val="346531665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839ED9C7-9D4B-DF44-857E-2DABAC570BBE}" type="datetime1">
              <a:rPr lang="zh-CN" altLang="en-US"/>
              <a:pPr>
                <a:defRPr/>
              </a:pPr>
              <a:t>2024/8/6</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2DC5DE75-E4CB-DC48-80A8-980F92163C10}" type="slidenum">
              <a:rPr lang="zh-CN" altLang="en-US"/>
              <a:pPr>
                <a:defRPr/>
              </a:pPr>
              <a:t>‹#›</a:t>
            </a:fld>
            <a:endParaRPr lang="en-US" altLang="zh-CN"/>
          </a:p>
        </p:txBody>
      </p:sp>
    </p:spTree>
    <p:extLst>
      <p:ext uri="{BB962C8B-B14F-4D97-AF65-F5344CB8AC3E}">
        <p14:creationId xmlns:p14="http://schemas.microsoft.com/office/powerpoint/2010/main" val="3382716058"/>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4A4DB4B3-5593-A34F-81F1-AE8C448E155D}" type="datetime1">
              <a:rPr lang="zh-CN" altLang="en-US"/>
              <a:pPr>
                <a:defRPr/>
              </a:pPr>
              <a:t>2024/8/6</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9D67C40A-C0CC-5749-9336-32B6D9283FFA}" type="slidenum">
              <a:rPr lang="zh-CN" altLang="en-US"/>
              <a:pPr>
                <a:defRPr/>
              </a:pPr>
              <a:t>‹#›</a:t>
            </a:fld>
            <a:endParaRPr lang="en-US" altLang="zh-CN"/>
          </a:p>
        </p:txBody>
      </p:sp>
    </p:spTree>
    <p:extLst>
      <p:ext uri="{BB962C8B-B14F-4D97-AF65-F5344CB8AC3E}">
        <p14:creationId xmlns:p14="http://schemas.microsoft.com/office/powerpoint/2010/main" val="1454769783"/>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31C6FC85-BF2D-DF40-879D-79D7090663A6}" type="datetime1">
              <a:rPr lang="zh-CN" altLang="en-US"/>
              <a:pPr>
                <a:defRPr/>
              </a:pPr>
              <a:t>2024/8/6</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7094BDC-CFC2-4F43-AA50-F3BE528248D8}" type="slidenum">
              <a:rPr lang="zh-CN" altLang="en-US"/>
              <a:pPr>
                <a:defRPr/>
              </a:pPr>
              <a:t>‹#›</a:t>
            </a:fld>
            <a:endParaRPr lang="en-US" altLang="zh-CN"/>
          </a:p>
        </p:txBody>
      </p:sp>
    </p:spTree>
    <p:extLst>
      <p:ext uri="{BB962C8B-B14F-4D97-AF65-F5344CB8AC3E}">
        <p14:creationId xmlns:p14="http://schemas.microsoft.com/office/powerpoint/2010/main" val="164069847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51884303"/>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EAEAEA"/>
                </a:solidFill>
                <a:latin typeface="Times New Roman"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hangingPunct="0">
                <a:defRPr/>
              </a:pPr>
              <a:endParaRPr lang="en-US" sz="2400">
                <a:solidFill>
                  <a:srgbClr val="EAEAEA"/>
                </a:solidFill>
                <a:latin typeface="Times New Roman" pitchFamily="-112"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EAEAEA"/>
                </a:solidFill>
                <a:latin typeface="Times New Roman"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a:endParaRPr lang="en-US" sz="2400">
              <a:solidFill>
                <a:srgbClr val="EAEAEA"/>
              </a:solidFill>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a:endParaRPr lang="en-US" sz="2400">
                <a:solidFill>
                  <a:srgbClr val="EAEAEA"/>
                </a:solidFill>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hangingPunct="0"/>
              <a:endParaRPr lang="zh-CN" altLang="en-US" sz="2400">
                <a:solidFill>
                  <a:srgbClr val="EAEAEA"/>
                </a:solidFill>
                <a:latin typeface="Times New Roman"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3515084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42063959"/>
      </p:ext>
    </p:extLst>
  </p:cSld>
  <p:clrMapOvr>
    <a:masterClrMapping/>
  </p:clrMapOvr>
  <p:transition>
    <p:wheel spokes="0"/>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349247424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200123714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269109097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182617933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1458066879"/>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2714675338"/>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293999971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190446055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248893384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0997880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675142"/>
      </p:ext>
    </p:extLst>
  </p:cSld>
  <p:clrMapOvr>
    <a:masterClrMapping/>
  </p:clrMapOvr>
  <p:transition>
    <p:wheel spokes="0"/>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309707238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810396315"/>
      </p:ext>
    </p:extLst>
  </p:cSld>
  <p:clrMapOvr>
    <a:masterClrMapping/>
  </p:clrMapOvr>
  <p:transition spd="med">
    <p:randomBar dir="vert"/>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910533516"/>
      </p:ext>
    </p:extLst>
  </p:cSld>
  <p:clrMapOvr>
    <a:masterClrMapping/>
  </p:clrMapOvr>
  <p:transition spd="med">
    <p:randomBar dir="vert"/>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3365744361"/>
      </p:ext>
    </p:extLst>
  </p:cSld>
  <p:clrMapOvr>
    <a:masterClrMapping/>
  </p:clrMapOvr>
  <p:transition spd="med">
    <p:randomBar dir="vert"/>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3556726488"/>
      </p:ext>
    </p:extLst>
  </p:cSld>
  <p:clrMapOvr>
    <a:masterClrMapping/>
  </p:clrMapOvr>
  <p:transition spd="med">
    <p:randomBar dir="vert"/>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1137253391"/>
      </p:ext>
    </p:extLst>
  </p:cSld>
  <p:clrMapOvr>
    <a:masterClrMapping/>
  </p:clrMapOvr>
  <p:transition spd="med">
    <p:randomBar dir="ver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3533677967"/>
      </p:ext>
    </p:extLst>
  </p:cSld>
  <p:clrMapOvr>
    <a:masterClrMapping/>
  </p:clrMapOvr>
  <p:transition spd="med">
    <p:randomBar dir="vert"/>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3986722246"/>
      </p:ext>
    </p:extLst>
  </p:cSld>
  <p:clrMapOvr>
    <a:masterClrMapping/>
  </p:clrMapOvr>
  <p:transition spd="med">
    <p:randomBar dir="vert"/>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2311201325"/>
      </p:ext>
    </p:extLst>
  </p:cSld>
  <p:clrMapOvr>
    <a:masterClrMapping/>
  </p:clrMapOvr>
  <p:transition spd="med">
    <p:randomBar dir="ver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2420415539"/>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20054108"/>
      </p:ext>
    </p:extLst>
  </p:cSld>
  <p:clrMapOvr>
    <a:masterClrMapping/>
  </p:clrMapOvr>
  <p:transition>
    <p:wheel spokes="0"/>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3727718800"/>
      </p:ext>
    </p:extLst>
  </p:cSld>
  <p:clrMapOvr>
    <a:masterClrMapping/>
  </p:clrMapOvr>
  <p:transition spd="med">
    <p:randomBar dir="vert"/>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1397941002"/>
      </p:ext>
    </p:extLst>
  </p:cSld>
  <p:clrMapOvr>
    <a:masterClrMapping/>
  </p:clrMapOvr>
  <p:transition spd="med">
    <p:randomBar dir="vert"/>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735527480"/>
      </p:ext>
    </p:extLst>
  </p:cSld>
  <p:clrMapOvr>
    <a:masterClrMapping/>
  </p:clrMapOvr>
  <p:transition spd="med">
    <p:randomBar dir="vert"/>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6" name="Rectangle 12"/>
          <p:cNvSpPr>
            <a:spLocks noGrp="1" noChangeArrowheads="1"/>
          </p:cNvSpPr>
          <p:nvPr>
            <p:ph type="sldNum" sz="quarter" idx="12"/>
          </p:nvPr>
        </p:nvSpPr>
        <p:spPr>
          <a:ln/>
        </p:spPr>
        <p:txBody>
          <a:bodyPr/>
          <a:lstStyle>
            <a:lvl1pPr>
              <a:defRPr/>
            </a:lvl1pPr>
          </a:lstStyle>
          <a:p>
            <a:pPr>
              <a:defRPr/>
            </a:pPr>
            <a:fld id="{459C2653-EADF-DC4A-BE72-615BF39F39DB}" type="slidenum">
              <a:rPr lang="zh-CN" altLang="en-US"/>
              <a:pPr>
                <a:defRPr/>
              </a:pPr>
              <a:t>‹#›</a:t>
            </a:fld>
            <a:endParaRPr lang="en-US" altLang="zh-CN"/>
          </a:p>
        </p:txBody>
      </p:sp>
    </p:spTree>
    <p:extLst>
      <p:ext uri="{BB962C8B-B14F-4D97-AF65-F5344CB8AC3E}">
        <p14:creationId xmlns:p14="http://schemas.microsoft.com/office/powerpoint/2010/main" val="409682058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6" name="Rectangle 12"/>
          <p:cNvSpPr>
            <a:spLocks noGrp="1" noChangeArrowheads="1"/>
          </p:cNvSpPr>
          <p:nvPr>
            <p:ph type="sldNum" sz="quarter" idx="12"/>
          </p:nvPr>
        </p:nvSpPr>
        <p:spPr>
          <a:ln/>
        </p:spPr>
        <p:txBody>
          <a:bodyPr/>
          <a:lstStyle>
            <a:lvl1pPr>
              <a:defRPr/>
            </a:lvl1pPr>
          </a:lstStyle>
          <a:p>
            <a:pPr>
              <a:defRPr/>
            </a:pPr>
            <a:fld id="{5BE14769-27C4-A04F-9633-454E7942C426}" type="slidenum">
              <a:rPr lang="zh-CN" altLang="en-US"/>
              <a:pPr>
                <a:defRPr/>
              </a:pPr>
              <a:t>‹#›</a:t>
            </a:fld>
            <a:endParaRPr lang="en-US" altLang="zh-CN"/>
          </a:p>
        </p:txBody>
      </p:sp>
    </p:spTree>
    <p:extLst>
      <p:ext uri="{BB962C8B-B14F-4D97-AF65-F5344CB8AC3E}">
        <p14:creationId xmlns:p14="http://schemas.microsoft.com/office/powerpoint/2010/main" val="288975883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F42F570-0DC8-2B45-B87E-9B4864FD5F12}" type="slidenum">
              <a:rPr lang="zh-CN" altLang="en-US"/>
              <a:pPr>
                <a:defRPr/>
              </a:pPr>
              <a:t>‹#›</a:t>
            </a:fld>
            <a:endParaRPr lang="en-US" altLang="zh-CN"/>
          </a:p>
        </p:txBody>
      </p:sp>
    </p:spTree>
    <p:extLst>
      <p:ext uri="{BB962C8B-B14F-4D97-AF65-F5344CB8AC3E}">
        <p14:creationId xmlns:p14="http://schemas.microsoft.com/office/powerpoint/2010/main" val="115049354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7" name="Rectangle 12"/>
          <p:cNvSpPr>
            <a:spLocks noGrp="1" noChangeArrowheads="1"/>
          </p:cNvSpPr>
          <p:nvPr>
            <p:ph type="sldNum" sz="quarter" idx="12"/>
          </p:nvPr>
        </p:nvSpPr>
        <p:spPr>
          <a:ln/>
        </p:spPr>
        <p:txBody>
          <a:bodyPr/>
          <a:lstStyle>
            <a:lvl1pPr>
              <a:defRPr/>
            </a:lvl1pPr>
          </a:lstStyle>
          <a:p>
            <a:pPr>
              <a:defRPr/>
            </a:pPr>
            <a:fld id="{DCD85828-0DD9-5841-9984-470B06657AEB}" type="slidenum">
              <a:rPr lang="zh-CN" altLang="en-US"/>
              <a:pPr>
                <a:defRPr/>
              </a:pPr>
              <a:t>‹#›</a:t>
            </a:fld>
            <a:endParaRPr lang="en-US" altLang="zh-CN"/>
          </a:p>
        </p:txBody>
      </p:sp>
    </p:spTree>
    <p:extLst>
      <p:ext uri="{BB962C8B-B14F-4D97-AF65-F5344CB8AC3E}">
        <p14:creationId xmlns:p14="http://schemas.microsoft.com/office/powerpoint/2010/main" val="356062911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9" name="Rectangle 12"/>
          <p:cNvSpPr>
            <a:spLocks noGrp="1" noChangeArrowheads="1"/>
          </p:cNvSpPr>
          <p:nvPr>
            <p:ph type="sldNum" sz="quarter" idx="12"/>
          </p:nvPr>
        </p:nvSpPr>
        <p:spPr>
          <a:ln/>
        </p:spPr>
        <p:txBody>
          <a:bodyPr/>
          <a:lstStyle>
            <a:lvl1pPr>
              <a:defRPr/>
            </a:lvl1pPr>
          </a:lstStyle>
          <a:p>
            <a:pPr>
              <a:defRPr/>
            </a:pPr>
            <a:fld id="{10554F1D-04CC-004C-AA49-1BBB8FBA48B2}" type="slidenum">
              <a:rPr lang="zh-CN" altLang="en-US"/>
              <a:pPr>
                <a:defRPr/>
              </a:pPr>
              <a:t>‹#›</a:t>
            </a:fld>
            <a:endParaRPr lang="en-US" altLang="zh-CN"/>
          </a:p>
        </p:txBody>
      </p:sp>
    </p:spTree>
    <p:extLst>
      <p:ext uri="{BB962C8B-B14F-4D97-AF65-F5344CB8AC3E}">
        <p14:creationId xmlns:p14="http://schemas.microsoft.com/office/powerpoint/2010/main" val="396727304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5" name="Rectangle 12"/>
          <p:cNvSpPr>
            <a:spLocks noGrp="1" noChangeArrowheads="1"/>
          </p:cNvSpPr>
          <p:nvPr>
            <p:ph type="sldNum" sz="quarter" idx="12"/>
          </p:nvPr>
        </p:nvSpPr>
        <p:spPr>
          <a:ln/>
        </p:spPr>
        <p:txBody>
          <a:bodyPr/>
          <a:lstStyle>
            <a:lvl1pPr>
              <a:defRPr/>
            </a:lvl1pPr>
          </a:lstStyle>
          <a:p>
            <a:pPr>
              <a:defRPr/>
            </a:pPr>
            <a:fld id="{1A05113F-1341-7749-BD69-E16BE3AA59E8}" type="slidenum">
              <a:rPr lang="zh-CN" altLang="en-US"/>
              <a:pPr>
                <a:defRPr/>
              </a:pPr>
              <a:t>‹#›</a:t>
            </a:fld>
            <a:endParaRPr lang="en-US" altLang="zh-CN"/>
          </a:p>
        </p:txBody>
      </p:sp>
    </p:spTree>
    <p:extLst>
      <p:ext uri="{BB962C8B-B14F-4D97-AF65-F5344CB8AC3E}">
        <p14:creationId xmlns:p14="http://schemas.microsoft.com/office/powerpoint/2010/main" val="14698460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4" name="Rectangle 12"/>
          <p:cNvSpPr>
            <a:spLocks noGrp="1" noChangeArrowheads="1"/>
          </p:cNvSpPr>
          <p:nvPr>
            <p:ph type="sldNum" sz="quarter" idx="12"/>
          </p:nvPr>
        </p:nvSpPr>
        <p:spPr>
          <a:ln/>
        </p:spPr>
        <p:txBody>
          <a:bodyPr/>
          <a:lstStyle>
            <a:lvl1pPr>
              <a:defRPr/>
            </a:lvl1pPr>
          </a:lstStyle>
          <a:p>
            <a:pPr>
              <a:defRPr/>
            </a:pPr>
            <a:fld id="{7297EC6E-0F36-3749-B2AD-F77316C0C6BE}" type="slidenum">
              <a:rPr lang="zh-CN" altLang="en-US"/>
              <a:pPr>
                <a:defRPr/>
              </a:pPr>
              <a:t>‹#›</a:t>
            </a:fld>
            <a:endParaRPr lang="en-US" altLang="zh-CN"/>
          </a:p>
        </p:txBody>
      </p:sp>
    </p:spTree>
    <p:extLst>
      <p:ext uri="{BB962C8B-B14F-4D97-AF65-F5344CB8AC3E}">
        <p14:creationId xmlns:p14="http://schemas.microsoft.com/office/powerpoint/2010/main" val="157877500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9337841"/>
      </p:ext>
    </p:extLst>
  </p:cSld>
  <p:clrMapOvr>
    <a:masterClrMapping/>
  </p:clrMapOvr>
  <p:transition>
    <p:wheel spokes="0"/>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3E859F0-43D3-F74D-B77F-47C72DDA6D71}" type="slidenum">
              <a:rPr lang="zh-CN" altLang="en-US"/>
              <a:pPr>
                <a:defRPr/>
              </a:pPr>
              <a:t>‹#›</a:t>
            </a:fld>
            <a:endParaRPr lang="en-US" altLang="zh-CN"/>
          </a:p>
        </p:txBody>
      </p:sp>
    </p:spTree>
    <p:extLst>
      <p:ext uri="{BB962C8B-B14F-4D97-AF65-F5344CB8AC3E}">
        <p14:creationId xmlns:p14="http://schemas.microsoft.com/office/powerpoint/2010/main" val="118966569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1529FE7-E265-424D-B28A-03B63B8F8415}" type="slidenum">
              <a:rPr lang="zh-CN" altLang="en-US"/>
              <a:pPr>
                <a:defRPr/>
              </a:pPr>
              <a:t>‹#›</a:t>
            </a:fld>
            <a:endParaRPr lang="en-US" altLang="zh-CN"/>
          </a:p>
        </p:txBody>
      </p:sp>
    </p:spTree>
    <p:extLst>
      <p:ext uri="{BB962C8B-B14F-4D97-AF65-F5344CB8AC3E}">
        <p14:creationId xmlns:p14="http://schemas.microsoft.com/office/powerpoint/2010/main" val="478657566"/>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6" name="Rectangle 12"/>
          <p:cNvSpPr>
            <a:spLocks noGrp="1" noChangeArrowheads="1"/>
          </p:cNvSpPr>
          <p:nvPr>
            <p:ph type="sldNum" sz="quarter" idx="12"/>
          </p:nvPr>
        </p:nvSpPr>
        <p:spPr>
          <a:ln/>
        </p:spPr>
        <p:txBody>
          <a:bodyPr/>
          <a:lstStyle>
            <a:lvl1pPr>
              <a:defRPr/>
            </a:lvl1pPr>
          </a:lstStyle>
          <a:p>
            <a:pPr>
              <a:defRPr/>
            </a:pPr>
            <a:fld id="{78AEB907-14EA-554A-AEED-043705404E59}" type="slidenum">
              <a:rPr lang="zh-CN" altLang="en-US"/>
              <a:pPr>
                <a:defRPr/>
              </a:pPr>
              <a:t>‹#›</a:t>
            </a:fld>
            <a:endParaRPr lang="en-US" altLang="zh-CN"/>
          </a:p>
        </p:txBody>
      </p:sp>
    </p:spTree>
    <p:extLst>
      <p:ext uri="{BB962C8B-B14F-4D97-AF65-F5344CB8AC3E}">
        <p14:creationId xmlns:p14="http://schemas.microsoft.com/office/powerpoint/2010/main" val="3743623290"/>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latin typeface="Times New Roman"/>
              <a:ea typeface="宋体"/>
              <a:cs typeface="宋体"/>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latin typeface="Times New Roman"/>
              <a:ea typeface="宋体"/>
              <a:cs typeface="宋体"/>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E685D91-0649-A74A-A890-7828EA5C3DFB}" type="slidenum">
              <a:rPr lang="zh-CN" altLang="en-US"/>
              <a:pPr>
                <a:defRPr/>
              </a:pPr>
              <a:t>‹#›</a:t>
            </a:fld>
            <a:endParaRPr lang="en-US" altLang="zh-CN"/>
          </a:p>
        </p:txBody>
      </p:sp>
    </p:spTree>
    <p:extLst>
      <p:ext uri="{BB962C8B-B14F-4D97-AF65-F5344CB8AC3E}">
        <p14:creationId xmlns:p14="http://schemas.microsoft.com/office/powerpoint/2010/main" val="181612930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468036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68752245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30028093"/>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7358020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48466096"/>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405388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16723971"/>
      </p:ext>
    </p:extLst>
  </p:cSld>
  <p:clrMapOvr>
    <a:masterClrMapping/>
  </p:clrMapOvr>
  <p:transition>
    <p:wheel spokes="0"/>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44417299"/>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3153750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0614406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34170870"/>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7424307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2402707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80489020"/>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640350643"/>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03957183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1395025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176431813"/>
      </p:ext>
    </p:extLst>
  </p:cSld>
  <p:clrMapOvr>
    <a:masterClrMapping/>
  </p:clrMapOvr>
  <p:transition>
    <p:wheel spokes="0"/>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61327863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91442281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1599551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62634376"/>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6096868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3242021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1402049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37439575"/>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425429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000393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2675910"/>
      </p:ext>
    </p:extLst>
  </p:cSld>
  <p:clrMapOvr>
    <a:masterClrMapping/>
  </p:clrMapOvr>
  <p:transition>
    <p:wheel spokes="0"/>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35292155"/>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8/6/24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1001987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8/6/24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87906160"/>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8/6/24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5931564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8/6/24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4567285"/>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8/6/24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5042848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8/6/24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5106275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040815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7806163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363494-E9D7-C842-89B0-97A94E81F928}" type="slidenum">
              <a:rPr lang="en-US"/>
              <a:pPr>
                <a:defRPr/>
              </a:pPr>
              <a:t>‹#›</a:t>
            </a:fld>
            <a:endParaRPr lang="en-US"/>
          </a:p>
        </p:txBody>
      </p:sp>
    </p:spTree>
    <p:extLst>
      <p:ext uri="{BB962C8B-B14F-4D97-AF65-F5344CB8AC3E}">
        <p14:creationId xmlns:p14="http://schemas.microsoft.com/office/powerpoint/2010/main" val="238678093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89409798"/>
      </p:ext>
    </p:extLst>
  </p:cSld>
  <p:clrMapOvr>
    <a:masterClrMapping/>
  </p:clrMapOvr>
  <p:transition>
    <p:wheel spokes="0"/>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DCBC1-BB4B-C749-9BF8-64DF00B18B0E}" type="slidenum">
              <a:rPr lang="en-US"/>
              <a:pPr>
                <a:defRPr/>
              </a:pPr>
              <a:t>‹#›</a:t>
            </a:fld>
            <a:endParaRPr lang="en-US"/>
          </a:p>
        </p:txBody>
      </p:sp>
    </p:spTree>
    <p:extLst>
      <p:ext uri="{BB962C8B-B14F-4D97-AF65-F5344CB8AC3E}">
        <p14:creationId xmlns:p14="http://schemas.microsoft.com/office/powerpoint/2010/main" val="97145002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DC4D77-F545-F44C-B03A-89A7AD91AE3B}" type="slidenum">
              <a:rPr lang="en-US"/>
              <a:pPr>
                <a:defRPr/>
              </a:pPr>
              <a:t>‹#›</a:t>
            </a:fld>
            <a:endParaRPr lang="en-US"/>
          </a:p>
        </p:txBody>
      </p:sp>
    </p:spTree>
    <p:extLst>
      <p:ext uri="{BB962C8B-B14F-4D97-AF65-F5344CB8AC3E}">
        <p14:creationId xmlns:p14="http://schemas.microsoft.com/office/powerpoint/2010/main" val="206757810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3E4596-EDC1-634A-B8B5-B4E45D281A98}" type="slidenum">
              <a:rPr lang="en-US"/>
              <a:pPr>
                <a:defRPr/>
              </a:pPr>
              <a:t>‹#›</a:t>
            </a:fld>
            <a:endParaRPr lang="en-US"/>
          </a:p>
        </p:txBody>
      </p:sp>
    </p:spTree>
    <p:extLst>
      <p:ext uri="{BB962C8B-B14F-4D97-AF65-F5344CB8AC3E}">
        <p14:creationId xmlns:p14="http://schemas.microsoft.com/office/powerpoint/2010/main" val="221414761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AA3CE27-D5C2-FE45-9830-3BE89527BD82}" type="slidenum">
              <a:rPr lang="en-US"/>
              <a:pPr>
                <a:defRPr/>
              </a:pPr>
              <a:t>‹#›</a:t>
            </a:fld>
            <a:endParaRPr lang="en-US"/>
          </a:p>
        </p:txBody>
      </p:sp>
    </p:spTree>
    <p:extLst>
      <p:ext uri="{BB962C8B-B14F-4D97-AF65-F5344CB8AC3E}">
        <p14:creationId xmlns:p14="http://schemas.microsoft.com/office/powerpoint/2010/main" val="207076332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9F4923-AA80-9545-BEC0-CA8396E8A53C}" type="slidenum">
              <a:rPr lang="en-US"/>
              <a:pPr>
                <a:defRPr/>
              </a:pPr>
              <a:t>‹#›</a:t>
            </a:fld>
            <a:endParaRPr lang="en-US"/>
          </a:p>
        </p:txBody>
      </p:sp>
    </p:spTree>
    <p:extLst>
      <p:ext uri="{BB962C8B-B14F-4D97-AF65-F5344CB8AC3E}">
        <p14:creationId xmlns:p14="http://schemas.microsoft.com/office/powerpoint/2010/main" val="2992630932"/>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0F07BF-B28E-9944-B1E6-5DECA603A4DE}" type="slidenum">
              <a:rPr lang="en-US"/>
              <a:pPr>
                <a:defRPr/>
              </a:pPr>
              <a:t>‹#›</a:t>
            </a:fld>
            <a:endParaRPr lang="en-US"/>
          </a:p>
        </p:txBody>
      </p:sp>
    </p:spTree>
    <p:extLst>
      <p:ext uri="{BB962C8B-B14F-4D97-AF65-F5344CB8AC3E}">
        <p14:creationId xmlns:p14="http://schemas.microsoft.com/office/powerpoint/2010/main" val="215475410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ADA24EE-D4A7-1E4B-BA06-DCF93BA4D88B}" type="slidenum">
              <a:rPr lang="en-US"/>
              <a:pPr>
                <a:defRPr/>
              </a:pPr>
              <a:t>‹#›</a:t>
            </a:fld>
            <a:endParaRPr lang="en-US"/>
          </a:p>
        </p:txBody>
      </p:sp>
    </p:spTree>
    <p:extLst>
      <p:ext uri="{BB962C8B-B14F-4D97-AF65-F5344CB8AC3E}">
        <p14:creationId xmlns:p14="http://schemas.microsoft.com/office/powerpoint/2010/main" val="1255178652"/>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675FC6F-BB9F-B347-9467-6FC0B17B5C2E}" type="slidenum">
              <a:rPr lang="en-US"/>
              <a:pPr>
                <a:defRPr/>
              </a:pPr>
              <a:t>‹#›</a:t>
            </a:fld>
            <a:endParaRPr lang="en-US"/>
          </a:p>
        </p:txBody>
      </p:sp>
    </p:spTree>
    <p:extLst>
      <p:ext uri="{BB962C8B-B14F-4D97-AF65-F5344CB8AC3E}">
        <p14:creationId xmlns:p14="http://schemas.microsoft.com/office/powerpoint/2010/main" val="2520102905"/>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001290F-D555-8043-8886-AE4522376202}" type="slidenum">
              <a:rPr lang="en-US"/>
              <a:pPr>
                <a:defRPr/>
              </a:pPr>
              <a:t>‹#›</a:t>
            </a:fld>
            <a:endParaRPr lang="en-US"/>
          </a:p>
        </p:txBody>
      </p:sp>
    </p:spTree>
    <p:extLst>
      <p:ext uri="{BB962C8B-B14F-4D97-AF65-F5344CB8AC3E}">
        <p14:creationId xmlns:p14="http://schemas.microsoft.com/office/powerpoint/2010/main" val="1902654769"/>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CCBBB47-5FF0-294F-8EE0-F96FF5F475E7}" type="slidenum">
              <a:rPr lang="en-US"/>
              <a:pPr>
                <a:defRPr/>
              </a:pPr>
              <a:t>‹#›</a:t>
            </a:fld>
            <a:endParaRPr lang="en-US"/>
          </a:p>
        </p:txBody>
      </p:sp>
    </p:spTree>
    <p:extLst>
      <p:ext uri="{BB962C8B-B14F-4D97-AF65-F5344CB8AC3E}">
        <p14:creationId xmlns:p14="http://schemas.microsoft.com/office/powerpoint/2010/main" val="145871607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28972762"/>
      </p:ext>
    </p:extLst>
  </p:cSld>
  <p:clrMapOvr>
    <a:masterClrMapping/>
  </p:clrMapOvr>
  <p:transition>
    <p:wheel spokes="0"/>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06C67D-1D8C-1E40-9237-F12C39652D6C}" type="slidenum">
              <a:rPr lang="en-US"/>
              <a:pPr>
                <a:defRPr/>
              </a:pPr>
              <a:t>‹#›</a:t>
            </a:fld>
            <a:endParaRPr lang="en-US"/>
          </a:p>
        </p:txBody>
      </p:sp>
    </p:spTree>
    <p:extLst>
      <p:ext uri="{BB962C8B-B14F-4D97-AF65-F5344CB8AC3E}">
        <p14:creationId xmlns:p14="http://schemas.microsoft.com/office/powerpoint/2010/main" val="1788167191"/>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60BD9FD-17C4-6A4F-8D36-4F2675C92D31}" type="slidenum">
              <a:rPr lang="en-US"/>
              <a:pPr>
                <a:defRPr/>
              </a:pPr>
              <a:t>‹#›</a:t>
            </a:fld>
            <a:endParaRPr lang="en-US"/>
          </a:p>
        </p:txBody>
      </p:sp>
    </p:spTree>
    <p:extLst>
      <p:ext uri="{BB962C8B-B14F-4D97-AF65-F5344CB8AC3E}">
        <p14:creationId xmlns:p14="http://schemas.microsoft.com/office/powerpoint/2010/main" val="333863208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F7F51B6F-7218-47D7-9ED5-10FBD201FA5F}" type="slidenum">
              <a:rPr lang="en-US" altLang="en-US"/>
              <a:pPr/>
              <a:t>‹#›</a:t>
            </a:fld>
            <a:endParaRPr lang="en-US" altLang="en-US"/>
          </a:p>
        </p:txBody>
      </p:sp>
    </p:spTree>
    <p:extLst>
      <p:ext uri="{BB962C8B-B14F-4D97-AF65-F5344CB8AC3E}">
        <p14:creationId xmlns:p14="http://schemas.microsoft.com/office/powerpoint/2010/main" val="103953040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766DBF9-174C-429F-8D76-FA9A389D52D5}" type="slidenum">
              <a:rPr lang="en-US" altLang="en-US"/>
              <a:pPr/>
              <a:t>‹#›</a:t>
            </a:fld>
            <a:endParaRPr lang="en-US" altLang="en-US"/>
          </a:p>
        </p:txBody>
      </p:sp>
    </p:spTree>
    <p:extLst>
      <p:ext uri="{BB962C8B-B14F-4D97-AF65-F5344CB8AC3E}">
        <p14:creationId xmlns:p14="http://schemas.microsoft.com/office/powerpoint/2010/main" val="172603512"/>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1E294B64-34ED-4706-9800-9EAA8A7F99BD}" type="slidenum">
              <a:rPr lang="en-US" altLang="en-US"/>
              <a:pPr/>
              <a:t>‹#›</a:t>
            </a:fld>
            <a:endParaRPr lang="en-US" altLang="en-US"/>
          </a:p>
        </p:txBody>
      </p:sp>
    </p:spTree>
    <p:extLst>
      <p:ext uri="{BB962C8B-B14F-4D97-AF65-F5344CB8AC3E}">
        <p14:creationId xmlns:p14="http://schemas.microsoft.com/office/powerpoint/2010/main" val="177939520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B1EDE57-4318-4EFB-9ABA-C8634CFFAD01}" type="slidenum">
              <a:rPr lang="en-US" altLang="en-US"/>
              <a:pPr/>
              <a:t>‹#›</a:t>
            </a:fld>
            <a:endParaRPr lang="en-US" altLang="en-US"/>
          </a:p>
        </p:txBody>
      </p:sp>
    </p:spTree>
    <p:extLst>
      <p:ext uri="{BB962C8B-B14F-4D97-AF65-F5344CB8AC3E}">
        <p14:creationId xmlns:p14="http://schemas.microsoft.com/office/powerpoint/2010/main" val="282158827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9167B18A-4D63-4307-AB78-28096B680611}" type="slidenum">
              <a:rPr lang="en-US" altLang="en-US"/>
              <a:pPr/>
              <a:t>‹#›</a:t>
            </a:fld>
            <a:endParaRPr lang="en-US" altLang="en-US"/>
          </a:p>
        </p:txBody>
      </p:sp>
    </p:spTree>
    <p:extLst>
      <p:ext uri="{BB962C8B-B14F-4D97-AF65-F5344CB8AC3E}">
        <p14:creationId xmlns:p14="http://schemas.microsoft.com/office/powerpoint/2010/main" val="619834401"/>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2E61D82D-991A-4E72-8EAB-4F4C2395939A}" type="slidenum">
              <a:rPr lang="en-US" altLang="en-US"/>
              <a:pPr/>
              <a:t>‹#›</a:t>
            </a:fld>
            <a:endParaRPr lang="en-US" altLang="en-US"/>
          </a:p>
        </p:txBody>
      </p:sp>
    </p:spTree>
    <p:extLst>
      <p:ext uri="{BB962C8B-B14F-4D97-AF65-F5344CB8AC3E}">
        <p14:creationId xmlns:p14="http://schemas.microsoft.com/office/powerpoint/2010/main" val="191117056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147C25A-FDE2-4548-A2C0-586C37252FBF}" type="slidenum">
              <a:rPr lang="en-US" altLang="en-US"/>
              <a:pPr/>
              <a:t>‹#›</a:t>
            </a:fld>
            <a:endParaRPr lang="en-US" altLang="en-US"/>
          </a:p>
        </p:txBody>
      </p:sp>
    </p:spTree>
    <p:extLst>
      <p:ext uri="{BB962C8B-B14F-4D97-AF65-F5344CB8AC3E}">
        <p14:creationId xmlns:p14="http://schemas.microsoft.com/office/powerpoint/2010/main" val="1478137092"/>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5978BB3-87E7-4E7E-8DBB-DB733E9A5B9B}" type="slidenum">
              <a:rPr lang="en-US" altLang="en-US"/>
              <a:pPr/>
              <a:t>‹#›</a:t>
            </a:fld>
            <a:endParaRPr lang="en-US" altLang="en-US"/>
          </a:p>
        </p:txBody>
      </p:sp>
    </p:spTree>
    <p:extLst>
      <p:ext uri="{BB962C8B-B14F-4D97-AF65-F5344CB8AC3E}">
        <p14:creationId xmlns:p14="http://schemas.microsoft.com/office/powerpoint/2010/main" val="37972521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3"/>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24"/>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25"/>
          <p:cNvSpPr>
            <a:spLocks noGrp="1" noChangeArrowheads="1"/>
          </p:cNvSpPr>
          <p:nvPr>
            <p:ph type="sldNum" idx="12"/>
          </p:nvPr>
        </p:nvSpPr>
        <p:spPr/>
        <p:txBody>
          <a:bodyPr/>
          <a:lstStyle>
            <a:lvl1pPr>
              <a:buClrTx/>
              <a:buSzTx/>
              <a:buFontTx/>
              <a:buNone/>
              <a:defRPr smtClean="0"/>
            </a:lvl1pPr>
          </a:lstStyle>
          <a:p>
            <a:pPr>
              <a:defRPr/>
            </a:pPr>
            <a:fld id="{843B2DA1-0AE0-B744-B790-21FF2F035596}" type="slidenum">
              <a:rPr lang="en-US"/>
              <a:pPr>
                <a:defRPr/>
              </a:pPr>
              <a:t>‹#›</a:t>
            </a:fld>
            <a:endParaRPr lang="en-US"/>
          </a:p>
        </p:txBody>
      </p:sp>
    </p:spTree>
    <p:extLst>
      <p:ext uri="{BB962C8B-B14F-4D97-AF65-F5344CB8AC3E}">
        <p14:creationId xmlns:p14="http://schemas.microsoft.com/office/powerpoint/2010/main" val="39843241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3260362"/>
      </p:ext>
    </p:extLst>
  </p:cSld>
  <p:clrMapOvr>
    <a:masterClrMapping/>
  </p:clrMapOvr>
  <p:transition>
    <p:wheel spokes="0"/>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B15966BF-157F-4AB1-8E65-BC32D0AE2EAC}" type="slidenum">
              <a:rPr lang="en-US" altLang="en-US"/>
              <a:pPr/>
              <a:t>‹#›</a:t>
            </a:fld>
            <a:endParaRPr lang="en-US" altLang="en-US"/>
          </a:p>
        </p:txBody>
      </p:sp>
    </p:spTree>
    <p:extLst>
      <p:ext uri="{BB962C8B-B14F-4D97-AF65-F5344CB8AC3E}">
        <p14:creationId xmlns:p14="http://schemas.microsoft.com/office/powerpoint/2010/main" val="398969827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35E91A6-0E90-4C28-ADDC-99147ECCEE16}" type="slidenum">
              <a:rPr lang="en-US" altLang="en-US"/>
              <a:pPr/>
              <a:t>‹#›</a:t>
            </a:fld>
            <a:endParaRPr lang="en-US" altLang="en-US"/>
          </a:p>
        </p:txBody>
      </p:sp>
    </p:spTree>
    <p:extLst>
      <p:ext uri="{BB962C8B-B14F-4D97-AF65-F5344CB8AC3E}">
        <p14:creationId xmlns:p14="http://schemas.microsoft.com/office/powerpoint/2010/main" val="3624487877"/>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BB0F25-D0D9-4AC5-BF0D-004CC0D9AA78}" type="slidenum">
              <a:rPr lang="en-US" altLang="en-US"/>
              <a:pPr/>
              <a:t>‹#›</a:t>
            </a:fld>
            <a:endParaRPr lang="en-US" altLang="en-US"/>
          </a:p>
        </p:txBody>
      </p:sp>
    </p:spTree>
    <p:extLst>
      <p:ext uri="{BB962C8B-B14F-4D97-AF65-F5344CB8AC3E}">
        <p14:creationId xmlns:p14="http://schemas.microsoft.com/office/powerpoint/2010/main" val="3579802087"/>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F1031DB5-ABB3-4E16-9C98-BC7F58D987DB}" type="slidenum">
              <a:rPr lang="en-US" altLang="en-US"/>
              <a:pPr/>
              <a:t>‹#›</a:t>
            </a:fld>
            <a:endParaRPr lang="en-US" altLang="en-US"/>
          </a:p>
        </p:txBody>
      </p:sp>
    </p:spTree>
    <p:extLst>
      <p:ext uri="{BB962C8B-B14F-4D97-AF65-F5344CB8AC3E}">
        <p14:creationId xmlns:p14="http://schemas.microsoft.com/office/powerpoint/2010/main" val="288373780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5BC5DD2-072B-4D11-9D4E-99DECF8CC1B6}" type="slidenum">
              <a:rPr lang="en-US" altLang="en-US"/>
              <a:pPr/>
              <a:t>‹#›</a:t>
            </a:fld>
            <a:endParaRPr lang="en-US" altLang="en-US"/>
          </a:p>
        </p:txBody>
      </p:sp>
    </p:spTree>
    <p:extLst>
      <p:ext uri="{BB962C8B-B14F-4D97-AF65-F5344CB8AC3E}">
        <p14:creationId xmlns:p14="http://schemas.microsoft.com/office/powerpoint/2010/main" val="1210314507"/>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95506293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22753921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519410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4761833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58074572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1230609"/>
      </p:ext>
    </p:extLst>
  </p:cSld>
  <p:clrMapOvr>
    <a:masterClrMapping/>
  </p:clrMapOvr>
  <p:transition>
    <p:wheel spokes="0"/>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04935138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6494812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709312821"/>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99342127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5263505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968855627"/>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61107525"/>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501725210"/>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1835058953"/>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6482858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3338209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605706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8637600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68328553"/>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595491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3662832"/>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753408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8395262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1581835"/>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0381606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973262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28101870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95200272"/>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80426703"/>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9600C545-BD96-2040-9FC1-28700DBA01A7}" type="slidenum">
              <a:rPr lang="zh-CN" altLang="en-US"/>
              <a:pPr/>
              <a:t>‹#›</a:t>
            </a:fld>
            <a:endParaRPr lang="en-US" altLang="zh-CN"/>
          </a:p>
        </p:txBody>
      </p:sp>
    </p:spTree>
    <p:extLst>
      <p:ext uri="{BB962C8B-B14F-4D97-AF65-F5344CB8AC3E}">
        <p14:creationId xmlns:p14="http://schemas.microsoft.com/office/powerpoint/2010/main" val="523702940"/>
      </p:ext>
    </p:extLst>
  </p:cSld>
  <p:clrMapOvr>
    <a:masterClrMapping/>
  </p:clrMapOvr>
  <p:transition spd="med">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4697590"/>
      </p:ext>
    </p:extLst>
  </p:cSld>
  <p:clrMapOvr>
    <a:masterClrMapping/>
  </p:clrMapOvr>
  <p:transition spd="med">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7718870"/>
      </p:ext>
    </p:extLst>
  </p:cSld>
  <p:clrMapOvr>
    <a:masterClrMapping/>
  </p:clrMapOvr>
  <p:transition spd="med">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957352"/>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0973641"/>
      </p:ext>
    </p:extLst>
  </p:cSld>
  <p:clrMapOvr>
    <a:masterClrMapping/>
  </p:clrMapOvr>
  <p:transition spd="med">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7426538"/>
      </p:ext>
    </p:extLst>
  </p:cSld>
  <p:clrMapOvr>
    <a:masterClrMapping/>
  </p:clrMapOvr>
  <p:transition spd="med">
    <p:randomBar dir="vert"/>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5834717"/>
      </p:ext>
    </p:extLst>
  </p:cSld>
  <p:clrMapOvr>
    <a:masterClrMapping/>
  </p:clrMapOvr>
  <p:transition spd="med">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7596788"/>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86657292"/>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945190"/>
      </p:ext>
    </p:extLst>
  </p:cSld>
  <p:clrMapOvr>
    <a:masterClrMapping/>
  </p:clrMapOvr>
  <p:transition spd="med">
    <p:randomBar dir="vert"/>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0271886"/>
      </p:ext>
    </p:extLst>
  </p:cSld>
  <p:clrMapOvr>
    <a:masterClrMapping/>
  </p:clrMapOvr>
  <p:transition spd="med">
    <p:randomBar dir="vert"/>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7482998"/>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8413269"/>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endParaRPr lang="zh-CN" altLang="en-US">
                <a:ea typeface="SimSun" charset="0"/>
                <a:cs typeface="SimSun"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endParaRPr lang="zh-CN" altLang="en-US">
                <a:ea typeface="SimSun" charset="0"/>
                <a:cs typeface="SimSun"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endParaRPr lang="zh-CN" altLang="en-US">
                <a:ea typeface="SimSun" charset="0"/>
                <a:cs typeface="SimSun"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zh-CN" altLang="en-US"/>
          </a:p>
        </p:txBody>
      </p:sp>
      <p:sp>
        <p:nvSpPr>
          <p:cNvPr id="40" name="Rectangle 38"/>
          <p:cNvSpPr>
            <a:spLocks noGrp="1" noChangeArrowheads="1"/>
          </p:cNvSpPr>
          <p:nvPr>
            <p:ph type="ftr" sz="quarter" idx="11"/>
          </p:nvPr>
        </p:nvSpPr>
        <p:spPr/>
        <p:txBody>
          <a:bodyPr/>
          <a:lstStyle>
            <a:lvl1pPr>
              <a:defRPr/>
            </a:lvl1pPr>
          </a:lstStyle>
          <a:p>
            <a:endParaRPr lang="zh-CN" altLang="en-US"/>
          </a:p>
        </p:txBody>
      </p:sp>
      <p:sp>
        <p:nvSpPr>
          <p:cNvPr id="41" name="Rectangle 41"/>
          <p:cNvSpPr>
            <a:spLocks noGrp="1" noChangeArrowheads="1"/>
          </p:cNvSpPr>
          <p:nvPr>
            <p:ph type="sldNum" sz="quarter" idx="12"/>
          </p:nvPr>
        </p:nvSpPr>
        <p:spPr/>
        <p:txBody>
          <a:bodyPr/>
          <a:lstStyle>
            <a:lvl1pPr>
              <a:defRPr/>
            </a:lvl1pPr>
          </a:lstStyle>
          <a:p>
            <a:fld id="{88B19FCE-9AE9-8E41-BC6E-56A3F09CDC06}" type="slidenum">
              <a:rPr lang="zh-CN" altLang="en-US"/>
              <a:pPr/>
              <a:t>‹#›</a:t>
            </a:fld>
            <a:endParaRPr lang="en-US" altLang="zh-CN"/>
          </a:p>
        </p:txBody>
      </p:sp>
    </p:spTree>
    <p:extLst>
      <p:ext uri="{BB962C8B-B14F-4D97-AF65-F5344CB8AC3E}">
        <p14:creationId xmlns:p14="http://schemas.microsoft.com/office/powerpoint/2010/main" val="2698813417"/>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11424772-505F-0341-97B2-7ED16EA4E4E4}" type="slidenum">
              <a:rPr lang="zh-CN" altLang="en-US"/>
              <a:pPr/>
              <a:t>‹#›</a:t>
            </a:fld>
            <a:endParaRPr lang="en-US" altLang="zh-CN"/>
          </a:p>
        </p:txBody>
      </p:sp>
    </p:spTree>
    <p:extLst>
      <p:ext uri="{BB962C8B-B14F-4D97-AF65-F5344CB8AC3E}">
        <p14:creationId xmlns:p14="http://schemas.microsoft.com/office/powerpoint/2010/main" val="214887983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F7F2FC8E-49BB-7444-B98C-DAE4CE7304C4}" type="slidenum">
              <a:rPr lang="zh-CN" altLang="en-US"/>
              <a:pPr/>
              <a:t>‹#›</a:t>
            </a:fld>
            <a:endParaRPr lang="en-US" altLang="zh-CN"/>
          </a:p>
        </p:txBody>
      </p:sp>
    </p:spTree>
    <p:extLst>
      <p:ext uri="{BB962C8B-B14F-4D97-AF65-F5344CB8AC3E}">
        <p14:creationId xmlns:p14="http://schemas.microsoft.com/office/powerpoint/2010/main" val="1374214123"/>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B0DB52C5-9AB7-FD48-B31C-2DF902ABBFC2}" type="slidenum">
              <a:rPr lang="zh-CN" altLang="en-US"/>
              <a:pPr/>
              <a:t>‹#›</a:t>
            </a:fld>
            <a:endParaRPr lang="en-US" altLang="zh-CN"/>
          </a:p>
        </p:txBody>
      </p:sp>
    </p:spTree>
    <p:extLst>
      <p:ext uri="{BB962C8B-B14F-4D97-AF65-F5344CB8AC3E}">
        <p14:creationId xmlns:p14="http://schemas.microsoft.com/office/powerpoint/2010/main" val="1799254447"/>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zh-CN" altLang="en-US"/>
          </a:p>
        </p:txBody>
      </p:sp>
      <p:sp>
        <p:nvSpPr>
          <p:cNvPr id="8" name="Rectangle 40"/>
          <p:cNvSpPr>
            <a:spLocks noGrp="1" noChangeArrowheads="1"/>
          </p:cNvSpPr>
          <p:nvPr>
            <p:ph type="ftr" sz="quarter" idx="11"/>
          </p:nvPr>
        </p:nvSpPr>
        <p:spPr>
          <a:ln/>
        </p:spPr>
        <p:txBody>
          <a:bodyPr/>
          <a:lstStyle>
            <a:lvl1pPr>
              <a:defRPr/>
            </a:lvl1pPr>
          </a:lstStyle>
          <a:p>
            <a:endParaRPr lang="zh-CN" altLang="en-US"/>
          </a:p>
        </p:txBody>
      </p:sp>
      <p:sp>
        <p:nvSpPr>
          <p:cNvPr id="9" name="Rectangle 41"/>
          <p:cNvSpPr>
            <a:spLocks noGrp="1" noChangeArrowheads="1"/>
          </p:cNvSpPr>
          <p:nvPr>
            <p:ph type="sldNum" sz="quarter" idx="12"/>
          </p:nvPr>
        </p:nvSpPr>
        <p:spPr>
          <a:ln/>
        </p:spPr>
        <p:txBody>
          <a:bodyPr/>
          <a:lstStyle>
            <a:lvl1pPr>
              <a:defRPr/>
            </a:lvl1pPr>
          </a:lstStyle>
          <a:p>
            <a:fld id="{C05F46F5-5291-E443-8210-3FDE343B2242}" type="slidenum">
              <a:rPr lang="zh-CN" altLang="en-US"/>
              <a:pPr/>
              <a:t>‹#›</a:t>
            </a:fld>
            <a:endParaRPr lang="en-US" altLang="zh-CN"/>
          </a:p>
        </p:txBody>
      </p:sp>
    </p:spTree>
    <p:extLst>
      <p:ext uri="{BB962C8B-B14F-4D97-AF65-F5344CB8AC3E}">
        <p14:creationId xmlns:p14="http://schemas.microsoft.com/office/powerpoint/2010/main" val="1440867517"/>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zh-CN" altLang="en-US"/>
          </a:p>
        </p:txBody>
      </p:sp>
      <p:sp>
        <p:nvSpPr>
          <p:cNvPr id="4" name="Rectangle 40"/>
          <p:cNvSpPr>
            <a:spLocks noGrp="1" noChangeArrowheads="1"/>
          </p:cNvSpPr>
          <p:nvPr>
            <p:ph type="ftr" sz="quarter" idx="11"/>
          </p:nvPr>
        </p:nvSpPr>
        <p:spPr>
          <a:ln/>
        </p:spPr>
        <p:txBody>
          <a:bodyPr/>
          <a:lstStyle>
            <a:lvl1pPr>
              <a:defRPr/>
            </a:lvl1pPr>
          </a:lstStyle>
          <a:p>
            <a:endParaRPr lang="zh-CN" altLang="en-US"/>
          </a:p>
        </p:txBody>
      </p:sp>
      <p:sp>
        <p:nvSpPr>
          <p:cNvPr id="5" name="Rectangle 41"/>
          <p:cNvSpPr>
            <a:spLocks noGrp="1" noChangeArrowheads="1"/>
          </p:cNvSpPr>
          <p:nvPr>
            <p:ph type="sldNum" sz="quarter" idx="12"/>
          </p:nvPr>
        </p:nvSpPr>
        <p:spPr>
          <a:ln/>
        </p:spPr>
        <p:txBody>
          <a:bodyPr/>
          <a:lstStyle>
            <a:lvl1pPr>
              <a:defRPr/>
            </a:lvl1pPr>
          </a:lstStyle>
          <a:p>
            <a:fld id="{2168CDA8-F8AF-9944-A0FB-C3D5E9A56005}" type="slidenum">
              <a:rPr lang="zh-CN" altLang="en-US"/>
              <a:pPr/>
              <a:t>‹#›</a:t>
            </a:fld>
            <a:endParaRPr lang="en-US" altLang="zh-CN"/>
          </a:p>
        </p:txBody>
      </p:sp>
    </p:spTree>
    <p:extLst>
      <p:ext uri="{BB962C8B-B14F-4D97-AF65-F5344CB8AC3E}">
        <p14:creationId xmlns:p14="http://schemas.microsoft.com/office/powerpoint/2010/main" val="426839854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59338772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zh-CN" altLang="en-US"/>
          </a:p>
        </p:txBody>
      </p:sp>
      <p:sp>
        <p:nvSpPr>
          <p:cNvPr id="3" name="Rectangle 40"/>
          <p:cNvSpPr>
            <a:spLocks noGrp="1" noChangeArrowheads="1"/>
          </p:cNvSpPr>
          <p:nvPr>
            <p:ph type="ftr" sz="quarter" idx="11"/>
          </p:nvPr>
        </p:nvSpPr>
        <p:spPr>
          <a:ln/>
        </p:spPr>
        <p:txBody>
          <a:bodyPr/>
          <a:lstStyle>
            <a:lvl1pPr>
              <a:defRPr/>
            </a:lvl1pPr>
          </a:lstStyle>
          <a:p>
            <a:endParaRPr lang="zh-CN" altLang="en-US"/>
          </a:p>
        </p:txBody>
      </p:sp>
      <p:sp>
        <p:nvSpPr>
          <p:cNvPr id="4" name="Rectangle 41"/>
          <p:cNvSpPr>
            <a:spLocks noGrp="1" noChangeArrowheads="1"/>
          </p:cNvSpPr>
          <p:nvPr>
            <p:ph type="sldNum" sz="quarter" idx="12"/>
          </p:nvPr>
        </p:nvSpPr>
        <p:spPr>
          <a:ln/>
        </p:spPr>
        <p:txBody>
          <a:bodyPr/>
          <a:lstStyle>
            <a:lvl1pPr>
              <a:defRPr/>
            </a:lvl1pPr>
          </a:lstStyle>
          <a:p>
            <a:fld id="{C206EEBE-DB10-BB40-AA05-40E804BF74B1}" type="slidenum">
              <a:rPr lang="zh-CN" altLang="en-US"/>
              <a:pPr/>
              <a:t>‹#›</a:t>
            </a:fld>
            <a:endParaRPr lang="en-US" altLang="zh-CN"/>
          </a:p>
        </p:txBody>
      </p:sp>
    </p:spTree>
    <p:extLst>
      <p:ext uri="{BB962C8B-B14F-4D97-AF65-F5344CB8AC3E}">
        <p14:creationId xmlns:p14="http://schemas.microsoft.com/office/powerpoint/2010/main" val="214194039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050DBBD1-F8EF-F44A-8593-989033F19FC4}" type="slidenum">
              <a:rPr lang="zh-CN" altLang="en-US"/>
              <a:pPr/>
              <a:t>‹#›</a:t>
            </a:fld>
            <a:endParaRPr lang="en-US" altLang="zh-CN"/>
          </a:p>
        </p:txBody>
      </p:sp>
    </p:spTree>
    <p:extLst>
      <p:ext uri="{BB962C8B-B14F-4D97-AF65-F5344CB8AC3E}">
        <p14:creationId xmlns:p14="http://schemas.microsoft.com/office/powerpoint/2010/main" val="4103057504"/>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07C2367F-1D47-664F-9449-51DE5BD164EA}" type="slidenum">
              <a:rPr lang="zh-CN" altLang="en-US"/>
              <a:pPr/>
              <a:t>‹#›</a:t>
            </a:fld>
            <a:endParaRPr lang="en-US" altLang="zh-CN"/>
          </a:p>
        </p:txBody>
      </p:sp>
    </p:spTree>
    <p:extLst>
      <p:ext uri="{BB962C8B-B14F-4D97-AF65-F5344CB8AC3E}">
        <p14:creationId xmlns:p14="http://schemas.microsoft.com/office/powerpoint/2010/main" val="233721320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11C57BB4-71CD-4D40-8D9D-EF45F6676D68}" type="slidenum">
              <a:rPr lang="zh-CN" altLang="en-US"/>
              <a:pPr/>
              <a:t>‹#›</a:t>
            </a:fld>
            <a:endParaRPr lang="en-US" altLang="zh-CN"/>
          </a:p>
        </p:txBody>
      </p:sp>
    </p:spTree>
    <p:extLst>
      <p:ext uri="{BB962C8B-B14F-4D97-AF65-F5344CB8AC3E}">
        <p14:creationId xmlns:p14="http://schemas.microsoft.com/office/powerpoint/2010/main" val="1025910189"/>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EAA7B244-2128-4041-B359-3A4AEE099EB5}" type="slidenum">
              <a:rPr lang="zh-CN" altLang="en-US"/>
              <a:pPr/>
              <a:t>‹#›</a:t>
            </a:fld>
            <a:endParaRPr lang="en-US" altLang="zh-CN"/>
          </a:p>
        </p:txBody>
      </p:sp>
    </p:spTree>
    <p:extLst>
      <p:ext uri="{BB962C8B-B14F-4D97-AF65-F5344CB8AC3E}">
        <p14:creationId xmlns:p14="http://schemas.microsoft.com/office/powerpoint/2010/main" val="2630878018"/>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58107F75-D3A1-4141-9EF0-C5CA1286D9FC}" type="slidenum">
              <a:rPr lang="zh-CN" altLang="en-US"/>
              <a:pPr/>
              <a:t>‹#›</a:t>
            </a:fld>
            <a:endParaRPr lang="en-US" altLang="zh-CN"/>
          </a:p>
        </p:txBody>
      </p:sp>
    </p:spTree>
    <p:extLst>
      <p:ext uri="{BB962C8B-B14F-4D97-AF65-F5344CB8AC3E}">
        <p14:creationId xmlns:p14="http://schemas.microsoft.com/office/powerpoint/2010/main" val="2605692156"/>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zh-CN" altLang="en-US"/>
          </a:p>
        </p:txBody>
      </p:sp>
      <p:sp>
        <p:nvSpPr>
          <p:cNvPr id="7" name="Rectangle 40"/>
          <p:cNvSpPr>
            <a:spLocks noGrp="1" noChangeArrowheads="1"/>
          </p:cNvSpPr>
          <p:nvPr>
            <p:ph type="ftr" sz="quarter" idx="11"/>
          </p:nvPr>
        </p:nvSpPr>
        <p:spPr>
          <a:ln/>
        </p:spPr>
        <p:txBody>
          <a:bodyPr/>
          <a:lstStyle>
            <a:lvl1pPr>
              <a:defRPr/>
            </a:lvl1pPr>
          </a:lstStyle>
          <a:p>
            <a:endParaRPr lang="zh-CN" altLang="en-US"/>
          </a:p>
        </p:txBody>
      </p:sp>
      <p:sp>
        <p:nvSpPr>
          <p:cNvPr id="8" name="Rectangle 41"/>
          <p:cNvSpPr>
            <a:spLocks noGrp="1" noChangeArrowheads="1"/>
          </p:cNvSpPr>
          <p:nvPr>
            <p:ph type="sldNum" sz="quarter" idx="12"/>
          </p:nvPr>
        </p:nvSpPr>
        <p:spPr>
          <a:ln/>
        </p:spPr>
        <p:txBody>
          <a:bodyPr/>
          <a:lstStyle>
            <a:lvl1pPr>
              <a:defRPr/>
            </a:lvl1pPr>
          </a:lstStyle>
          <a:p>
            <a:fld id="{6EAC1932-DEA8-064A-B8CA-88D20A2B3810}" type="slidenum">
              <a:rPr lang="zh-CN" altLang="en-US"/>
              <a:pPr/>
              <a:t>‹#›</a:t>
            </a:fld>
            <a:endParaRPr lang="en-US" altLang="zh-CN"/>
          </a:p>
        </p:txBody>
      </p:sp>
    </p:spTree>
    <p:extLst>
      <p:ext uri="{BB962C8B-B14F-4D97-AF65-F5344CB8AC3E}">
        <p14:creationId xmlns:p14="http://schemas.microsoft.com/office/powerpoint/2010/main" val="333213224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824776753"/>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7283574"/>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8034745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02730879"/>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90656106"/>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3746872"/>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5010517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693484"/>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2081338"/>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699321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9466311"/>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449048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2790079"/>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2C803571-8B5D-46EC-8213-BBBCA5BC88A4}" type="datetime1">
              <a:rPr lang="en-US" altLang="en-US"/>
              <a:pPr/>
              <a:t>8/6/24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F836EFA1-AAA7-4D5D-B930-561C9910EF66}" type="slidenum">
              <a:rPr lang="en-US" altLang="en-US"/>
              <a:pPr/>
              <a:t>‹#›</a:t>
            </a:fld>
            <a:endParaRPr lang="en-US" altLang="en-US"/>
          </a:p>
        </p:txBody>
      </p:sp>
    </p:spTree>
    <p:extLst>
      <p:ext uri="{BB962C8B-B14F-4D97-AF65-F5344CB8AC3E}">
        <p14:creationId xmlns:p14="http://schemas.microsoft.com/office/powerpoint/2010/main" val="248280928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1509622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1080E818-93B6-4174-8246-174E63129204}" type="datetime1">
              <a:rPr lang="en-US" altLang="en-US"/>
              <a:pPr/>
              <a:t>8/6/24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F661E658-EBF0-492F-91D0-BCC4C706908C}" type="slidenum">
              <a:rPr lang="en-US" altLang="en-US"/>
              <a:pPr/>
              <a:t>‹#›</a:t>
            </a:fld>
            <a:endParaRPr lang="en-US" altLang="en-US"/>
          </a:p>
        </p:txBody>
      </p:sp>
    </p:spTree>
    <p:extLst>
      <p:ext uri="{BB962C8B-B14F-4D97-AF65-F5344CB8AC3E}">
        <p14:creationId xmlns:p14="http://schemas.microsoft.com/office/powerpoint/2010/main" val="2911418038"/>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870E9981-A75F-43D7-96AA-2F0E0150ADDB}" type="datetime1">
              <a:rPr lang="en-US" altLang="en-US"/>
              <a:pPr/>
              <a:t>8/6/24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C7BD969C-153F-49A8-A9F8-5DC556E46DC2}" type="slidenum">
              <a:rPr lang="en-US" altLang="en-US"/>
              <a:pPr/>
              <a:t>‹#›</a:t>
            </a:fld>
            <a:endParaRPr lang="en-US" altLang="en-US"/>
          </a:p>
        </p:txBody>
      </p:sp>
    </p:spTree>
    <p:extLst>
      <p:ext uri="{BB962C8B-B14F-4D97-AF65-F5344CB8AC3E}">
        <p14:creationId xmlns:p14="http://schemas.microsoft.com/office/powerpoint/2010/main" val="2231980672"/>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189C71F4-BF3A-4F70-9EBB-47982D559F68}" type="datetime1">
              <a:rPr lang="en-US" altLang="en-US"/>
              <a:pPr/>
              <a:t>8/6/24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665A6F2A-C956-48BC-A8BB-9FBD7341000E}" type="slidenum">
              <a:rPr lang="en-US" altLang="en-US"/>
              <a:pPr/>
              <a:t>‹#›</a:t>
            </a:fld>
            <a:endParaRPr lang="en-US" altLang="en-US"/>
          </a:p>
        </p:txBody>
      </p:sp>
    </p:spTree>
    <p:extLst>
      <p:ext uri="{BB962C8B-B14F-4D97-AF65-F5344CB8AC3E}">
        <p14:creationId xmlns:p14="http://schemas.microsoft.com/office/powerpoint/2010/main" val="2287547611"/>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CDE052F4-6B55-472F-A25D-AA453A72369F}" type="datetime1">
              <a:rPr lang="en-US" altLang="en-US"/>
              <a:pPr/>
              <a:t>8/6/24</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0A1A74C0-CB64-4B71-AD32-2C829804D656}" type="slidenum">
              <a:rPr lang="en-US" altLang="en-US"/>
              <a:pPr/>
              <a:t>‹#›</a:t>
            </a:fld>
            <a:endParaRPr lang="en-US" altLang="en-US"/>
          </a:p>
        </p:txBody>
      </p:sp>
    </p:spTree>
    <p:extLst>
      <p:ext uri="{BB962C8B-B14F-4D97-AF65-F5344CB8AC3E}">
        <p14:creationId xmlns:p14="http://schemas.microsoft.com/office/powerpoint/2010/main" val="182860697"/>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3C4F25D4-5E5A-4233-A90A-89C124F87AE1}" type="datetime1">
              <a:rPr lang="en-US" altLang="en-US"/>
              <a:pPr/>
              <a:t>8/6/24</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56CCF092-B479-46FC-B405-F36DC9F058C0}" type="slidenum">
              <a:rPr lang="en-US" altLang="en-US"/>
              <a:pPr/>
              <a:t>‹#›</a:t>
            </a:fld>
            <a:endParaRPr lang="en-US" altLang="en-US"/>
          </a:p>
        </p:txBody>
      </p:sp>
    </p:spTree>
    <p:extLst>
      <p:ext uri="{BB962C8B-B14F-4D97-AF65-F5344CB8AC3E}">
        <p14:creationId xmlns:p14="http://schemas.microsoft.com/office/powerpoint/2010/main" val="1132213204"/>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302E0047-1F07-44D9-BD8F-9806AAF4BCE0}" type="datetime1">
              <a:rPr lang="en-US" altLang="en-US"/>
              <a:pPr/>
              <a:t>8/6/24</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982E8F85-7644-4157-8694-21629677FCBB}" type="slidenum">
              <a:rPr lang="en-US" altLang="en-US"/>
              <a:pPr/>
              <a:t>‹#›</a:t>
            </a:fld>
            <a:endParaRPr lang="en-US" altLang="en-US"/>
          </a:p>
        </p:txBody>
      </p:sp>
    </p:spTree>
    <p:extLst>
      <p:ext uri="{BB962C8B-B14F-4D97-AF65-F5344CB8AC3E}">
        <p14:creationId xmlns:p14="http://schemas.microsoft.com/office/powerpoint/2010/main" val="672182350"/>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93203387-3AD1-4C84-A060-E48E230B5FEE}" type="datetime1">
              <a:rPr lang="en-US" altLang="en-US"/>
              <a:pPr/>
              <a:t>8/6/24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1DDE3106-C025-4FBD-B7B8-0DCBF4686FBA}" type="slidenum">
              <a:rPr lang="en-US" altLang="en-US"/>
              <a:pPr/>
              <a:t>‹#›</a:t>
            </a:fld>
            <a:endParaRPr lang="en-US" altLang="en-US"/>
          </a:p>
        </p:txBody>
      </p:sp>
    </p:spTree>
    <p:extLst>
      <p:ext uri="{BB962C8B-B14F-4D97-AF65-F5344CB8AC3E}">
        <p14:creationId xmlns:p14="http://schemas.microsoft.com/office/powerpoint/2010/main" val="1409343055"/>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A5951F74-4009-471C-A805-9F729B8067AC}" type="datetime1">
              <a:rPr lang="en-US" altLang="en-US"/>
              <a:pPr/>
              <a:t>8/6/24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2AAF1005-FCF8-4BCA-A487-AE7FDEC8B396}" type="slidenum">
              <a:rPr lang="en-US" altLang="en-US"/>
              <a:pPr/>
              <a:t>‹#›</a:t>
            </a:fld>
            <a:endParaRPr lang="en-US" altLang="en-US"/>
          </a:p>
        </p:txBody>
      </p:sp>
    </p:spTree>
    <p:extLst>
      <p:ext uri="{BB962C8B-B14F-4D97-AF65-F5344CB8AC3E}">
        <p14:creationId xmlns:p14="http://schemas.microsoft.com/office/powerpoint/2010/main" val="989282357"/>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D7C8FBFC-5CB1-4062-BEEF-103898C8BEAB}" type="datetime1">
              <a:rPr lang="en-US" altLang="en-US"/>
              <a:pPr/>
              <a:t>8/6/24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9995A199-D9D6-4E3C-B90B-AC8D65B9007D}" type="slidenum">
              <a:rPr lang="en-US" altLang="en-US"/>
              <a:pPr/>
              <a:t>‹#›</a:t>
            </a:fld>
            <a:endParaRPr lang="en-US" altLang="en-US"/>
          </a:p>
        </p:txBody>
      </p:sp>
    </p:spTree>
    <p:extLst>
      <p:ext uri="{BB962C8B-B14F-4D97-AF65-F5344CB8AC3E}">
        <p14:creationId xmlns:p14="http://schemas.microsoft.com/office/powerpoint/2010/main" val="3088804458"/>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1271D524-3D56-4684-84CC-72040B5F5F4B}" type="datetime1">
              <a:rPr lang="en-US" altLang="en-US"/>
              <a:pPr/>
              <a:t>8/6/24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08C3B3AE-CAFA-4336-96A6-644111B1366C}" type="slidenum">
              <a:rPr lang="en-US" altLang="en-US"/>
              <a:pPr/>
              <a:t>‹#›</a:t>
            </a:fld>
            <a:endParaRPr lang="en-US" altLang="en-US"/>
          </a:p>
        </p:txBody>
      </p:sp>
    </p:spTree>
    <p:extLst>
      <p:ext uri="{BB962C8B-B14F-4D97-AF65-F5344CB8AC3E}">
        <p14:creationId xmlns:p14="http://schemas.microsoft.com/office/powerpoint/2010/main" val="63165237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25370111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2467C0B1-B8A7-41F5-BF6F-541ADB16C49B}" type="datetime1">
              <a:rPr lang="en-US" altLang="en-US"/>
              <a:pPr/>
              <a:t>8/6/24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8C467C0F-EE27-41D5-8837-8366EB77E918}" type="slidenum">
              <a:rPr lang="en-US" altLang="en-US"/>
              <a:pPr/>
              <a:t>‹#›</a:t>
            </a:fld>
            <a:endParaRPr lang="en-US" altLang="en-US"/>
          </a:p>
        </p:txBody>
      </p:sp>
    </p:spTree>
    <p:extLst>
      <p:ext uri="{BB962C8B-B14F-4D97-AF65-F5344CB8AC3E}">
        <p14:creationId xmlns:p14="http://schemas.microsoft.com/office/powerpoint/2010/main" val="334389149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82B3135C-314A-4A00-90E0-78C05DA15A16}" type="datetime1">
              <a:rPr lang="en-US" altLang="en-US"/>
              <a:pPr/>
              <a:t>8/6/24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56F03293-FE3F-4BC6-9D87-B10F9F3DAA1E}" type="slidenum">
              <a:rPr lang="en-US" altLang="en-US"/>
              <a:pPr/>
              <a:t>‹#›</a:t>
            </a:fld>
            <a:endParaRPr lang="en-US" altLang="en-US"/>
          </a:p>
        </p:txBody>
      </p:sp>
    </p:spTree>
    <p:extLst>
      <p:ext uri="{BB962C8B-B14F-4D97-AF65-F5344CB8AC3E}">
        <p14:creationId xmlns:p14="http://schemas.microsoft.com/office/powerpoint/2010/main" val="3718101181"/>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AB979CCF-B531-4913-BB26-B8D797C59750}" type="datetime1">
              <a:rPr lang="en-US" altLang="en-US"/>
              <a:pPr/>
              <a:t>8/6/24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30446951-4057-4B09-A642-25C4B654D499}" type="slidenum">
              <a:rPr lang="en-US" altLang="en-US"/>
              <a:pPr/>
              <a:t>‹#›</a:t>
            </a:fld>
            <a:endParaRPr lang="en-US" altLang="en-US"/>
          </a:p>
        </p:txBody>
      </p:sp>
    </p:spTree>
    <p:extLst>
      <p:ext uri="{BB962C8B-B14F-4D97-AF65-F5344CB8AC3E}">
        <p14:creationId xmlns:p14="http://schemas.microsoft.com/office/powerpoint/2010/main" val="2140366524"/>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E1DFF6BF-3153-460F-BBBF-C151066350B8}" type="datetime1">
              <a:rPr lang="en-US" altLang="en-US"/>
              <a:pPr/>
              <a:t>8/6/24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91137D47-8789-4BA7-B786-A5DC648A7B1B}" type="slidenum">
              <a:rPr lang="en-US" altLang="en-US"/>
              <a:pPr/>
              <a:t>‹#›</a:t>
            </a:fld>
            <a:endParaRPr lang="en-US" altLang="en-US"/>
          </a:p>
        </p:txBody>
      </p:sp>
    </p:spTree>
    <p:extLst>
      <p:ext uri="{BB962C8B-B14F-4D97-AF65-F5344CB8AC3E}">
        <p14:creationId xmlns:p14="http://schemas.microsoft.com/office/powerpoint/2010/main" val="3151409308"/>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3F7C910C-BBD8-4DE0-AD1F-09E6C2650B41}" type="datetime1">
              <a:rPr lang="en-US" altLang="en-US"/>
              <a:pPr/>
              <a:t>8/6/24</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61713BFB-D91C-4B52-A7D2-0FFDDB026B4A}" type="slidenum">
              <a:rPr lang="en-US" altLang="en-US"/>
              <a:pPr/>
              <a:t>‹#›</a:t>
            </a:fld>
            <a:endParaRPr lang="en-US" altLang="en-US"/>
          </a:p>
        </p:txBody>
      </p:sp>
    </p:spTree>
    <p:extLst>
      <p:ext uri="{BB962C8B-B14F-4D97-AF65-F5344CB8AC3E}">
        <p14:creationId xmlns:p14="http://schemas.microsoft.com/office/powerpoint/2010/main" val="1823497134"/>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0BB8C359-7119-4BD5-9570-413E5D69E899}" type="datetime1">
              <a:rPr lang="en-US" altLang="en-US"/>
              <a:pPr/>
              <a:t>8/6/24</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AD5A70C2-B2DA-4473-A349-33535426F5FD}" type="slidenum">
              <a:rPr lang="en-US" altLang="en-US"/>
              <a:pPr/>
              <a:t>‹#›</a:t>
            </a:fld>
            <a:endParaRPr lang="en-US" altLang="en-US"/>
          </a:p>
        </p:txBody>
      </p:sp>
    </p:spTree>
    <p:extLst>
      <p:ext uri="{BB962C8B-B14F-4D97-AF65-F5344CB8AC3E}">
        <p14:creationId xmlns:p14="http://schemas.microsoft.com/office/powerpoint/2010/main" val="1549979186"/>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DA888C1C-5CAF-4987-9B31-BE959F6DA274}" type="datetime1">
              <a:rPr lang="en-US" altLang="en-US"/>
              <a:pPr/>
              <a:t>8/6/24</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A4F31AC8-0A92-4144-8E09-0F1414F2CE55}" type="slidenum">
              <a:rPr lang="en-US" altLang="en-US"/>
              <a:pPr/>
              <a:t>‹#›</a:t>
            </a:fld>
            <a:endParaRPr lang="en-US" altLang="en-US"/>
          </a:p>
        </p:txBody>
      </p:sp>
    </p:spTree>
    <p:extLst>
      <p:ext uri="{BB962C8B-B14F-4D97-AF65-F5344CB8AC3E}">
        <p14:creationId xmlns:p14="http://schemas.microsoft.com/office/powerpoint/2010/main" val="596637376"/>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D9099BA6-C6FA-4574-9A87-7A5D8DF3DBA3}" type="datetime1">
              <a:rPr lang="en-US" altLang="en-US"/>
              <a:pPr/>
              <a:t>8/6/24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47F6510-9DBE-45E6-B93F-FA3E7F0B5332}" type="slidenum">
              <a:rPr lang="en-US" altLang="en-US"/>
              <a:pPr/>
              <a:t>‹#›</a:t>
            </a:fld>
            <a:endParaRPr lang="en-US" altLang="en-US"/>
          </a:p>
        </p:txBody>
      </p:sp>
    </p:spTree>
    <p:extLst>
      <p:ext uri="{BB962C8B-B14F-4D97-AF65-F5344CB8AC3E}">
        <p14:creationId xmlns:p14="http://schemas.microsoft.com/office/powerpoint/2010/main" val="3164716489"/>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3FA3457E-B18C-4B28-A251-36B4D1C82A9A}" type="datetime1">
              <a:rPr lang="en-US" altLang="en-US"/>
              <a:pPr/>
              <a:t>8/6/24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E947CAA-DBD9-49A9-AADE-68A8B6515A1B}" type="slidenum">
              <a:rPr lang="en-US" altLang="en-US"/>
              <a:pPr/>
              <a:t>‹#›</a:t>
            </a:fld>
            <a:endParaRPr lang="en-US" altLang="en-US"/>
          </a:p>
        </p:txBody>
      </p:sp>
    </p:spTree>
    <p:extLst>
      <p:ext uri="{BB962C8B-B14F-4D97-AF65-F5344CB8AC3E}">
        <p14:creationId xmlns:p14="http://schemas.microsoft.com/office/powerpoint/2010/main" val="215579721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39286D3A-08F8-4D88-B94B-FCAF63E180D5}" type="datetime1">
              <a:rPr lang="en-US" altLang="en-US"/>
              <a:pPr/>
              <a:t>8/6/24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61564C2B-CADB-4155-B0E1-1C5AFF3D4418}" type="slidenum">
              <a:rPr lang="en-US" altLang="en-US"/>
              <a:pPr/>
              <a:t>‹#›</a:t>
            </a:fld>
            <a:endParaRPr lang="en-US" altLang="en-US"/>
          </a:p>
        </p:txBody>
      </p:sp>
    </p:spTree>
    <p:extLst>
      <p:ext uri="{BB962C8B-B14F-4D97-AF65-F5344CB8AC3E}">
        <p14:creationId xmlns:p14="http://schemas.microsoft.com/office/powerpoint/2010/main" val="251649672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516626621"/>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A952BCE3-CD13-42B2-B78A-419F97A98AF9}" type="datetime1">
              <a:rPr lang="en-US" altLang="en-US"/>
              <a:pPr/>
              <a:t>8/6/24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144607F8-5A35-44E7-8E23-DADB6FCC32F1}" type="slidenum">
              <a:rPr lang="en-US" altLang="en-US"/>
              <a:pPr/>
              <a:t>‹#›</a:t>
            </a:fld>
            <a:endParaRPr lang="en-US" altLang="en-US"/>
          </a:p>
        </p:txBody>
      </p:sp>
    </p:spTree>
    <p:extLst>
      <p:ext uri="{BB962C8B-B14F-4D97-AF65-F5344CB8AC3E}">
        <p14:creationId xmlns:p14="http://schemas.microsoft.com/office/powerpoint/2010/main" val="1775540193"/>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83694461"/>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06009491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739302372"/>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350441429"/>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38764821"/>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19264728"/>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69011059"/>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37730840"/>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0452061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p:txBody>
          <a:bodyPr/>
          <a:lstStyle>
            <a:lvl1pPr fontAlgn="auto">
              <a:spcAft>
                <a:spcPts val="0"/>
              </a:spcAft>
              <a:buClrTx/>
              <a:buSzTx/>
              <a:buFontTx/>
              <a:buNone/>
              <a:defRPr/>
            </a:lvl1pPr>
          </a:lstStyle>
          <a:p>
            <a:pPr>
              <a:defRPr/>
            </a:pPr>
            <a:endParaRPr lang="en-US"/>
          </a:p>
        </p:txBody>
      </p:sp>
      <p:sp>
        <p:nvSpPr>
          <p:cNvPr id="6" name="Rectangle 14"/>
          <p:cNvSpPr>
            <a:spLocks noGrp="1" noChangeArrowheads="1"/>
          </p:cNvSpPr>
          <p:nvPr>
            <p:ph type="ftr" sz="quarter" idx="11"/>
          </p:nvPr>
        </p:nvSpPr>
        <p:spPr/>
        <p:txBody>
          <a:bodyPr/>
          <a:lstStyle>
            <a:lvl1pPr fontAlgn="auto">
              <a:spcAft>
                <a:spcPts val="0"/>
              </a:spcAft>
              <a:buClrTx/>
              <a:buSzTx/>
              <a:buFontTx/>
              <a:buNone/>
              <a:defRPr/>
            </a:lvl1pPr>
          </a:lstStyle>
          <a:p>
            <a:pPr>
              <a:defRPr/>
            </a:pPr>
            <a:endParaRPr lang="en-US"/>
          </a:p>
        </p:txBody>
      </p:sp>
      <p:sp>
        <p:nvSpPr>
          <p:cNvPr id="7" name="Rectangle 15"/>
          <p:cNvSpPr>
            <a:spLocks noGrp="1" noChangeArrowheads="1"/>
          </p:cNvSpPr>
          <p:nvPr>
            <p:ph type="sldNum" sz="quarter" idx="12"/>
          </p:nvPr>
        </p:nvSpPr>
        <p:spPr/>
        <p:txBody>
          <a:bodyPr/>
          <a:lstStyle>
            <a:lvl1pPr>
              <a:buClrTx/>
              <a:buSzTx/>
              <a:buFontTx/>
              <a:buNone/>
              <a:defRPr smtClean="0"/>
            </a:lvl1pPr>
          </a:lstStyle>
          <a:p>
            <a:pPr>
              <a:defRPr/>
            </a:pPr>
            <a:fld id="{924129D8-20D5-404C-BC07-2A101CBD7D3C}" type="slidenum">
              <a:rPr lang="en-US"/>
              <a:pPr>
                <a:defRPr/>
              </a:pPr>
              <a:t>‹#›</a:t>
            </a:fld>
            <a:endParaRPr lang="en-US"/>
          </a:p>
        </p:txBody>
      </p:sp>
    </p:spTree>
    <p:extLst>
      <p:ext uri="{BB962C8B-B14F-4D97-AF65-F5344CB8AC3E}">
        <p14:creationId xmlns:p14="http://schemas.microsoft.com/office/powerpoint/2010/main" val="250442169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007754726"/>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946030037"/>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212335207"/>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27923163"/>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13286403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701686756"/>
      </p:ext>
    </p:extLst>
  </p:cSld>
  <p:clrMapOvr>
    <a:masterClrMapping/>
  </p:clrMapOvr>
  <p:transition spd="med">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4471429"/>
      </p:ext>
    </p:extLst>
  </p:cSld>
  <p:clrMapOvr>
    <a:masterClrMapping/>
  </p:clrMapOvr>
  <p:transition spd="med">
    <p:fad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958040831"/>
      </p:ext>
    </p:extLst>
  </p:cSld>
  <p:clrMapOvr>
    <a:masterClrMapping/>
  </p:clrMapOvr>
  <p:transition spd="med">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09574313"/>
      </p:ext>
    </p:extLst>
  </p:cSld>
  <p:clrMapOvr>
    <a:masterClrMapping/>
  </p:clrMapOvr>
  <p:transition spd="med">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45198229"/>
      </p:ext>
    </p:extLst>
  </p:cSld>
  <p:clrMapOvr>
    <a:masterClrMapping/>
  </p:clrMapOvr>
  <p:transition spd="med">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953313747"/>
      </p:ext>
    </p:extLst>
  </p:cSld>
  <p:clrMapOvr>
    <a:masterClrMapping/>
  </p:clrMapOvr>
  <p:transition spd="med">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493046981"/>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8341292"/>
      </p:ext>
    </p:extLst>
  </p:cSld>
  <p:clrMapOvr>
    <a:masterClrMapping/>
  </p:clrMapOvr>
  <p:transition spd="med">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19474408"/>
      </p:ext>
    </p:extLst>
  </p:cSld>
  <p:clrMapOvr>
    <a:masterClrMapping/>
  </p:clrMapOvr>
  <p:transition spd="med">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32366862"/>
      </p:ext>
    </p:extLst>
  </p:cSld>
  <p:clrMapOvr>
    <a:masterClrMapping/>
  </p:clrMapOvr>
  <p:transition spd="med">
    <p:fade/>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9034281"/>
      </p:ext>
    </p:extLst>
  </p:cSld>
  <p:clrMapOvr>
    <a:masterClrMapping/>
  </p:clrMapOvr>
  <p:transition spd="med">
    <p:fade/>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7464115"/>
      </p:ext>
    </p:extLst>
  </p:cSld>
  <p:clrMapOvr>
    <a:masterClrMapping/>
  </p:clrMapOvr>
  <p:transition spd="med">
    <p:fade/>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2595291"/>
      </p:ext>
    </p:extLst>
  </p:cSld>
  <p:clrMapOvr>
    <a:masterClrMapping/>
  </p:clrMapOvr>
  <p:transition spd="med">
    <p:cut/>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solidFill>
                  <a:srgbClr val="EAEAEA"/>
                </a:solidFill>
                <a:latin typeface="Times New Roman" pitchFamily="-112" charset="0"/>
                <a:ea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EAEAEA"/>
              </a:solidFill>
              <a:latin typeface="Arial" charset="0"/>
              <a:ea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zh-CN" altLang="en-US">
                <a:solidFill>
                  <a:srgbClr val="EAEAEA"/>
                </a:solidFill>
                <a:ea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423921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8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706296993"/>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1128124234"/>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271674678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0323480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3670397954"/>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579881414"/>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1331858364"/>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2366739096"/>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4015762445"/>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2908394294"/>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622052184"/>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3675896339"/>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7419724"/>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3820592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93344029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67906763"/>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53902651"/>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06368179"/>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3332407"/>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99781675"/>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67362538"/>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14504583"/>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19215279"/>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58541146"/>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538722129"/>
      </p:ext>
    </p:extLst>
  </p:cSld>
  <p:clrMapOvr>
    <a:masterClrMapping/>
  </p:clrMapOvr>
  <p:transition spd="med">
    <p:randomBar dir="vert"/>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721071916"/>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1102744302"/>
      </p:ext>
    </p:extLst>
  </p:cSld>
  <p:clrMapOvr>
    <a:masterClrMapping/>
  </p:clrMapOvr>
  <p:transition spd="med">
    <p:randomBar dir="vert"/>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3999043567"/>
      </p:ext>
    </p:extLst>
  </p:cSld>
  <p:clrMapOvr>
    <a:masterClrMapping/>
  </p:clrMapOvr>
  <p:transition spd="med">
    <p:randomBar dir="vert"/>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4069425858"/>
      </p:ext>
    </p:extLst>
  </p:cSld>
  <p:clrMapOvr>
    <a:masterClrMapping/>
  </p:clrMapOvr>
  <p:transition spd="med">
    <p:randomBar dir="vert"/>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3257519569"/>
      </p:ext>
    </p:extLst>
  </p:cSld>
  <p:clrMapOvr>
    <a:masterClrMapping/>
  </p:clrMapOvr>
  <p:transition spd="med">
    <p:randomBar dir="vert"/>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1661068127"/>
      </p:ext>
    </p:extLst>
  </p:cSld>
  <p:clrMapOvr>
    <a:masterClrMapping/>
  </p:clrMapOvr>
  <p:transition spd="med">
    <p:randomBar dir="vert"/>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3497874608"/>
      </p:ext>
    </p:extLst>
  </p:cSld>
  <p:clrMapOvr>
    <a:masterClrMapping/>
  </p:clrMapOvr>
  <p:transition spd="med">
    <p:randomBar dir="vert"/>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4242330024"/>
      </p:ext>
    </p:extLst>
  </p:cSld>
  <p:clrMapOvr>
    <a:masterClrMapping/>
  </p:clrMapOvr>
  <p:transition spd="med">
    <p:randomBar dir="vert"/>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76911135"/>
      </p:ext>
    </p:extLst>
  </p:cSld>
  <p:clrMapOvr>
    <a:masterClrMapping/>
  </p:clrMapOvr>
  <p:transition spd="med">
    <p:randomBar dir="vert"/>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6923766"/>
      </p:ext>
    </p:extLst>
  </p:cSld>
  <p:clrMapOvr>
    <a:masterClrMapping/>
  </p:clrMapOvr>
  <p:transition spd="med">
    <p:randomBar dir="vert"/>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583803642"/>
      </p:ext>
    </p:extLst>
  </p:cSld>
  <p:clrMapOvr>
    <a:masterClrMapping/>
  </p:clrMapOvr>
  <p:transition spd="med">
    <p:randomBar dir="vert"/>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71410774"/>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4116905091"/>
      </p:ext>
    </p:extLst>
  </p:cSld>
  <p:clrMapOvr>
    <a:masterClrMapping/>
  </p:clrMapOvr>
  <p:transition spd="med">
    <p:randomBar dir="vert"/>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7688782"/>
      </p:ext>
    </p:extLst>
  </p:cSld>
  <p:clrMapOvr>
    <a:masterClrMapping/>
  </p:clrMapOvr>
  <p:transition spd="med">
    <p:randomBar dir="vert"/>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369125537"/>
      </p:ext>
    </p:extLst>
  </p:cSld>
  <p:clrMapOvr>
    <a:masterClrMapping/>
  </p:clrMapOvr>
  <p:transition spd="med">
    <p:randomBar dir="vert"/>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3498872885"/>
      </p:ext>
    </p:extLst>
  </p:cSld>
  <p:clrMapOvr>
    <a:masterClrMapping/>
  </p:clrMapOvr>
  <p:transition spd="med">
    <p:randomBar dir="vert"/>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2850303581"/>
      </p:ext>
    </p:extLst>
  </p:cSld>
  <p:clrMapOvr>
    <a:masterClrMapping/>
  </p:clrMapOvr>
  <p:transition spd="med">
    <p:randomBar dir="vert"/>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2442444249"/>
      </p:ext>
    </p:extLst>
  </p:cSld>
  <p:clrMapOvr>
    <a:masterClrMapping/>
  </p:clrMapOvr>
  <p:transition spd="med">
    <p:randomBar dir="vert"/>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136823902"/>
      </p:ext>
    </p:extLst>
  </p:cSld>
  <p:clrMapOvr>
    <a:masterClrMapping/>
  </p:clrMapOvr>
  <p:transition spd="med">
    <p:randomBar dir="vert"/>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463656535"/>
      </p:ext>
    </p:extLst>
  </p:cSld>
  <p:clrMapOvr>
    <a:masterClrMapping/>
  </p:clrMapOvr>
  <p:transition spd="med">
    <p:randomBar dir="vert"/>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2714543150"/>
      </p:ext>
    </p:extLst>
  </p:cSld>
  <p:clrMapOvr>
    <a:masterClrMapping/>
  </p:clrMapOvr>
  <p:transition spd="med">
    <p:randomBar dir="vert"/>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2393738175"/>
      </p:ext>
    </p:extLst>
  </p:cSld>
  <p:clrMapOvr>
    <a:masterClrMapping/>
  </p:clrMapOvr>
  <p:transition spd="med">
    <p:randomBar dir="vert"/>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95544666"/>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89812164"/>
      </p:ext>
    </p:extLst>
  </p:cSld>
  <p:clrMapOvr>
    <a:masterClrMapping/>
  </p:clrMapOvr>
  <p:transition spd="med">
    <p:randomBar dir="vert"/>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1867015778"/>
      </p:ext>
    </p:extLst>
  </p:cSld>
  <p:clrMapOvr>
    <a:masterClrMapping/>
  </p:clrMapOvr>
  <p:transition spd="med">
    <p:randomBar dir="vert"/>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509714010"/>
      </p:ext>
    </p:extLst>
  </p:cSld>
  <p:clrMapOvr>
    <a:masterClrMapping/>
  </p:clrMapOvr>
  <p:transition spd="med">
    <p:randomBar dir="vert"/>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959040872"/>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1008172669"/>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994381913"/>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272473482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7057431"/>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4254228296"/>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271276786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55803381"/>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224983353"/>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885791161"/>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2210032629"/>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371470748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211238589"/>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732939595"/>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591661209"/>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6"/>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17"/>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18"/>
          <p:cNvSpPr>
            <a:spLocks noGrp="1" noChangeArrowheads="1"/>
          </p:cNvSpPr>
          <p:nvPr>
            <p:ph type="sldNum" idx="12"/>
          </p:nvPr>
        </p:nvSpPr>
        <p:spPr/>
        <p:txBody>
          <a:bodyPr/>
          <a:lstStyle>
            <a:lvl1pPr>
              <a:buClrTx/>
              <a:buSzTx/>
              <a:buFontTx/>
              <a:buNone/>
              <a:defRPr smtClean="0"/>
            </a:lvl1pPr>
          </a:lstStyle>
          <a:p>
            <a:pPr>
              <a:defRPr/>
            </a:pPr>
            <a:fld id="{7CB838D1-32A6-FF4D-8EBA-E960DAF55BE4}" type="slidenum">
              <a:rPr lang="en-US"/>
              <a:pPr>
                <a:defRPr/>
              </a:pPr>
              <a:t>‹#›</a:t>
            </a:fld>
            <a:endParaRPr lang="en-US"/>
          </a:p>
        </p:txBody>
      </p:sp>
    </p:spTree>
    <p:extLst>
      <p:ext uri="{BB962C8B-B14F-4D97-AF65-F5344CB8AC3E}">
        <p14:creationId xmlns:p14="http://schemas.microsoft.com/office/powerpoint/2010/main" val="1835601429"/>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73738247"/>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9279359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3585566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15497424"/>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6758640"/>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058140064"/>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62737832"/>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389276163"/>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27620748"/>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09140895"/>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95191841"/>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0765881"/>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7978086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8/6/24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88947686"/>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8277065"/>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3099932796"/>
      </p:ext>
    </p:extLst>
  </p:cSld>
  <p:clrMapOvr>
    <a:masterClrMapping/>
  </p:clrMapOvr>
  <p:transition spd="med">
    <p:randomBar dir="vert"/>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3116943352"/>
      </p:ext>
    </p:extLst>
  </p:cSld>
  <p:clrMapOvr>
    <a:masterClrMapping/>
  </p:clrMapOvr>
  <p:transition spd="med">
    <p:randomBar dir="vert"/>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652080595"/>
      </p:ext>
    </p:extLst>
  </p:cSld>
  <p:clrMapOvr>
    <a:masterClrMapping/>
  </p:clrMapOvr>
  <p:transition spd="med">
    <p:randomBar dir="vert"/>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3441625763"/>
      </p:ext>
    </p:extLst>
  </p:cSld>
  <p:clrMapOvr>
    <a:masterClrMapping/>
  </p:clrMapOvr>
  <p:transition spd="med">
    <p:randomBar dir="vert"/>
  </p:transition>
</p:sldLayout>
</file>

<file path=ppt/slideLayouts/slideLayout8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345517881"/>
      </p:ext>
    </p:extLst>
  </p:cSld>
  <p:clrMapOvr>
    <a:masterClrMapping/>
  </p:clrMapOvr>
  <p:transition spd="med">
    <p:randomBar dir="vert"/>
  </p:transition>
</p:sldLayout>
</file>

<file path=ppt/slideLayouts/slideLayout8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2187799870"/>
      </p:ext>
    </p:extLst>
  </p:cSld>
  <p:clrMapOvr>
    <a:masterClrMapping/>
  </p:clrMapOvr>
  <p:transition spd="med">
    <p:randomBar dir="vert"/>
  </p:transition>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1809607700"/>
      </p:ext>
    </p:extLst>
  </p:cSld>
  <p:clrMapOvr>
    <a:masterClrMapping/>
  </p:clrMapOvr>
  <p:transition spd="med">
    <p:randomBar dir="vert"/>
  </p:transition>
</p:sldLayout>
</file>

<file path=ppt/slideLayouts/slideLayout8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3242512867"/>
      </p:ext>
    </p:extLst>
  </p:cSld>
  <p:clrMapOvr>
    <a:masterClrMapping/>
  </p:clrMapOvr>
  <p:transition spd="med">
    <p:randomBar dir="vert"/>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557405517"/>
      </p:ext>
    </p:extLst>
  </p:cSld>
  <p:clrMapOvr>
    <a:masterClrMapping/>
  </p:clrMapOvr>
  <p:transition spd="med">
    <p:randomBar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8"/>
          <p:cNvSpPr>
            <a:spLocks noGrp="1" noChangeArrowheads="1"/>
          </p:cNvSpPr>
          <p:nvPr>
            <p:ph type="dt" idx="10"/>
          </p:nvPr>
        </p:nvSpPr>
        <p:spPr/>
        <p:txBody>
          <a:bodyPr/>
          <a:lstStyle>
            <a:lvl1pPr fontAlgn="auto">
              <a:spcBef>
                <a:spcPts val="0"/>
              </a:spcBef>
              <a:spcAft>
                <a:spcPts val="0"/>
              </a:spcAft>
              <a:buClrTx/>
              <a:buSzTx/>
              <a:buFontTx/>
              <a:buNone/>
              <a:defRPr/>
            </a:lvl1pPr>
          </a:lstStyle>
          <a:p>
            <a:pPr>
              <a:defRPr/>
            </a:pPr>
            <a:endParaRPr lang="en-US"/>
          </a:p>
        </p:txBody>
      </p:sp>
      <p:sp>
        <p:nvSpPr>
          <p:cNvPr id="3" name="Rectangle 139"/>
          <p:cNvSpPr>
            <a:spLocks noGrp="1" noChangeArrowheads="1"/>
          </p:cNvSpPr>
          <p:nvPr>
            <p:ph type="ftr" idx="11"/>
          </p:nvPr>
        </p:nvSpPr>
        <p:spPr/>
        <p:txBody>
          <a:bodyPr/>
          <a:lstStyle>
            <a:lvl1pPr fontAlgn="auto">
              <a:spcBef>
                <a:spcPts val="0"/>
              </a:spcBef>
              <a:spcAft>
                <a:spcPts val="0"/>
              </a:spcAft>
              <a:buClrTx/>
              <a:buSzTx/>
              <a:buFontTx/>
              <a:buNone/>
              <a:defRPr/>
            </a:lvl1pPr>
          </a:lstStyle>
          <a:p>
            <a:pPr>
              <a:defRPr/>
            </a:pPr>
            <a:endParaRPr lang="en-US"/>
          </a:p>
        </p:txBody>
      </p:sp>
      <p:sp>
        <p:nvSpPr>
          <p:cNvPr id="4" name="Rectangle 140"/>
          <p:cNvSpPr>
            <a:spLocks noGrp="1" noChangeArrowheads="1"/>
          </p:cNvSpPr>
          <p:nvPr>
            <p:ph type="sldNum" idx="12"/>
          </p:nvPr>
        </p:nvSpPr>
        <p:spPr/>
        <p:txBody>
          <a:bodyPr/>
          <a:lstStyle>
            <a:lvl1pPr>
              <a:buClrTx/>
              <a:buSzTx/>
              <a:buFontTx/>
              <a:buNone/>
              <a:defRPr smtClean="0"/>
            </a:lvl1pPr>
          </a:lstStyle>
          <a:p>
            <a:pPr>
              <a:defRPr/>
            </a:pPr>
            <a:fld id="{A89E3A46-8515-2E44-AAEF-D88D1A3AFC07}" type="slidenum">
              <a:rPr lang="en-US"/>
              <a:pPr>
                <a:defRPr/>
              </a:pPr>
              <a:t>‹#›</a:t>
            </a:fld>
            <a:endParaRPr lang="en-US"/>
          </a:p>
        </p:txBody>
      </p:sp>
    </p:spTree>
    <p:extLst>
      <p:ext uri="{BB962C8B-B14F-4D97-AF65-F5344CB8AC3E}">
        <p14:creationId xmlns:p14="http://schemas.microsoft.com/office/powerpoint/2010/main" val="350539314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8/6/24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798862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1996410735"/>
      </p:ext>
    </p:extLst>
  </p:cSld>
  <p:clrMapOvr>
    <a:masterClrMapping/>
  </p:clrMapOvr>
  <p:transition spd="med">
    <p:randomBar dir="vert"/>
  </p:transition>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2550929487"/>
      </p:ext>
    </p:extLst>
  </p:cSld>
  <p:clrMapOvr>
    <a:masterClrMapping/>
  </p:clrMapOvr>
  <p:transition spd="med">
    <p:randomBar dir="vert"/>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2019872638"/>
      </p:ext>
    </p:extLst>
  </p:cSld>
  <p:clrMapOvr>
    <a:masterClrMapping/>
  </p:clrMapOvr>
  <p:transition spd="med">
    <p:randomBar dir="vert"/>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763"/>
        <p:cNvGrpSpPr/>
        <p:nvPr/>
      </p:nvGrpSpPr>
      <p:grpSpPr>
        <a:xfrm>
          <a:off x="0" y="0"/>
          <a:ext cx="0" cy="0"/>
          <a:chOff x="0" y="0"/>
          <a:chExt cx="0" cy="0"/>
        </a:xfrm>
      </p:grpSpPr>
      <p:sp>
        <p:nvSpPr>
          <p:cNvPr id="764" name="Shape 764"/>
          <p:cNvSpPr txBox="1">
            <a:spLocks noGrp="1"/>
          </p:cNvSpPr>
          <p:nvPr>
            <p:ph type="dt" idx="10"/>
          </p:nvPr>
        </p:nvSpPr>
        <p:spPr>
          <a:xfrm>
            <a:off x="152400" y="6248400"/>
            <a:ext cx="1752600" cy="457200"/>
          </a:xfrm>
          <a:prstGeom prst="rect">
            <a:avLst/>
          </a:prstGeom>
          <a:noFill/>
          <a:ln>
            <a:noFill/>
          </a:ln>
        </p:spPr>
        <p:txBody>
          <a:bodyPr lIns="91425" tIns="91425" rIns="91425" bIns="91425" anchor="t" anchorCtr="0"/>
          <a:lstStyle>
            <a:lvl1pPr marL="0" marR="0" indent="0" algn="l" rtl="0">
              <a:spcBef>
                <a:spcPts val="0"/>
              </a:spcBef>
              <a:defRPr sz="1400" b="0" i="0" u="none" strike="noStrike" cap="none" baseline="0">
                <a:solidFill>
                  <a:srgbClr val="FFFFFF"/>
                </a:solidFill>
                <a:latin typeface="Arial" panose="020B0604020202020204" pitchFamily="34" charset="0"/>
                <a:ea typeface="Helvetica Neue"/>
                <a:cs typeface="Arial" panose="020B0604020202020204" pitchFamily="34" charset="0"/>
                <a:sym typeface="Helvetica Neue"/>
              </a:defRPr>
            </a:lvl1pPr>
            <a:lvl2pPr marL="0" marR="0" indent="0" algn="l" rtl="0">
              <a:spcBef>
                <a:spcPts val="0"/>
              </a:spcBef>
              <a:defRPr/>
            </a:lvl2pPr>
            <a:lvl3pPr marL="0" marR="0" indent="0" algn="l" rtl="0">
              <a:spcBef>
                <a:spcPts val="0"/>
              </a:spcBef>
              <a:defRPr/>
            </a:lvl3pPr>
            <a:lvl4pPr marL="0" marR="0" indent="0" algn="l" rtl="0">
              <a:spcBef>
                <a:spcPts val="0"/>
              </a:spcBef>
              <a:defRPr/>
            </a:lvl4pPr>
            <a:lvl5pPr marL="0" marR="0" indent="0" algn="l" rtl="0">
              <a:spcBef>
                <a:spcPts val="0"/>
              </a:spcBef>
              <a:defRPr/>
            </a:lvl5pPr>
            <a:lvl6pPr marL="0" marR="0" indent="0" algn="l" rtl="0">
              <a:spcBef>
                <a:spcPts val="0"/>
              </a:spcBef>
              <a:defRPr/>
            </a:lvl6pPr>
            <a:lvl7pPr marL="0" marR="0" indent="0" algn="l" rtl="0">
              <a:spcBef>
                <a:spcPts val="0"/>
              </a:spcBef>
              <a:defRPr/>
            </a:lvl7pPr>
            <a:lvl8pPr marL="0" marR="0" indent="0" algn="l" rtl="0">
              <a:spcBef>
                <a:spcPts val="0"/>
              </a:spcBef>
              <a:defRPr/>
            </a:lvl8pPr>
            <a:lvl9pPr marL="0" marR="0" indent="0" algn="l" rtl="0">
              <a:spcBef>
                <a:spcPts val="0"/>
              </a:spcBef>
              <a:defRPr/>
            </a:lvl9pPr>
          </a:lstStyle>
          <a:p>
            <a:endParaRPr lang="en-SG" dirty="0"/>
          </a:p>
        </p:txBody>
      </p:sp>
      <p:sp>
        <p:nvSpPr>
          <p:cNvPr id="765" name="Shape 765"/>
          <p:cNvSpPr txBox="1">
            <a:spLocks noGrp="1"/>
          </p:cNvSpPr>
          <p:nvPr>
            <p:ph type="ftr" idx="11"/>
          </p:nvPr>
        </p:nvSpPr>
        <p:spPr>
          <a:xfrm>
            <a:off x="2057400" y="6248400"/>
            <a:ext cx="5237161"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endParaRPr/>
          </a:p>
        </p:txBody>
      </p:sp>
      <p:sp>
        <p:nvSpPr>
          <p:cNvPr id="766" name="Shape 766"/>
          <p:cNvSpPr txBox="1">
            <a:spLocks noGrp="1"/>
          </p:cNvSpPr>
          <p:nvPr>
            <p:ph type="sldNum" idx="12"/>
          </p:nvPr>
        </p:nvSpPr>
        <p:spPr>
          <a:xfrm>
            <a:off x="4267200" y="6324600"/>
            <a:ext cx="609599" cy="441324"/>
          </a:xfrm>
          <a:prstGeom prst="rect">
            <a:avLst/>
          </a:prstGeom>
          <a:noFill/>
          <a:ln>
            <a:noFill/>
          </a:ln>
        </p:spPr>
        <p:txBody>
          <a:bodyPr lIns="91425" tIns="45700" rIns="91425" bIns="45700" anchor="t" anchorCtr="0">
            <a:noAutofit/>
          </a:bodyPr>
          <a:lstStyle>
            <a:lvl1pPr>
              <a:defRPr b="0" i="0">
                <a:latin typeface="Arial" panose="020B0604020202020204" pitchFamily="34" charset="0"/>
                <a:cs typeface="Arial" panose="020B0604020202020204" pitchFamily="34" charset="0"/>
              </a:defRPr>
            </a:lvl1pPr>
          </a:lstStyle>
          <a:p>
            <a:pPr algn="ctr">
              <a:buClr>
                <a:srgbClr val="FFFFFF"/>
              </a:buClr>
              <a:buSzPct val="25000"/>
              <a:buFont typeface="Helvetica Neue"/>
              <a:buNone/>
            </a:pPr>
            <a:fld id="{00000000-1234-1234-1234-123412341234}" type="slidenum">
              <a:rPr lang="en-US" smtClean="0">
                <a:solidFill>
                  <a:srgbClr val="FFFFFF"/>
                </a:solidFill>
                <a:ea typeface="Helvetica Neue"/>
                <a:sym typeface="Helvetica Neue"/>
              </a:rPr>
              <a:pPr algn="ctr">
                <a:buClr>
                  <a:srgbClr val="FFFFFF"/>
                </a:buClr>
                <a:buSzPct val="25000"/>
                <a:buFont typeface="Helvetica Neue"/>
                <a:buNone/>
              </a:pPr>
              <a:t>‹#›</a:t>
            </a:fld>
            <a:endParaRPr lang="en-US" dirty="0">
              <a:solidFill>
                <a:srgbClr val="FFFFFF"/>
              </a:solidFill>
              <a:ea typeface="Helvetica Neue"/>
              <a:sym typeface="Helvetica Neue"/>
            </a:endParaRPr>
          </a:p>
        </p:txBody>
      </p:sp>
    </p:spTree>
    <p:extLst>
      <p:ext uri="{BB962C8B-B14F-4D97-AF65-F5344CB8AC3E}">
        <p14:creationId xmlns:p14="http://schemas.microsoft.com/office/powerpoint/2010/main" val="3164401866"/>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002070114"/>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0535512"/>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67267818"/>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17827315"/>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5145253"/>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4731368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8/6/24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2070864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9488115"/>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21638550"/>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29838899"/>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7032570"/>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6156573"/>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E744A19-0CAB-3240-B2FD-1407ACA4964E}"/>
              </a:ext>
            </a:extLst>
          </p:cNvPr>
          <p:cNvGrpSpPr>
            <a:grpSpLocks/>
          </p:cNvGrpSpPr>
          <p:nvPr/>
        </p:nvGrpSpPr>
        <p:grpSpPr bwMode="auto">
          <a:xfrm>
            <a:off x="0" y="0"/>
            <a:ext cx="9140825" cy="6850063"/>
            <a:chOff x="0" y="0"/>
            <a:chExt cx="5758" cy="4315"/>
          </a:xfrm>
        </p:grpSpPr>
        <p:grpSp>
          <p:nvGrpSpPr>
            <p:cNvPr id="5" name="Group 3">
              <a:extLst>
                <a:ext uri="{FF2B5EF4-FFF2-40B4-BE49-F238E27FC236}">
                  <a16:creationId xmlns:a16="http://schemas.microsoft.com/office/drawing/2014/main" id="{3E4980E2-F9FC-6848-AFB4-CC7B13DC9C33}"/>
                </a:ext>
              </a:extLst>
            </p:cNvPr>
            <p:cNvGrpSpPr>
              <a:grpSpLocks/>
            </p:cNvGrpSpPr>
            <p:nvPr userDrawn="1"/>
          </p:nvGrpSpPr>
          <p:grpSpPr bwMode="auto">
            <a:xfrm>
              <a:off x="1728" y="2230"/>
              <a:ext cx="4027" cy="2085"/>
              <a:chOff x="1728" y="2230"/>
              <a:chExt cx="4027" cy="2085"/>
            </a:xfrm>
          </p:grpSpPr>
          <p:sp>
            <p:nvSpPr>
              <p:cNvPr id="8" name="Freeform 4">
                <a:extLst>
                  <a:ext uri="{FF2B5EF4-FFF2-40B4-BE49-F238E27FC236}">
                    <a16:creationId xmlns:a16="http://schemas.microsoft.com/office/drawing/2014/main" id="{15ED59B2-84B4-D84A-BC95-BFB31FEB8C69}"/>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9" name="Freeform 5">
                <a:extLst>
                  <a:ext uri="{FF2B5EF4-FFF2-40B4-BE49-F238E27FC236}">
                    <a16:creationId xmlns:a16="http://schemas.microsoft.com/office/drawing/2014/main" id="{10D843BF-F94E-CC41-B2E7-0A46CD08910E}"/>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0" name="Freeform 6">
                <a:extLst>
                  <a:ext uri="{FF2B5EF4-FFF2-40B4-BE49-F238E27FC236}">
                    <a16:creationId xmlns:a16="http://schemas.microsoft.com/office/drawing/2014/main" id="{24E17491-2167-444F-93B9-C58625ADDDAB}"/>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 name="Freeform 7">
                <a:extLst>
                  <a:ext uri="{FF2B5EF4-FFF2-40B4-BE49-F238E27FC236}">
                    <a16:creationId xmlns:a16="http://schemas.microsoft.com/office/drawing/2014/main" id="{EC2DC289-C698-8649-BF03-4424DE112912}"/>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2" name="Freeform 8">
                <a:extLst>
                  <a:ext uri="{FF2B5EF4-FFF2-40B4-BE49-F238E27FC236}">
                    <a16:creationId xmlns:a16="http://schemas.microsoft.com/office/drawing/2014/main" id="{985B57D0-8ABE-774A-956D-30C2693AF639}"/>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6" name="Freeform 9">
              <a:extLst>
                <a:ext uri="{FF2B5EF4-FFF2-40B4-BE49-F238E27FC236}">
                  <a16:creationId xmlns:a16="http://schemas.microsoft.com/office/drawing/2014/main" id="{9C96A964-818F-4046-A35F-1E7864024EA3}"/>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7" name="Freeform 10">
              <a:extLst>
                <a:ext uri="{FF2B5EF4-FFF2-40B4-BE49-F238E27FC236}">
                  <a16:creationId xmlns:a16="http://schemas.microsoft.com/office/drawing/2014/main" id="{BD9AC962-A9E9-144B-9BCD-BCB72D44B708}"/>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a:extLst>
              <a:ext uri="{FF2B5EF4-FFF2-40B4-BE49-F238E27FC236}">
                <a16:creationId xmlns:a16="http://schemas.microsoft.com/office/drawing/2014/main" id="{C6D4E8BF-4660-A746-B3F6-5702B716A756}"/>
              </a:ext>
            </a:extLst>
          </p:cNvPr>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a:extLst>
              <a:ext uri="{FF2B5EF4-FFF2-40B4-BE49-F238E27FC236}">
                <a16:creationId xmlns:a16="http://schemas.microsoft.com/office/drawing/2014/main" id="{9EA1E0BB-81D9-6146-99A4-0800136F3376}"/>
              </a:ext>
            </a:extLst>
          </p:cNvPr>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a:extLst>
              <a:ext uri="{FF2B5EF4-FFF2-40B4-BE49-F238E27FC236}">
                <a16:creationId xmlns:a16="http://schemas.microsoft.com/office/drawing/2014/main" id="{122A3BA2-93AB-9644-B072-5D41843B4F4A}"/>
              </a:ext>
            </a:extLst>
          </p:cNvPr>
          <p:cNvSpPr>
            <a:spLocks noGrp="1" noChangeArrowheads="1"/>
          </p:cNvSpPr>
          <p:nvPr>
            <p:ph type="sldNum" sz="quarter" idx="12"/>
          </p:nvPr>
        </p:nvSpPr>
        <p:spPr>
          <a:xfrm>
            <a:off x="6553200" y="6254750"/>
            <a:ext cx="2133600" cy="476250"/>
          </a:xfrm>
        </p:spPr>
        <p:txBody>
          <a:bodyPr/>
          <a:lstStyle>
            <a:lvl1pPr>
              <a:defRPr/>
            </a:lvl1pPr>
          </a:lstStyle>
          <a:p>
            <a:fld id="{D94B0485-D9C5-CB45-BADD-6BAB96C16FB0}" type="slidenum">
              <a:rPr lang="en-US" altLang="en-US"/>
              <a:pPr/>
              <a:t>‹#›</a:t>
            </a:fld>
            <a:endParaRPr lang="en-US" altLang="en-US"/>
          </a:p>
        </p:txBody>
      </p:sp>
    </p:spTree>
    <p:extLst>
      <p:ext uri="{BB962C8B-B14F-4D97-AF65-F5344CB8AC3E}">
        <p14:creationId xmlns:p14="http://schemas.microsoft.com/office/powerpoint/2010/main" val="1159296548"/>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D04DD9AA-382B-6348-BB63-A6DFE00C9A92}"/>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4D535652-F5D1-C74F-9A66-7E62AFEE2153}"/>
              </a:ext>
            </a:extLst>
          </p:cNvPr>
          <p:cNvSpPr>
            <a:spLocks noGrp="1" noChangeArrowheads="1"/>
          </p:cNvSpPr>
          <p:nvPr>
            <p:ph type="sldNum" sz="quarter" idx="11"/>
          </p:nvPr>
        </p:nvSpPr>
        <p:spPr/>
        <p:txBody>
          <a:bodyPr/>
          <a:lstStyle>
            <a:lvl1pPr>
              <a:defRPr/>
            </a:lvl1pPr>
          </a:lstStyle>
          <a:p>
            <a:fld id="{E83682E7-4325-024D-8DFC-F9F6ACAE6B90}" type="slidenum">
              <a:rPr lang="en-US" altLang="en-US"/>
              <a:pPr/>
              <a:t>‹#›</a:t>
            </a:fld>
            <a:endParaRPr lang="en-US" altLang="en-US"/>
          </a:p>
        </p:txBody>
      </p:sp>
      <p:sp>
        <p:nvSpPr>
          <p:cNvPr id="6" name="Rectangle 14">
            <a:extLst>
              <a:ext uri="{FF2B5EF4-FFF2-40B4-BE49-F238E27FC236}">
                <a16:creationId xmlns:a16="http://schemas.microsoft.com/office/drawing/2014/main" id="{BD05AB9F-647D-3341-A24D-7C66B7E3F0B0}"/>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159087604"/>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a:extLst>
              <a:ext uri="{FF2B5EF4-FFF2-40B4-BE49-F238E27FC236}">
                <a16:creationId xmlns:a16="http://schemas.microsoft.com/office/drawing/2014/main" id="{C7256EA5-F65B-EE44-8AE8-D60C5BE37BCA}"/>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C5E1C2C9-C536-F64D-8854-4B453CFF6ABF}"/>
              </a:ext>
            </a:extLst>
          </p:cNvPr>
          <p:cNvSpPr>
            <a:spLocks noGrp="1" noChangeArrowheads="1"/>
          </p:cNvSpPr>
          <p:nvPr>
            <p:ph type="sldNum" sz="quarter" idx="11"/>
          </p:nvPr>
        </p:nvSpPr>
        <p:spPr/>
        <p:txBody>
          <a:bodyPr/>
          <a:lstStyle>
            <a:lvl1pPr>
              <a:defRPr/>
            </a:lvl1pPr>
          </a:lstStyle>
          <a:p>
            <a:fld id="{06027A7F-012A-BC47-954D-848CB2FC9D97}" type="slidenum">
              <a:rPr lang="en-US" altLang="en-US"/>
              <a:pPr/>
              <a:t>‹#›</a:t>
            </a:fld>
            <a:endParaRPr lang="en-US" altLang="en-US"/>
          </a:p>
        </p:txBody>
      </p:sp>
      <p:sp>
        <p:nvSpPr>
          <p:cNvPr id="6" name="Rectangle 14">
            <a:extLst>
              <a:ext uri="{FF2B5EF4-FFF2-40B4-BE49-F238E27FC236}">
                <a16:creationId xmlns:a16="http://schemas.microsoft.com/office/drawing/2014/main" id="{D97C1905-2566-EC48-B1BE-5F5D760EC002}"/>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574487857"/>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a:extLst>
              <a:ext uri="{FF2B5EF4-FFF2-40B4-BE49-F238E27FC236}">
                <a16:creationId xmlns:a16="http://schemas.microsoft.com/office/drawing/2014/main" id="{C91128AC-64BC-5840-AE20-171C33B59B60}"/>
              </a:ext>
            </a:extLst>
          </p:cNvPr>
          <p:cNvSpPr>
            <a:spLocks noGrp="1" noChangeArrowheads="1"/>
          </p:cNvSpPr>
          <p:nvPr>
            <p:ph type="dt" sz="half" idx="10"/>
          </p:nvPr>
        </p:nvSpPr>
        <p:spPr/>
        <p:txBody>
          <a:bodyPr/>
          <a:lstStyle>
            <a:lvl1pPr>
              <a:defRPr/>
            </a:lvl1pPr>
          </a:lstStyle>
          <a:p>
            <a:pPr>
              <a:defRPr/>
            </a:pPr>
            <a:endParaRPr lang="en-US"/>
          </a:p>
        </p:txBody>
      </p:sp>
      <p:sp>
        <p:nvSpPr>
          <p:cNvPr id="6" name="Rectangle 3">
            <a:extLst>
              <a:ext uri="{FF2B5EF4-FFF2-40B4-BE49-F238E27FC236}">
                <a16:creationId xmlns:a16="http://schemas.microsoft.com/office/drawing/2014/main" id="{1B9C8543-B635-014E-8CE9-A321754BB415}"/>
              </a:ext>
            </a:extLst>
          </p:cNvPr>
          <p:cNvSpPr>
            <a:spLocks noGrp="1" noChangeArrowheads="1"/>
          </p:cNvSpPr>
          <p:nvPr>
            <p:ph type="sldNum" sz="quarter" idx="11"/>
          </p:nvPr>
        </p:nvSpPr>
        <p:spPr/>
        <p:txBody>
          <a:bodyPr/>
          <a:lstStyle>
            <a:lvl1pPr>
              <a:defRPr/>
            </a:lvl1pPr>
          </a:lstStyle>
          <a:p>
            <a:fld id="{F00B6555-7227-694F-8B93-13F3D6A45318}" type="slidenum">
              <a:rPr lang="en-US" altLang="en-US"/>
              <a:pPr/>
              <a:t>‹#›</a:t>
            </a:fld>
            <a:endParaRPr lang="en-US" altLang="en-US"/>
          </a:p>
        </p:txBody>
      </p:sp>
      <p:sp>
        <p:nvSpPr>
          <p:cNvPr id="7" name="Rectangle 14">
            <a:extLst>
              <a:ext uri="{FF2B5EF4-FFF2-40B4-BE49-F238E27FC236}">
                <a16:creationId xmlns:a16="http://schemas.microsoft.com/office/drawing/2014/main" id="{6C850A07-CE86-6D43-9DBD-E3CB28C14C0F}"/>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149957562"/>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a:extLst>
              <a:ext uri="{FF2B5EF4-FFF2-40B4-BE49-F238E27FC236}">
                <a16:creationId xmlns:a16="http://schemas.microsoft.com/office/drawing/2014/main" id="{80AE054D-4E12-F544-948D-F55433E4BBC1}"/>
              </a:ext>
            </a:extLst>
          </p:cNvPr>
          <p:cNvSpPr>
            <a:spLocks noGrp="1" noChangeArrowheads="1"/>
          </p:cNvSpPr>
          <p:nvPr>
            <p:ph type="dt" sz="half" idx="10"/>
          </p:nvPr>
        </p:nvSpPr>
        <p:spPr/>
        <p:txBody>
          <a:bodyPr/>
          <a:lstStyle>
            <a:lvl1pPr>
              <a:defRPr/>
            </a:lvl1pPr>
          </a:lstStyle>
          <a:p>
            <a:pPr>
              <a:defRPr/>
            </a:pPr>
            <a:endParaRPr lang="en-US"/>
          </a:p>
        </p:txBody>
      </p:sp>
      <p:sp>
        <p:nvSpPr>
          <p:cNvPr id="8" name="Rectangle 3">
            <a:extLst>
              <a:ext uri="{FF2B5EF4-FFF2-40B4-BE49-F238E27FC236}">
                <a16:creationId xmlns:a16="http://schemas.microsoft.com/office/drawing/2014/main" id="{2D568A5F-3535-444E-B297-D2E705DC94EF}"/>
              </a:ext>
            </a:extLst>
          </p:cNvPr>
          <p:cNvSpPr>
            <a:spLocks noGrp="1" noChangeArrowheads="1"/>
          </p:cNvSpPr>
          <p:nvPr>
            <p:ph type="sldNum" sz="quarter" idx="11"/>
          </p:nvPr>
        </p:nvSpPr>
        <p:spPr/>
        <p:txBody>
          <a:bodyPr/>
          <a:lstStyle>
            <a:lvl1pPr>
              <a:defRPr/>
            </a:lvl1pPr>
          </a:lstStyle>
          <a:p>
            <a:fld id="{7F5502AB-1C8B-A24C-9079-B7620BF4172D}" type="slidenum">
              <a:rPr lang="en-US" altLang="en-US"/>
              <a:pPr/>
              <a:t>‹#›</a:t>
            </a:fld>
            <a:endParaRPr lang="en-US" altLang="en-US"/>
          </a:p>
        </p:txBody>
      </p:sp>
      <p:sp>
        <p:nvSpPr>
          <p:cNvPr id="9" name="Rectangle 14">
            <a:extLst>
              <a:ext uri="{FF2B5EF4-FFF2-40B4-BE49-F238E27FC236}">
                <a16:creationId xmlns:a16="http://schemas.microsoft.com/office/drawing/2014/main" id="{2FEF3074-B47E-8846-9C07-F3271B90D59A}"/>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270827343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9820717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823CED7-FEC1-FE47-96CF-0FB0AA1629D3}"/>
              </a:ext>
            </a:extLst>
          </p:cNvPr>
          <p:cNvSpPr>
            <a:spLocks noGrp="1" noChangeArrowheads="1"/>
          </p:cNvSpPr>
          <p:nvPr>
            <p:ph type="dt" sz="half" idx="10"/>
          </p:nvPr>
        </p:nvSpPr>
        <p:spPr/>
        <p:txBody>
          <a:bodyPr/>
          <a:lstStyle>
            <a:lvl1pPr>
              <a:defRPr/>
            </a:lvl1pPr>
          </a:lstStyle>
          <a:p>
            <a:pPr>
              <a:defRPr/>
            </a:pPr>
            <a:endParaRPr lang="en-US"/>
          </a:p>
        </p:txBody>
      </p:sp>
      <p:sp>
        <p:nvSpPr>
          <p:cNvPr id="4" name="Slide Number Placeholder 3">
            <a:extLst>
              <a:ext uri="{FF2B5EF4-FFF2-40B4-BE49-F238E27FC236}">
                <a16:creationId xmlns:a16="http://schemas.microsoft.com/office/drawing/2014/main" id="{6AA897C6-FF28-0C4F-9F07-CC2675C1171B}"/>
              </a:ext>
            </a:extLst>
          </p:cNvPr>
          <p:cNvSpPr>
            <a:spLocks noGrp="1" noChangeArrowheads="1"/>
          </p:cNvSpPr>
          <p:nvPr>
            <p:ph type="sldNum" sz="quarter" idx="11"/>
          </p:nvPr>
        </p:nvSpPr>
        <p:spPr/>
        <p:txBody>
          <a:bodyPr/>
          <a:lstStyle>
            <a:lvl1pPr>
              <a:defRPr/>
            </a:lvl1pPr>
          </a:lstStyle>
          <a:p>
            <a:fld id="{BC51A9C5-4AEB-234A-B6DD-0814A6965B7F}" type="slidenum">
              <a:rPr lang="en-US" altLang="en-US"/>
              <a:pPr/>
              <a:t>‹#›</a:t>
            </a:fld>
            <a:endParaRPr lang="en-US" altLang="en-US"/>
          </a:p>
        </p:txBody>
      </p:sp>
      <p:sp>
        <p:nvSpPr>
          <p:cNvPr id="5" name="Rectangle 14">
            <a:extLst>
              <a:ext uri="{FF2B5EF4-FFF2-40B4-BE49-F238E27FC236}">
                <a16:creationId xmlns:a16="http://schemas.microsoft.com/office/drawing/2014/main" id="{DFA92777-B35C-3E42-AD65-72FCE5E3E974}"/>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4213343563"/>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3439EDA9-FAEF-D948-81F0-A7B189795C63}"/>
              </a:ext>
            </a:extLst>
          </p:cNvPr>
          <p:cNvSpPr>
            <a:spLocks noGrp="1" noChangeArrowheads="1"/>
          </p:cNvSpPr>
          <p:nvPr>
            <p:ph type="dt" sz="half" idx="10"/>
          </p:nvPr>
        </p:nvSpPr>
        <p:spPr/>
        <p:txBody>
          <a:bodyPr/>
          <a:lstStyle>
            <a:lvl1pPr>
              <a:defRPr/>
            </a:lvl1pPr>
          </a:lstStyle>
          <a:p>
            <a:pPr>
              <a:defRPr/>
            </a:pPr>
            <a:endParaRPr lang="en-US"/>
          </a:p>
        </p:txBody>
      </p:sp>
      <p:sp>
        <p:nvSpPr>
          <p:cNvPr id="3" name="Rectangle 3">
            <a:extLst>
              <a:ext uri="{FF2B5EF4-FFF2-40B4-BE49-F238E27FC236}">
                <a16:creationId xmlns:a16="http://schemas.microsoft.com/office/drawing/2014/main" id="{A640D7FA-C71F-EF4C-932A-0123805F44EF}"/>
              </a:ext>
            </a:extLst>
          </p:cNvPr>
          <p:cNvSpPr>
            <a:spLocks noGrp="1" noChangeArrowheads="1"/>
          </p:cNvSpPr>
          <p:nvPr>
            <p:ph type="sldNum" sz="quarter" idx="11"/>
          </p:nvPr>
        </p:nvSpPr>
        <p:spPr/>
        <p:txBody>
          <a:bodyPr/>
          <a:lstStyle>
            <a:lvl1pPr>
              <a:defRPr/>
            </a:lvl1pPr>
          </a:lstStyle>
          <a:p>
            <a:fld id="{D831B4E4-524D-BE4F-B5E2-77E8E3A56AC6}" type="slidenum">
              <a:rPr lang="en-US" altLang="en-US"/>
              <a:pPr/>
              <a:t>‹#›</a:t>
            </a:fld>
            <a:endParaRPr lang="en-US" altLang="en-US"/>
          </a:p>
        </p:txBody>
      </p:sp>
      <p:sp>
        <p:nvSpPr>
          <p:cNvPr id="4" name="Rectangle 14">
            <a:extLst>
              <a:ext uri="{FF2B5EF4-FFF2-40B4-BE49-F238E27FC236}">
                <a16:creationId xmlns:a16="http://schemas.microsoft.com/office/drawing/2014/main" id="{98D04520-6E9E-C244-9A07-88F63C216BA8}"/>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386614323"/>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0B08B3A3-85C9-4F47-A7C6-6B5E04ECC623}"/>
              </a:ext>
            </a:extLst>
          </p:cNvPr>
          <p:cNvSpPr>
            <a:spLocks noGrp="1" noChangeArrowheads="1"/>
          </p:cNvSpPr>
          <p:nvPr>
            <p:ph type="dt" sz="half" idx="10"/>
          </p:nvPr>
        </p:nvSpPr>
        <p:spPr/>
        <p:txBody>
          <a:bodyPr/>
          <a:lstStyle>
            <a:lvl1pPr>
              <a:defRPr/>
            </a:lvl1pPr>
          </a:lstStyle>
          <a:p>
            <a:pPr>
              <a:defRPr/>
            </a:pPr>
            <a:endParaRPr lang="en-US"/>
          </a:p>
        </p:txBody>
      </p:sp>
      <p:sp>
        <p:nvSpPr>
          <p:cNvPr id="6" name="Rectangle 3">
            <a:extLst>
              <a:ext uri="{FF2B5EF4-FFF2-40B4-BE49-F238E27FC236}">
                <a16:creationId xmlns:a16="http://schemas.microsoft.com/office/drawing/2014/main" id="{8CD6E3B4-3CB8-D844-B37C-4E35749F208A}"/>
              </a:ext>
            </a:extLst>
          </p:cNvPr>
          <p:cNvSpPr>
            <a:spLocks noGrp="1" noChangeArrowheads="1"/>
          </p:cNvSpPr>
          <p:nvPr>
            <p:ph type="sldNum" sz="quarter" idx="11"/>
          </p:nvPr>
        </p:nvSpPr>
        <p:spPr/>
        <p:txBody>
          <a:bodyPr/>
          <a:lstStyle>
            <a:lvl1pPr>
              <a:defRPr/>
            </a:lvl1pPr>
          </a:lstStyle>
          <a:p>
            <a:fld id="{EC8312E6-8A82-6C42-BF93-BBC1D2C9FA85}" type="slidenum">
              <a:rPr lang="en-US" altLang="en-US"/>
              <a:pPr/>
              <a:t>‹#›</a:t>
            </a:fld>
            <a:endParaRPr lang="en-US" altLang="en-US"/>
          </a:p>
        </p:txBody>
      </p:sp>
      <p:sp>
        <p:nvSpPr>
          <p:cNvPr id="7" name="Rectangle 14">
            <a:extLst>
              <a:ext uri="{FF2B5EF4-FFF2-40B4-BE49-F238E27FC236}">
                <a16:creationId xmlns:a16="http://schemas.microsoft.com/office/drawing/2014/main" id="{5D4E9EAC-EFDB-0248-96FF-D1C43A251461}"/>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164697342"/>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885FFD2C-72EC-8949-9E4B-8F3D020F4946}"/>
              </a:ext>
            </a:extLst>
          </p:cNvPr>
          <p:cNvSpPr>
            <a:spLocks noGrp="1" noChangeArrowheads="1"/>
          </p:cNvSpPr>
          <p:nvPr>
            <p:ph type="dt" sz="half" idx="10"/>
          </p:nvPr>
        </p:nvSpPr>
        <p:spPr/>
        <p:txBody>
          <a:bodyPr/>
          <a:lstStyle>
            <a:lvl1pPr>
              <a:defRPr/>
            </a:lvl1pPr>
          </a:lstStyle>
          <a:p>
            <a:pPr>
              <a:defRPr/>
            </a:pPr>
            <a:endParaRPr lang="en-US"/>
          </a:p>
        </p:txBody>
      </p:sp>
      <p:sp>
        <p:nvSpPr>
          <p:cNvPr id="6" name="Rectangle 3">
            <a:extLst>
              <a:ext uri="{FF2B5EF4-FFF2-40B4-BE49-F238E27FC236}">
                <a16:creationId xmlns:a16="http://schemas.microsoft.com/office/drawing/2014/main" id="{FD15F042-3352-FB42-B8D4-94E6D3CB8D6D}"/>
              </a:ext>
            </a:extLst>
          </p:cNvPr>
          <p:cNvSpPr>
            <a:spLocks noGrp="1" noChangeArrowheads="1"/>
          </p:cNvSpPr>
          <p:nvPr>
            <p:ph type="sldNum" sz="quarter" idx="11"/>
          </p:nvPr>
        </p:nvSpPr>
        <p:spPr/>
        <p:txBody>
          <a:bodyPr/>
          <a:lstStyle>
            <a:lvl1pPr>
              <a:defRPr/>
            </a:lvl1pPr>
          </a:lstStyle>
          <a:p>
            <a:fld id="{EE45514A-7F6E-AB47-987B-9F77C127469A}" type="slidenum">
              <a:rPr lang="en-US" altLang="en-US"/>
              <a:pPr/>
              <a:t>‹#›</a:t>
            </a:fld>
            <a:endParaRPr lang="en-US" altLang="en-US"/>
          </a:p>
        </p:txBody>
      </p:sp>
      <p:sp>
        <p:nvSpPr>
          <p:cNvPr id="7" name="Rectangle 14">
            <a:extLst>
              <a:ext uri="{FF2B5EF4-FFF2-40B4-BE49-F238E27FC236}">
                <a16:creationId xmlns:a16="http://schemas.microsoft.com/office/drawing/2014/main" id="{2D7B2E83-9666-C841-A2BC-D6566C880784}"/>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863537432"/>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1D20AA80-236B-E44C-8ECB-D7CAD1DCD7ED}"/>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7BD5FF86-6C07-6244-910F-468031649865}"/>
              </a:ext>
            </a:extLst>
          </p:cNvPr>
          <p:cNvSpPr>
            <a:spLocks noGrp="1" noChangeArrowheads="1"/>
          </p:cNvSpPr>
          <p:nvPr>
            <p:ph type="sldNum" sz="quarter" idx="11"/>
          </p:nvPr>
        </p:nvSpPr>
        <p:spPr/>
        <p:txBody>
          <a:bodyPr/>
          <a:lstStyle>
            <a:lvl1pPr>
              <a:defRPr/>
            </a:lvl1pPr>
          </a:lstStyle>
          <a:p>
            <a:fld id="{CBEAC24B-2CCC-D342-8280-58CDAEAD8C62}" type="slidenum">
              <a:rPr lang="en-US" altLang="en-US"/>
              <a:pPr/>
              <a:t>‹#›</a:t>
            </a:fld>
            <a:endParaRPr lang="en-US" altLang="en-US"/>
          </a:p>
        </p:txBody>
      </p:sp>
      <p:sp>
        <p:nvSpPr>
          <p:cNvPr id="6" name="Rectangle 14">
            <a:extLst>
              <a:ext uri="{FF2B5EF4-FFF2-40B4-BE49-F238E27FC236}">
                <a16:creationId xmlns:a16="http://schemas.microsoft.com/office/drawing/2014/main" id="{C6455538-E3E7-594E-A78D-EDB2699D69DF}"/>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61696559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28FA0A9E-BF79-E24B-96F3-536EAFED450B}"/>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3">
            <a:extLst>
              <a:ext uri="{FF2B5EF4-FFF2-40B4-BE49-F238E27FC236}">
                <a16:creationId xmlns:a16="http://schemas.microsoft.com/office/drawing/2014/main" id="{A7BB0645-BB3C-1C49-AD41-22CCC95F0F06}"/>
              </a:ext>
            </a:extLst>
          </p:cNvPr>
          <p:cNvSpPr>
            <a:spLocks noGrp="1" noChangeArrowheads="1"/>
          </p:cNvSpPr>
          <p:nvPr>
            <p:ph type="sldNum" sz="quarter" idx="11"/>
          </p:nvPr>
        </p:nvSpPr>
        <p:spPr/>
        <p:txBody>
          <a:bodyPr/>
          <a:lstStyle>
            <a:lvl1pPr>
              <a:defRPr/>
            </a:lvl1pPr>
          </a:lstStyle>
          <a:p>
            <a:fld id="{1AB382F7-F80B-E046-8382-3AFD4A9D695A}" type="slidenum">
              <a:rPr lang="en-US" altLang="en-US"/>
              <a:pPr/>
              <a:t>‹#›</a:t>
            </a:fld>
            <a:endParaRPr lang="en-US" altLang="en-US"/>
          </a:p>
        </p:txBody>
      </p:sp>
      <p:sp>
        <p:nvSpPr>
          <p:cNvPr id="6" name="Rectangle 14">
            <a:extLst>
              <a:ext uri="{FF2B5EF4-FFF2-40B4-BE49-F238E27FC236}">
                <a16:creationId xmlns:a16="http://schemas.microsoft.com/office/drawing/2014/main" id="{DF9FA854-E42B-2A4B-B762-6CC08D3E0387}"/>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617638197"/>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a:extLst>
              <a:ext uri="{FF2B5EF4-FFF2-40B4-BE49-F238E27FC236}">
                <a16:creationId xmlns:a16="http://schemas.microsoft.com/office/drawing/2014/main" id="{2E8ED025-C836-4245-ACA8-9E5F7467C403}"/>
              </a:ext>
            </a:extLst>
          </p:cNvPr>
          <p:cNvSpPr>
            <a:spLocks noGrp="1" noChangeArrowheads="1"/>
          </p:cNvSpPr>
          <p:nvPr>
            <p:ph type="dt" sz="half" idx="10"/>
          </p:nvPr>
        </p:nvSpPr>
        <p:spPr/>
        <p:txBody>
          <a:bodyPr/>
          <a:lstStyle>
            <a:lvl1pPr>
              <a:defRPr/>
            </a:lvl1pPr>
          </a:lstStyle>
          <a:p>
            <a:pPr>
              <a:defRPr/>
            </a:pPr>
            <a:endParaRPr lang="en-US"/>
          </a:p>
        </p:txBody>
      </p:sp>
      <p:sp>
        <p:nvSpPr>
          <p:cNvPr id="7" name="Rectangle 3">
            <a:extLst>
              <a:ext uri="{FF2B5EF4-FFF2-40B4-BE49-F238E27FC236}">
                <a16:creationId xmlns:a16="http://schemas.microsoft.com/office/drawing/2014/main" id="{0AE63A7A-01B6-8741-8210-2D36FF58CCDE}"/>
              </a:ext>
            </a:extLst>
          </p:cNvPr>
          <p:cNvSpPr>
            <a:spLocks noGrp="1" noChangeArrowheads="1"/>
          </p:cNvSpPr>
          <p:nvPr>
            <p:ph type="sldNum" sz="quarter" idx="11"/>
          </p:nvPr>
        </p:nvSpPr>
        <p:spPr/>
        <p:txBody>
          <a:bodyPr/>
          <a:lstStyle>
            <a:lvl1pPr>
              <a:defRPr/>
            </a:lvl1pPr>
          </a:lstStyle>
          <a:p>
            <a:fld id="{9FD1E703-9923-2145-86AB-B71E87ED989A}" type="slidenum">
              <a:rPr lang="en-US" altLang="en-US"/>
              <a:pPr/>
              <a:t>‹#›</a:t>
            </a:fld>
            <a:endParaRPr lang="en-US" altLang="en-US"/>
          </a:p>
        </p:txBody>
      </p:sp>
      <p:sp>
        <p:nvSpPr>
          <p:cNvPr id="8" name="Rectangle 14">
            <a:extLst>
              <a:ext uri="{FF2B5EF4-FFF2-40B4-BE49-F238E27FC236}">
                <a16:creationId xmlns:a16="http://schemas.microsoft.com/office/drawing/2014/main" id="{198DAFBE-CBA1-9C4C-A044-AA85D67CF899}"/>
              </a:ext>
            </a:extLst>
          </p:cNvPr>
          <p:cNvSpPr>
            <a:spLocks noGrp="1" noChangeArrowheads="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208105174"/>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1204865"/>
      </p:ext>
    </p:extLst>
  </p:cSld>
  <p:clrMapOvr>
    <a:masterClrMapping/>
  </p:clrMapOvr>
  <p:transition spd="med">
    <p:randomBar dir="vert"/>
  </p:transition>
</p:sldLayout>
</file>

<file path=ppt/slideLayouts/slideLayout9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962100321"/>
      </p:ext>
    </p:extLst>
  </p:cSld>
  <p:clrMapOvr>
    <a:masterClrMapping/>
  </p:clrMapOvr>
  <p:transition spd="med">
    <p:randomBar dir="vert"/>
  </p:transition>
</p:sldLayout>
</file>

<file path=ppt/slideLayouts/slideLayout9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1544394573"/>
      </p:ext>
    </p:extLst>
  </p:cSld>
  <p:clrMapOvr>
    <a:masterClrMapping/>
  </p:clrMapOvr>
  <p:transition spd="med">
    <p:randomBar dir="vert"/>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1446645"/>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522186899"/>
      </p:ext>
    </p:extLst>
  </p:cSld>
  <p:clrMapOvr>
    <a:masterClrMapping/>
  </p:clrMapOvr>
  <p:transition spd="med">
    <p:randomBar dir="vert"/>
  </p:transition>
</p:sldLayout>
</file>

<file path=ppt/slideLayouts/slideLayout9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466428113"/>
      </p:ext>
    </p:extLst>
  </p:cSld>
  <p:clrMapOvr>
    <a:masterClrMapping/>
  </p:clrMapOvr>
  <p:transition spd="med">
    <p:randomBar dir="vert"/>
  </p:transition>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116313675"/>
      </p:ext>
    </p:extLst>
  </p:cSld>
  <p:clrMapOvr>
    <a:masterClrMapping/>
  </p:clrMapOvr>
  <p:transition spd="med">
    <p:randomBar dir="vert"/>
  </p:transition>
</p:sldLayout>
</file>

<file path=ppt/slideLayouts/slideLayout9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484566259"/>
      </p:ext>
    </p:extLst>
  </p:cSld>
  <p:clrMapOvr>
    <a:masterClrMapping/>
  </p:clrMapOvr>
  <p:transition spd="med">
    <p:randomBar dir="vert"/>
  </p:transition>
</p:sldLayout>
</file>

<file path=ppt/slideLayouts/slideLayout9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975669098"/>
      </p:ext>
    </p:extLst>
  </p:cSld>
  <p:clrMapOvr>
    <a:masterClrMapping/>
  </p:clrMapOvr>
  <p:transition spd="med">
    <p:randomBar dir="vert"/>
  </p:transition>
</p:sldLayout>
</file>

<file path=ppt/slideLayouts/slideLayout9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2575912090"/>
      </p:ext>
    </p:extLst>
  </p:cSld>
  <p:clrMapOvr>
    <a:masterClrMapping/>
  </p:clrMapOvr>
  <p:transition spd="med">
    <p:randomBar dir="vert"/>
  </p:transition>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094555920"/>
      </p:ext>
    </p:extLst>
  </p:cSld>
  <p:clrMapOvr>
    <a:masterClrMapping/>
  </p:clrMapOvr>
  <p:transition spd="med">
    <p:randomBar dir="vert"/>
  </p:transition>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117238596"/>
      </p:ext>
    </p:extLst>
  </p:cSld>
  <p:clrMapOvr>
    <a:masterClrMapping/>
  </p:clrMapOvr>
  <p:transition spd="med">
    <p:randomBar dir="vert"/>
  </p:transition>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4" y="3340101"/>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30" tIns="45715" rIns="91430" bIns="45715" anchor="ctr"/>
          <a:lstStyle/>
          <a:p>
            <a:pPr defTabSz="457153" eaLnBrk="1" hangingPunct="1">
              <a:spcBef>
                <a:spcPct val="0"/>
              </a:spcBef>
              <a:buFontTx/>
              <a:buNone/>
            </a:pPr>
            <a:endParaRPr lang="en-US" sz="1800" b="0">
              <a:solidFill>
                <a:srgbClr val="333333"/>
              </a:solidFill>
              <a:latin typeface="Times New Roman" charset="0"/>
              <a:ea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621649506"/>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126134703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1247601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2747293682"/>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244915437"/>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1751983382"/>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3157084399"/>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705882735"/>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3831606829"/>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764517183"/>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55801838"/>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335259749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2729609"/>
      </p:ext>
    </p:extLst>
  </p:cSld>
  <p:clrMapOvr>
    <a:masterClrMapping/>
  </p:clrMapOvr>
  <p:transition spd="med">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20627990"/>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6329168"/>
      </p:ext>
    </p:extLst>
  </p:cSld>
  <p:clrMapOvr>
    <a:masterClrMapping/>
  </p:clrMapOvr>
  <p:transition spd="med">
    <p:randomBar dir="vert"/>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2827120"/>
      </p:ext>
    </p:extLst>
  </p:cSld>
  <p:clrMapOvr>
    <a:masterClrMapping/>
  </p:clrMapOvr>
  <p:transition spd="med">
    <p:randomBar dir="vert"/>
  </p:transition>
</p:sldLayout>
</file>

<file path=ppt/slideLayouts/slideLayout9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6153354"/>
      </p:ext>
    </p:extLst>
  </p:cSld>
  <p:clrMapOvr>
    <a:masterClrMapping/>
  </p:clrMapOvr>
  <p:transition spd="med">
    <p:randomBar dir="vert"/>
  </p:transition>
</p:sldLayout>
</file>

<file path=ppt/slideLayouts/slideLayout9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4272644"/>
      </p:ext>
    </p:extLst>
  </p:cSld>
  <p:clrMapOvr>
    <a:masterClrMapping/>
  </p:clrMapOvr>
  <p:transition spd="med">
    <p:randomBar dir="vert"/>
  </p:transition>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141997"/>
      </p:ext>
    </p:extLst>
  </p:cSld>
  <p:clrMapOvr>
    <a:masterClrMapping/>
  </p:clrMapOvr>
  <p:transition spd="med">
    <p:randomBar dir="vert"/>
  </p:transition>
</p:sldLayout>
</file>

<file path=ppt/slideLayouts/slideLayout9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8007299"/>
      </p:ext>
    </p:extLst>
  </p:cSld>
  <p:clrMapOvr>
    <a:masterClrMapping/>
  </p:clrMapOvr>
  <p:transition spd="med">
    <p:randomBar dir="vert"/>
  </p:transition>
</p:sldLayout>
</file>

<file path=ppt/slideLayouts/slideLayout9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797927"/>
      </p:ext>
    </p:extLst>
  </p:cSld>
  <p:clrMapOvr>
    <a:masterClrMapping/>
  </p:clrMapOvr>
  <p:transition spd="med">
    <p:randomBar dir="vert"/>
  </p:transition>
</p:sldLayout>
</file>

<file path=ppt/slideLayouts/slideLayout9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640168"/>
      </p:ext>
    </p:extLst>
  </p:cSld>
  <p:clrMapOvr>
    <a:masterClrMapping/>
  </p:clrMapOvr>
  <p:transition spd="med">
    <p:randomBar dir="vert"/>
  </p:transition>
</p:sldLayout>
</file>

<file path=ppt/slideLayouts/slideLayout9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2974238"/>
      </p:ext>
    </p:extLst>
  </p:cSld>
  <p:clrMapOvr>
    <a:masterClrMapping/>
  </p:clrMapOvr>
  <p:transition spd="med">
    <p:randomBar dir="vert"/>
  </p:transition>
</p:sldLayout>
</file>

<file path=ppt/slideLayouts/slideLayout9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6358223"/>
      </p:ext>
    </p:extLst>
  </p:cSld>
  <p:clrMapOvr>
    <a:masterClrMapping/>
  </p:clrMapOvr>
  <p:transition spd="med">
    <p:randomBar dir="vert"/>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43085221"/>
      </p:ext>
    </p:extLst>
  </p:cSld>
  <p:clrMapOvr>
    <a:masterClrMapping/>
  </p:clrMapOvr>
  <p:transition spd="med">
    <p:fade/>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606803"/>
      </p:ext>
    </p:extLst>
  </p:cSld>
  <p:clrMapOvr>
    <a:masterClrMapping/>
  </p:clrMapOvr>
  <p:transition spd="med">
    <p:randomBar dir="vert"/>
  </p:transition>
</p:sldLayout>
</file>

<file path=ppt/slideLayouts/slideLayout9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1755725251"/>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2130442506"/>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2263135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2217068517"/>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1719681530"/>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289158241"/>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878322560"/>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3866050283"/>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195140239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864555"/>
      </p:ext>
    </p:extLst>
  </p:cSld>
  <p:clrMapOvr>
    <a:masterClrMapping/>
  </p:clrMapOvr>
  <p:transition spd="med">
    <p:fade/>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2106098456"/>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295313747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089562767"/>
      </p:ext>
    </p:extLst>
  </p:cSld>
  <p:clrMapOvr>
    <a:masterClrMapping/>
  </p:clrMapOvr>
  <p:transition spd="med">
    <p:fad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8594516"/>
      </p:ext>
    </p:extLst>
  </p:cSld>
  <p:clrMapOvr>
    <a:masterClrMapping/>
  </p:clrMapOvr>
  <p:transition spd="med">
    <p:fade/>
  </p:transition>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10.xml"/><Relationship Id="rId1" Type="http://schemas.openxmlformats.org/officeDocument/2006/relationships/slideLayout" Target="../slideLayouts/slideLayout12.xml"/></Relationships>
</file>

<file path=ppt/slideMasters/_rels/slideMaster100.xml.rels><?xml version="1.0" encoding="UTF-8" standalone="yes"?>
<Relationships xmlns="http://schemas.openxmlformats.org/package/2006/relationships"><Relationship Id="rId3" Type="http://schemas.openxmlformats.org/officeDocument/2006/relationships/slideLayout" Target="../slideLayouts/slideLayout865.xml"/><Relationship Id="rId2" Type="http://schemas.openxmlformats.org/officeDocument/2006/relationships/slideLayout" Target="../slideLayouts/slideLayout864.xml"/><Relationship Id="rId1" Type="http://schemas.openxmlformats.org/officeDocument/2006/relationships/slideLayout" Target="../slideLayouts/slideLayout863.xml"/><Relationship Id="rId4" Type="http://schemas.openxmlformats.org/officeDocument/2006/relationships/theme" Target="../theme/theme10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873.xml"/><Relationship Id="rId3" Type="http://schemas.openxmlformats.org/officeDocument/2006/relationships/slideLayout" Target="../slideLayouts/slideLayout868.xml"/><Relationship Id="rId7" Type="http://schemas.openxmlformats.org/officeDocument/2006/relationships/slideLayout" Target="../slideLayouts/slideLayout872.xml"/><Relationship Id="rId12" Type="http://schemas.openxmlformats.org/officeDocument/2006/relationships/theme" Target="../theme/theme101.xml"/><Relationship Id="rId2" Type="http://schemas.openxmlformats.org/officeDocument/2006/relationships/slideLayout" Target="../slideLayouts/slideLayout867.xml"/><Relationship Id="rId1" Type="http://schemas.openxmlformats.org/officeDocument/2006/relationships/slideLayout" Target="../slideLayouts/slideLayout866.xml"/><Relationship Id="rId6" Type="http://schemas.openxmlformats.org/officeDocument/2006/relationships/slideLayout" Target="../slideLayouts/slideLayout871.xml"/><Relationship Id="rId11" Type="http://schemas.openxmlformats.org/officeDocument/2006/relationships/slideLayout" Target="../slideLayouts/slideLayout876.xml"/><Relationship Id="rId5" Type="http://schemas.openxmlformats.org/officeDocument/2006/relationships/slideLayout" Target="../slideLayouts/slideLayout870.xml"/><Relationship Id="rId10" Type="http://schemas.openxmlformats.org/officeDocument/2006/relationships/slideLayout" Target="../slideLayouts/slideLayout875.xml"/><Relationship Id="rId4" Type="http://schemas.openxmlformats.org/officeDocument/2006/relationships/slideLayout" Target="../slideLayouts/slideLayout869.xml"/><Relationship Id="rId9" Type="http://schemas.openxmlformats.org/officeDocument/2006/relationships/slideLayout" Target="../slideLayouts/slideLayout874.xml"/></Relationships>
</file>

<file path=ppt/slideMasters/_rels/slideMaster102.xml.rels><?xml version="1.0" encoding="UTF-8" standalone="yes"?>
<Relationships xmlns="http://schemas.openxmlformats.org/package/2006/relationships"><Relationship Id="rId2" Type="http://schemas.openxmlformats.org/officeDocument/2006/relationships/theme" Target="../theme/theme102.xml"/><Relationship Id="rId1" Type="http://schemas.openxmlformats.org/officeDocument/2006/relationships/slideLayout" Target="../slideLayouts/slideLayout877.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885.xml"/><Relationship Id="rId13" Type="http://schemas.openxmlformats.org/officeDocument/2006/relationships/slideLayout" Target="../slideLayouts/slideLayout890.xml"/><Relationship Id="rId3" Type="http://schemas.openxmlformats.org/officeDocument/2006/relationships/slideLayout" Target="../slideLayouts/slideLayout880.xml"/><Relationship Id="rId7" Type="http://schemas.openxmlformats.org/officeDocument/2006/relationships/slideLayout" Target="../slideLayouts/slideLayout884.xml"/><Relationship Id="rId12" Type="http://schemas.openxmlformats.org/officeDocument/2006/relationships/slideLayout" Target="../slideLayouts/slideLayout889.xml"/><Relationship Id="rId2" Type="http://schemas.openxmlformats.org/officeDocument/2006/relationships/slideLayout" Target="../slideLayouts/slideLayout879.xml"/><Relationship Id="rId1" Type="http://schemas.openxmlformats.org/officeDocument/2006/relationships/slideLayout" Target="../slideLayouts/slideLayout878.xml"/><Relationship Id="rId6" Type="http://schemas.openxmlformats.org/officeDocument/2006/relationships/slideLayout" Target="../slideLayouts/slideLayout883.xml"/><Relationship Id="rId11" Type="http://schemas.openxmlformats.org/officeDocument/2006/relationships/slideLayout" Target="../slideLayouts/slideLayout888.xml"/><Relationship Id="rId5" Type="http://schemas.openxmlformats.org/officeDocument/2006/relationships/slideLayout" Target="../slideLayouts/slideLayout882.xml"/><Relationship Id="rId10" Type="http://schemas.openxmlformats.org/officeDocument/2006/relationships/slideLayout" Target="../slideLayouts/slideLayout887.xml"/><Relationship Id="rId4" Type="http://schemas.openxmlformats.org/officeDocument/2006/relationships/slideLayout" Target="../slideLayouts/slideLayout881.xml"/><Relationship Id="rId9" Type="http://schemas.openxmlformats.org/officeDocument/2006/relationships/slideLayout" Target="../slideLayouts/slideLayout886.xml"/><Relationship Id="rId14" Type="http://schemas.openxmlformats.org/officeDocument/2006/relationships/theme" Target="../theme/theme103.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898.xml"/><Relationship Id="rId13" Type="http://schemas.openxmlformats.org/officeDocument/2006/relationships/theme" Target="../theme/theme104.xml"/><Relationship Id="rId3" Type="http://schemas.openxmlformats.org/officeDocument/2006/relationships/slideLayout" Target="../slideLayouts/slideLayout893.xml"/><Relationship Id="rId7" Type="http://schemas.openxmlformats.org/officeDocument/2006/relationships/slideLayout" Target="../slideLayouts/slideLayout897.xml"/><Relationship Id="rId12" Type="http://schemas.openxmlformats.org/officeDocument/2006/relationships/slideLayout" Target="../slideLayouts/slideLayout902.xml"/><Relationship Id="rId2" Type="http://schemas.openxmlformats.org/officeDocument/2006/relationships/slideLayout" Target="../slideLayouts/slideLayout892.xml"/><Relationship Id="rId1" Type="http://schemas.openxmlformats.org/officeDocument/2006/relationships/slideLayout" Target="../slideLayouts/slideLayout891.xml"/><Relationship Id="rId6" Type="http://schemas.openxmlformats.org/officeDocument/2006/relationships/slideLayout" Target="../slideLayouts/slideLayout896.xml"/><Relationship Id="rId11" Type="http://schemas.openxmlformats.org/officeDocument/2006/relationships/slideLayout" Target="../slideLayouts/slideLayout901.xml"/><Relationship Id="rId5" Type="http://schemas.openxmlformats.org/officeDocument/2006/relationships/slideLayout" Target="../slideLayouts/slideLayout895.xml"/><Relationship Id="rId10" Type="http://schemas.openxmlformats.org/officeDocument/2006/relationships/slideLayout" Target="../slideLayouts/slideLayout900.xml"/><Relationship Id="rId4" Type="http://schemas.openxmlformats.org/officeDocument/2006/relationships/slideLayout" Target="../slideLayouts/slideLayout894.xml"/><Relationship Id="rId9" Type="http://schemas.openxmlformats.org/officeDocument/2006/relationships/slideLayout" Target="../slideLayouts/slideLayout899.xml"/></Relationships>
</file>

<file path=ppt/slideMasters/_rels/slideMaster105.xml.rels><?xml version="1.0" encoding="UTF-8" standalone="yes"?>
<Relationships xmlns="http://schemas.openxmlformats.org/package/2006/relationships"><Relationship Id="rId2" Type="http://schemas.openxmlformats.org/officeDocument/2006/relationships/theme" Target="../theme/theme105.xml"/><Relationship Id="rId1" Type="http://schemas.openxmlformats.org/officeDocument/2006/relationships/slideLayout" Target="../slideLayouts/slideLayout903.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911.xml"/><Relationship Id="rId3" Type="http://schemas.openxmlformats.org/officeDocument/2006/relationships/slideLayout" Target="../slideLayouts/slideLayout906.xml"/><Relationship Id="rId7" Type="http://schemas.openxmlformats.org/officeDocument/2006/relationships/slideLayout" Target="../slideLayouts/slideLayout910.xml"/><Relationship Id="rId12" Type="http://schemas.openxmlformats.org/officeDocument/2006/relationships/theme" Target="../theme/theme106.xml"/><Relationship Id="rId2" Type="http://schemas.openxmlformats.org/officeDocument/2006/relationships/slideLayout" Target="../slideLayouts/slideLayout905.xml"/><Relationship Id="rId1" Type="http://schemas.openxmlformats.org/officeDocument/2006/relationships/slideLayout" Target="../slideLayouts/slideLayout904.xml"/><Relationship Id="rId6" Type="http://schemas.openxmlformats.org/officeDocument/2006/relationships/slideLayout" Target="../slideLayouts/slideLayout909.xml"/><Relationship Id="rId11" Type="http://schemas.openxmlformats.org/officeDocument/2006/relationships/slideLayout" Target="../slideLayouts/slideLayout914.xml"/><Relationship Id="rId5" Type="http://schemas.openxmlformats.org/officeDocument/2006/relationships/slideLayout" Target="../slideLayouts/slideLayout908.xml"/><Relationship Id="rId10" Type="http://schemas.openxmlformats.org/officeDocument/2006/relationships/slideLayout" Target="../slideLayouts/slideLayout913.xml"/><Relationship Id="rId4" Type="http://schemas.openxmlformats.org/officeDocument/2006/relationships/slideLayout" Target="../slideLayouts/slideLayout907.xml"/><Relationship Id="rId9" Type="http://schemas.openxmlformats.org/officeDocument/2006/relationships/slideLayout" Target="../slideLayouts/slideLayout912.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922.xml"/><Relationship Id="rId13" Type="http://schemas.openxmlformats.org/officeDocument/2006/relationships/theme" Target="../theme/theme107.xml"/><Relationship Id="rId3" Type="http://schemas.openxmlformats.org/officeDocument/2006/relationships/slideLayout" Target="../slideLayouts/slideLayout917.xml"/><Relationship Id="rId7" Type="http://schemas.openxmlformats.org/officeDocument/2006/relationships/slideLayout" Target="../slideLayouts/slideLayout921.xml"/><Relationship Id="rId12" Type="http://schemas.openxmlformats.org/officeDocument/2006/relationships/slideLayout" Target="../slideLayouts/slideLayout926.xml"/><Relationship Id="rId2" Type="http://schemas.openxmlformats.org/officeDocument/2006/relationships/slideLayout" Target="../slideLayouts/slideLayout916.xml"/><Relationship Id="rId1" Type="http://schemas.openxmlformats.org/officeDocument/2006/relationships/slideLayout" Target="../slideLayouts/slideLayout915.xml"/><Relationship Id="rId6" Type="http://schemas.openxmlformats.org/officeDocument/2006/relationships/slideLayout" Target="../slideLayouts/slideLayout920.xml"/><Relationship Id="rId11" Type="http://schemas.openxmlformats.org/officeDocument/2006/relationships/slideLayout" Target="../slideLayouts/slideLayout925.xml"/><Relationship Id="rId5" Type="http://schemas.openxmlformats.org/officeDocument/2006/relationships/slideLayout" Target="../slideLayouts/slideLayout919.xml"/><Relationship Id="rId10" Type="http://schemas.openxmlformats.org/officeDocument/2006/relationships/slideLayout" Target="../slideLayouts/slideLayout924.xml"/><Relationship Id="rId4" Type="http://schemas.openxmlformats.org/officeDocument/2006/relationships/slideLayout" Target="../slideLayouts/slideLayout918.xml"/><Relationship Id="rId9" Type="http://schemas.openxmlformats.org/officeDocument/2006/relationships/slideLayout" Target="../slideLayouts/slideLayout923.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934.xml"/><Relationship Id="rId3" Type="http://schemas.openxmlformats.org/officeDocument/2006/relationships/slideLayout" Target="../slideLayouts/slideLayout929.xml"/><Relationship Id="rId7" Type="http://schemas.openxmlformats.org/officeDocument/2006/relationships/slideLayout" Target="../slideLayouts/slideLayout933.xml"/><Relationship Id="rId12" Type="http://schemas.openxmlformats.org/officeDocument/2006/relationships/theme" Target="../theme/theme108.xml"/><Relationship Id="rId2" Type="http://schemas.openxmlformats.org/officeDocument/2006/relationships/slideLayout" Target="../slideLayouts/slideLayout928.xml"/><Relationship Id="rId1" Type="http://schemas.openxmlformats.org/officeDocument/2006/relationships/slideLayout" Target="../slideLayouts/slideLayout927.xml"/><Relationship Id="rId6" Type="http://schemas.openxmlformats.org/officeDocument/2006/relationships/slideLayout" Target="../slideLayouts/slideLayout932.xml"/><Relationship Id="rId11" Type="http://schemas.openxmlformats.org/officeDocument/2006/relationships/slideLayout" Target="../slideLayouts/slideLayout937.xml"/><Relationship Id="rId5" Type="http://schemas.openxmlformats.org/officeDocument/2006/relationships/slideLayout" Target="../slideLayouts/slideLayout931.xml"/><Relationship Id="rId10" Type="http://schemas.openxmlformats.org/officeDocument/2006/relationships/slideLayout" Target="../slideLayouts/slideLayout936.xml"/><Relationship Id="rId4" Type="http://schemas.openxmlformats.org/officeDocument/2006/relationships/slideLayout" Target="../slideLayouts/slideLayout930.xml"/><Relationship Id="rId9" Type="http://schemas.openxmlformats.org/officeDocument/2006/relationships/slideLayout" Target="../slideLayouts/slideLayout935.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945.xml"/><Relationship Id="rId13" Type="http://schemas.openxmlformats.org/officeDocument/2006/relationships/image" Target="../media/image19.jpeg"/><Relationship Id="rId3" Type="http://schemas.openxmlformats.org/officeDocument/2006/relationships/slideLayout" Target="../slideLayouts/slideLayout940.xml"/><Relationship Id="rId7" Type="http://schemas.openxmlformats.org/officeDocument/2006/relationships/slideLayout" Target="../slideLayouts/slideLayout944.xml"/><Relationship Id="rId12" Type="http://schemas.openxmlformats.org/officeDocument/2006/relationships/theme" Target="../theme/theme109.xml"/><Relationship Id="rId2" Type="http://schemas.openxmlformats.org/officeDocument/2006/relationships/slideLayout" Target="../slideLayouts/slideLayout939.xml"/><Relationship Id="rId1" Type="http://schemas.openxmlformats.org/officeDocument/2006/relationships/slideLayout" Target="../slideLayouts/slideLayout938.xml"/><Relationship Id="rId6" Type="http://schemas.openxmlformats.org/officeDocument/2006/relationships/slideLayout" Target="../slideLayouts/slideLayout943.xml"/><Relationship Id="rId11" Type="http://schemas.openxmlformats.org/officeDocument/2006/relationships/slideLayout" Target="../slideLayouts/slideLayout948.xml"/><Relationship Id="rId5" Type="http://schemas.openxmlformats.org/officeDocument/2006/relationships/slideLayout" Target="../slideLayouts/slideLayout942.xml"/><Relationship Id="rId10" Type="http://schemas.openxmlformats.org/officeDocument/2006/relationships/slideLayout" Target="../slideLayouts/slideLayout947.xml"/><Relationship Id="rId4" Type="http://schemas.openxmlformats.org/officeDocument/2006/relationships/slideLayout" Target="../slideLayouts/slideLayout941.xml"/><Relationship Id="rId9" Type="http://schemas.openxmlformats.org/officeDocument/2006/relationships/slideLayout" Target="../slideLayouts/slideLayout946.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4.xml"/><Relationship Id="rId1" Type="http://schemas.openxmlformats.org/officeDocument/2006/relationships/slideLayout" Target="../slideLayouts/slideLayout13.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956.xml"/><Relationship Id="rId13" Type="http://schemas.openxmlformats.org/officeDocument/2006/relationships/theme" Target="../theme/theme110.xml"/><Relationship Id="rId3" Type="http://schemas.openxmlformats.org/officeDocument/2006/relationships/slideLayout" Target="../slideLayouts/slideLayout951.xml"/><Relationship Id="rId7" Type="http://schemas.openxmlformats.org/officeDocument/2006/relationships/slideLayout" Target="../slideLayouts/slideLayout955.xml"/><Relationship Id="rId12" Type="http://schemas.openxmlformats.org/officeDocument/2006/relationships/slideLayout" Target="../slideLayouts/slideLayout960.xml"/><Relationship Id="rId2" Type="http://schemas.openxmlformats.org/officeDocument/2006/relationships/slideLayout" Target="../slideLayouts/slideLayout950.xml"/><Relationship Id="rId1" Type="http://schemas.openxmlformats.org/officeDocument/2006/relationships/slideLayout" Target="../slideLayouts/slideLayout949.xml"/><Relationship Id="rId6" Type="http://schemas.openxmlformats.org/officeDocument/2006/relationships/slideLayout" Target="../slideLayouts/slideLayout954.xml"/><Relationship Id="rId11" Type="http://schemas.openxmlformats.org/officeDocument/2006/relationships/slideLayout" Target="../slideLayouts/slideLayout959.xml"/><Relationship Id="rId5" Type="http://schemas.openxmlformats.org/officeDocument/2006/relationships/slideLayout" Target="../slideLayouts/slideLayout953.xml"/><Relationship Id="rId10" Type="http://schemas.openxmlformats.org/officeDocument/2006/relationships/slideLayout" Target="../slideLayouts/slideLayout958.xml"/><Relationship Id="rId4" Type="http://schemas.openxmlformats.org/officeDocument/2006/relationships/slideLayout" Target="../slideLayouts/slideLayout952.xml"/><Relationship Id="rId9" Type="http://schemas.openxmlformats.org/officeDocument/2006/relationships/slideLayout" Target="../slideLayouts/slideLayout957.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968.xml"/><Relationship Id="rId3" Type="http://schemas.openxmlformats.org/officeDocument/2006/relationships/slideLayout" Target="../slideLayouts/slideLayout963.xml"/><Relationship Id="rId7" Type="http://schemas.openxmlformats.org/officeDocument/2006/relationships/slideLayout" Target="../slideLayouts/slideLayout967.xml"/><Relationship Id="rId12" Type="http://schemas.openxmlformats.org/officeDocument/2006/relationships/theme" Target="../theme/theme111.xml"/><Relationship Id="rId2" Type="http://schemas.openxmlformats.org/officeDocument/2006/relationships/slideLayout" Target="../slideLayouts/slideLayout962.xml"/><Relationship Id="rId1" Type="http://schemas.openxmlformats.org/officeDocument/2006/relationships/slideLayout" Target="../slideLayouts/slideLayout961.xml"/><Relationship Id="rId6" Type="http://schemas.openxmlformats.org/officeDocument/2006/relationships/slideLayout" Target="../slideLayouts/slideLayout966.xml"/><Relationship Id="rId11" Type="http://schemas.openxmlformats.org/officeDocument/2006/relationships/slideLayout" Target="../slideLayouts/slideLayout971.xml"/><Relationship Id="rId5" Type="http://schemas.openxmlformats.org/officeDocument/2006/relationships/slideLayout" Target="../slideLayouts/slideLayout965.xml"/><Relationship Id="rId10" Type="http://schemas.openxmlformats.org/officeDocument/2006/relationships/slideLayout" Target="../slideLayouts/slideLayout970.xml"/><Relationship Id="rId4" Type="http://schemas.openxmlformats.org/officeDocument/2006/relationships/slideLayout" Target="../slideLayouts/slideLayout964.xml"/><Relationship Id="rId9" Type="http://schemas.openxmlformats.org/officeDocument/2006/relationships/slideLayout" Target="../slideLayouts/slideLayout969.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12.xml"/><Relationship Id="rId1" Type="http://schemas.openxmlformats.org/officeDocument/2006/relationships/slideLayout" Target="../slideLayouts/slideLayout15.xml"/></Relationships>
</file>

<file path=ppt/slideMasters/_rels/slideMaster1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theme" Target="../theme/theme13.xml"/><Relationship Id="rId1" Type="http://schemas.openxmlformats.org/officeDocument/2006/relationships/slideLayout" Target="../slideLayouts/slideLayout16.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18.xml"/><Relationship Id="rId1" Type="http://schemas.openxmlformats.org/officeDocument/2006/relationships/slideLayout" Target="../slideLayouts/slideLayout17.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9.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20.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21.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22.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23.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xml"/></Relationships>
</file>

<file path=ppt/slideMasters/_rels/slideMaster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theme" Target="../theme/theme20.xml"/><Relationship Id="rId1" Type="http://schemas.openxmlformats.org/officeDocument/2006/relationships/slideLayout" Target="../slideLayouts/slideLayout24.xml"/></Relationships>
</file>

<file path=ppt/slideMasters/_rels/slideMaster21.xml.rels><?xml version="1.0" encoding="UTF-8" standalone="yes"?>
<Relationships xmlns="http://schemas.openxmlformats.org/package/2006/relationships"><Relationship Id="rId3" Type="http://schemas.openxmlformats.org/officeDocument/2006/relationships/theme" Target="../theme/theme21.xml"/><Relationship Id="rId2" Type="http://schemas.openxmlformats.org/officeDocument/2006/relationships/slideLayout" Target="../slideLayouts/slideLayout26.xml"/><Relationship Id="rId1" Type="http://schemas.openxmlformats.org/officeDocument/2006/relationships/slideLayout" Target="../slideLayouts/slideLayout2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22.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23.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4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25.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68.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26.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28.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theme" Target="../theme/theme29.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4.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30.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31.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37.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theme" Target="../theme/theme32.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3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59.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theme" Target="../theme/theme34.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70.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theme" Target="../theme/theme35.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181.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36.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37.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203.xml"/><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38.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39.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theme" Target="../theme/theme4.xml"/><Relationship Id="rId1" Type="http://schemas.openxmlformats.org/officeDocument/2006/relationships/slideLayout" Target="../slideLayouts/slideLayout5.xml"/><Relationship Id="rId4" Type="http://schemas.openxmlformats.org/officeDocument/2006/relationships/image" Target="../media/image2.pn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40.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41.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247.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theme" Target="../theme/theme42.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258.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43.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theme" Target="../theme/theme44.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45.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291.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theme" Target="../theme/theme46.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302.xml"/><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theme" Target="../theme/theme47.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313.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48.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324.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49.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5.xml"/><Relationship Id="rId1" Type="http://schemas.openxmlformats.org/officeDocument/2006/relationships/slideLayout" Target="../slideLayouts/slideLayout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335.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theme" Target="../theme/theme50.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346.xml"/><Relationship Id="rId3" Type="http://schemas.openxmlformats.org/officeDocument/2006/relationships/slideLayout" Target="../slideLayouts/slideLayout341.xml"/><Relationship Id="rId7" Type="http://schemas.openxmlformats.org/officeDocument/2006/relationships/slideLayout" Target="../slideLayouts/slideLayout345.xml"/><Relationship Id="rId12" Type="http://schemas.openxmlformats.org/officeDocument/2006/relationships/theme" Target="../theme/theme51.xml"/><Relationship Id="rId2" Type="http://schemas.openxmlformats.org/officeDocument/2006/relationships/slideLayout" Target="../slideLayouts/slideLayout340.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11" Type="http://schemas.openxmlformats.org/officeDocument/2006/relationships/slideLayout" Target="../slideLayouts/slideLayout349.xml"/><Relationship Id="rId5" Type="http://schemas.openxmlformats.org/officeDocument/2006/relationships/slideLayout" Target="../slideLayouts/slideLayout343.xml"/><Relationship Id="rId10" Type="http://schemas.openxmlformats.org/officeDocument/2006/relationships/slideLayout" Target="../slideLayouts/slideLayout348.xml"/><Relationship Id="rId4" Type="http://schemas.openxmlformats.org/officeDocument/2006/relationships/slideLayout" Target="../slideLayouts/slideLayout342.xml"/><Relationship Id="rId9" Type="http://schemas.openxmlformats.org/officeDocument/2006/relationships/slideLayout" Target="../slideLayouts/slideLayout347.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357.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theme" Target="../theme/theme52.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theme" Target="../theme/theme53.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379.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12" Type="http://schemas.openxmlformats.org/officeDocument/2006/relationships/theme" Target="../theme/theme54.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slideLayout" Target="../slideLayouts/slideLayout382.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55.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01.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theme" Target="../theme/theme56.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12.xml"/><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57.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41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424.xml"/><Relationship Id="rId13" Type="http://schemas.openxmlformats.org/officeDocument/2006/relationships/image" Target="../media/image10.png"/><Relationship Id="rId3" Type="http://schemas.openxmlformats.org/officeDocument/2006/relationships/slideLayout" Target="../slideLayouts/slideLayout419.xml"/><Relationship Id="rId7" Type="http://schemas.openxmlformats.org/officeDocument/2006/relationships/slideLayout" Target="../slideLayouts/slideLayout423.xml"/><Relationship Id="rId12" Type="http://schemas.openxmlformats.org/officeDocument/2006/relationships/theme" Target="../theme/theme59.xml"/><Relationship Id="rId2" Type="http://schemas.openxmlformats.org/officeDocument/2006/relationships/slideLayout" Target="../slideLayouts/slideLayout418.xml"/><Relationship Id="rId16" Type="http://schemas.openxmlformats.org/officeDocument/2006/relationships/image" Target="../media/image13.png"/><Relationship Id="rId1" Type="http://schemas.openxmlformats.org/officeDocument/2006/relationships/slideLayout" Target="../slideLayouts/slideLayout417.xml"/><Relationship Id="rId6" Type="http://schemas.openxmlformats.org/officeDocument/2006/relationships/slideLayout" Target="../slideLayouts/slideLayout422.xml"/><Relationship Id="rId11" Type="http://schemas.openxmlformats.org/officeDocument/2006/relationships/slideLayout" Target="../slideLayouts/slideLayout427.xml"/><Relationship Id="rId5" Type="http://schemas.openxmlformats.org/officeDocument/2006/relationships/slideLayout" Target="../slideLayouts/slideLayout421.xml"/><Relationship Id="rId15" Type="http://schemas.openxmlformats.org/officeDocument/2006/relationships/image" Target="../media/image12.png"/><Relationship Id="rId10" Type="http://schemas.openxmlformats.org/officeDocument/2006/relationships/slideLayout" Target="../slideLayouts/slideLayout426.xml"/><Relationship Id="rId4" Type="http://schemas.openxmlformats.org/officeDocument/2006/relationships/slideLayout" Target="../slideLayouts/slideLayout420.xml"/><Relationship Id="rId9" Type="http://schemas.openxmlformats.org/officeDocument/2006/relationships/slideLayout" Target="../slideLayouts/slideLayout425.xml"/><Relationship Id="rId14" Type="http://schemas.openxmlformats.org/officeDocument/2006/relationships/image" Target="../media/image11.png"/></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435.xml"/><Relationship Id="rId3" Type="http://schemas.openxmlformats.org/officeDocument/2006/relationships/slideLayout" Target="../slideLayouts/slideLayout430.xml"/><Relationship Id="rId7" Type="http://schemas.openxmlformats.org/officeDocument/2006/relationships/slideLayout" Target="../slideLayouts/slideLayout434.xml"/><Relationship Id="rId12" Type="http://schemas.openxmlformats.org/officeDocument/2006/relationships/theme" Target="../theme/theme60.xml"/><Relationship Id="rId2" Type="http://schemas.openxmlformats.org/officeDocument/2006/relationships/slideLayout" Target="../slideLayouts/slideLayout429.xml"/><Relationship Id="rId1" Type="http://schemas.openxmlformats.org/officeDocument/2006/relationships/slideLayout" Target="../slideLayouts/slideLayout428.xml"/><Relationship Id="rId6" Type="http://schemas.openxmlformats.org/officeDocument/2006/relationships/slideLayout" Target="../slideLayouts/slideLayout433.xml"/><Relationship Id="rId11" Type="http://schemas.openxmlformats.org/officeDocument/2006/relationships/slideLayout" Target="../slideLayouts/slideLayout438.xml"/><Relationship Id="rId5" Type="http://schemas.openxmlformats.org/officeDocument/2006/relationships/slideLayout" Target="../slideLayouts/slideLayout432.xml"/><Relationship Id="rId10" Type="http://schemas.openxmlformats.org/officeDocument/2006/relationships/slideLayout" Target="../slideLayouts/slideLayout437.xml"/><Relationship Id="rId4" Type="http://schemas.openxmlformats.org/officeDocument/2006/relationships/slideLayout" Target="../slideLayouts/slideLayout431.xml"/><Relationship Id="rId9" Type="http://schemas.openxmlformats.org/officeDocument/2006/relationships/slideLayout" Target="../slideLayouts/slideLayout43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446.xml"/><Relationship Id="rId3" Type="http://schemas.openxmlformats.org/officeDocument/2006/relationships/slideLayout" Target="../slideLayouts/slideLayout441.xml"/><Relationship Id="rId7" Type="http://schemas.openxmlformats.org/officeDocument/2006/relationships/slideLayout" Target="../slideLayouts/slideLayout445.xml"/><Relationship Id="rId12" Type="http://schemas.openxmlformats.org/officeDocument/2006/relationships/theme" Target="../theme/theme61.xml"/><Relationship Id="rId2" Type="http://schemas.openxmlformats.org/officeDocument/2006/relationships/slideLayout" Target="../slideLayouts/slideLayout440.xml"/><Relationship Id="rId1" Type="http://schemas.openxmlformats.org/officeDocument/2006/relationships/slideLayout" Target="../slideLayouts/slideLayout439.xml"/><Relationship Id="rId6" Type="http://schemas.openxmlformats.org/officeDocument/2006/relationships/slideLayout" Target="../slideLayouts/slideLayout444.xml"/><Relationship Id="rId11" Type="http://schemas.openxmlformats.org/officeDocument/2006/relationships/slideLayout" Target="../slideLayouts/slideLayout449.xml"/><Relationship Id="rId5" Type="http://schemas.openxmlformats.org/officeDocument/2006/relationships/slideLayout" Target="../slideLayouts/slideLayout443.xml"/><Relationship Id="rId10" Type="http://schemas.openxmlformats.org/officeDocument/2006/relationships/slideLayout" Target="../slideLayouts/slideLayout448.xml"/><Relationship Id="rId4" Type="http://schemas.openxmlformats.org/officeDocument/2006/relationships/slideLayout" Target="../slideLayouts/slideLayout442.xml"/><Relationship Id="rId9" Type="http://schemas.openxmlformats.org/officeDocument/2006/relationships/slideLayout" Target="../slideLayouts/slideLayout44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457.xml"/><Relationship Id="rId3" Type="http://schemas.openxmlformats.org/officeDocument/2006/relationships/slideLayout" Target="../slideLayouts/slideLayout452.xml"/><Relationship Id="rId7" Type="http://schemas.openxmlformats.org/officeDocument/2006/relationships/slideLayout" Target="../slideLayouts/slideLayout456.xml"/><Relationship Id="rId12" Type="http://schemas.openxmlformats.org/officeDocument/2006/relationships/theme" Target="../theme/theme62.xml"/><Relationship Id="rId2" Type="http://schemas.openxmlformats.org/officeDocument/2006/relationships/slideLayout" Target="../slideLayouts/slideLayout451.xml"/><Relationship Id="rId1" Type="http://schemas.openxmlformats.org/officeDocument/2006/relationships/slideLayout" Target="../slideLayouts/slideLayout450.xml"/><Relationship Id="rId6" Type="http://schemas.openxmlformats.org/officeDocument/2006/relationships/slideLayout" Target="../slideLayouts/slideLayout455.xml"/><Relationship Id="rId11" Type="http://schemas.openxmlformats.org/officeDocument/2006/relationships/slideLayout" Target="../slideLayouts/slideLayout460.xml"/><Relationship Id="rId5" Type="http://schemas.openxmlformats.org/officeDocument/2006/relationships/slideLayout" Target="../slideLayouts/slideLayout454.xml"/><Relationship Id="rId10" Type="http://schemas.openxmlformats.org/officeDocument/2006/relationships/slideLayout" Target="../slideLayouts/slideLayout459.xml"/><Relationship Id="rId4" Type="http://schemas.openxmlformats.org/officeDocument/2006/relationships/slideLayout" Target="../slideLayouts/slideLayout453.xml"/><Relationship Id="rId9" Type="http://schemas.openxmlformats.org/officeDocument/2006/relationships/slideLayout" Target="../slideLayouts/slideLayout45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468.xml"/><Relationship Id="rId3" Type="http://schemas.openxmlformats.org/officeDocument/2006/relationships/slideLayout" Target="../slideLayouts/slideLayout463.xml"/><Relationship Id="rId7" Type="http://schemas.openxmlformats.org/officeDocument/2006/relationships/slideLayout" Target="../slideLayouts/slideLayout467.xml"/><Relationship Id="rId12" Type="http://schemas.openxmlformats.org/officeDocument/2006/relationships/theme" Target="../theme/theme63.xml"/><Relationship Id="rId2" Type="http://schemas.openxmlformats.org/officeDocument/2006/relationships/slideLayout" Target="../slideLayouts/slideLayout462.xml"/><Relationship Id="rId1" Type="http://schemas.openxmlformats.org/officeDocument/2006/relationships/slideLayout" Target="../slideLayouts/slideLayout461.xml"/><Relationship Id="rId6" Type="http://schemas.openxmlformats.org/officeDocument/2006/relationships/slideLayout" Target="../slideLayouts/slideLayout466.xml"/><Relationship Id="rId11" Type="http://schemas.openxmlformats.org/officeDocument/2006/relationships/slideLayout" Target="../slideLayouts/slideLayout471.xml"/><Relationship Id="rId5" Type="http://schemas.openxmlformats.org/officeDocument/2006/relationships/slideLayout" Target="../slideLayouts/slideLayout465.xml"/><Relationship Id="rId10" Type="http://schemas.openxmlformats.org/officeDocument/2006/relationships/slideLayout" Target="../slideLayouts/slideLayout470.xml"/><Relationship Id="rId4" Type="http://schemas.openxmlformats.org/officeDocument/2006/relationships/slideLayout" Target="../slideLayouts/slideLayout464.xml"/><Relationship Id="rId9" Type="http://schemas.openxmlformats.org/officeDocument/2006/relationships/slideLayout" Target="../slideLayouts/slideLayout469.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479.xml"/><Relationship Id="rId3" Type="http://schemas.openxmlformats.org/officeDocument/2006/relationships/slideLayout" Target="../slideLayouts/slideLayout474.xml"/><Relationship Id="rId7" Type="http://schemas.openxmlformats.org/officeDocument/2006/relationships/slideLayout" Target="../slideLayouts/slideLayout478.xml"/><Relationship Id="rId12" Type="http://schemas.openxmlformats.org/officeDocument/2006/relationships/theme" Target="../theme/theme64.xml"/><Relationship Id="rId2" Type="http://schemas.openxmlformats.org/officeDocument/2006/relationships/slideLayout" Target="../slideLayouts/slideLayout473.xml"/><Relationship Id="rId1" Type="http://schemas.openxmlformats.org/officeDocument/2006/relationships/slideLayout" Target="../slideLayouts/slideLayout472.xml"/><Relationship Id="rId6" Type="http://schemas.openxmlformats.org/officeDocument/2006/relationships/slideLayout" Target="../slideLayouts/slideLayout477.xml"/><Relationship Id="rId11" Type="http://schemas.openxmlformats.org/officeDocument/2006/relationships/slideLayout" Target="../slideLayouts/slideLayout482.xml"/><Relationship Id="rId5" Type="http://schemas.openxmlformats.org/officeDocument/2006/relationships/slideLayout" Target="../slideLayouts/slideLayout476.xml"/><Relationship Id="rId10" Type="http://schemas.openxmlformats.org/officeDocument/2006/relationships/slideLayout" Target="../slideLayouts/slideLayout481.xml"/><Relationship Id="rId4" Type="http://schemas.openxmlformats.org/officeDocument/2006/relationships/slideLayout" Target="../slideLayouts/slideLayout475.xml"/><Relationship Id="rId9" Type="http://schemas.openxmlformats.org/officeDocument/2006/relationships/slideLayout" Target="../slideLayouts/slideLayout480.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490.xml"/><Relationship Id="rId13" Type="http://schemas.openxmlformats.org/officeDocument/2006/relationships/slideLayout" Target="../slideLayouts/slideLayout495.xml"/><Relationship Id="rId3" Type="http://schemas.openxmlformats.org/officeDocument/2006/relationships/slideLayout" Target="../slideLayouts/slideLayout485.xml"/><Relationship Id="rId7" Type="http://schemas.openxmlformats.org/officeDocument/2006/relationships/slideLayout" Target="../slideLayouts/slideLayout489.xml"/><Relationship Id="rId12" Type="http://schemas.openxmlformats.org/officeDocument/2006/relationships/slideLayout" Target="../slideLayouts/slideLayout494.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5" Type="http://schemas.openxmlformats.org/officeDocument/2006/relationships/slideLayout" Target="../slideLayouts/slideLayout487.xml"/><Relationship Id="rId10" Type="http://schemas.openxmlformats.org/officeDocument/2006/relationships/slideLayout" Target="../slideLayouts/slideLayout492.xml"/><Relationship Id="rId4" Type="http://schemas.openxmlformats.org/officeDocument/2006/relationships/slideLayout" Target="../slideLayouts/slideLayout486.xml"/><Relationship Id="rId9" Type="http://schemas.openxmlformats.org/officeDocument/2006/relationships/slideLayout" Target="../slideLayouts/slideLayout491.xml"/><Relationship Id="rId14"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03.xml"/><Relationship Id="rId3" Type="http://schemas.openxmlformats.org/officeDocument/2006/relationships/slideLayout" Target="../slideLayouts/slideLayout498.xml"/><Relationship Id="rId7" Type="http://schemas.openxmlformats.org/officeDocument/2006/relationships/slideLayout" Target="../slideLayouts/slideLayout502.xml"/><Relationship Id="rId12" Type="http://schemas.openxmlformats.org/officeDocument/2006/relationships/theme" Target="../theme/theme66.xml"/><Relationship Id="rId2" Type="http://schemas.openxmlformats.org/officeDocument/2006/relationships/slideLayout" Target="../slideLayouts/slideLayout497.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5" Type="http://schemas.openxmlformats.org/officeDocument/2006/relationships/slideLayout" Target="../slideLayouts/slideLayout500.xml"/><Relationship Id="rId10" Type="http://schemas.openxmlformats.org/officeDocument/2006/relationships/slideLayout" Target="../slideLayouts/slideLayout505.xml"/><Relationship Id="rId4" Type="http://schemas.openxmlformats.org/officeDocument/2006/relationships/slideLayout" Target="../slideLayouts/slideLayout499.xml"/><Relationship Id="rId9" Type="http://schemas.openxmlformats.org/officeDocument/2006/relationships/slideLayout" Target="../slideLayouts/slideLayout50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14.xml"/><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67.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25.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68.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theme" Target="../theme/theme69.xml"/><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slideLayout" Target="../slideLayouts/slideLayout540.xml"/><Relationship Id="rId2" Type="http://schemas.openxmlformats.org/officeDocument/2006/relationships/slideLayout" Target="../slideLayouts/slideLayout530.xml"/><Relationship Id="rId16" Type="http://schemas.openxmlformats.org/officeDocument/2006/relationships/image" Target="../media/image16.png"/><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5" Type="http://schemas.openxmlformats.org/officeDocument/2006/relationships/image" Target="../media/image15.png"/><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image" Target="../media/image14.png"/></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8.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48.xml"/><Relationship Id="rId3" Type="http://schemas.openxmlformats.org/officeDocument/2006/relationships/slideLayout" Target="../slideLayouts/slideLayout543.xml"/><Relationship Id="rId7" Type="http://schemas.openxmlformats.org/officeDocument/2006/relationships/slideLayout" Target="../slideLayouts/slideLayout547.xml"/><Relationship Id="rId12" Type="http://schemas.openxmlformats.org/officeDocument/2006/relationships/theme" Target="../theme/theme70.xml"/><Relationship Id="rId2" Type="http://schemas.openxmlformats.org/officeDocument/2006/relationships/slideLayout" Target="../slideLayouts/slideLayout542.xml"/><Relationship Id="rId1" Type="http://schemas.openxmlformats.org/officeDocument/2006/relationships/slideLayout" Target="../slideLayouts/slideLayout541.xml"/><Relationship Id="rId6" Type="http://schemas.openxmlformats.org/officeDocument/2006/relationships/slideLayout" Target="../slideLayouts/slideLayout546.xml"/><Relationship Id="rId11" Type="http://schemas.openxmlformats.org/officeDocument/2006/relationships/slideLayout" Target="../slideLayouts/slideLayout551.xml"/><Relationship Id="rId5" Type="http://schemas.openxmlformats.org/officeDocument/2006/relationships/slideLayout" Target="../slideLayouts/slideLayout545.xml"/><Relationship Id="rId10" Type="http://schemas.openxmlformats.org/officeDocument/2006/relationships/slideLayout" Target="../slideLayouts/slideLayout550.xml"/><Relationship Id="rId4" Type="http://schemas.openxmlformats.org/officeDocument/2006/relationships/slideLayout" Target="../slideLayouts/slideLayout544.xml"/><Relationship Id="rId9" Type="http://schemas.openxmlformats.org/officeDocument/2006/relationships/slideLayout" Target="../slideLayouts/slideLayout549.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image" Target="../media/image17.png"/><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theme" Target="../theme/theme71.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theme" Target="../theme/theme72.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slideLayout" Target="../slideLayouts/slideLayout57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582.xml"/><Relationship Id="rId3" Type="http://schemas.openxmlformats.org/officeDocument/2006/relationships/slideLayout" Target="../slideLayouts/slideLayout577.xml"/><Relationship Id="rId7" Type="http://schemas.openxmlformats.org/officeDocument/2006/relationships/slideLayout" Target="../slideLayouts/slideLayout581.xml"/><Relationship Id="rId12" Type="http://schemas.openxmlformats.org/officeDocument/2006/relationships/theme" Target="../theme/theme73.xml"/><Relationship Id="rId2" Type="http://schemas.openxmlformats.org/officeDocument/2006/relationships/slideLayout" Target="../slideLayouts/slideLayout576.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0" Type="http://schemas.openxmlformats.org/officeDocument/2006/relationships/slideLayout" Target="../slideLayouts/slideLayout584.xml"/><Relationship Id="rId4" Type="http://schemas.openxmlformats.org/officeDocument/2006/relationships/slideLayout" Target="../slideLayouts/slideLayout578.xml"/><Relationship Id="rId9" Type="http://schemas.openxmlformats.org/officeDocument/2006/relationships/slideLayout" Target="../slideLayouts/slideLayout58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593.xml"/><Relationship Id="rId3" Type="http://schemas.openxmlformats.org/officeDocument/2006/relationships/slideLayout" Target="../slideLayouts/slideLayout588.xml"/><Relationship Id="rId7" Type="http://schemas.openxmlformats.org/officeDocument/2006/relationships/slideLayout" Target="../slideLayouts/slideLayout592.xml"/><Relationship Id="rId12" Type="http://schemas.openxmlformats.org/officeDocument/2006/relationships/theme" Target="../theme/theme74.xml"/><Relationship Id="rId2" Type="http://schemas.openxmlformats.org/officeDocument/2006/relationships/slideLayout" Target="../slideLayouts/slideLayout587.xml"/><Relationship Id="rId1" Type="http://schemas.openxmlformats.org/officeDocument/2006/relationships/slideLayout" Target="../slideLayouts/slideLayout586.xml"/><Relationship Id="rId6" Type="http://schemas.openxmlformats.org/officeDocument/2006/relationships/slideLayout" Target="../slideLayouts/slideLayout591.xml"/><Relationship Id="rId11" Type="http://schemas.openxmlformats.org/officeDocument/2006/relationships/slideLayout" Target="../slideLayouts/slideLayout596.xml"/><Relationship Id="rId5" Type="http://schemas.openxmlformats.org/officeDocument/2006/relationships/slideLayout" Target="../slideLayouts/slideLayout590.xml"/><Relationship Id="rId10" Type="http://schemas.openxmlformats.org/officeDocument/2006/relationships/slideLayout" Target="../slideLayouts/slideLayout595.xml"/><Relationship Id="rId4" Type="http://schemas.openxmlformats.org/officeDocument/2006/relationships/slideLayout" Target="../slideLayouts/slideLayout589.xml"/><Relationship Id="rId9" Type="http://schemas.openxmlformats.org/officeDocument/2006/relationships/slideLayout" Target="../slideLayouts/slideLayout59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04.xml"/><Relationship Id="rId3" Type="http://schemas.openxmlformats.org/officeDocument/2006/relationships/slideLayout" Target="../slideLayouts/slideLayout599.xml"/><Relationship Id="rId7" Type="http://schemas.openxmlformats.org/officeDocument/2006/relationships/slideLayout" Target="../slideLayouts/slideLayout603.xml"/><Relationship Id="rId12" Type="http://schemas.openxmlformats.org/officeDocument/2006/relationships/theme" Target="../theme/theme75.xml"/><Relationship Id="rId2" Type="http://schemas.openxmlformats.org/officeDocument/2006/relationships/slideLayout" Target="../slideLayouts/slideLayout598.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5" Type="http://schemas.openxmlformats.org/officeDocument/2006/relationships/slideLayout" Target="../slideLayouts/slideLayout601.xml"/><Relationship Id="rId10" Type="http://schemas.openxmlformats.org/officeDocument/2006/relationships/slideLayout" Target="../slideLayouts/slideLayout606.xml"/><Relationship Id="rId4" Type="http://schemas.openxmlformats.org/officeDocument/2006/relationships/slideLayout" Target="../slideLayouts/slideLayout600.xml"/><Relationship Id="rId9" Type="http://schemas.openxmlformats.org/officeDocument/2006/relationships/slideLayout" Target="../slideLayouts/slideLayout605.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608.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16.xml"/><Relationship Id="rId13" Type="http://schemas.openxmlformats.org/officeDocument/2006/relationships/theme" Target="../theme/theme77.xml"/><Relationship Id="rId3" Type="http://schemas.openxmlformats.org/officeDocument/2006/relationships/slideLayout" Target="../slideLayouts/slideLayout611.xml"/><Relationship Id="rId7" Type="http://schemas.openxmlformats.org/officeDocument/2006/relationships/slideLayout" Target="../slideLayouts/slideLayout615.xml"/><Relationship Id="rId12" Type="http://schemas.openxmlformats.org/officeDocument/2006/relationships/slideLayout" Target="../slideLayouts/slideLayout620.xml"/><Relationship Id="rId2" Type="http://schemas.openxmlformats.org/officeDocument/2006/relationships/slideLayout" Target="../slideLayouts/slideLayout610.xml"/><Relationship Id="rId16" Type="http://schemas.openxmlformats.org/officeDocument/2006/relationships/image" Target="../media/image16.png"/><Relationship Id="rId1" Type="http://schemas.openxmlformats.org/officeDocument/2006/relationships/slideLayout" Target="../slideLayouts/slideLayout609.xml"/><Relationship Id="rId6" Type="http://schemas.openxmlformats.org/officeDocument/2006/relationships/slideLayout" Target="../slideLayouts/slideLayout614.xml"/><Relationship Id="rId11" Type="http://schemas.openxmlformats.org/officeDocument/2006/relationships/slideLayout" Target="../slideLayouts/slideLayout619.xml"/><Relationship Id="rId5" Type="http://schemas.openxmlformats.org/officeDocument/2006/relationships/slideLayout" Target="../slideLayouts/slideLayout613.xml"/><Relationship Id="rId15" Type="http://schemas.openxmlformats.org/officeDocument/2006/relationships/image" Target="../media/image15.png"/><Relationship Id="rId10" Type="http://schemas.openxmlformats.org/officeDocument/2006/relationships/slideLayout" Target="../slideLayouts/slideLayout618.xml"/><Relationship Id="rId4" Type="http://schemas.openxmlformats.org/officeDocument/2006/relationships/slideLayout" Target="../slideLayouts/slideLayout612.xml"/><Relationship Id="rId9" Type="http://schemas.openxmlformats.org/officeDocument/2006/relationships/slideLayout" Target="../slideLayouts/slideLayout617.xml"/><Relationship Id="rId14" Type="http://schemas.openxmlformats.org/officeDocument/2006/relationships/image" Target="../media/image14.pn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28.xml"/><Relationship Id="rId13" Type="http://schemas.openxmlformats.org/officeDocument/2006/relationships/theme" Target="../theme/theme78.xml"/><Relationship Id="rId3" Type="http://schemas.openxmlformats.org/officeDocument/2006/relationships/slideLayout" Target="../slideLayouts/slideLayout623.xml"/><Relationship Id="rId7" Type="http://schemas.openxmlformats.org/officeDocument/2006/relationships/slideLayout" Target="../slideLayouts/slideLayout627.xml"/><Relationship Id="rId12" Type="http://schemas.openxmlformats.org/officeDocument/2006/relationships/slideLayout" Target="../slideLayouts/slideLayout632.xml"/><Relationship Id="rId2" Type="http://schemas.openxmlformats.org/officeDocument/2006/relationships/slideLayout" Target="../slideLayouts/slideLayout622.xml"/><Relationship Id="rId1" Type="http://schemas.openxmlformats.org/officeDocument/2006/relationships/slideLayout" Target="../slideLayouts/slideLayout621.xml"/><Relationship Id="rId6" Type="http://schemas.openxmlformats.org/officeDocument/2006/relationships/slideLayout" Target="../slideLayouts/slideLayout626.xml"/><Relationship Id="rId11" Type="http://schemas.openxmlformats.org/officeDocument/2006/relationships/slideLayout" Target="../slideLayouts/slideLayout631.xml"/><Relationship Id="rId5" Type="http://schemas.openxmlformats.org/officeDocument/2006/relationships/slideLayout" Target="../slideLayouts/slideLayout625.xml"/><Relationship Id="rId10" Type="http://schemas.openxmlformats.org/officeDocument/2006/relationships/slideLayout" Target="../slideLayouts/slideLayout630.xml"/><Relationship Id="rId4" Type="http://schemas.openxmlformats.org/officeDocument/2006/relationships/slideLayout" Target="../slideLayouts/slideLayout624.xml"/><Relationship Id="rId9" Type="http://schemas.openxmlformats.org/officeDocument/2006/relationships/slideLayout" Target="../slideLayouts/slideLayout629.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40.xml"/><Relationship Id="rId13" Type="http://schemas.openxmlformats.org/officeDocument/2006/relationships/image" Target="../media/image17.png"/><Relationship Id="rId3" Type="http://schemas.openxmlformats.org/officeDocument/2006/relationships/slideLayout" Target="../slideLayouts/slideLayout635.xml"/><Relationship Id="rId7" Type="http://schemas.openxmlformats.org/officeDocument/2006/relationships/slideLayout" Target="../slideLayouts/slideLayout639.xml"/><Relationship Id="rId12" Type="http://schemas.openxmlformats.org/officeDocument/2006/relationships/theme" Target="../theme/theme79.xml"/><Relationship Id="rId2" Type="http://schemas.openxmlformats.org/officeDocument/2006/relationships/slideLayout" Target="../slideLayouts/slideLayout634.xml"/><Relationship Id="rId1" Type="http://schemas.openxmlformats.org/officeDocument/2006/relationships/slideLayout" Target="../slideLayouts/slideLayout633.xml"/><Relationship Id="rId6" Type="http://schemas.openxmlformats.org/officeDocument/2006/relationships/slideLayout" Target="../slideLayouts/slideLayout638.xml"/><Relationship Id="rId11" Type="http://schemas.openxmlformats.org/officeDocument/2006/relationships/slideLayout" Target="../slideLayouts/slideLayout643.xml"/><Relationship Id="rId5" Type="http://schemas.openxmlformats.org/officeDocument/2006/relationships/slideLayout" Target="../slideLayouts/slideLayout637.xml"/><Relationship Id="rId10" Type="http://schemas.openxmlformats.org/officeDocument/2006/relationships/slideLayout" Target="../slideLayouts/slideLayout642.xml"/><Relationship Id="rId4" Type="http://schemas.openxmlformats.org/officeDocument/2006/relationships/slideLayout" Target="../slideLayouts/slideLayout636.xml"/><Relationship Id="rId9" Type="http://schemas.openxmlformats.org/officeDocument/2006/relationships/slideLayout" Target="../slideLayouts/slideLayout641.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2" Type="http://schemas.openxmlformats.org/officeDocument/2006/relationships/slideLayout" Target="../slideLayouts/slideLayout10.xml"/><Relationship Id="rId1" Type="http://schemas.openxmlformats.org/officeDocument/2006/relationships/slideLayout" Target="../slideLayouts/slideLayout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651.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80.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662.xml"/><Relationship Id="rId13" Type="http://schemas.openxmlformats.org/officeDocument/2006/relationships/slideLayout" Target="../slideLayouts/slideLayout667.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slideLayout" Target="../slideLayouts/slideLayout666.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 Id="rId14" Type="http://schemas.openxmlformats.org/officeDocument/2006/relationships/theme" Target="../theme/theme81.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675.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82.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686.xml"/><Relationship Id="rId13" Type="http://schemas.openxmlformats.org/officeDocument/2006/relationships/slideLayout" Target="../slideLayouts/slideLayout691.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slideLayout" Target="../slideLayouts/slideLayout690.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 Id="rId14" Type="http://schemas.openxmlformats.org/officeDocument/2006/relationships/theme" Target="../theme/theme8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699.xml"/><Relationship Id="rId13" Type="http://schemas.openxmlformats.org/officeDocument/2006/relationships/slideLayout" Target="../slideLayouts/slideLayout704.xml"/><Relationship Id="rId3" Type="http://schemas.openxmlformats.org/officeDocument/2006/relationships/slideLayout" Target="../slideLayouts/slideLayout694.xml"/><Relationship Id="rId7" Type="http://schemas.openxmlformats.org/officeDocument/2006/relationships/slideLayout" Target="../slideLayouts/slideLayout698.xml"/><Relationship Id="rId12" Type="http://schemas.openxmlformats.org/officeDocument/2006/relationships/slideLayout" Target="../slideLayouts/slideLayout703.xml"/><Relationship Id="rId2" Type="http://schemas.openxmlformats.org/officeDocument/2006/relationships/slideLayout" Target="../slideLayouts/slideLayout693.xml"/><Relationship Id="rId1" Type="http://schemas.openxmlformats.org/officeDocument/2006/relationships/slideLayout" Target="../slideLayouts/slideLayout692.xml"/><Relationship Id="rId6" Type="http://schemas.openxmlformats.org/officeDocument/2006/relationships/slideLayout" Target="../slideLayouts/slideLayout697.xml"/><Relationship Id="rId11" Type="http://schemas.openxmlformats.org/officeDocument/2006/relationships/slideLayout" Target="../slideLayouts/slideLayout702.xml"/><Relationship Id="rId5" Type="http://schemas.openxmlformats.org/officeDocument/2006/relationships/slideLayout" Target="../slideLayouts/slideLayout696.xml"/><Relationship Id="rId15" Type="http://schemas.openxmlformats.org/officeDocument/2006/relationships/image" Target="../media/image18.jpeg"/><Relationship Id="rId10" Type="http://schemas.openxmlformats.org/officeDocument/2006/relationships/slideLayout" Target="../slideLayouts/slideLayout701.xml"/><Relationship Id="rId4" Type="http://schemas.openxmlformats.org/officeDocument/2006/relationships/slideLayout" Target="../slideLayouts/slideLayout695.xml"/><Relationship Id="rId9" Type="http://schemas.openxmlformats.org/officeDocument/2006/relationships/slideLayout" Target="../slideLayouts/slideLayout700.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12.xml"/><Relationship Id="rId13" Type="http://schemas.openxmlformats.org/officeDocument/2006/relationships/slideLayout" Target="../slideLayouts/slideLayout717.xml"/><Relationship Id="rId3" Type="http://schemas.openxmlformats.org/officeDocument/2006/relationships/slideLayout" Target="../slideLayouts/slideLayout707.xml"/><Relationship Id="rId7" Type="http://schemas.openxmlformats.org/officeDocument/2006/relationships/slideLayout" Target="../slideLayouts/slideLayout711.xml"/><Relationship Id="rId12" Type="http://schemas.openxmlformats.org/officeDocument/2006/relationships/slideLayout" Target="../slideLayouts/slideLayout716.xml"/><Relationship Id="rId2" Type="http://schemas.openxmlformats.org/officeDocument/2006/relationships/slideLayout" Target="../slideLayouts/slideLayout706.xml"/><Relationship Id="rId1" Type="http://schemas.openxmlformats.org/officeDocument/2006/relationships/slideLayout" Target="../slideLayouts/slideLayout705.xml"/><Relationship Id="rId6" Type="http://schemas.openxmlformats.org/officeDocument/2006/relationships/slideLayout" Target="../slideLayouts/slideLayout710.xml"/><Relationship Id="rId11" Type="http://schemas.openxmlformats.org/officeDocument/2006/relationships/slideLayout" Target="../slideLayouts/slideLayout715.xml"/><Relationship Id="rId5" Type="http://schemas.openxmlformats.org/officeDocument/2006/relationships/slideLayout" Target="../slideLayouts/slideLayout709.xml"/><Relationship Id="rId10" Type="http://schemas.openxmlformats.org/officeDocument/2006/relationships/slideLayout" Target="../slideLayouts/slideLayout714.xml"/><Relationship Id="rId4" Type="http://schemas.openxmlformats.org/officeDocument/2006/relationships/slideLayout" Target="../slideLayouts/slideLayout708.xml"/><Relationship Id="rId9" Type="http://schemas.openxmlformats.org/officeDocument/2006/relationships/slideLayout" Target="../slideLayouts/slideLayout713.xml"/><Relationship Id="rId14" Type="http://schemas.openxmlformats.org/officeDocument/2006/relationships/theme" Target="../theme/theme85.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718.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slideLayout" Target="../slideLayouts/slideLayout731.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slideLayout" Target="../slideLayouts/slideLayout73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5" Type="http://schemas.openxmlformats.org/officeDocument/2006/relationships/image" Target="../media/image18.jpeg"/><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 Id="rId14" Type="http://schemas.openxmlformats.org/officeDocument/2006/relationships/theme" Target="../theme/theme87.xml"/></Relationships>
</file>

<file path=ppt/slideMasters/_rels/slideMaster88.xml.rels><?xml version="1.0" encoding="UTF-8" standalone="yes"?>
<Relationships xmlns="http://schemas.openxmlformats.org/package/2006/relationships"><Relationship Id="rId2" Type="http://schemas.openxmlformats.org/officeDocument/2006/relationships/theme" Target="../theme/theme88.xml"/><Relationship Id="rId1" Type="http://schemas.openxmlformats.org/officeDocument/2006/relationships/slideLayout" Target="../slideLayouts/slideLayout732.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740.xml"/><Relationship Id="rId3" Type="http://schemas.openxmlformats.org/officeDocument/2006/relationships/slideLayout" Target="../slideLayouts/slideLayout735.xml"/><Relationship Id="rId7" Type="http://schemas.openxmlformats.org/officeDocument/2006/relationships/slideLayout" Target="../slideLayouts/slideLayout739.xml"/><Relationship Id="rId12" Type="http://schemas.openxmlformats.org/officeDocument/2006/relationships/theme" Target="../theme/theme89.xml"/><Relationship Id="rId2" Type="http://schemas.openxmlformats.org/officeDocument/2006/relationships/slideLayout" Target="../slideLayouts/slideLayout734.xml"/><Relationship Id="rId1" Type="http://schemas.openxmlformats.org/officeDocument/2006/relationships/slideLayout" Target="../slideLayouts/slideLayout733.xml"/><Relationship Id="rId6" Type="http://schemas.openxmlformats.org/officeDocument/2006/relationships/slideLayout" Target="../slideLayouts/slideLayout738.xml"/><Relationship Id="rId11" Type="http://schemas.openxmlformats.org/officeDocument/2006/relationships/slideLayout" Target="../slideLayouts/slideLayout743.xml"/><Relationship Id="rId5" Type="http://schemas.openxmlformats.org/officeDocument/2006/relationships/slideLayout" Target="../slideLayouts/slideLayout737.xml"/><Relationship Id="rId10" Type="http://schemas.openxmlformats.org/officeDocument/2006/relationships/slideLayout" Target="../slideLayouts/slideLayout742.xml"/><Relationship Id="rId4" Type="http://schemas.openxmlformats.org/officeDocument/2006/relationships/slideLayout" Target="../slideLayouts/slideLayout736.xml"/><Relationship Id="rId9" Type="http://schemas.openxmlformats.org/officeDocument/2006/relationships/slideLayout" Target="../slideLayouts/slideLayout741.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11.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751.xml"/><Relationship Id="rId13" Type="http://schemas.openxmlformats.org/officeDocument/2006/relationships/slideLayout" Target="../slideLayouts/slideLayout756.xml"/><Relationship Id="rId3" Type="http://schemas.openxmlformats.org/officeDocument/2006/relationships/slideLayout" Target="../slideLayouts/slideLayout746.xml"/><Relationship Id="rId7" Type="http://schemas.openxmlformats.org/officeDocument/2006/relationships/slideLayout" Target="../slideLayouts/slideLayout750.xml"/><Relationship Id="rId12" Type="http://schemas.openxmlformats.org/officeDocument/2006/relationships/slideLayout" Target="../slideLayouts/slideLayout755.xml"/><Relationship Id="rId2" Type="http://schemas.openxmlformats.org/officeDocument/2006/relationships/slideLayout" Target="../slideLayouts/slideLayout745.xml"/><Relationship Id="rId1" Type="http://schemas.openxmlformats.org/officeDocument/2006/relationships/slideLayout" Target="../slideLayouts/slideLayout744.xml"/><Relationship Id="rId6" Type="http://schemas.openxmlformats.org/officeDocument/2006/relationships/slideLayout" Target="../slideLayouts/slideLayout749.xml"/><Relationship Id="rId11" Type="http://schemas.openxmlformats.org/officeDocument/2006/relationships/slideLayout" Target="../slideLayouts/slideLayout754.xml"/><Relationship Id="rId5" Type="http://schemas.openxmlformats.org/officeDocument/2006/relationships/slideLayout" Target="../slideLayouts/slideLayout748.xml"/><Relationship Id="rId10" Type="http://schemas.openxmlformats.org/officeDocument/2006/relationships/slideLayout" Target="../slideLayouts/slideLayout753.xml"/><Relationship Id="rId4" Type="http://schemas.openxmlformats.org/officeDocument/2006/relationships/slideLayout" Target="../slideLayouts/slideLayout747.xml"/><Relationship Id="rId9" Type="http://schemas.openxmlformats.org/officeDocument/2006/relationships/slideLayout" Target="../slideLayouts/slideLayout752.xml"/><Relationship Id="rId14" Type="http://schemas.openxmlformats.org/officeDocument/2006/relationships/theme" Target="../theme/theme9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764.xml"/><Relationship Id="rId13" Type="http://schemas.openxmlformats.org/officeDocument/2006/relationships/theme" Target="../theme/theme91.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slideLayout" Target="../slideLayouts/slideLayout768.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776.xml"/><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theme" Target="../theme/theme92.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787.xml"/><Relationship Id="rId3" Type="http://schemas.openxmlformats.org/officeDocument/2006/relationships/slideLayout" Target="../slideLayouts/slideLayout782.xml"/><Relationship Id="rId7" Type="http://schemas.openxmlformats.org/officeDocument/2006/relationships/slideLayout" Target="../slideLayouts/slideLayout786.xml"/><Relationship Id="rId12" Type="http://schemas.openxmlformats.org/officeDocument/2006/relationships/theme" Target="../theme/theme93.xml"/><Relationship Id="rId2" Type="http://schemas.openxmlformats.org/officeDocument/2006/relationships/slideLayout" Target="../slideLayouts/slideLayout781.xml"/><Relationship Id="rId1" Type="http://schemas.openxmlformats.org/officeDocument/2006/relationships/slideLayout" Target="../slideLayouts/slideLayout780.xml"/><Relationship Id="rId6" Type="http://schemas.openxmlformats.org/officeDocument/2006/relationships/slideLayout" Target="../slideLayouts/slideLayout785.xml"/><Relationship Id="rId11" Type="http://schemas.openxmlformats.org/officeDocument/2006/relationships/slideLayout" Target="../slideLayouts/slideLayout790.xml"/><Relationship Id="rId5" Type="http://schemas.openxmlformats.org/officeDocument/2006/relationships/slideLayout" Target="../slideLayouts/slideLayout784.xml"/><Relationship Id="rId10" Type="http://schemas.openxmlformats.org/officeDocument/2006/relationships/slideLayout" Target="../slideLayouts/slideLayout789.xml"/><Relationship Id="rId4" Type="http://schemas.openxmlformats.org/officeDocument/2006/relationships/slideLayout" Target="../slideLayouts/slideLayout783.xml"/><Relationship Id="rId9" Type="http://schemas.openxmlformats.org/officeDocument/2006/relationships/slideLayout" Target="../slideLayouts/slideLayout788.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798.xml"/><Relationship Id="rId13" Type="http://schemas.openxmlformats.org/officeDocument/2006/relationships/slideLayout" Target="../slideLayouts/slideLayout803.xml"/><Relationship Id="rId3" Type="http://schemas.openxmlformats.org/officeDocument/2006/relationships/slideLayout" Target="../slideLayouts/slideLayout793.xml"/><Relationship Id="rId7" Type="http://schemas.openxmlformats.org/officeDocument/2006/relationships/slideLayout" Target="../slideLayouts/slideLayout797.xml"/><Relationship Id="rId12" Type="http://schemas.openxmlformats.org/officeDocument/2006/relationships/slideLayout" Target="../slideLayouts/slideLayout802.xml"/><Relationship Id="rId2" Type="http://schemas.openxmlformats.org/officeDocument/2006/relationships/slideLayout" Target="../slideLayouts/slideLayout792.xml"/><Relationship Id="rId1" Type="http://schemas.openxmlformats.org/officeDocument/2006/relationships/slideLayout" Target="../slideLayouts/slideLayout791.xml"/><Relationship Id="rId6" Type="http://schemas.openxmlformats.org/officeDocument/2006/relationships/slideLayout" Target="../slideLayouts/slideLayout796.xml"/><Relationship Id="rId11" Type="http://schemas.openxmlformats.org/officeDocument/2006/relationships/slideLayout" Target="../slideLayouts/slideLayout801.xml"/><Relationship Id="rId5" Type="http://schemas.openxmlformats.org/officeDocument/2006/relationships/slideLayout" Target="../slideLayouts/slideLayout795.xml"/><Relationship Id="rId10" Type="http://schemas.openxmlformats.org/officeDocument/2006/relationships/slideLayout" Target="../slideLayouts/slideLayout800.xml"/><Relationship Id="rId4" Type="http://schemas.openxmlformats.org/officeDocument/2006/relationships/slideLayout" Target="../slideLayouts/slideLayout794.xml"/><Relationship Id="rId9" Type="http://schemas.openxmlformats.org/officeDocument/2006/relationships/slideLayout" Target="../slideLayouts/slideLayout799.xml"/><Relationship Id="rId14" Type="http://schemas.openxmlformats.org/officeDocument/2006/relationships/theme" Target="../theme/theme9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811.xml"/><Relationship Id="rId13" Type="http://schemas.openxmlformats.org/officeDocument/2006/relationships/theme" Target="../theme/theme95.xml"/><Relationship Id="rId3" Type="http://schemas.openxmlformats.org/officeDocument/2006/relationships/slideLayout" Target="../slideLayouts/slideLayout806.xml"/><Relationship Id="rId7" Type="http://schemas.openxmlformats.org/officeDocument/2006/relationships/slideLayout" Target="../slideLayouts/slideLayout810.xml"/><Relationship Id="rId12" Type="http://schemas.openxmlformats.org/officeDocument/2006/relationships/slideLayout" Target="../slideLayouts/slideLayout815.xml"/><Relationship Id="rId2" Type="http://schemas.openxmlformats.org/officeDocument/2006/relationships/slideLayout" Target="../slideLayouts/slideLayout805.xml"/><Relationship Id="rId1" Type="http://schemas.openxmlformats.org/officeDocument/2006/relationships/slideLayout" Target="../slideLayouts/slideLayout804.xml"/><Relationship Id="rId6" Type="http://schemas.openxmlformats.org/officeDocument/2006/relationships/slideLayout" Target="../slideLayouts/slideLayout809.xml"/><Relationship Id="rId11" Type="http://schemas.openxmlformats.org/officeDocument/2006/relationships/slideLayout" Target="../slideLayouts/slideLayout814.xml"/><Relationship Id="rId5" Type="http://schemas.openxmlformats.org/officeDocument/2006/relationships/slideLayout" Target="../slideLayouts/slideLayout808.xml"/><Relationship Id="rId10" Type="http://schemas.openxmlformats.org/officeDocument/2006/relationships/slideLayout" Target="../slideLayouts/slideLayout813.xml"/><Relationship Id="rId4" Type="http://schemas.openxmlformats.org/officeDocument/2006/relationships/slideLayout" Target="../slideLayouts/slideLayout807.xml"/><Relationship Id="rId9" Type="http://schemas.openxmlformats.org/officeDocument/2006/relationships/slideLayout" Target="../slideLayouts/slideLayout812.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823.xml"/><Relationship Id="rId13" Type="http://schemas.openxmlformats.org/officeDocument/2006/relationships/theme" Target="../theme/theme96.xml"/><Relationship Id="rId3" Type="http://schemas.openxmlformats.org/officeDocument/2006/relationships/slideLayout" Target="../slideLayouts/slideLayout818.xml"/><Relationship Id="rId7" Type="http://schemas.openxmlformats.org/officeDocument/2006/relationships/slideLayout" Target="../slideLayouts/slideLayout822.xml"/><Relationship Id="rId12" Type="http://schemas.openxmlformats.org/officeDocument/2006/relationships/slideLayout" Target="../slideLayouts/slideLayout827.xml"/><Relationship Id="rId2" Type="http://schemas.openxmlformats.org/officeDocument/2006/relationships/slideLayout" Target="../slideLayouts/slideLayout817.xml"/><Relationship Id="rId16" Type="http://schemas.openxmlformats.org/officeDocument/2006/relationships/image" Target="../media/image16.png"/><Relationship Id="rId1" Type="http://schemas.openxmlformats.org/officeDocument/2006/relationships/slideLayout" Target="../slideLayouts/slideLayout816.xml"/><Relationship Id="rId6" Type="http://schemas.openxmlformats.org/officeDocument/2006/relationships/slideLayout" Target="../slideLayouts/slideLayout821.xml"/><Relationship Id="rId11" Type="http://schemas.openxmlformats.org/officeDocument/2006/relationships/slideLayout" Target="../slideLayouts/slideLayout826.xml"/><Relationship Id="rId5" Type="http://schemas.openxmlformats.org/officeDocument/2006/relationships/slideLayout" Target="../slideLayouts/slideLayout820.xml"/><Relationship Id="rId15" Type="http://schemas.openxmlformats.org/officeDocument/2006/relationships/image" Target="../media/image15.png"/><Relationship Id="rId10" Type="http://schemas.openxmlformats.org/officeDocument/2006/relationships/slideLayout" Target="../slideLayouts/slideLayout825.xml"/><Relationship Id="rId4" Type="http://schemas.openxmlformats.org/officeDocument/2006/relationships/slideLayout" Target="../slideLayouts/slideLayout819.xml"/><Relationship Id="rId9" Type="http://schemas.openxmlformats.org/officeDocument/2006/relationships/slideLayout" Target="../slideLayouts/slideLayout824.xml"/><Relationship Id="rId14" Type="http://schemas.openxmlformats.org/officeDocument/2006/relationships/image" Target="../media/image14.png"/></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835.xml"/><Relationship Id="rId3" Type="http://schemas.openxmlformats.org/officeDocument/2006/relationships/slideLayout" Target="../slideLayouts/slideLayout830.xml"/><Relationship Id="rId7" Type="http://schemas.openxmlformats.org/officeDocument/2006/relationships/slideLayout" Target="../slideLayouts/slideLayout834.xml"/><Relationship Id="rId12" Type="http://schemas.openxmlformats.org/officeDocument/2006/relationships/theme" Target="../theme/theme97.xml"/><Relationship Id="rId2" Type="http://schemas.openxmlformats.org/officeDocument/2006/relationships/slideLayout" Target="../slideLayouts/slideLayout829.xml"/><Relationship Id="rId1" Type="http://schemas.openxmlformats.org/officeDocument/2006/relationships/slideLayout" Target="../slideLayouts/slideLayout828.xml"/><Relationship Id="rId6" Type="http://schemas.openxmlformats.org/officeDocument/2006/relationships/slideLayout" Target="../slideLayouts/slideLayout833.xml"/><Relationship Id="rId11" Type="http://schemas.openxmlformats.org/officeDocument/2006/relationships/slideLayout" Target="../slideLayouts/slideLayout838.xml"/><Relationship Id="rId5" Type="http://schemas.openxmlformats.org/officeDocument/2006/relationships/slideLayout" Target="../slideLayouts/slideLayout832.xml"/><Relationship Id="rId10" Type="http://schemas.openxmlformats.org/officeDocument/2006/relationships/slideLayout" Target="../slideLayouts/slideLayout837.xml"/><Relationship Id="rId4" Type="http://schemas.openxmlformats.org/officeDocument/2006/relationships/slideLayout" Target="../slideLayouts/slideLayout831.xml"/><Relationship Id="rId9" Type="http://schemas.openxmlformats.org/officeDocument/2006/relationships/slideLayout" Target="../slideLayouts/slideLayout836.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846.xml"/><Relationship Id="rId13" Type="http://schemas.openxmlformats.org/officeDocument/2006/relationships/theme" Target="../theme/theme98.xml"/><Relationship Id="rId3" Type="http://schemas.openxmlformats.org/officeDocument/2006/relationships/slideLayout" Target="../slideLayouts/slideLayout841.xml"/><Relationship Id="rId7" Type="http://schemas.openxmlformats.org/officeDocument/2006/relationships/slideLayout" Target="../slideLayouts/slideLayout845.xml"/><Relationship Id="rId12" Type="http://schemas.openxmlformats.org/officeDocument/2006/relationships/slideLayout" Target="../slideLayouts/slideLayout850.xml"/><Relationship Id="rId2" Type="http://schemas.openxmlformats.org/officeDocument/2006/relationships/slideLayout" Target="../slideLayouts/slideLayout840.xml"/><Relationship Id="rId1" Type="http://schemas.openxmlformats.org/officeDocument/2006/relationships/slideLayout" Target="../slideLayouts/slideLayout839.xml"/><Relationship Id="rId6" Type="http://schemas.openxmlformats.org/officeDocument/2006/relationships/slideLayout" Target="../slideLayouts/slideLayout844.xml"/><Relationship Id="rId11" Type="http://schemas.openxmlformats.org/officeDocument/2006/relationships/slideLayout" Target="../slideLayouts/slideLayout849.xml"/><Relationship Id="rId5" Type="http://schemas.openxmlformats.org/officeDocument/2006/relationships/slideLayout" Target="../slideLayouts/slideLayout843.xml"/><Relationship Id="rId10" Type="http://schemas.openxmlformats.org/officeDocument/2006/relationships/slideLayout" Target="../slideLayouts/slideLayout848.xml"/><Relationship Id="rId4" Type="http://schemas.openxmlformats.org/officeDocument/2006/relationships/slideLayout" Target="../slideLayouts/slideLayout842.xml"/><Relationship Id="rId9" Type="http://schemas.openxmlformats.org/officeDocument/2006/relationships/slideLayout" Target="../slideLayouts/slideLayout847.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858.xml"/><Relationship Id="rId13" Type="http://schemas.openxmlformats.org/officeDocument/2006/relationships/theme" Target="../theme/theme99.xml"/><Relationship Id="rId3" Type="http://schemas.openxmlformats.org/officeDocument/2006/relationships/slideLayout" Target="../slideLayouts/slideLayout853.xml"/><Relationship Id="rId7" Type="http://schemas.openxmlformats.org/officeDocument/2006/relationships/slideLayout" Target="../slideLayouts/slideLayout857.xml"/><Relationship Id="rId12" Type="http://schemas.openxmlformats.org/officeDocument/2006/relationships/slideLayout" Target="../slideLayouts/slideLayout862.xml"/><Relationship Id="rId2" Type="http://schemas.openxmlformats.org/officeDocument/2006/relationships/slideLayout" Target="../slideLayouts/slideLayout852.xml"/><Relationship Id="rId1" Type="http://schemas.openxmlformats.org/officeDocument/2006/relationships/slideLayout" Target="../slideLayouts/slideLayout851.xml"/><Relationship Id="rId6" Type="http://schemas.openxmlformats.org/officeDocument/2006/relationships/slideLayout" Target="../slideLayouts/slideLayout856.xml"/><Relationship Id="rId11" Type="http://schemas.openxmlformats.org/officeDocument/2006/relationships/slideLayout" Target="../slideLayouts/slideLayout861.xml"/><Relationship Id="rId5" Type="http://schemas.openxmlformats.org/officeDocument/2006/relationships/slideLayout" Target="../slideLayouts/slideLayout855.xml"/><Relationship Id="rId10" Type="http://schemas.openxmlformats.org/officeDocument/2006/relationships/slideLayout" Target="../slideLayouts/slideLayout860.xml"/><Relationship Id="rId4" Type="http://schemas.openxmlformats.org/officeDocument/2006/relationships/slideLayout" Target="../slideLayouts/slideLayout854.xml"/><Relationship Id="rId9" Type="http://schemas.openxmlformats.org/officeDocument/2006/relationships/slideLayout" Target="../slideLayouts/slideLayout85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grpSp>
        <p:nvGrpSpPr>
          <p:cNvPr id="1026" name="Group 1"/>
          <p:cNvGrpSpPr>
            <a:grpSpLocks/>
          </p:cNvGrpSpPr>
          <p:nvPr/>
        </p:nvGrpSpPr>
        <p:grpSpPr bwMode="auto">
          <a:xfrm>
            <a:off x="0" y="-1588"/>
            <a:ext cx="9142413" cy="6858001"/>
            <a:chOff x="0" y="-1"/>
            <a:chExt cx="5759" cy="4320"/>
          </a:xfrm>
        </p:grpSpPr>
        <p:sp>
          <p:nvSpPr>
            <p:cNvPr id="1032" name="Rectangle 2"/>
            <p:cNvSpPr>
              <a:spLocks noChangeArrowheads="1"/>
            </p:cNvSpPr>
            <p:nvPr/>
          </p:nvSpPr>
          <p:spPr bwMode="auto">
            <a:xfrm>
              <a:off x="0" y="864"/>
              <a:ext cx="5760" cy="3456"/>
            </a:xfrm>
            <a:prstGeom prst="rect">
              <a:avLst/>
            </a:prstGeom>
            <a:solidFill>
              <a:srgbClr val="FFFFCC"/>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33" name="Rectangle 3"/>
            <p:cNvSpPr>
              <a:spLocks noChangeArrowheads="1"/>
            </p:cNvSpPr>
            <p:nvPr/>
          </p:nvSpPr>
          <p:spPr bwMode="auto">
            <a:xfrm>
              <a:off x="0" y="4125"/>
              <a:ext cx="5760" cy="195"/>
            </a:xfrm>
            <a:prstGeom prst="rect">
              <a:avLst/>
            </a:prstGeom>
            <a:solidFill>
              <a:srgbClr val="C5805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34" name="Rectangle 4"/>
            <p:cNvSpPr>
              <a:spLocks noChangeArrowheads="1"/>
            </p:cNvSpPr>
            <p:nvPr/>
          </p:nvSpPr>
          <p:spPr bwMode="auto">
            <a:xfrm>
              <a:off x="0" y="-1"/>
              <a:ext cx="5760" cy="1015"/>
            </a:xfrm>
            <a:prstGeom prst="rect">
              <a:avLst/>
            </a:prstGeom>
            <a:solidFill>
              <a:srgbClr val="C5805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1035" name="Group 5"/>
            <p:cNvGrpSpPr>
              <a:grpSpLocks/>
            </p:cNvGrpSpPr>
            <p:nvPr/>
          </p:nvGrpSpPr>
          <p:grpSpPr bwMode="auto">
            <a:xfrm>
              <a:off x="0" y="1014"/>
              <a:ext cx="5759" cy="260"/>
              <a:chOff x="0" y="1014"/>
              <a:chExt cx="5759" cy="260"/>
            </a:xfrm>
          </p:grpSpPr>
          <p:sp>
            <p:nvSpPr>
              <p:cNvPr id="1036" name="Rectangle 6"/>
              <p:cNvSpPr>
                <a:spLocks noChangeArrowheads="1"/>
              </p:cNvSpPr>
              <p:nvPr/>
            </p:nvSpPr>
            <p:spPr bwMode="auto">
              <a:xfrm>
                <a:off x="0" y="1014"/>
                <a:ext cx="5760" cy="65"/>
              </a:xfrm>
              <a:prstGeom prst="rect">
                <a:avLst/>
              </a:prstGeom>
              <a:solidFill>
                <a:srgbClr val="8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37" name="Rectangle 7"/>
              <p:cNvSpPr>
                <a:spLocks noChangeArrowheads="1"/>
              </p:cNvSpPr>
              <p:nvPr/>
            </p:nvSpPr>
            <p:spPr bwMode="auto">
              <a:xfrm>
                <a:off x="0" y="1079"/>
                <a:ext cx="5760" cy="65"/>
              </a:xfrm>
              <a:prstGeom prst="rect">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38" name="Rectangle 8"/>
              <p:cNvSpPr>
                <a:spLocks noChangeArrowheads="1"/>
              </p:cNvSpPr>
              <p:nvPr/>
            </p:nvSpPr>
            <p:spPr bwMode="auto">
              <a:xfrm>
                <a:off x="0" y="1144"/>
                <a:ext cx="5760" cy="65"/>
              </a:xfrm>
              <a:prstGeom prst="rect">
                <a:avLst/>
              </a:prstGeom>
              <a:solidFill>
                <a:srgbClr val="99CC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39" name="Rectangle 9"/>
              <p:cNvSpPr>
                <a:spLocks noChangeArrowheads="1"/>
              </p:cNvSpPr>
              <p:nvPr/>
            </p:nvSpPr>
            <p:spPr bwMode="auto">
              <a:xfrm>
                <a:off x="0" y="1210"/>
                <a:ext cx="5760" cy="65"/>
              </a:xfrm>
              <a:prstGeom prst="rect">
                <a:avLst/>
              </a:prstGeom>
              <a:solidFill>
                <a:srgbClr val="CC99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1027" name="Rectangle 10"/>
          <p:cNvSpPr>
            <a:spLocks noGrp="1" noChangeArrowheads="1"/>
          </p:cNvSpPr>
          <p:nvPr>
            <p:ph type="title"/>
          </p:nvPr>
        </p:nvSpPr>
        <p:spPr bwMode="auto">
          <a:xfrm>
            <a:off x="685800" y="158750"/>
            <a:ext cx="7747000" cy="1433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1028" name="Rectangle 11"/>
          <p:cNvSpPr>
            <a:spLocks noGrp="1" noChangeArrowheads="1"/>
          </p:cNvSpPr>
          <p:nvPr>
            <p:ph type="body" idx="1"/>
          </p:nvPr>
        </p:nvSpPr>
        <p:spPr bwMode="auto">
          <a:xfrm>
            <a:off x="685800" y="2133600"/>
            <a:ext cx="7747000" cy="4233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2780" name="Rectangle 12"/>
          <p:cNvSpPr>
            <a:spLocks noGrp="1" noChangeArrowheads="1"/>
          </p:cNvSpPr>
          <p:nvPr>
            <p:ph type="dt"/>
          </p:nvPr>
        </p:nvSpPr>
        <p:spPr bwMode="auto">
          <a:xfrm>
            <a:off x="685800" y="6400800"/>
            <a:ext cx="18796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eaLnBrk="0" hangingPunct="0">
              <a:spcBef>
                <a:spcPts val="875"/>
              </a:spcBef>
              <a:buClr>
                <a:srgbClr val="000000"/>
              </a:buClr>
              <a:buSzPct val="100000"/>
              <a:buFont typeface="Times New Roman" charset="0"/>
              <a:buNone/>
              <a:defRPr sz="1400" smtClean="0">
                <a:solidFill>
                  <a:srgbClr val="FFFFFF"/>
                </a:solidFill>
                <a:latin typeface="Arial Black" charset="0"/>
                <a:cs typeface="Lucida Sans Unicode" charset="0"/>
              </a:defRPr>
            </a:lvl1pPr>
          </a:lstStyle>
          <a:p>
            <a:pPr>
              <a:defRPr/>
            </a:pPr>
            <a:endParaRPr lang="en-US"/>
          </a:p>
        </p:txBody>
      </p:sp>
      <p:sp>
        <p:nvSpPr>
          <p:cNvPr id="32781" name="Rectangle 13"/>
          <p:cNvSpPr>
            <a:spLocks noGrp="1" noChangeArrowheads="1"/>
          </p:cNvSpPr>
          <p:nvPr>
            <p:ph type="ftr"/>
          </p:nvPr>
        </p:nvSpPr>
        <p:spPr bwMode="auto">
          <a:xfrm>
            <a:off x="3124200" y="6400800"/>
            <a:ext cx="2870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eaLnBrk="0" hangingPunct="0">
              <a:spcBef>
                <a:spcPts val="875"/>
              </a:spcBef>
              <a:buClr>
                <a:srgbClr val="000000"/>
              </a:buClr>
              <a:buSzPct val="100000"/>
              <a:buFont typeface="Times New Roman" charset="0"/>
              <a:buNone/>
              <a:defRPr sz="1400" smtClean="0">
                <a:solidFill>
                  <a:srgbClr val="FFFFFF"/>
                </a:solidFill>
                <a:latin typeface="Arial Black" charset="0"/>
                <a:cs typeface="Lucida Sans Unicode" charset="0"/>
              </a:defRPr>
            </a:lvl1pPr>
          </a:lstStyle>
          <a:p>
            <a:pPr>
              <a:defRPr/>
            </a:pPr>
            <a:endParaRPr lang="en-US"/>
          </a:p>
        </p:txBody>
      </p:sp>
      <p:sp>
        <p:nvSpPr>
          <p:cNvPr id="32782" name="Rectangle 14"/>
          <p:cNvSpPr>
            <a:spLocks noGrp="1" noChangeArrowheads="1"/>
          </p:cNvSpPr>
          <p:nvPr>
            <p:ph type="sldNum"/>
          </p:nvPr>
        </p:nvSpPr>
        <p:spPr bwMode="auto">
          <a:xfrm>
            <a:off x="6553200" y="6400800"/>
            <a:ext cx="18796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eaLnBrk="0" hangingPunct="0">
              <a:spcBef>
                <a:spcPts val="875"/>
              </a:spcBef>
              <a:buClr>
                <a:srgbClr val="000000"/>
              </a:buClr>
              <a:buSzPct val="100000"/>
              <a:buFont typeface="Times New Roman" charset="0"/>
              <a:buNone/>
              <a:defRPr sz="1400" smtClean="0">
                <a:solidFill>
                  <a:srgbClr val="FFFFFF"/>
                </a:solidFill>
                <a:latin typeface="Arial Black" charset="0"/>
                <a:cs typeface="Lucida Sans Unicode" charset="0"/>
              </a:defRPr>
            </a:lvl1pPr>
          </a:lstStyle>
          <a:p>
            <a:pPr>
              <a:defRPr/>
            </a:pPr>
            <a:fld id="{BDA9DDD8-B81D-9343-963F-9D9654857D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24" r:id="rId1"/>
    <p:sldLayoutId id="2147484025" r:id="rId2"/>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FFFFFF"/>
          </a:solidFill>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409" name="Rectangle 1"/>
          <p:cNvSpPr>
            <a:spLocks noGrp="1" noChangeArrowheads="1"/>
          </p:cNvSpPr>
          <p:nvPr>
            <p:ph type="title"/>
          </p:nvPr>
        </p:nvSpPr>
        <p:spPr bwMode="auto">
          <a:xfrm>
            <a:off x="685800" y="1970088"/>
            <a:ext cx="7747000" cy="1433512"/>
          </a:xfrm>
          <a:prstGeom prst="rect">
            <a:avLst/>
          </a:prstGeom>
          <a:noFill/>
          <a:ln w="9525">
            <a:noFill/>
            <a:round/>
            <a:headEnd/>
            <a:tailEnd/>
          </a:ln>
          <a:effectLst/>
        </p:spPr>
        <p:txBody>
          <a:bodyPr vert="horz" wrap="square" lIns="90000" tIns="46800" rIns="90000" bIns="46800" numCol="1" anchor="b" anchorCtr="1" compatLnSpc="1">
            <a:prstTxWarp prst="textNoShape">
              <a:avLst/>
            </a:prstTxWarp>
          </a:bodyPr>
          <a:lstStyle/>
          <a:p>
            <a:pPr lvl="0"/>
            <a:r>
              <a:rPr lang="en-GB"/>
              <a:t>Click to edit Master title style</a:t>
            </a:r>
          </a:p>
        </p:txBody>
      </p:sp>
      <p:sp>
        <p:nvSpPr>
          <p:cNvPr id="22531" name="Freeform 2"/>
          <p:cNvSpPr>
            <a:spLocks noChangeArrowheads="1"/>
          </p:cNvSpPr>
          <p:nvPr/>
        </p:nvSpPr>
        <p:spPr bwMode="auto">
          <a:xfrm>
            <a:off x="285750" y="2803525"/>
            <a:ext cx="1588" cy="3035300"/>
          </a:xfrm>
          <a:custGeom>
            <a:avLst/>
            <a:gdLst>
              <a:gd name="T0" fmla="*/ 0 w 1588"/>
              <a:gd name="T1" fmla="*/ 0 h 1912"/>
              <a:gd name="T2" fmla="*/ 0 w 1588"/>
              <a:gd name="T3" fmla="*/ 9525 h 1912"/>
              <a:gd name="T4" fmla="*/ 0 w 1588"/>
              <a:gd name="T5" fmla="*/ 9525 h 1912"/>
              <a:gd name="T6" fmla="*/ 0 w 1588"/>
              <a:gd name="T7" fmla="*/ 95250 h 1912"/>
              <a:gd name="T8" fmla="*/ 0 w 1588"/>
              <a:gd name="T9" fmla="*/ 3035300 h 1912"/>
              <a:gd name="T10" fmla="*/ 0 w 1588"/>
              <a:gd name="T11" fmla="*/ 3035300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11" name="Rectangle 3"/>
          <p:cNvSpPr>
            <a:spLocks noGrp="1" noChangeArrowheads="1"/>
          </p:cNvSpPr>
          <p:nvPr>
            <p:ph type="ftr"/>
          </p:nvPr>
        </p:nvSpPr>
        <p:spPr bwMode="auto">
          <a:xfrm>
            <a:off x="3124200" y="6245225"/>
            <a:ext cx="2870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400">
                <a:solidFill>
                  <a:srgbClr val="000000"/>
                </a:solidFill>
                <a:effectLst>
                  <a:outerShdw blurRad="38100" dist="38100" dir="2700000" algn="tl">
                    <a:srgbClr val="DDDDDD"/>
                  </a:outerShdw>
                </a:effectLst>
                <a:latin typeface="Arial" charset="0"/>
                <a:ea typeface="Lucida Sans Unicode" pitchFamily="-112" charset="-128"/>
                <a:cs typeface="Lucida Sans Unicode" pitchFamily="-112" charset="-128"/>
              </a:defRPr>
            </a:lvl1pPr>
          </a:lstStyle>
          <a:p>
            <a:pPr>
              <a:defRPr/>
            </a:pPr>
            <a:endParaRPr lang="en-US"/>
          </a:p>
        </p:txBody>
      </p:sp>
      <p:sp>
        <p:nvSpPr>
          <p:cNvPr id="17412" name="Rectangle 4"/>
          <p:cNvSpPr>
            <a:spLocks noGrp="1" noChangeArrowheads="1"/>
          </p:cNvSpPr>
          <p:nvPr>
            <p:ph type="sldNum"/>
          </p:nvPr>
        </p:nvSpPr>
        <p:spPr bwMode="auto">
          <a:xfrm>
            <a:off x="6553200" y="6245225"/>
            <a:ext cx="2108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400" smtClean="0">
                <a:solidFill>
                  <a:srgbClr val="000000"/>
                </a:solidFill>
                <a:effectLst>
                  <a:outerShdw blurRad="38100" dist="38100" dir="2700000" algn="tl">
                    <a:srgbClr val="DDDDDD"/>
                  </a:outerShdw>
                </a:effectLst>
                <a:cs typeface="Lucida Sans Unicode" charset="0"/>
              </a:defRPr>
            </a:lvl1pPr>
          </a:lstStyle>
          <a:p>
            <a:pPr>
              <a:defRPr/>
            </a:pPr>
            <a:fld id="{E0E2E0A3-EC37-B944-8115-9EACFF3D4954}" type="slidenum">
              <a:rPr lang="en-US"/>
              <a:pPr>
                <a:defRPr/>
              </a:pPr>
              <a:t>‹#›</a:t>
            </a:fld>
            <a:endParaRPr lang="en-US"/>
          </a:p>
        </p:txBody>
      </p:sp>
      <p:sp>
        <p:nvSpPr>
          <p:cNvPr id="17413" name="Rectangle 5"/>
          <p:cNvSpPr>
            <a:spLocks noGrp="1" noChangeArrowheads="1"/>
          </p:cNvSpPr>
          <p:nvPr>
            <p:ph type="dt"/>
          </p:nvPr>
        </p:nvSpPr>
        <p:spPr bwMode="auto">
          <a:xfrm>
            <a:off x="457200" y="6245225"/>
            <a:ext cx="2108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400">
                <a:solidFill>
                  <a:srgbClr val="000000"/>
                </a:solidFill>
                <a:effectLst>
                  <a:outerShdw blurRad="38100" dist="38100" dir="2700000" algn="tl">
                    <a:srgbClr val="DDDDDD"/>
                  </a:outerShdw>
                </a:effectLst>
                <a:latin typeface="Arial" charset="0"/>
                <a:ea typeface="Lucida Sans Unicode" pitchFamily="-112" charset="-128"/>
                <a:cs typeface="Lucida Sans Unicode" pitchFamily="-112" charset="-128"/>
              </a:defRPr>
            </a:lvl1pPr>
          </a:lstStyle>
          <a:p>
            <a:pPr>
              <a:defRPr/>
            </a:pPr>
            <a:endParaRPr lang="en-US"/>
          </a:p>
        </p:txBody>
      </p:sp>
      <p:sp>
        <p:nvSpPr>
          <p:cNvPr id="17414" name="Rectangle 6"/>
          <p:cNvSpPr>
            <a:spLocks noGrp="1" noChangeArrowheads="1"/>
          </p:cNvSpPr>
          <p:nvPr>
            <p:ph type="body" idx="1"/>
          </p:nvPr>
        </p:nvSpPr>
        <p:spPr bwMode="auto">
          <a:xfrm>
            <a:off x="457200" y="1604963"/>
            <a:ext cx="8204200" cy="4500562"/>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36" r:id="rId1"/>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FFFFFF"/>
          </a:solidFill>
          <a:effectLst>
            <a:outerShdw blurRad="38100" dist="38100" dir="2700000" algn="tl">
              <a:srgbClr val="DDDDDD"/>
            </a:outerShdw>
          </a:effectLst>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FFFFFF"/>
          </a:solidFill>
          <a:effectLst>
            <a:outerShdw blurRad="38100" dist="38100" dir="2700000" algn="tl">
              <a:srgbClr val="DDDDDD"/>
            </a:outerShdw>
          </a:effectLst>
          <a:latin typeface="Tahoma" pitchFamily="-112" charset="-52"/>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a:solidFill>
            <a:srgbClr val="FFFFFF"/>
          </a:solidFill>
          <a:effectLst>
            <a:outerShdw blurRad="38100" dist="38100" dir="2700000" algn="tl">
              <a:srgbClr val="DDDDDD"/>
            </a:outerShdw>
          </a:effectLst>
          <a:latin typeface="Tahoma" pitchFamily="-112" charset="-52"/>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a:solidFill>
            <a:srgbClr val="FFFFFF"/>
          </a:solidFill>
          <a:effectLst>
            <a:outerShdw blurRad="38100" dist="38100" dir="2700000" algn="tl">
              <a:srgbClr val="DDDDDD"/>
            </a:outerShdw>
          </a:effectLst>
          <a:latin typeface="Tahoma" pitchFamily="-112" charset="-52"/>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a:solidFill>
            <a:srgbClr val="FFFFFF"/>
          </a:solidFill>
          <a:effectLst>
            <a:outerShdw blurRad="38100" dist="38100" dir="2700000" algn="tl">
              <a:srgbClr val="DDDDDD"/>
            </a:outerShdw>
          </a:effectLst>
          <a:latin typeface="Tahoma" pitchFamily="-112" charset="-52"/>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a:solidFill>
            <a:srgbClr val="FFFFFF"/>
          </a:solidFill>
          <a:effectLst>
            <a:outerShdw blurRad="38100" dist="38100" dir="2700000" algn="tl">
              <a:srgbClr val="DDDDDD"/>
            </a:outerShdw>
          </a:effectLst>
          <a:latin typeface="Tahoma" pitchFamily="-112" charset="-52"/>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a:solidFill>
            <a:srgbClr val="FFFFFF"/>
          </a:solidFill>
          <a:effectLst>
            <a:outerShdw blurRad="38100" dist="38100" dir="2700000" algn="tl">
              <a:srgbClr val="DDDDDD"/>
            </a:outerShdw>
          </a:effectLst>
          <a:latin typeface="Tahoma" pitchFamily="-112" charset="-52"/>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a:solidFill>
            <a:srgbClr val="FFFFFF"/>
          </a:solidFill>
          <a:effectLst>
            <a:outerShdw blurRad="38100" dist="38100" dir="2700000" algn="tl">
              <a:srgbClr val="DDDDDD"/>
            </a:outerShdw>
          </a:effectLst>
          <a:latin typeface="Tahoma" pitchFamily="-112" charset="-52"/>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a:solidFill>
            <a:srgbClr val="FFFFFF"/>
          </a:solidFill>
          <a:effectLst>
            <a:outerShdw blurRad="38100" dist="38100" dir="2700000" algn="tl">
              <a:srgbClr val="DDDDDD"/>
            </a:outerShdw>
          </a:effectLst>
          <a:latin typeface="Tahoma" pitchFamily="-112" charset="-52"/>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DDDDDD"/>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DDDDDD"/>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DDDDDD"/>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DDDDDD"/>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DDDDDD"/>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2235794632"/>
      </p:ext>
    </p:extLst>
  </p:cSld>
  <p:clrMap bg1="lt1" tx1="dk1" bg2="lt2" tx2="dk2" accent1="accent1" accent2="accent2" accent3="accent3" accent4="accent4" accent5="accent5" accent6="accent6" hlink="hlink" folHlink="folHlink"/>
  <p:sldLayoutIdLst>
    <p:sldLayoutId id="2147485267" r:id="rId1"/>
    <p:sldLayoutId id="2147485268" r:id="rId2"/>
    <p:sldLayoutId id="2147485269"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2932224150"/>
      </p:ext>
    </p:extLst>
  </p:cSld>
  <p:clrMap bg1="lt1" tx1="dk1" bg2="lt2" tx2="dk2" accent1="accent1" accent2="accent2" accent3="accent3" accent4="accent4" accent5="accent5" accent6="accent6" hlink="hlink" folHlink="folHlink"/>
  <p:sldLayoutIdLst>
    <p:sldLayoutId id="2147485283" r:id="rId1"/>
    <p:sldLayoutId id="2147485284" r:id="rId2"/>
    <p:sldLayoutId id="2147485285" r:id="rId3"/>
    <p:sldLayoutId id="2147485286" r:id="rId4"/>
    <p:sldLayoutId id="2147485287" r:id="rId5"/>
    <p:sldLayoutId id="2147485288" r:id="rId6"/>
    <p:sldLayoutId id="2147485289" r:id="rId7"/>
    <p:sldLayoutId id="2147485290" r:id="rId8"/>
    <p:sldLayoutId id="2147485291" r:id="rId9"/>
    <p:sldLayoutId id="2147485292" r:id="rId10"/>
    <p:sldLayoutId id="214748529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50178" name="Group 1"/>
          <p:cNvGrpSpPr>
            <a:grpSpLocks/>
          </p:cNvGrpSpPr>
          <p:nvPr/>
        </p:nvGrpSpPr>
        <p:grpSpPr bwMode="auto">
          <a:xfrm>
            <a:off x="0" y="6350"/>
            <a:ext cx="9139238" cy="6850063"/>
            <a:chOff x="0" y="4"/>
            <a:chExt cx="5757" cy="4315"/>
          </a:xfrm>
        </p:grpSpPr>
        <p:sp>
          <p:nvSpPr>
            <p:cNvPr id="50184" name="Freeform 2"/>
            <p:cNvSpPr>
              <a:spLocks noChangeArrowheads="1"/>
            </p:cNvSpPr>
            <p:nvPr/>
          </p:nvSpPr>
          <p:spPr bwMode="auto">
            <a:xfrm>
              <a:off x="558" y="1161"/>
              <a:ext cx="5200" cy="3159"/>
            </a:xfrm>
            <a:custGeom>
              <a:avLst/>
              <a:gdLst>
                <a:gd name="T0" fmla="*/ 0 w 5184"/>
                <a:gd name="T1" fmla="*/ 3159 h 3159"/>
                <a:gd name="T2" fmla="*/ 5184 w 5184"/>
                <a:gd name="T3" fmla="*/ 3159 h 3159"/>
                <a:gd name="T4" fmla="*/ 5184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rgbClr val="000099"/>
                </a:gs>
                <a:gs pos="100000">
                  <a:srgbClr val="000066"/>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185" name="Freeform 3"/>
            <p:cNvSpPr>
              <a:spLocks noChangeArrowheads="1"/>
            </p:cNvSpPr>
            <p:nvPr/>
          </p:nvSpPr>
          <p:spPr bwMode="auto">
            <a:xfrm>
              <a:off x="0" y="1161"/>
              <a:ext cx="558" cy="3159"/>
            </a:xfrm>
            <a:custGeom>
              <a:avLst/>
              <a:gdLst>
                <a:gd name="T0" fmla="*/ 0 w 556"/>
                <a:gd name="T1" fmla="*/ 0 h 3159"/>
                <a:gd name="T2" fmla="*/ 0 w 556"/>
                <a:gd name="T3" fmla="*/ 3159 h 3159"/>
                <a:gd name="T4" fmla="*/ 556 w 556"/>
                <a:gd name="T5" fmla="*/ 3159 h 3159"/>
                <a:gd name="T6" fmla="*/ 556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rgbClr val="000066"/>
                </a:gs>
                <a:gs pos="100000">
                  <a:srgbClr val="0000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nvGrpSpPr>
            <p:cNvPr id="50186" name="Group 4"/>
            <p:cNvGrpSpPr>
              <a:grpSpLocks/>
            </p:cNvGrpSpPr>
            <p:nvPr/>
          </p:nvGrpSpPr>
          <p:grpSpPr bwMode="auto">
            <a:xfrm>
              <a:off x="0" y="4"/>
              <a:ext cx="5757" cy="4315"/>
              <a:chOff x="0" y="4"/>
              <a:chExt cx="5757" cy="4315"/>
            </a:xfrm>
          </p:grpSpPr>
          <p:sp>
            <p:nvSpPr>
              <p:cNvPr id="50187" name="Freeform 5"/>
              <p:cNvSpPr>
                <a:spLocks noChangeArrowheads="1"/>
              </p:cNvSpPr>
              <p:nvPr/>
            </p:nvSpPr>
            <p:spPr bwMode="auto">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rgbClr val="000066"/>
                  </a:gs>
                  <a:gs pos="100000">
                    <a:srgbClr val="0000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188" name="Freeform 6"/>
              <p:cNvSpPr>
                <a:spLocks noChangeArrowheads="1"/>
              </p:cNvSpPr>
              <p:nvPr/>
            </p:nvSpPr>
            <p:spPr bwMode="auto">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rgbClr val="000099"/>
                  </a:gs>
                  <a:gs pos="100000">
                    <a:srgbClr val="000066"/>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189" name="Freeform 7"/>
              <p:cNvSpPr>
                <a:spLocks noChangeArrowheads="1"/>
              </p:cNvSpPr>
              <p:nvPr/>
            </p:nvSpPr>
            <p:spPr bwMode="auto">
              <a:xfrm>
                <a:off x="1019" y="1154"/>
                <a:ext cx="4739" cy="12"/>
              </a:xfrm>
              <a:custGeom>
                <a:avLst/>
                <a:gdLst>
                  <a:gd name="T0" fmla="*/ 4724 w 4724"/>
                  <a:gd name="T1" fmla="*/ 0 h 12"/>
                  <a:gd name="T2" fmla="*/ 0 w 4724"/>
                  <a:gd name="T3" fmla="*/ 0 h 12"/>
                  <a:gd name="T4" fmla="*/ 0 w 4724"/>
                  <a:gd name="T5" fmla="*/ 12 h 12"/>
                  <a:gd name="T6" fmla="*/ 4724 w 4724"/>
                  <a:gd name="T7" fmla="*/ 12 h 12"/>
                  <a:gd name="T8" fmla="*/ 4724 w 4724"/>
                  <a:gd name="T9" fmla="*/ 0 h 12"/>
                  <a:gd name="T10" fmla="*/ 472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rgbClr val="000066"/>
                  </a:gs>
                  <a:gs pos="100000">
                    <a:srgbClr val="000099"/>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190" name="Freeform 8"/>
              <p:cNvSpPr>
                <a:spLocks noChangeArrowheads="1"/>
              </p:cNvSpPr>
              <p:nvPr/>
            </p:nvSpPr>
            <p:spPr bwMode="auto">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rgbClr val="0066FF"/>
                  </a:gs>
                  <a:gs pos="100000">
                    <a:srgbClr val="0000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191" name="Freeform 9"/>
              <p:cNvSpPr>
                <a:spLocks noChangeArrowheads="1"/>
              </p:cNvSpPr>
              <p:nvPr/>
            </p:nvSpPr>
            <p:spPr bwMode="auto">
              <a:xfrm>
                <a:off x="552" y="698"/>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rgbClr val="000099"/>
                  </a:gs>
                  <a:gs pos="100000">
                    <a:srgbClr val="0066FF"/>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192" name="Freeform 10"/>
              <p:cNvSpPr>
                <a:spLocks noChangeArrowheads="1"/>
              </p:cNvSpPr>
              <p:nvPr/>
            </p:nvSpPr>
            <p:spPr bwMode="auto">
              <a:xfrm>
                <a:off x="552" y="951"/>
                <a:ext cx="12" cy="420"/>
              </a:xfrm>
              <a:custGeom>
                <a:avLst/>
                <a:gdLst>
                  <a:gd name="T0" fmla="*/ 0 w 12"/>
                  <a:gd name="T1" fmla="*/ 0 h 420"/>
                  <a:gd name="T2" fmla="*/ 0 w 12"/>
                  <a:gd name="T3" fmla="*/ 420 h 420"/>
                  <a:gd name="T4" fmla="*/ 12 w 12"/>
                  <a:gd name="T5" fmla="*/ 420 h 420"/>
                  <a:gd name="T6" fmla="*/ 12 w 12"/>
                  <a:gd name="T7" fmla="*/ 0 h 420"/>
                  <a:gd name="T8" fmla="*/ 0 w 12"/>
                  <a:gd name="T9" fmla="*/ 0 h 420"/>
                  <a:gd name="T10" fmla="*/ 0 w 12"/>
                  <a:gd name="T11" fmla="*/ 0 h 4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420">
                    <a:moveTo>
                      <a:pt x="0" y="0"/>
                    </a:moveTo>
                    <a:lnTo>
                      <a:pt x="0" y="420"/>
                    </a:lnTo>
                    <a:lnTo>
                      <a:pt x="12" y="420"/>
                    </a:lnTo>
                    <a:lnTo>
                      <a:pt x="12" y="0"/>
                    </a:lnTo>
                    <a:lnTo>
                      <a:pt x="0" y="0"/>
                    </a:lnTo>
                    <a:close/>
                  </a:path>
                </a:pathLst>
              </a:custGeom>
              <a:gradFill rotWithShape="0">
                <a:gsLst>
                  <a:gs pos="0">
                    <a:srgbClr val="0066FF"/>
                  </a:gs>
                  <a:gs pos="50000">
                    <a:srgbClr val="FFFFCC"/>
                  </a:gs>
                  <a:gs pos="100000">
                    <a:srgbClr val="0066FF"/>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193" name="Freeform 11"/>
              <p:cNvSpPr>
                <a:spLocks noChangeArrowheads="1"/>
              </p:cNvSpPr>
              <p:nvPr/>
            </p:nvSpPr>
            <p:spPr bwMode="auto">
              <a:xfrm>
                <a:off x="0" y="1154"/>
                <a:ext cx="351" cy="12"/>
              </a:xfrm>
              <a:custGeom>
                <a:avLst/>
                <a:gdLst>
                  <a:gd name="T0" fmla="*/ 0 w 251"/>
                  <a:gd name="T1" fmla="*/ 0 h 12"/>
                  <a:gd name="T2" fmla="*/ 0 w 251"/>
                  <a:gd name="T3" fmla="*/ 12 h 12"/>
                  <a:gd name="T4" fmla="*/ 251 w 251"/>
                  <a:gd name="T5" fmla="*/ 12 h 12"/>
                  <a:gd name="T6" fmla="*/ 251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rgbClr val="0066FF"/>
                  </a:gs>
                  <a:gs pos="100000">
                    <a:srgbClr val="000099"/>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194" name="Freeform 12"/>
              <p:cNvSpPr>
                <a:spLocks noChangeArrowheads="1"/>
              </p:cNvSpPr>
              <p:nvPr/>
            </p:nvSpPr>
            <p:spPr bwMode="auto">
              <a:xfrm>
                <a:off x="767" y="1154"/>
                <a:ext cx="252" cy="12"/>
              </a:xfrm>
              <a:custGeom>
                <a:avLst/>
                <a:gdLst>
                  <a:gd name="T0" fmla="*/ 251 w 251"/>
                  <a:gd name="T1" fmla="*/ 0 h 12"/>
                  <a:gd name="T2" fmla="*/ 0 w 251"/>
                  <a:gd name="T3" fmla="*/ 0 h 12"/>
                  <a:gd name="T4" fmla="*/ 0 w 251"/>
                  <a:gd name="T5" fmla="*/ 12 h 12"/>
                  <a:gd name="T6" fmla="*/ 251 w 251"/>
                  <a:gd name="T7" fmla="*/ 12 h 12"/>
                  <a:gd name="T8" fmla="*/ 251 w 251"/>
                  <a:gd name="T9" fmla="*/ 0 h 12"/>
                  <a:gd name="T10" fmla="*/ 251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rgbClr val="000099"/>
                  </a:gs>
                  <a:gs pos="100000">
                    <a:srgbClr val="0066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50195" name="Freeform 13"/>
              <p:cNvSpPr>
                <a:spLocks noChangeArrowheads="1"/>
              </p:cNvSpPr>
              <p:nvPr/>
            </p:nvSpPr>
            <p:spPr bwMode="auto">
              <a:xfrm>
                <a:off x="348" y="1154"/>
                <a:ext cx="419" cy="12"/>
              </a:xfrm>
              <a:custGeom>
                <a:avLst/>
                <a:gdLst>
                  <a:gd name="T0" fmla="*/ 0 w 418"/>
                  <a:gd name="T1" fmla="*/ 0 h 12"/>
                  <a:gd name="T2" fmla="*/ 0 w 418"/>
                  <a:gd name="T3" fmla="*/ 12 h 12"/>
                  <a:gd name="T4" fmla="*/ 418 w 418"/>
                  <a:gd name="T5" fmla="*/ 12 h 12"/>
                  <a:gd name="T6" fmla="*/ 418 w 418"/>
                  <a:gd name="T7" fmla="*/ 0 h 12"/>
                  <a:gd name="T8" fmla="*/ 0 w 418"/>
                  <a:gd name="T9" fmla="*/ 0 h 12"/>
                  <a:gd name="T10" fmla="*/ 0 w 418"/>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8" h="12">
                    <a:moveTo>
                      <a:pt x="0" y="0"/>
                    </a:moveTo>
                    <a:lnTo>
                      <a:pt x="0" y="12"/>
                    </a:lnTo>
                    <a:lnTo>
                      <a:pt x="418" y="12"/>
                    </a:lnTo>
                    <a:lnTo>
                      <a:pt x="418" y="0"/>
                    </a:lnTo>
                    <a:lnTo>
                      <a:pt x="0" y="0"/>
                    </a:lnTo>
                    <a:close/>
                  </a:path>
                </a:pathLst>
              </a:custGeom>
              <a:gradFill rotWithShape="0">
                <a:gsLst>
                  <a:gs pos="0">
                    <a:srgbClr val="FFFFCC"/>
                  </a:gs>
                  <a:gs pos="50000">
                    <a:srgbClr val="0066FF"/>
                  </a:gs>
                  <a:gs pos="100000">
                    <a:srgbClr val="FFFFCC"/>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sp>
        <p:nvSpPr>
          <p:cNvPr id="36878" name="Rectangle 14"/>
          <p:cNvSpPr>
            <a:spLocks noGrp="1" noChangeArrowheads="1"/>
          </p:cNvSpPr>
          <p:nvPr>
            <p:ph type="title"/>
          </p:nvPr>
        </p:nvSpPr>
        <p:spPr bwMode="auto">
          <a:xfrm>
            <a:off x="1066800" y="303213"/>
            <a:ext cx="7518400" cy="1433512"/>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36879" name="Rectangle 15"/>
          <p:cNvSpPr>
            <a:spLocks noGrp="1" noChangeArrowheads="1"/>
          </p:cNvSpPr>
          <p:nvPr>
            <p:ph type="body" idx="1"/>
          </p:nvPr>
        </p:nvSpPr>
        <p:spPr bwMode="auto">
          <a:xfrm>
            <a:off x="1066800" y="1981200"/>
            <a:ext cx="7518400" cy="40894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6880" name="Rectangle 16"/>
          <p:cNvSpPr>
            <a:spLocks noGrp="1" noChangeArrowheads="1"/>
          </p:cNvSpPr>
          <p:nvPr>
            <p:ph type="dt"/>
          </p:nvPr>
        </p:nvSpPr>
        <p:spPr bwMode="auto">
          <a:xfrm>
            <a:off x="1066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0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36881" name="Rectangle 17"/>
          <p:cNvSpPr>
            <a:spLocks noGrp="1" noChangeArrowheads="1"/>
          </p:cNvSpPr>
          <p:nvPr>
            <p:ph type="ftr"/>
          </p:nvPr>
        </p:nvSpPr>
        <p:spPr bwMode="auto">
          <a:xfrm>
            <a:off x="34290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0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36882" name="Rectangle 18"/>
          <p:cNvSpPr>
            <a:spLocks noGrp="1" noChangeArrowheads="1"/>
          </p:cNvSpPr>
          <p:nvPr>
            <p:ph type="sldNum"/>
          </p:nvPr>
        </p:nvSpPr>
        <p:spPr bwMode="auto">
          <a:xfrm>
            <a:off x="67056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000" smtClean="0">
                <a:solidFill>
                  <a:srgbClr val="FFFFFF"/>
                </a:solidFill>
                <a:effectLst>
                  <a:outerShdw blurRad="38100" dist="38100" dir="2700000" algn="tl">
                    <a:srgbClr val="000000"/>
                  </a:outerShdw>
                </a:effectLst>
                <a:latin typeface="Tahoma" charset="0"/>
                <a:cs typeface="Lucida Sans Unicode" charset="0"/>
              </a:defRPr>
            </a:lvl1pPr>
          </a:lstStyle>
          <a:p>
            <a:pPr>
              <a:defRPr/>
            </a:pPr>
            <a:fld id="{CAF9D1F9-3165-4749-BA99-8037B857A774}" type="slidenum">
              <a:rPr lang="en-US"/>
              <a:pPr>
                <a:defRPr/>
              </a:pPr>
              <a:t>‹#›</a:t>
            </a:fld>
            <a:endParaRPr lang="en-US"/>
          </a:p>
        </p:txBody>
      </p:sp>
    </p:spTree>
    <p:extLst>
      <p:ext uri="{BB962C8B-B14F-4D97-AF65-F5344CB8AC3E}">
        <p14:creationId xmlns:p14="http://schemas.microsoft.com/office/powerpoint/2010/main" val="4196749376"/>
      </p:ext>
    </p:extLst>
  </p:cSld>
  <p:clrMap bg1="lt1" tx1="dk1" bg2="lt2" tx2="dk2" accent1="accent1" accent2="accent2" accent3="accent3" accent4="accent4" accent5="accent5" accent6="accent6" hlink="hlink" folHlink="folHlink"/>
  <p:sldLayoutIdLst>
    <p:sldLayoutId id="2147485335" r:id="rId1"/>
  </p:sldLayoutIdLst>
  <p:txStyles>
    <p:titleStyle>
      <a:lvl1pPr algn="l" defTabSz="457200" rtl="0" eaLnBrk="0" fontAlgn="base" hangingPunct="0">
        <a:spcBef>
          <a:spcPct val="0"/>
        </a:spcBef>
        <a:spcAft>
          <a:spcPct val="0"/>
        </a:spcAft>
        <a:buClr>
          <a:srgbClr val="000000"/>
        </a:buClr>
        <a:buSzPct val="100000"/>
        <a:buFont typeface="Times New Roman" charset="0"/>
        <a:defRPr sz="4400" b="1">
          <a:solidFill>
            <a:srgbClr val="EAEAEA"/>
          </a:solidFill>
          <a:effectLst>
            <a:outerShdw blurRad="38100" dist="38100" dir="2700000" algn="tl">
              <a:srgbClr val="000000"/>
            </a:outerShdw>
          </a:effectLst>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b="1">
          <a:solidFill>
            <a:srgbClr val="EAEAEA"/>
          </a:solidFill>
          <a:effectLst>
            <a:outerShdw blurRad="38100" dist="38100" dir="2700000" algn="tl">
              <a:srgbClr val="000000"/>
            </a:outerShdw>
          </a:effectLst>
          <a:latin typeface="Tahoma" pitchFamily="-112" charset="-52"/>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b="1">
          <a:solidFill>
            <a:srgbClr val="EAEAEA"/>
          </a:solidFill>
          <a:effectLst>
            <a:outerShdw blurRad="38100" dist="38100" dir="2700000" algn="tl">
              <a:srgbClr val="000000"/>
            </a:outerShdw>
          </a:effectLst>
          <a:latin typeface="Tahoma" pitchFamily="-112" charset="-52"/>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b="1">
          <a:solidFill>
            <a:srgbClr val="EAEAEA"/>
          </a:solidFill>
          <a:effectLst>
            <a:outerShdw blurRad="38100" dist="38100" dir="2700000" algn="tl">
              <a:srgbClr val="000000"/>
            </a:outerShdw>
          </a:effectLst>
          <a:latin typeface="Tahoma" pitchFamily="-112" charset="-52"/>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b="1">
          <a:solidFill>
            <a:srgbClr val="EAEAEA"/>
          </a:solidFill>
          <a:effectLst>
            <a:outerShdw blurRad="38100" dist="38100" dir="2700000" algn="tl">
              <a:srgbClr val="000000"/>
            </a:outerShdw>
          </a:effectLst>
          <a:latin typeface="Tahoma" pitchFamily="-112" charset="-52"/>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b="1">
          <a:solidFill>
            <a:srgbClr val="EAEAEA"/>
          </a:solidFill>
          <a:effectLst>
            <a:outerShdw blurRad="38100" dist="38100" dir="2700000" algn="tl">
              <a:srgbClr val="000000"/>
            </a:outerShdw>
          </a:effectLst>
          <a:latin typeface="Tahoma" pitchFamily="-112" charset="-52"/>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b="1">
          <a:solidFill>
            <a:srgbClr val="EAEAEA"/>
          </a:solidFill>
          <a:effectLst>
            <a:outerShdw blurRad="38100" dist="38100" dir="2700000" algn="tl">
              <a:srgbClr val="000000"/>
            </a:outerShdw>
          </a:effectLst>
          <a:latin typeface="Tahoma" pitchFamily="-112" charset="-52"/>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b="1">
          <a:solidFill>
            <a:srgbClr val="EAEAEA"/>
          </a:solidFill>
          <a:effectLst>
            <a:outerShdw blurRad="38100" dist="38100" dir="2700000" algn="tl">
              <a:srgbClr val="000000"/>
            </a:outerShdw>
          </a:effectLst>
          <a:latin typeface="Tahoma" pitchFamily="-112" charset="-52"/>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b="1">
          <a:solidFill>
            <a:srgbClr val="EAEAEA"/>
          </a:solidFill>
          <a:effectLst>
            <a:outerShdw blurRad="38100" dist="38100" dir="2700000" algn="tl">
              <a:srgbClr val="000000"/>
            </a:outerShdw>
          </a:effectLst>
          <a:latin typeface="Tahoma" pitchFamily="-112" charset="-52"/>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spcBef>
                <a:spcPct val="0"/>
              </a:spcBef>
              <a:buFontTx/>
              <a:buNone/>
              <a:defRPr/>
            </a:pPr>
            <a:fld id="{C7FCEC4A-0619-534F-AB0C-4C4D1986DF16}" type="slidenum">
              <a:rPr lang="en-US" b="0">
                <a:ea typeface="ＭＳ Ｐゴシック" charset="0"/>
              </a:rPr>
              <a:pPr>
                <a:spcBef>
                  <a:spcPct val="0"/>
                </a:spcBef>
                <a:buFontTx/>
                <a:buNone/>
                <a:defRPr/>
              </a:pPr>
              <a:t>‹#›</a:t>
            </a:fld>
            <a:endParaRPr lang="en-US" b="0">
              <a:ea typeface="ＭＳ Ｐゴシック" charset="0"/>
            </a:endParaRPr>
          </a:p>
        </p:txBody>
      </p:sp>
    </p:spTree>
    <p:extLst>
      <p:ext uri="{BB962C8B-B14F-4D97-AF65-F5344CB8AC3E}">
        <p14:creationId xmlns:p14="http://schemas.microsoft.com/office/powerpoint/2010/main" val="3435663643"/>
      </p:ext>
    </p:extLst>
  </p:cSld>
  <p:clrMap bg1="lt1" tx1="dk1" bg2="lt2" tx2="dk2" accent1="accent1" accent2="accent2" accent3="accent3" accent4="accent4" accent5="accent5" accent6="accent6" hlink="hlink" folHlink="folHlink"/>
  <p:sldLayoutIdLst>
    <p:sldLayoutId id="2147485350" r:id="rId1"/>
    <p:sldLayoutId id="2147485351" r:id="rId2"/>
    <p:sldLayoutId id="2147485352" r:id="rId3"/>
    <p:sldLayoutId id="2147485353" r:id="rId4"/>
    <p:sldLayoutId id="2147485354" r:id="rId5"/>
    <p:sldLayoutId id="2147485355" r:id="rId6"/>
    <p:sldLayoutId id="2147485356" r:id="rId7"/>
    <p:sldLayoutId id="2147485357" r:id="rId8"/>
    <p:sldLayoutId id="2147485358" r:id="rId9"/>
    <p:sldLayoutId id="2147485359" r:id="rId10"/>
    <p:sldLayoutId id="2147485360" r:id="rId11"/>
    <p:sldLayoutId id="2147485361" r:id="rId12"/>
    <p:sldLayoutId id="21474853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spcBef>
                <a:spcPct val="0"/>
              </a:spcBef>
              <a:buFontTx/>
              <a:buNone/>
              <a:defRPr/>
            </a:pPr>
            <a:fld id="{EB06BE58-CCAC-8A48-A3AE-60B22C5533E4}" type="slidenum">
              <a:rPr lang="zh-CN" altLang="en-US" b="0">
                <a:ea typeface="ＭＳ Ｐゴシック" charset="0"/>
              </a:rPr>
              <a:pPr>
                <a:spcBef>
                  <a:spcPct val="0"/>
                </a:spcBef>
                <a:buFontTx/>
                <a:buNone/>
                <a:defRPr/>
              </a:pPr>
              <a:t>‹#›</a:t>
            </a:fld>
            <a:endParaRPr lang="en-US" altLang="zh-CN" b="0">
              <a:ea typeface="ＭＳ Ｐゴシック" charset="0"/>
            </a:endParaRPr>
          </a:p>
        </p:txBody>
      </p:sp>
    </p:spTree>
    <p:extLst>
      <p:ext uri="{BB962C8B-B14F-4D97-AF65-F5344CB8AC3E}">
        <p14:creationId xmlns:p14="http://schemas.microsoft.com/office/powerpoint/2010/main" val="3728403563"/>
      </p:ext>
    </p:extLst>
  </p:cSld>
  <p:clrMap bg1="lt1" tx1="dk1" bg2="lt2" tx2="dk2" accent1="accent1" accent2="accent2" accent3="accent3" accent4="accent4" accent5="accent5" accent6="accent6" hlink="hlink" folHlink="folHlink"/>
  <p:sldLayoutIdLst>
    <p:sldLayoutId id="2147485364" r:id="rId1"/>
    <p:sldLayoutId id="2147485365" r:id="rId2"/>
    <p:sldLayoutId id="2147485366" r:id="rId3"/>
    <p:sldLayoutId id="2147485367" r:id="rId4"/>
    <p:sldLayoutId id="2147485368" r:id="rId5"/>
    <p:sldLayoutId id="2147485369" r:id="rId6"/>
    <p:sldLayoutId id="2147485370" r:id="rId7"/>
    <p:sldLayoutId id="2147485371" r:id="rId8"/>
    <p:sldLayoutId id="2147485372" r:id="rId9"/>
    <p:sldLayoutId id="2147485373" r:id="rId10"/>
    <p:sldLayoutId id="2147485374" r:id="rId11"/>
    <p:sldLayoutId id="2147485375"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751"/>
        <p:cNvGrpSpPr/>
        <p:nvPr/>
      </p:nvGrpSpPr>
      <p:grpSpPr>
        <a:xfrm>
          <a:off x="0" y="0"/>
          <a:ext cx="0" cy="0"/>
          <a:chOff x="0" y="0"/>
          <a:chExt cx="0" cy="0"/>
        </a:xfrm>
      </p:grpSpPr>
      <p:sp>
        <p:nvSpPr>
          <p:cNvPr id="752" name="Shape 752"/>
          <p:cNvSpPr txBox="1"/>
          <p:nvPr/>
        </p:nvSpPr>
        <p:spPr>
          <a:xfrm>
            <a:off x="0" y="6705600"/>
            <a:ext cx="9144000" cy="152399"/>
          </a:xfrm>
          <a:prstGeom prst="rect">
            <a:avLst/>
          </a:prstGeom>
          <a:solidFill>
            <a:srgbClr val="FFFFFF"/>
          </a:solidFill>
          <a:ln>
            <a:noFill/>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3" name="Shape 753"/>
          <p:cNvSpPr txBox="1"/>
          <p:nvPr/>
        </p:nvSpPr>
        <p:spPr>
          <a:xfrm>
            <a:off x="0" y="0"/>
            <a:ext cx="9144000" cy="155574"/>
          </a:xfrm>
          <a:prstGeom prst="rect">
            <a:avLst/>
          </a:prstGeom>
          <a:solidFill>
            <a:srgbClr val="FFFFFF"/>
          </a:solidFill>
          <a:ln>
            <a:noFill/>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4" name="Shape 754"/>
          <p:cNvSpPr txBox="1"/>
          <p:nvPr/>
        </p:nvSpPr>
        <p:spPr>
          <a:xfrm>
            <a:off x="8991600" y="0"/>
            <a:ext cx="152399" cy="6858000"/>
          </a:xfrm>
          <a:prstGeom prst="rect">
            <a:avLst/>
          </a:prstGeom>
          <a:solidFill>
            <a:srgbClr val="FFFFFF"/>
          </a:solidFill>
          <a:ln>
            <a:noFill/>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5" name="Shape 755"/>
          <p:cNvSpPr txBox="1"/>
          <p:nvPr/>
        </p:nvSpPr>
        <p:spPr>
          <a:xfrm>
            <a:off x="0" y="0"/>
            <a:ext cx="152399" cy="6858000"/>
          </a:xfrm>
          <a:prstGeom prst="rect">
            <a:avLst/>
          </a:prstGeom>
          <a:solidFill>
            <a:srgbClr val="FFFFFF"/>
          </a:solidFill>
          <a:ln>
            <a:noFill/>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6" name="Shape 756"/>
          <p:cNvSpPr txBox="1"/>
          <p:nvPr/>
        </p:nvSpPr>
        <p:spPr>
          <a:xfrm>
            <a:off x="146050" y="6391275"/>
            <a:ext cx="8832849" cy="309561"/>
          </a:xfrm>
          <a:prstGeom prst="rect">
            <a:avLst/>
          </a:prstGeom>
          <a:solidFill>
            <a:srgbClr val="AAAAAA"/>
          </a:solidFill>
          <a:ln>
            <a:noFill/>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7" name="Shape 757"/>
          <p:cNvSpPr txBox="1"/>
          <p:nvPr/>
        </p:nvSpPr>
        <p:spPr>
          <a:xfrm>
            <a:off x="152400" y="158750"/>
            <a:ext cx="8832849" cy="6546850"/>
          </a:xfrm>
          <a:prstGeom prst="rect">
            <a:avLst/>
          </a:prstGeom>
          <a:noFill/>
          <a:ln w="9525" cap="flat" cmpd="sng">
            <a:solidFill>
              <a:srgbClr val="959595"/>
            </a:solidFill>
            <a:prstDash val="solid"/>
            <a:miter/>
            <a:headEnd type="none" w="med" len="med"/>
            <a:tailEnd type="none" w="med" len="med"/>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758" name="Shape 758"/>
          <p:cNvSpPr txBox="1">
            <a:spLocks noGrp="1"/>
          </p:cNvSpPr>
          <p:nvPr>
            <p:ph type="title"/>
          </p:nvPr>
        </p:nvSpPr>
        <p:spPr>
          <a:xfrm>
            <a:off x="571500" y="685800"/>
            <a:ext cx="8001000" cy="914400"/>
          </a:xfrm>
          <a:prstGeom prst="rect">
            <a:avLst/>
          </a:prstGeom>
          <a:noFill/>
          <a:ln>
            <a:noFill/>
          </a:ln>
        </p:spPr>
        <p:txBody>
          <a:bodyPr lIns="91425" tIns="91425" rIns="91425" bIns="91425" anchor="ctr" anchorCtr="0"/>
          <a:lstStyle>
            <a:lvl1pPr marL="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1pPr>
            <a:lvl2pPr marL="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2pPr>
            <a:lvl3pPr marL="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3pPr>
            <a:lvl4pPr marL="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4pPr>
            <a:lvl5pPr marL="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5pPr>
            <a:lvl6pPr marL="45720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6pPr>
            <a:lvl7pPr marL="91440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7pPr>
            <a:lvl8pPr marL="137160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8pPr>
            <a:lvl9pPr marL="1828800" marR="0" indent="0" algn="l" rtl="0">
              <a:spcBef>
                <a:spcPts val="0"/>
              </a:spcBef>
              <a:spcAft>
                <a:spcPts val="0"/>
              </a:spcAft>
              <a:defRPr sz="4000" b="0" i="0" u="none" strike="noStrike" cap="none" baseline="0">
                <a:solidFill>
                  <a:schemeClr val="lt2"/>
                </a:solidFill>
                <a:latin typeface="Helvetica Neue"/>
                <a:ea typeface="Helvetica Neue"/>
                <a:cs typeface="Helvetica Neue"/>
                <a:sym typeface="Helvetica Neue"/>
              </a:defRPr>
            </a:lvl9pPr>
          </a:lstStyle>
          <a:p>
            <a:endParaRPr dirty="0"/>
          </a:p>
        </p:txBody>
      </p:sp>
      <p:sp>
        <p:nvSpPr>
          <p:cNvPr id="759" name="Shape 759"/>
          <p:cNvSpPr txBox="1">
            <a:spLocks noGrp="1"/>
          </p:cNvSpPr>
          <p:nvPr>
            <p:ph type="body" idx="1"/>
          </p:nvPr>
        </p:nvSpPr>
        <p:spPr>
          <a:xfrm>
            <a:off x="571500" y="1981200"/>
            <a:ext cx="8001000" cy="3809999"/>
          </a:xfrm>
          <a:prstGeom prst="rect">
            <a:avLst/>
          </a:prstGeom>
          <a:noFill/>
          <a:ln>
            <a:noFill/>
          </a:ln>
        </p:spPr>
        <p:txBody>
          <a:bodyPr lIns="91425" tIns="91425" rIns="91425" bIns="91425" anchor="t" anchorCtr="0"/>
          <a:lstStyle>
            <a:lvl1pPr marL="454025" marR="0" indent="-149225" algn="l" rtl="0">
              <a:lnSpc>
                <a:spcPct val="110000"/>
              </a:lnSpc>
              <a:spcBef>
                <a:spcPts val="640"/>
              </a:spcBef>
              <a:spcAft>
                <a:spcPts val="0"/>
              </a:spcAft>
              <a:buClr>
                <a:schemeClr val="hlink"/>
              </a:buClr>
              <a:buFont typeface="Noto Sans Symbol"/>
              <a:buChar char="✓"/>
              <a:defRPr sz="3200" b="0" i="0" u="none" strike="noStrike" cap="none" baseline="0">
                <a:solidFill>
                  <a:schemeClr val="lt1"/>
                </a:solidFill>
                <a:latin typeface="Helvetica Neue"/>
                <a:ea typeface="Helvetica Neue"/>
                <a:cs typeface="Helvetica Neue"/>
                <a:sym typeface="Helvetica Neue"/>
              </a:defRPr>
            </a:lvl1pPr>
            <a:lvl2pPr marL="919163" marR="0" indent="-182562" algn="l" rtl="0">
              <a:spcBef>
                <a:spcPts val="560"/>
              </a:spcBef>
              <a:spcAft>
                <a:spcPts val="0"/>
              </a:spcAft>
              <a:buClr>
                <a:srgbClr val="FF8000"/>
              </a:buClr>
              <a:buFont typeface="Noto Sans Symbol"/>
              <a:buChar char="✓"/>
              <a:defRPr sz="2800" b="0" i="0" u="none" strike="noStrike" cap="none" baseline="0">
                <a:solidFill>
                  <a:schemeClr val="lt1"/>
                </a:solidFill>
                <a:latin typeface="Helvetica Neue"/>
                <a:ea typeface="Helvetica Neue"/>
                <a:cs typeface="Helvetica Neue"/>
                <a:sym typeface="Helvetica Neue"/>
              </a:defRPr>
            </a:lvl2pPr>
            <a:lvl3pPr marL="1371600" marR="0" indent="-165100" algn="l" rtl="0">
              <a:spcBef>
                <a:spcPts val="480"/>
              </a:spcBef>
              <a:spcAft>
                <a:spcPts val="0"/>
              </a:spcAft>
              <a:buClr>
                <a:schemeClr val="accent2"/>
              </a:buClr>
              <a:buFont typeface="Noto Sans Symbol"/>
              <a:buChar char="✓"/>
              <a:defRPr sz="2400" b="0" i="0" u="none" strike="noStrike" cap="none" baseline="0">
                <a:solidFill>
                  <a:schemeClr val="lt1"/>
                </a:solidFill>
                <a:latin typeface="Helvetica Neue"/>
                <a:ea typeface="Helvetica Neue"/>
                <a:cs typeface="Helvetica Neue"/>
                <a:sym typeface="Helvetica Neue"/>
              </a:defRPr>
            </a:lvl3pPr>
            <a:lvl4pPr marL="1844675" marR="0" indent="-180975" algn="l" rtl="0">
              <a:spcBef>
                <a:spcPts val="400"/>
              </a:spcBef>
              <a:spcAft>
                <a:spcPts val="0"/>
              </a:spcAft>
              <a:buClr>
                <a:schemeClr val="folHlink"/>
              </a:buClr>
              <a:buFont typeface="Noto Sans Symbol"/>
              <a:buChar char="✓"/>
              <a:defRPr sz="2000" b="0" i="0" u="none" strike="noStrike" cap="none" baseline="0">
                <a:solidFill>
                  <a:schemeClr val="lt1"/>
                </a:solidFill>
                <a:latin typeface="Helvetica Neue"/>
                <a:ea typeface="Helvetica Neue"/>
                <a:cs typeface="Helvetica Neue"/>
                <a:sym typeface="Helvetica Neue"/>
              </a:defRPr>
            </a:lvl4pPr>
            <a:lvl5pPr marL="2347913" marR="0" indent="-176213" algn="l" rtl="0">
              <a:spcBef>
                <a:spcPts val="400"/>
              </a:spcBef>
              <a:spcAft>
                <a:spcPts val="0"/>
              </a:spcAft>
              <a:buClr>
                <a:schemeClr val="lt1"/>
              </a:buClr>
              <a:buFont typeface="Noto Sans Symbol"/>
              <a:buChar char="✓"/>
              <a:defRPr sz="2000" b="0" i="0" u="none" strike="noStrike" cap="none" baseline="0">
                <a:solidFill>
                  <a:schemeClr val="lt1"/>
                </a:solidFill>
                <a:latin typeface="Helvetica Neue"/>
                <a:ea typeface="Helvetica Neue"/>
                <a:cs typeface="Helvetica Neue"/>
                <a:sym typeface="Helvetica Neue"/>
              </a:defRPr>
            </a:lvl5pPr>
            <a:lvl6pPr marL="2805113" marR="0" indent="-176213" algn="l" rtl="0">
              <a:spcBef>
                <a:spcPts val="400"/>
              </a:spcBef>
              <a:spcAft>
                <a:spcPts val="0"/>
              </a:spcAft>
              <a:buClr>
                <a:schemeClr val="lt1"/>
              </a:buClr>
              <a:buFont typeface="Noto Sans Symbol"/>
              <a:buChar char="✓"/>
              <a:defRPr sz="2000" b="0" i="0" u="none" strike="noStrike" cap="none" baseline="0">
                <a:solidFill>
                  <a:schemeClr val="lt1"/>
                </a:solidFill>
                <a:latin typeface="Helvetica Neue"/>
                <a:ea typeface="Helvetica Neue"/>
                <a:cs typeface="Helvetica Neue"/>
                <a:sym typeface="Helvetica Neue"/>
              </a:defRPr>
            </a:lvl6pPr>
            <a:lvl7pPr marL="3262313" marR="0" indent="-176212" algn="l" rtl="0">
              <a:spcBef>
                <a:spcPts val="400"/>
              </a:spcBef>
              <a:spcAft>
                <a:spcPts val="0"/>
              </a:spcAft>
              <a:buClr>
                <a:schemeClr val="lt1"/>
              </a:buClr>
              <a:buFont typeface="Noto Sans Symbol"/>
              <a:buChar char="✓"/>
              <a:defRPr sz="2000" b="0" i="0" u="none" strike="noStrike" cap="none" baseline="0">
                <a:solidFill>
                  <a:schemeClr val="lt1"/>
                </a:solidFill>
                <a:latin typeface="Helvetica Neue"/>
                <a:ea typeface="Helvetica Neue"/>
                <a:cs typeface="Helvetica Neue"/>
                <a:sym typeface="Helvetica Neue"/>
              </a:defRPr>
            </a:lvl7pPr>
            <a:lvl8pPr marL="3719513" marR="0" indent="-176212" algn="l" rtl="0">
              <a:spcBef>
                <a:spcPts val="400"/>
              </a:spcBef>
              <a:spcAft>
                <a:spcPts val="0"/>
              </a:spcAft>
              <a:buClr>
                <a:schemeClr val="lt1"/>
              </a:buClr>
              <a:buFont typeface="Noto Sans Symbol"/>
              <a:buChar char="✓"/>
              <a:defRPr sz="2000" b="0" i="0" u="none" strike="noStrike" cap="none" baseline="0">
                <a:solidFill>
                  <a:schemeClr val="lt1"/>
                </a:solidFill>
                <a:latin typeface="Helvetica Neue"/>
                <a:ea typeface="Helvetica Neue"/>
                <a:cs typeface="Helvetica Neue"/>
                <a:sym typeface="Helvetica Neue"/>
              </a:defRPr>
            </a:lvl8pPr>
            <a:lvl9pPr marL="4176713" marR="0" indent="-176212" algn="l" rtl="0">
              <a:spcBef>
                <a:spcPts val="400"/>
              </a:spcBef>
              <a:spcAft>
                <a:spcPts val="0"/>
              </a:spcAft>
              <a:buClr>
                <a:schemeClr val="lt1"/>
              </a:buClr>
              <a:buFont typeface="Noto Sans Symbol"/>
              <a:buChar char="✓"/>
              <a:defRPr sz="2000" b="0" i="0" u="none" strike="noStrike" cap="none" baseline="0">
                <a:solidFill>
                  <a:schemeClr val="lt1"/>
                </a:solidFill>
                <a:latin typeface="Helvetica Neue"/>
                <a:ea typeface="Helvetica Neue"/>
                <a:cs typeface="Helvetica Neue"/>
                <a:sym typeface="Helvetica Neue"/>
              </a:defRPr>
            </a:lvl9pPr>
          </a:lstStyle>
          <a:p>
            <a:endParaRPr dirty="0"/>
          </a:p>
        </p:txBody>
      </p:sp>
      <p:sp>
        <p:nvSpPr>
          <p:cNvPr id="760" name="Shape 760"/>
          <p:cNvSpPr txBox="1">
            <a:spLocks noGrp="1"/>
          </p:cNvSpPr>
          <p:nvPr>
            <p:ph type="dt" idx="10"/>
          </p:nvPr>
        </p:nvSpPr>
        <p:spPr>
          <a:xfrm>
            <a:off x="152400" y="6248400"/>
            <a:ext cx="1752600"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1400" b="0" i="0" u="none" strike="noStrike" cap="none" baseline="0">
                <a:solidFill>
                  <a:srgbClr val="FFFFFF"/>
                </a:solidFill>
                <a:latin typeface="Arial" panose="020B0604020202020204" pitchFamily="34" charset="0"/>
                <a:ea typeface="Helvetica Neue"/>
                <a:cs typeface="Arial" panose="020B0604020202020204" pitchFamily="34" charset="0"/>
                <a:sym typeface="Helvetica Neue"/>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endParaRPr lang="en-SG" dirty="0"/>
          </a:p>
        </p:txBody>
      </p:sp>
      <p:sp>
        <p:nvSpPr>
          <p:cNvPr id="761" name="Shape 761"/>
          <p:cNvSpPr txBox="1">
            <a:spLocks noGrp="1"/>
          </p:cNvSpPr>
          <p:nvPr>
            <p:ph type="ftr" idx="11"/>
          </p:nvPr>
        </p:nvSpPr>
        <p:spPr>
          <a:xfrm>
            <a:off x="2057400" y="6248400"/>
            <a:ext cx="5237161"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endParaRPr/>
          </a:p>
        </p:txBody>
      </p:sp>
      <p:sp>
        <p:nvSpPr>
          <p:cNvPr id="762" name="Shape 762"/>
          <p:cNvSpPr txBox="1">
            <a:spLocks noGrp="1"/>
          </p:cNvSpPr>
          <p:nvPr>
            <p:ph type="sldNum" idx="12"/>
          </p:nvPr>
        </p:nvSpPr>
        <p:spPr>
          <a:xfrm>
            <a:off x="4267200" y="6324600"/>
            <a:ext cx="609599" cy="441324"/>
          </a:xfrm>
          <a:prstGeom prst="rect">
            <a:avLst/>
          </a:prstGeom>
          <a:noFill/>
          <a:ln>
            <a:noFill/>
          </a:ln>
        </p:spPr>
        <p:txBody>
          <a:bodyPr lIns="91425" tIns="45700" rIns="91425" bIns="45700" anchor="t" anchorCtr="0">
            <a:noAutofit/>
          </a:bodyPr>
          <a:lstStyle>
            <a:lvl1pPr>
              <a:defRPr b="0" i="0">
                <a:latin typeface="Arial" panose="020B0604020202020204" pitchFamily="34" charset="0"/>
                <a:cs typeface="Arial" panose="020B0604020202020204" pitchFamily="34" charset="0"/>
              </a:defRPr>
            </a:lvl1pPr>
          </a:lstStyle>
          <a:p>
            <a:pPr algn="ctr">
              <a:buClr>
                <a:srgbClr val="FFFFFF"/>
              </a:buClr>
              <a:buSzPct val="25000"/>
              <a:buFont typeface="Helvetica Neue"/>
              <a:buNone/>
            </a:pPr>
            <a:fld id="{00000000-1234-1234-1234-123412341234}" type="slidenum">
              <a:rPr lang="en-US" smtClean="0">
                <a:solidFill>
                  <a:srgbClr val="FFFFFF"/>
                </a:solidFill>
                <a:ea typeface="Helvetica Neue"/>
                <a:sym typeface="Helvetica Neue"/>
              </a:rPr>
              <a:pPr algn="ctr">
                <a:buClr>
                  <a:srgbClr val="FFFFFF"/>
                </a:buClr>
                <a:buSzPct val="25000"/>
                <a:buFont typeface="Helvetica Neue"/>
                <a:buNone/>
              </a:pPr>
              <a:t>‹#›</a:t>
            </a:fld>
            <a:endParaRPr lang="en-US" dirty="0">
              <a:solidFill>
                <a:srgbClr val="FFFFFF"/>
              </a:solidFill>
              <a:ea typeface="Helvetica Neue"/>
              <a:sym typeface="Helvetica Neue"/>
            </a:endParaRPr>
          </a:p>
        </p:txBody>
      </p:sp>
    </p:spTree>
    <p:extLst>
      <p:ext uri="{BB962C8B-B14F-4D97-AF65-F5344CB8AC3E}">
        <p14:creationId xmlns:p14="http://schemas.microsoft.com/office/powerpoint/2010/main" val="646639629"/>
      </p:ext>
    </p:extLst>
  </p:cSld>
  <p:clrMap bg1="lt1" tx1="dk1" bg2="dk2" tx2="lt2" accent1="accent1" accent2="accent2" accent3="accent3" accent4="accent4" accent5="accent5" accent6="accent6" hlink="hlink" folHlink="folHlink"/>
  <p:sldLayoutIdLst>
    <p:sldLayoutId id="2147485377" r:id="rId1"/>
  </p:sldLayoutIdLst>
  <p:hf sldNum="0" hdr="0" ftr="0" dt="0"/>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panose="020B0604020202020204" pitchFamily="34" charset="0"/>
          <a:ea typeface="Arial" panose="020B0604020202020204" pitchFamily="34" charset="0"/>
          <a:cs typeface="Arial" panose="020B0604020202020204" pitchFamily="34" charset="0"/>
          <a:sym typeface="Arial"/>
          <a:rtl val="0"/>
        </a:defRPr>
      </a:lvl1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panose="020B0604020202020204" pitchFamily="34" charset="0"/>
          <a:ea typeface="Arial" panose="020B0604020202020204" pitchFamily="34" charset="0"/>
          <a:cs typeface="Arial" panose="020B0604020202020204" pitchFamily="34" charset="0"/>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BONES" charset="0"/>
                  <a:ea typeface="ＭＳ Ｐゴシック" charset="0"/>
                </a:endParaRPr>
              </a:p>
            </p:txBody>
          </p:sp>
        </p:grpSp>
      </p:grpSp>
    </p:spTree>
    <p:extLst>
      <p:ext uri="{BB962C8B-B14F-4D97-AF65-F5344CB8AC3E}">
        <p14:creationId xmlns:p14="http://schemas.microsoft.com/office/powerpoint/2010/main" val="2680853172"/>
      </p:ext>
    </p:extLst>
  </p:cSld>
  <p:clrMap bg1="dk2" tx1="lt1" bg2="dk1" tx2="lt2" accent1="accent1" accent2="accent2" accent3="accent3" accent4="accent4" accent5="accent5" accent6="accent6" hlink="hlink" folHlink="folHlink"/>
  <p:sldLayoutIdLst>
    <p:sldLayoutId id="2147485379" r:id="rId1"/>
    <p:sldLayoutId id="2147485380" r:id="rId2"/>
    <p:sldLayoutId id="2147485381" r:id="rId3"/>
    <p:sldLayoutId id="2147485382" r:id="rId4"/>
    <p:sldLayoutId id="2147485383" r:id="rId5"/>
    <p:sldLayoutId id="2147485384" r:id="rId6"/>
    <p:sldLayoutId id="2147485385" r:id="rId7"/>
    <p:sldLayoutId id="2147485386" r:id="rId8"/>
    <p:sldLayoutId id="2147485387" r:id="rId9"/>
    <p:sldLayoutId id="2147485388" r:id="rId10"/>
    <p:sldLayoutId id="2147485389"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622B4DB1-1ADD-3242-A539-E1C1CF9CDFC0}"/>
              </a:ext>
            </a:extLst>
          </p:cNvPr>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solidFill>
                  <a:srgbClr val="FFFFFF"/>
                </a:solidFill>
                <a:effectLst/>
                <a:latin typeface="Arial" pitchFamily="-112" charset="0"/>
                <a:ea typeface="+mn-ea"/>
                <a:cs typeface="+mn-cs"/>
              </a:defRPr>
            </a:lvl1pPr>
          </a:lstStyle>
          <a:p>
            <a:pPr>
              <a:defRPr/>
            </a:pPr>
            <a:endParaRPr lang="en-US"/>
          </a:p>
        </p:txBody>
      </p:sp>
      <p:sp>
        <p:nvSpPr>
          <p:cNvPr id="11267" name="Rectangle 3">
            <a:extLst>
              <a:ext uri="{FF2B5EF4-FFF2-40B4-BE49-F238E27FC236}">
                <a16:creationId xmlns:a16="http://schemas.microsoft.com/office/drawing/2014/main" id="{C80C8514-54E1-6C4A-BB72-854A926C1F5E}"/>
              </a:ext>
            </a:extLst>
          </p:cNvPr>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solidFill>
                  <a:srgbClr val="FFFFFF"/>
                </a:solidFill>
                <a:latin typeface="Arial" panose="020B0604020202020204" pitchFamily="34" charset="0"/>
              </a:defRPr>
            </a:lvl1pPr>
          </a:lstStyle>
          <a:p>
            <a:fld id="{8E1227C9-845A-C341-88C1-264CB0861351}" type="slidenum">
              <a:rPr lang="en-US" altLang="en-US"/>
              <a:pPr/>
              <a:t>‹#›</a:t>
            </a:fld>
            <a:endParaRPr lang="en-US" altLang="en-US"/>
          </a:p>
        </p:txBody>
      </p:sp>
      <p:grpSp>
        <p:nvGrpSpPr>
          <p:cNvPr id="9220" name="Group 4">
            <a:extLst>
              <a:ext uri="{FF2B5EF4-FFF2-40B4-BE49-F238E27FC236}">
                <a16:creationId xmlns:a16="http://schemas.microsoft.com/office/drawing/2014/main" id="{1A5A0759-E3C7-E645-B826-762FCED08199}"/>
              </a:ext>
            </a:extLst>
          </p:cNvPr>
          <p:cNvGrpSpPr>
            <a:grpSpLocks/>
          </p:cNvGrpSpPr>
          <p:nvPr/>
        </p:nvGrpSpPr>
        <p:grpSpPr bwMode="auto">
          <a:xfrm>
            <a:off x="0" y="0"/>
            <a:ext cx="9140825" cy="6850063"/>
            <a:chOff x="0" y="0"/>
            <a:chExt cx="5758" cy="4315"/>
          </a:xfrm>
        </p:grpSpPr>
        <p:grpSp>
          <p:nvGrpSpPr>
            <p:cNvPr id="9224" name="Group 5">
              <a:extLst>
                <a:ext uri="{FF2B5EF4-FFF2-40B4-BE49-F238E27FC236}">
                  <a16:creationId xmlns:a16="http://schemas.microsoft.com/office/drawing/2014/main" id="{D58DD64C-B527-1246-B709-9ED595B88C73}"/>
                </a:ext>
              </a:extLst>
            </p:cNvPr>
            <p:cNvGrpSpPr>
              <a:grpSpLocks/>
            </p:cNvGrpSpPr>
            <p:nvPr userDrawn="1"/>
          </p:nvGrpSpPr>
          <p:grpSpPr bwMode="auto">
            <a:xfrm>
              <a:off x="1728" y="2230"/>
              <a:ext cx="4027" cy="2085"/>
              <a:chOff x="1728" y="2230"/>
              <a:chExt cx="4027" cy="2085"/>
            </a:xfrm>
          </p:grpSpPr>
          <p:sp>
            <p:nvSpPr>
              <p:cNvPr id="11270" name="Freeform 6">
                <a:extLst>
                  <a:ext uri="{FF2B5EF4-FFF2-40B4-BE49-F238E27FC236}">
                    <a16:creationId xmlns:a16="http://schemas.microsoft.com/office/drawing/2014/main" id="{05FFC8FE-EDE6-6E4F-AB11-9F9A1E4D54F8}"/>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1" name="Freeform 7">
                <a:extLst>
                  <a:ext uri="{FF2B5EF4-FFF2-40B4-BE49-F238E27FC236}">
                    <a16:creationId xmlns:a16="http://schemas.microsoft.com/office/drawing/2014/main" id="{56A1BF1A-C978-7D40-A2F7-4440117E30FA}"/>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2" name="Freeform 8">
                <a:extLst>
                  <a:ext uri="{FF2B5EF4-FFF2-40B4-BE49-F238E27FC236}">
                    <a16:creationId xmlns:a16="http://schemas.microsoft.com/office/drawing/2014/main" id="{77B3216F-64AE-CA4B-A586-BE4A35B58EB0}"/>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3" name="Freeform 9">
                <a:extLst>
                  <a:ext uri="{FF2B5EF4-FFF2-40B4-BE49-F238E27FC236}">
                    <a16:creationId xmlns:a16="http://schemas.microsoft.com/office/drawing/2014/main" id="{9E852BE0-9896-5249-99F4-9717EED1769A}"/>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4" name="Freeform 10">
                <a:extLst>
                  <a:ext uri="{FF2B5EF4-FFF2-40B4-BE49-F238E27FC236}">
                    <a16:creationId xmlns:a16="http://schemas.microsoft.com/office/drawing/2014/main" id="{B95C0D94-1054-E240-9F5E-7A8E64ECFC26}"/>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5" name="Freeform 11">
              <a:extLst>
                <a:ext uri="{FF2B5EF4-FFF2-40B4-BE49-F238E27FC236}">
                  <a16:creationId xmlns:a16="http://schemas.microsoft.com/office/drawing/2014/main" id="{EDF8B574-DF29-D542-B5FA-35278FA2E8F2}"/>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6" name="Freeform 12">
              <a:extLst>
                <a:ext uri="{FF2B5EF4-FFF2-40B4-BE49-F238E27FC236}">
                  <a16:creationId xmlns:a16="http://schemas.microsoft.com/office/drawing/2014/main" id="{A39AD406-55A5-B84C-90ED-AAE6EC65E7F7}"/>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7" name="Rectangle 13">
            <a:extLst>
              <a:ext uri="{FF2B5EF4-FFF2-40B4-BE49-F238E27FC236}">
                <a16:creationId xmlns:a16="http://schemas.microsoft.com/office/drawing/2014/main" id="{95359517-955E-674C-A662-D96D4FBF7F33}"/>
              </a:ext>
            </a:extLst>
          </p:cNvPr>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a:extLst>
              <a:ext uri="{FF2B5EF4-FFF2-40B4-BE49-F238E27FC236}">
                <a16:creationId xmlns:a16="http://schemas.microsoft.com/office/drawing/2014/main" id="{57DA1BEF-53CC-0B46-B865-7081083E1580}"/>
              </a:ext>
            </a:extLst>
          </p:cNvPr>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solidFill>
                  <a:srgbClr val="FFFFFF"/>
                </a:solidFill>
                <a:effectLst/>
                <a:latin typeface="Arial" pitchFamily="-112" charset="0"/>
                <a:ea typeface="+mn-ea"/>
                <a:cs typeface="+mn-cs"/>
              </a:defRPr>
            </a:lvl1pPr>
          </a:lstStyle>
          <a:p>
            <a:pPr>
              <a:defRPr/>
            </a:pPr>
            <a:endParaRPr lang="en-US"/>
          </a:p>
        </p:txBody>
      </p:sp>
      <p:sp>
        <p:nvSpPr>
          <p:cNvPr id="11279" name="Rectangle 15">
            <a:extLst>
              <a:ext uri="{FF2B5EF4-FFF2-40B4-BE49-F238E27FC236}">
                <a16:creationId xmlns:a16="http://schemas.microsoft.com/office/drawing/2014/main" id="{D2B16D61-2BDD-DF4B-B470-D3EAE611FD25}"/>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569517"/>
      </p:ext>
    </p:extLst>
  </p:cSld>
  <p:clrMap bg1="dk2" tx1="lt1" bg2="dk1" tx2="lt2" accent1="accent1" accent2="accent2" accent3="accent3" accent4="accent4" accent5="accent5" accent6="accent6" hlink="hlink" folHlink="folHlink"/>
  <p:sldLayoutIdLst>
    <p:sldLayoutId id="2147485391" r:id="rId1"/>
    <p:sldLayoutId id="2147485392" r:id="rId2"/>
    <p:sldLayoutId id="2147485393" r:id="rId3"/>
    <p:sldLayoutId id="2147485394" r:id="rId4"/>
    <p:sldLayoutId id="2147485395" r:id="rId5"/>
    <p:sldLayoutId id="2147485396" r:id="rId6"/>
    <p:sldLayoutId id="2147485397" r:id="rId7"/>
    <p:sldLayoutId id="2147485398" r:id="rId8"/>
    <p:sldLayoutId id="2147485399" r:id="rId9"/>
    <p:sldLayoutId id="2147485400" r:id="rId10"/>
    <p:sldLayoutId id="2147485401" r:id="rId11"/>
    <p:sldLayoutId id="2147485402"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eaLnBrk="1" hangingPunct="1">
              <a:spcBef>
                <a:spcPct val="0"/>
              </a:spcBef>
              <a:buFontTx/>
              <a:buNone/>
              <a:defRPr/>
            </a:pPr>
            <a:fld id="{A79DF72F-D84F-4947-940C-29127144FD62}" type="slidenum">
              <a:rPr lang="en-US" b="0">
                <a:latin typeface="Times New Roman" charset="0"/>
                <a:ea typeface="ＭＳ Ｐゴシック" charset="0"/>
              </a:rPr>
              <a:pPr eaLnBrk="1" hangingPunct="1">
                <a:spcBef>
                  <a:spcPct val="0"/>
                </a:spcBef>
                <a:buFontTx/>
                <a:buNone/>
                <a:defRPr/>
              </a:pPr>
              <a:t>‹#›</a:t>
            </a:fld>
            <a:endParaRPr lang="en-US" b="0">
              <a:latin typeface="Times New Roman" charset="0"/>
              <a:ea typeface="ＭＳ Ｐゴシック" charset="0"/>
            </a:endParaRPr>
          </a:p>
        </p:txBody>
      </p:sp>
    </p:spTree>
    <p:extLst>
      <p:ext uri="{BB962C8B-B14F-4D97-AF65-F5344CB8AC3E}">
        <p14:creationId xmlns:p14="http://schemas.microsoft.com/office/powerpoint/2010/main" val="843088951"/>
      </p:ext>
    </p:extLst>
  </p:cSld>
  <p:clrMap bg1="lt1" tx1="dk1" bg2="lt2" tx2="dk2" accent1="accent1" accent2="accent2" accent3="accent3" accent4="accent4" accent5="accent5" accent6="accent6" hlink="hlink" folHlink="folHlink"/>
  <p:sldLayoutIdLst>
    <p:sldLayoutId id="2147485404" r:id="rId1"/>
    <p:sldLayoutId id="2147485405" r:id="rId2"/>
    <p:sldLayoutId id="2147485406" r:id="rId3"/>
    <p:sldLayoutId id="2147485407" r:id="rId4"/>
    <p:sldLayoutId id="2147485408" r:id="rId5"/>
    <p:sldLayoutId id="2147485409" r:id="rId6"/>
    <p:sldLayoutId id="2147485410" r:id="rId7"/>
    <p:sldLayoutId id="2147485411" r:id="rId8"/>
    <p:sldLayoutId id="2147485412" r:id="rId9"/>
    <p:sldLayoutId id="2147485413" r:id="rId10"/>
    <p:sldLayoutId id="2147485414"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cs typeface="Times New Roman" charset="0"/>
              </a:defRPr>
            </a:lvl1pPr>
          </a:lstStyle>
          <a:p>
            <a:pPr>
              <a:buFontTx/>
              <a:buNone/>
              <a:defRPr/>
            </a:pPr>
            <a:fld id="{BD4E5AF0-C059-1C48-A548-A953B6C6CC2A}" type="slidenum">
              <a:rPr lang="en-US" b="0">
                <a:latin typeface="Times New Roman" charset="0"/>
                <a:ea typeface="ＭＳ Ｐゴシック" charset="0"/>
              </a:rPr>
              <a:pPr>
                <a:buFontTx/>
                <a:buNone/>
                <a:defRPr/>
              </a:pPr>
              <a:t>‹#›</a:t>
            </a:fld>
            <a:endParaRPr lang="en-US" b="0">
              <a:latin typeface="Times New Roman" charset="0"/>
              <a:ea typeface="ＭＳ Ｐゴシック" charset="0"/>
            </a:endParaRPr>
          </a:p>
        </p:txBody>
      </p:sp>
    </p:spTree>
    <p:extLst>
      <p:ext uri="{BB962C8B-B14F-4D97-AF65-F5344CB8AC3E}">
        <p14:creationId xmlns:p14="http://schemas.microsoft.com/office/powerpoint/2010/main" val="3219167367"/>
      </p:ext>
    </p:extLst>
  </p:cSld>
  <p:clrMap bg1="lt1" tx1="dk1" bg2="lt2" tx2="dk2" accent1="accent1" accent2="accent2" accent3="accent3" accent4="accent4" accent5="accent5" accent6="accent6" hlink="hlink" folHlink="folHlink"/>
  <p:sldLayoutIdLst>
    <p:sldLayoutId id="2147485416" r:id="rId1"/>
    <p:sldLayoutId id="2147485417" r:id="rId2"/>
    <p:sldLayoutId id="2147485418" r:id="rId3"/>
    <p:sldLayoutId id="2147485419" r:id="rId4"/>
    <p:sldLayoutId id="2147485420" r:id="rId5"/>
    <p:sldLayoutId id="2147485421" r:id="rId6"/>
    <p:sldLayoutId id="2147485422" r:id="rId7"/>
    <p:sldLayoutId id="2147485423" r:id="rId8"/>
    <p:sldLayoutId id="2147485424" r:id="rId9"/>
    <p:sldLayoutId id="2147485425" r:id="rId10"/>
    <p:sldLayoutId id="2147485426"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865" indent="-342865"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873" indent="-28572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2882" indent="-228577"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034"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187"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720000"/>
        </a:solidFill>
        <a:effectLst/>
      </p:bgPr>
    </p:bg>
    <p:spTree>
      <p:nvGrpSpPr>
        <p:cNvPr id="1" name=""/>
        <p:cNvGrpSpPr/>
        <p:nvPr/>
      </p:nvGrpSpPr>
      <p:grpSpPr>
        <a:xfrm>
          <a:off x="0" y="0"/>
          <a:ext cx="0" cy="0"/>
          <a:chOff x="0" y="0"/>
          <a:chExt cx="0" cy="0"/>
        </a:xfrm>
      </p:grpSpPr>
      <p:grpSp>
        <p:nvGrpSpPr>
          <p:cNvPr id="24578" name="Group 1"/>
          <p:cNvGrpSpPr>
            <a:grpSpLocks/>
          </p:cNvGrpSpPr>
          <p:nvPr/>
        </p:nvGrpSpPr>
        <p:grpSpPr bwMode="auto">
          <a:xfrm>
            <a:off x="0" y="0"/>
            <a:ext cx="7240588" cy="1979613"/>
            <a:chOff x="0" y="0"/>
            <a:chExt cx="4561" cy="1247"/>
          </a:xfrm>
        </p:grpSpPr>
        <p:sp>
          <p:nvSpPr>
            <p:cNvPr id="24584" name="Freeform 2"/>
            <p:cNvSpPr>
              <a:spLocks noChangeArrowheads="1"/>
            </p:cNvSpPr>
            <p:nvPr/>
          </p:nvSpPr>
          <p:spPr bwMode="auto">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0">
              <a:gsLst>
                <a:gs pos="0">
                  <a:srgbClr val="720000"/>
                </a:gs>
                <a:gs pos="100000">
                  <a:srgbClr val="6A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4585" name="Freeform 3"/>
            <p:cNvSpPr>
              <a:spLocks noChangeArrowheads="1"/>
            </p:cNvSpPr>
            <p:nvPr/>
          </p:nvSpPr>
          <p:spPr bwMode="auto">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rgbClr val="720000"/>
                </a:gs>
                <a:gs pos="100000">
                  <a:srgbClr val="8C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436" name="Rectangle 4"/>
          <p:cNvSpPr>
            <a:spLocks noGrp="1" noChangeArrowheads="1"/>
          </p:cNvSpPr>
          <p:nvPr>
            <p:ph type="title"/>
          </p:nvPr>
        </p:nvSpPr>
        <p:spPr bwMode="auto">
          <a:xfrm>
            <a:off x="457200" y="274638"/>
            <a:ext cx="8204200" cy="1117600"/>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18437" name="Rectangle 5"/>
          <p:cNvSpPr>
            <a:spLocks noGrp="1" noChangeArrowheads="1"/>
          </p:cNvSpPr>
          <p:nvPr>
            <p:ph type="body" idx="1"/>
          </p:nvPr>
        </p:nvSpPr>
        <p:spPr bwMode="auto">
          <a:xfrm>
            <a:off x="457200" y="1600200"/>
            <a:ext cx="8204200" cy="44704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438" name="Rectangle 6"/>
          <p:cNvSpPr>
            <a:spLocks noGrp="1" noChangeArrowheads="1"/>
          </p:cNvSpPr>
          <p:nvPr>
            <p:ph type="dt"/>
          </p:nvPr>
        </p:nvSpPr>
        <p:spPr bwMode="auto">
          <a:xfrm>
            <a:off x="457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18439" name="Rectangle 7"/>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18440" name="Rectangle 8"/>
          <p:cNvSpPr>
            <a:spLocks noGrp="1" noChangeArrowheads="1"/>
          </p:cNvSpPr>
          <p:nvPr>
            <p:ph type="sldNum"/>
          </p:nvPr>
        </p:nvSpPr>
        <p:spPr bwMode="auto">
          <a:xfrm>
            <a:off x="6553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FFFFFF"/>
                </a:solidFill>
                <a:effectLst>
                  <a:outerShdw blurRad="38100" dist="38100" dir="2700000" algn="tl">
                    <a:srgbClr val="000000"/>
                  </a:outerShdw>
                </a:effectLst>
                <a:latin typeface="Tahoma" charset="0"/>
                <a:cs typeface="Lucida Sans Unicode" charset="0"/>
              </a:defRPr>
            </a:lvl1pPr>
          </a:lstStyle>
          <a:p>
            <a:pPr>
              <a:defRPr/>
            </a:pPr>
            <a:fld id="{4526E16D-516E-A641-9ED4-7EBD9C10BA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37" r:id="rId1"/>
    <p:sldLayoutId id="2147484038" r:id="rId2"/>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eaLnBrk="1" hangingPunct="1">
              <a:spcBef>
                <a:spcPct val="0"/>
              </a:spcBef>
              <a:buFontTx/>
              <a:buNone/>
              <a:defRPr/>
            </a:pPr>
            <a:endParaRPr lang="en-US" b="0">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eaLnBrk="1" hangingPunct="1">
              <a:spcBef>
                <a:spcPct val="0"/>
              </a:spcBef>
              <a:buFontTx/>
              <a:buNone/>
              <a:defRPr/>
            </a:pPr>
            <a:endParaRPr lang="en-US" b="0">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spcBef>
                <a:spcPct val="0"/>
              </a:spcBef>
              <a:buFontTx/>
              <a:buNone/>
              <a:defRPr/>
            </a:pPr>
            <a:fld id="{52648885-70E4-BB4C-ADB8-705809753781}" type="slidenum">
              <a:rPr lang="en-US" b="0">
                <a:solidFill>
                  <a:srgbClr val="000000"/>
                </a:solidFill>
                <a:latin typeface="Times New Roman" charset="0"/>
                <a:ea typeface="ＭＳ Ｐゴシック" charset="0"/>
              </a:rPr>
              <a:pPr eaLnBrk="1" hangingPunct="1">
                <a:spcBef>
                  <a:spcPct val="0"/>
                </a:spcBef>
                <a:buFontTx/>
                <a:buNone/>
                <a:defRPr/>
              </a:pPr>
              <a:t>‹#›</a:t>
            </a:fld>
            <a:endParaRPr lang="en-US" b="0">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1642256715"/>
      </p:ext>
    </p:extLst>
  </p:cSld>
  <p:clrMap bg1="lt1" tx1="dk1" bg2="lt2" tx2="dk2" accent1="accent1" accent2="accent2" accent3="accent3" accent4="accent4" accent5="accent5" accent6="accent6" hlink="hlink" folHlink="folHlink"/>
  <p:sldLayoutIdLst>
    <p:sldLayoutId id="2147485428" r:id="rId1"/>
    <p:sldLayoutId id="2147485429" r:id="rId2"/>
    <p:sldLayoutId id="2147485430" r:id="rId3"/>
    <p:sldLayoutId id="2147485431" r:id="rId4"/>
    <p:sldLayoutId id="2147485432" r:id="rId5"/>
    <p:sldLayoutId id="2147485433" r:id="rId6"/>
    <p:sldLayoutId id="2147485434" r:id="rId7"/>
    <p:sldLayoutId id="2147485435" r:id="rId8"/>
    <p:sldLayoutId id="2147485436" r:id="rId9"/>
    <p:sldLayoutId id="2147485437" r:id="rId10"/>
    <p:sldLayoutId id="2147485438" r:id="rId11"/>
    <p:sldLayoutId id="214748543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4171687492"/>
      </p:ext>
    </p:extLst>
  </p:cSld>
  <p:clrMap bg1="lt1" tx1="dk1" bg2="lt2" tx2="dk2" accent1="accent1" accent2="accent2" accent3="accent3" accent4="accent4" accent5="accent5" accent6="accent6" hlink="hlink" folHlink="folHlink"/>
  <p:sldLayoutIdLst>
    <p:sldLayoutId id="2147485441" r:id="rId1"/>
    <p:sldLayoutId id="2147485442" r:id="rId2"/>
    <p:sldLayoutId id="2147485443" r:id="rId3"/>
    <p:sldLayoutId id="2147485444" r:id="rId4"/>
    <p:sldLayoutId id="2147485445" r:id="rId5"/>
    <p:sldLayoutId id="2147485446" r:id="rId6"/>
    <p:sldLayoutId id="2147485447" r:id="rId7"/>
    <p:sldLayoutId id="2147485448" r:id="rId8"/>
    <p:sldLayoutId id="2147485449" r:id="rId9"/>
    <p:sldLayoutId id="2147485450" r:id="rId10"/>
    <p:sldLayoutId id="2147485451"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9698" name="Rectangle 1"/>
          <p:cNvSpPr>
            <a:spLocks noGrp="1" noChangeArrowheads="1"/>
          </p:cNvSpPr>
          <p:nvPr>
            <p:ph type="title"/>
          </p:nvPr>
        </p:nvSpPr>
        <p:spPr bwMode="auto">
          <a:xfrm>
            <a:off x="1676400" y="1751013"/>
            <a:ext cx="6756400" cy="165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b" anchorCtr="0" compatLnSpc="1">
            <a:prstTxWarp prst="textNoShape">
              <a:avLst/>
            </a:prstTxWarp>
          </a:bodyPr>
          <a:lstStyle/>
          <a:p>
            <a:pPr lvl="0"/>
            <a:r>
              <a:rPr lang="en-GB"/>
              <a:t>Click to edit Master title style</a:t>
            </a:r>
          </a:p>
        </p:txBody>
      </p:sp>
      <p:sp>
        <p:nvSpPr>
          <p:cNvPr id="7170" name="Rectangle 2"/>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eaLnBrk="0" hangingPunct="0">
              <a:buClr>
                <a:srgbClr val="000000"/>
              </a:buClr>
              <a:buSzPct val="100000"/>
              <a:buFont typeface="Times New Roman" charset="0"/>
              <a:buNone/>
              <a:defRPr sz="1400">
                <a:solidFill>
                  <a:srgbClr val="FFFFFF"/>
                </a:solidFill>
                <a:latin typeface="+mn-lt"/>
                <a:ea typeface="+mn-ea"/>
                <a:cs typeface="+mn-cs"/>
              </a:defRPr>
            </a:lvl1pPr>
          </a:lstStyle>
          <a:p>
            <a:pPr>
              <a:defRPr/>
            </a:pPr>
            <a:endParaRPr lang="en-US"/>
          </a:p>
        </p:txBody>
      </p:sp>
      <p:sp>
        <p:nvSpPr>
          <p:cNvPr id="7171" name="Rectangle 3"/>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eaLnBrk="0" hangingPunct="0">
              <a:buClr>
                <a:srgbClr val="000000"/>
              </a:buClr>
              <a:buSzPct val="100000"/>
              <a:buFont typeface="Times New Roman" charset="0"/>
              <a:buNone/>
              <a:defRPr sz="1400">
                <a:solidFill>
                  <a:srgbClr val="000000"/>
                </a:solidFill>
                <a:latin typeface="+mn-lt"/>
                <a:ea typeface="+mn-ea"/>
                <a:cs typeface="+mn-cs"/>
              </a:defRPr>
            </a:lvl1pPr>
          </a:lstStyle>
          <a:p>
            <a:pPr>
              <a:defRPr/>
            </a:pPr>
            <a:endParaRPr lang="en-US"/>
          </a:p>
        </p:txBody>
      </p:sp>
      <p:sp>
        <p:nvSpPr>
          <p:cNvPr id="7172" name="Rectangle 4"/>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0" hangingPunct="0">
              <a:buClr>
                <a:srgbClr val="000000"/>
              </a:buClr>
              <a:buSzPct val="100000"/>
              <a:buFont typeface="Times New Roman" charset="0"/>
              <a:buNone/>
              <a:defRPr sz="1400" smtClean="0">
                <a:solidFill>
                  <a:srgbClr val="000000"/>
                </a:solidFill>
                <a:latin typeface="Times New Roman" charset="0"/>
                <a:ea typeface="ヒラギノ角ゴ Pro W3" charset="0"/>
                <a:cs typeface="ヒラギノ角ゴ Pro W3" charset="0"/>
              </a:defRPr>
            </a:lvl1pPr>
          </a:lstStyle>
          <a:p>
            <a:pPr>
              <a:defRPr/>
            </a:pPr>
            <a:fld id="{CE480ACA-4C5B-4E45-B77C-50776AA7CEBF}" type="slidenum">
              <a:rPr lang="en-US"/>
              <a:pPr>
                <a:defRPr/>
              </a:pPr>
              <a:t>‹#›</a:t>
            </a:fld>
            <a:endParaRPr lang="en-US"/>
          </a:p>
        </p:txBody>
      </p:sp>
      <p:sp>
        <p:nvSpPr>
          <p:cNvPr id="29702" name="Rectangle 5"/>
          <p:cNvSpPr>
            <a:spLocks noGrp="1" noChangeArrowheads="1"/>
          </p:cNvSpPr>
          <p:nvPr>
            <p:ph type="body" idx="1"/>
          </p:nvPr>
        </p:nvSpPr>
        <p:spPr bwMode="auto">
          <a:xfrm>
            <a:off x="457200" y="1604963"/>
            <a:ext cx="8204200" cy="4500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40" r:id="rId1"/>
  </p:sldLayoutIdLst>
  <p:txStyles>
    <p:titleStyle>
      <a:lvl1pPr algn="r" defTabSz="457200" rtl="0" eaLnBrk="0" fontAlgn="base" hangingPunct="0">
        <a:spcBef>
          <a:spcPct val="0"/>
        </a:spcBef>
        <a:spcAft>
          <a:spcPct val="0"/>
        </a:spcAft>
        <a:buClr>
          <a:srgbClr val="000000"/>
        </a:buClr>
        <a:buSzPct val="100000"/>
        <a:buFont typeface="Times New Roman" charset="0"/>
        <a:defRPr sz="4400" i="1">
          <a:solidFill>
            <a:srgbClr val="000000"/>
          </a:solidFill>
          <a:latin typeface="+mj-lt"/>
          <a:ea typeface="+mj-ea"/>
          <a:cs typeface="+mj-cs"/>
        </a:defRPr>
      </a:lvl1pPr>
      <a:lvl2pPr algn="r" defTabSz="457200" rtl="0" eaLnBrk="0" fontAlgn="base" hangingPunct="0">
        <a:spcBef>
          <a:spcPct val="0"/>
        </a:spcBef>
        <a:spcAft>
          <a:spcPct val="0"/>
        </a:spcAft>
        <a:buClr>
          <a:srgbClr val="000000"/>
        </a:buClr>
        <a:buSzPct val="100000"/>
        <a:buFont typeface="Times New Roman" charset="0"/>
        <a:defRPr sz="4400" i="1">
          <a:solidFill>
            <a:srgbClr val="000000"/>
          </a:solidFill>
          <a:latin typeface="Times New Roman" pitchFamily="-112" charset="0"/>
          <a:ea typeface="ヒラギノ角ゴ Pro W3" pitchFamily="-112" charset="-128"/>
          <a:cs typeface="ヒラギノ角ゴ Pro W3" pitchFamily="-112" charset="-128"/>
        </a:defRPr>
      </a:lvl2pPr>
      <a:lvl3pPr algn="r" defTabSz="457200" rtl="0" eaLnBrk="0" fontAlgn="base" hangingPunct="0">
        <a:spcBef>
          <a:spcPct val="0"/>
        </a:spcBef>
        <a:spcAft>
          <a:spcPct val="0"/>
        </a:spcAft>
        <a:buClr>
          <a:srgbClr val="000000"/>
        </a:buClr>
        <a:buSzPct val="100000"/>
        <a:buFont typeface="Times New Roman" charset="0"/>
        <a:defRPr sz="4400" i="1">
          <a:solidFill>
            <a:srgbClr val="000000"/>
          </a:solidFill>
          <a:latin typeface="Times New Roman" pitchFamily="-112" charset="0"/>
          <a:ea typeface="ヒラギノ角ゴ Pro W3" pitchFamily="-112" charset="-128"/>
          <a:cs typeface="ヒラギノ角ゴ Pro W3" pitchFamily="-112" charset="-128"/>
        </a:defRPr>
      </a:lvl3pPr>
      <a:lvl4pPr algn="r" defTabSz="457200" rtl="0" eaLnBrk="0" fontAlgn="base" hangingPunct="0">
        <a:spcBef>
          <a:spcPct val="0"/>
        </a:spcBef>
        <a:spcAft>
          <a:spcPct val="0"/>
        </a:spcAft>
        <a:buClr>
          <a:srgbClr val="000000"/>
        </a:buClr>
        <a:buSzPct val="100000"/>
        <a:buFont typeface="Times New Roman" charset="0"/>
        <a:defRPr sz="4400" i="1">
          <a:solidFill>
            <a:srgbClr val="000000"/>
          </a:solidFill>
          <a:latin typeface="Times New Roman" pitchFamily="-112" charset="0"/>
          <a:ea typeface="ヒラギノ角ゴ Pro W3" pitchFamily="-112" charset="-128"/>
          <a:cs typeface="ヒラギノ角ゴ Pro W3" pitchFamily="-112" charset="-128"/>
        </a:defRPr>
      </a:lvl4pPr>
      <a:lvl5pPr algn="r" defTabSz="457200" rtl="0" eaLnBrk="0" fontAlgn="base" hangingPunct="0">
        <a:spcBef>
          <a:spcPct val="0"/>
        </a:spcBef>
        <a:spcAft>
          <a:spcPct val="0"/>
        </a:spcAft>
        <a:buClr>
          <a:srgbClr val="000000"/>
        </a:buClr>
        <a:buSzPct val="100000"/>
        <a:buFont typeface="Times New Roman" charset="0"/>
        <a:defRPr sz="4400" i="1">
          <a:solidFill>
            <a:srgbClr val="000000"/>
          </a:solidFill>
          <a:latin typeface="Times New Roman" pitchFamily="-112" charset="0"/>
          <a:ea typeface="ヒラギノ角ゴ Pro W3" pitchFamily="-112" charset="-128"/>
          <a:cs typeface="ヒラギノ角ゴ Pro W3" pitchFamily="-112" charset="-128"/>
        </a:defRPr>
      </a:lvl5pPr>
      <a:lvl6pPr marL="457200" algn="r" defTabSz="457200" rtl="0" fontAlgn="base">
        <a:spcBef>
          <a:spcPct val="0"/>
        </a:spcBef>
        <a:spcAft>
          <a:spcPct val="0"/>
        </a:spcAft>
        <a:buClr>
          <a:srgbClr val="000000"/>
        </a:buClr>
        <a:buSzPct val="100000"/>
        <a:buFont typeface="Times New Roman" pitchFamily="-112" charset="0"/>
        <a:defRPr sz="4400" i="1">
          <a:solidFill>
            <a:srgbClr val="000000"/>
          </a:solidFill>
          <a:latin typeface="Times New Roman" pitchFamily="-112" charset="0"/>
          <a:ea typeface="ヒラギノ角ゴ Pro W3" pitchFamily="-112" charset="-128"/>
          <a:cs typeface="ヒラギノ角ゴ Pro W3" pitchFamily="-112" charset="-128"/>
        </a:defRPr>
      </a:lvl6pPr>
      <a:lvl7pPr marL="914400" algn="r" defTabSz="457200" rtl="0" fontAlgn="base">
        <a:spcBef>
          <a:spcPct val="0"/>
        </a:spcBef>
        <a:spcAft>
          <a:spcPct val="0"/>
        </a:spcAft>
        <a:buClr>
          <a:srgbClr val="000000"/>
        </a:buClr>
        <a:buSzPct val="100000"/>
        <a:buFont typeface="Times New Roman" pitchFamily="-112" charset="0"/>
        <a:defRPr sz="4400" i="1">
          <a:solidFill>
            <a:srgbClr val="000000"/>
          </a:solidFill>
          <a:latin typeface="Times New Roman" pitchFamily="-112" charset="0"/>
          <a:ea typeface="ヒラギノ角ゴ Pro W3" pitchFamily="-112" charset="-128"/>
          <a:cs typeface="ヒラギノ角ゴ Pro W3" pitchFamily="-112" charset="-128"/>
        </a:defRPr>
      </a:lvl7pPr>
      <a:lvl8pPr marL="1371600" algn="r" defTabSz="457200" rtl="0" fontAlgn="base">
        <a:spcBef>
          <a:spcPct val="0"/>
        </a:spcBef>
        <a:spcAft>
          <a:spcPct val="0"/>
        </a:spcAft>
        <a:buClr>
          <a:srgbClr val="000000"/>
        </a:buClr>
        <a:buSzPct val="100000"/>
        <a:buFont typeface="Times New Roman" pitchFamily="-112" charset="0"/>
        <a:defRPr sz="4400" i="1">
          <a:solidFill>
            <a:srgbClr val="000000"/>
          </a:solidFill>
          <a:latin typeface="Times New Roman" pitchFamily="-112" charset="0"/>
          <a:ea typeface="ヒラギノ角ゴ Pro W3" pitchFamily="-112" charset="-128"/>
          <a:cs typeface="ヒラギノ角ゴ Pro W3" pitchFamily="-112" charset="-128"/>
        </a:defRPr>
      </a:lvl8pPr>
      <a:lvl9pPr marL="1828800" algn="r" defTabSz="457200" rtl="0" fontAlgn="base">
        <a:spcBef>
          <a:spcPct val="0"/>
        </a:spcBef>
        <a:spcAft>
          <a:spcPct val="0"/>
        </a:spcAft>
        <a:buClr>
          <a:srgbClr val="000000"/>
        </a:buClr>
        <a:buSzPct val="100000"/>
        <a:buFont typeface="Times New Roman" pitchFamily="-112" charset="0"/>
        <a:defRPr sz="4400" i="1">
          <a:solidFill>
            <a:srgbClr val="000000"/>
          </a:solidFill>
          <a:latin typeface="Times New Roman" pitchFamily="-112" charset="0"/>
          <a:ea typeface="ヒラギノ角ゴ Pro W3" pitchFamily="-112" charset="-128"/>
          <a:cs typeface="ヒラギノ角ゴ Pro W3" pitchFamily="-112" charset="-128"/>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mn-ea"/>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1746" name="Rectangle 1"/>
          <p:cNvSpPr>
            <a:spLocks noGrp="1" noChangeArrowheads="1"/>
          </p:cNvSpPr>
          <p:nvPr>
            <p:ph type="title"/>
          </p:nvPr>
        </p:nvSpPr>
        <p:spPr bwMode="auto">
          <a:xfrm>
            <a:off x="685800" y="2139950"/>
            <a:ext cx="7747000" cy="1433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5122" name="Rectangle 2"/>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eaLnBrk="0" hangingPunct="0">
              <a:buClr>
                <a:srgbClr val="000000"/>
              </a:buClr>
              <a:buSzPct val="100000"/>
              <a:buFont typeface="Times New Roman" charset="0"/>
              <a:buNone/>
              <a:defRPr sz="1400">
                <a:solidFill>
                  <a:srgbClr val="000000"/>
                </a:solidFill>
                <a:latin typeface="Verdana" pitchFamily="-112" charset="0"/>
                <a:ea typeface="+mn-ea"/>
                <a:cs typeface="+mn-cs"/>
              </a:defRPr>
            </a:lvl1pPr>
          </a:lstStyle>
          <a:p>
            <a:pPr>
              <a:defRPr/>
            </a:pPr>
            <a:endParaRPr lang="en-US"/>
          </a:p>
        </p:txBody>
      </p:sp>
      <p:sp>
        <p:nvSpPr>
          <p:cNvPr id="5123" name="Rectangle 3"/>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eaLnBrk="0" hangingPunct="0">
              <a:buClr>
                <a:srgbClr val="000000"/>
              </a:buClr>
              <a:buSzPct val="100000"/>
              <a:buFont typeface="Times New Roman" charset="0"/>
              <a:buNone/>
              <a:defRPr sz="1400">
                <a:solidFill>
                  <a:srgbClr val="000000"/>
                </a:solidFill>
                <a:latin typeface="Verdana" pitchFamily="-112" charset="0"/>
                <a:ea typeface="+mn-ea"/>
                <a:cs typeface="+mn-cs"/>
              </a:defRPr>
            </a:lvl1pPr>
          </a:lstStyle>
          <a:p>
            <a:pPr>
              <a:defRPr/>
            </a:pPr>
            <a:endParaRPr lang="en-US"/>
          </a:p>
        </p:txBody>
      </p:sp>
      <p:sp>
        <p:nvSpPr>
          <p:cNvPr id="5124" name="Rectangle 4"/>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0" hangingPunct="0">
              <a:buClr>
                <a:srgbClr val="000000"/>
              </a:buClr>
              <a:buSzPct val="100000"/>
              <a:buFont typeface="Times New Roman" charset="0"/>
              <a:buNone/>
              <a:defRPr sz="1400" smtClean="0">
                <a:solidFill>
                  <a:srgbClr val="000000"/>
                </a:solidFill>
                <a:latin typeface="Verdana" charset="0"/>
                <a:cs typeface="ＭＳ Ｐゴシック" charset="0"/>
              </a:defRPr>
            </a:lvl1pPr>
          </a:lstStyle>
          <a:p>
            <a:pPr>
              <a:defRPr/>
            </a:pPr>
            <a:fld id="{412D6983-CA2E-C14C-A922-B2D0A9666391}" type="slidenum">
              <a:rPr lang="en-US"/>
              <a:pPr>
                <a:defRPr/>
              </a:pPr>
              <a:t>‹#›</a:t>
            </a:fld>
            <a:endParaRPr lang="en-US"/>
          </a:p>
        </p:txBody>
      </p:sp>
      <p:sp>
        <p:nvSpPr>
          <p:cNvPr id="31750" name="Rectangle 5"/>
          <p:cNvSpPr>
            <a:spLocks noGrp="1" noChangeArrowheads="1"/>
          </p:cNvSpPr>
          <p:nvPr>
            <p:ph type="body" idx="1"/>
          </p:nvPr>
        </p:nvSpPr>
        <p:spPr bwMode="auto">
          <a:xfrm>
            <a:off x="457200" y="1604963"/>
            <a:ext cx="8204200" cy="4500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41"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mj-lt"/>
          <a:ea typeface="+mj-ea"/>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Verdana" pitchFamily="-112" charset="0"/>
          <a:ea typeface="ＭＳ Ｐゴシック" pitchFamily="-112" charset="-128"/>
          <a:cs typeface="ＭＳ Ｐゴシック" pitchFamily="-112" charset="-128"/>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Verdana" pitchFamily="-112" charset="0"/>
          <a:ea typeface="ＭＳ Ｐゴシック" pitchFamily="-112" charset="-128"/>
          <a:cs typeface="ＭＳ Ｐゴシック" pitchFamily="-112" charset="-128"/>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Verdana" pitchFamily="-112" charset="0"/>
          <a:ea typeface="ＭＳ Ｐゴシック" pitchFamily="-112" charset="-128"/>
          <a:cs typeface="ＭＳ Ｐゴシック" pitchFamily="-112" charset="-128"/>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Verdana" pitchFamily="-112" charset="0"/>
          <a:ea typeface="ＭＳ Ｐゴシック" pitchFamily="-112" charset="-128"/>
          <a:cs typeface="ＭＳ Ｐゴシック" pitchFamily="-112" charset="-128"/>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Verdana" pitchFamily="-112" charset="0"/>
          <a:ea typeface="ＭＳ Ｐゴシック" pitchFamily="-112" charset="-128"/>
          <a:cs typeface="ＭＳ Ｐゴシック" pitchFamily="-112" charset="-128"/>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Verdana" pitchFamily="-112" charset="0"/>
          <a:ea typeface="ＭＳ Ｐゴシック" pitchFamily="-112" charset="-128"/>
          <a:cs typeface="ＭＳ Ｐゴシック" pitchFamily="-112" charset="-128"/>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Verdana" pitchFamily="-112" charset="0"/>
          <a:ea typeface="ＭＳ Ｐゴシック" pitchFamily="-112" charset="-128"/>
          <a:cs typeface="ＭＳ Ｐゴシック" pitchFamily="-112" charset="-128"/>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Verdana" pitchFamily="-112" charset="0"/>
          <a:ea typeface="ＭＳ Ｐゴシック" pitchFamily="-112" charset="-128"/>
          <a:cs typeface="ＭＳ Ｐゴシック" pitchFamily="-112" charset="-128"/>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mn-ea"/>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3794" name="Rectangle 1"/>
          <p:cNvSpPr>
            <a:spLocks noGrp="1" noChangeArrowheads="1"/>
          </p:cNvSpPr>
          <p:nvPr>
            <p:ph type="title"/>
          </p:nvPr>
        </p:nvSpPr>
        <p:spPr bwMode="auto">
          <a:xfrm>
            <a:off x="685800" y="609600"/>
            <a:ext cx="7747000" cy="111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33795" name="Rectangle 2"/>
          <p:cNvSpPr>
            <a:spLocks noGrp="1" noChangeArrowheads="1"/>
          </p:cNvSpPr>
          <p:nvPr>
            <p:ph type="body" idx="1"/>
          </p:nvPr>
        </p:nvSpPr>
        <p:spPr bwMode="auto">
          <a:xfrm>
            <a:off x="685800" y="1981200"/>
            <a:ext cx="7747000" cy="408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4819" name="Rectangle 3"/>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400">
                <a:solidFill>
                  <a:srgbClr val="FFFFFF"/>
                </a:solidFill>
                <a:latin typeface="+mn-lt"/>
                <a:ea typeface="Lucida Sans Unicode" pitchFamily="-112" charset="-128"/>
                <a:cs typeface="Lucida Sans Unicode" pitchFamily="-112" charset="-128"/>
              </a:defRPr>
            </a:lvl1pPr>
          </a:lstStyle>
          <a:p>
            <a:pPr>
              <a:defRPr/>
            </a:pPr>
            <a:endParaRPr lang="en-US"/>
          </a:p>
        </p:txBody>
      </p:sp>
      <p:sp>
        <p:nvSpPr>
          <p:cNvPr id="34820" name="Rectangle 4"/>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400">
                <a:solidFill>
                  <a:srgbClr val="FFFFFF"/>
                </a:solidFill>
                <a:latin typeface="+mn-lt"/>
                <a:ea typeface="Lucida Sans Unicode" pitchFamily="-112" charset="-128"/>
                <a:cs typeface="Lucida Sans Unicode" pitchFamily="-112" charset="-128"/>
              </a:defRPr>
            </a:lvl1pPr>
          </a:lstStyle>
          <a:p>
            <a:pPr>
              <a:defRPr/>
            </a:pPr>
            <a:endParaRPr lang="en-US"/>
          </a:p>
        </p:txBody>
      </p:sp>
      <p:sp>
        <p:nvSpPr>
          <p:cNvPr id="34821" name="Rectangle 5"/>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smtClean="0">
                <a:solidFill>
                  <a:srgbClr val="FFFFFF"/>
                </a:solidFill>
                <a:latin typeface="Times New Roman" charset="0"/>
                <a:cs typeface="Lucida Sans Unicode" charset="0"/>
              </a:defRPr>
            </a:lvl1pPr>
          </a:lstStyle>
          <a:p>
            <a:pPr>
              <a:defRPr/>
            </a:pPr>
            <a:fld id="{138A9BF4-7B72-6C41-86D3-ED8DD5FFC1D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42" r:id="rId1"/>
    <p:sldLayoutId id="2147484043" r:id="rId2"/>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720000"/>
        </a:solidFill>
        <a:effectLst/>
      </p:bgPr>
    </p:bg>
    <p:spTree>
      <p:nvGrpSpPr>
        <p:cNvPr id="1" name=""/>
        <p:cNvGrpSpPr/>
        <p:nvPr/>
      </p:nvGrpSpPr>
      <p:grpSpPr>
        <a:xfrm>
          <a:off x="0" y="0"/>
          <a:ext cx="0" cy="0"/>
          <a:chOff x="0" y="0"/>
          <a:chExt cx="0" cy="0"/>
        </a:xfrm>
      </p:grpSpPr>
      <p:grpSp>
        <p:nvGrpSpPr>
          <p:cNvPr id="36866" name="Group 1"/>
          <p:cNvGrpSpPr>
            <a:grpSpLocks/>
          </p:cNvGrpSpPr>
          <p:nvPr/>
        </p:nvGrpSpPr>
        <p:grpSpPr bwMode="auto">
          <a:xfrm>
            <a:off x="0" y="0"/>
            <a:ext cx="7240588" cy="1979613"/>
            <a:chOff x="0" y="0"/>
            <a:chExt cx="4561" cy="1247"/>
          </a:xfrm>
        </p:grpSpPr>
        <p:sp>
          <p:nvSpPr>
            <p:cNvPr id="36872" name="Freeform 2"/>
            <p:cNvSpPr>
              <a:spLocks noChangeArrowheads="1"/>
            </p:cNvSpPr>
            <p:nvPr/>
          </p:nvSpPr>
          <p:spPr bwMode="auto">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0">
              <a:gsLst>
                <a:gs pos="0">
                  <a:srgbClr val="6A0000"/>
                </a:gs>
                <a:gs pos="100000">
                  <a:srgbClr val="72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6873" name="Freeform 3"/>
            <p:cNvSpPr>
              <a:spLocks noChangeArrowheads="1"/>
            </p:cNvSpPr>
            <p:nvPr/>
          </p:nvSpPr>
          <p:spPr bwMode="auto">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rgbClr val="8C0000"/>
                </a:gs>
                <a:gs pos="100000">
                  <a:srgbClr val="72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8436" name="Rectangle 4"/>
          <p:cNvSpPr>
            <a:spLocks noGrp="1" noChangeArrowheads="1"/>
          </p:cNvSpPr>
          <p:nvPr>
            <p:ph type="title"/>
          </p:nvPr>
        </p:nvSpPr>
        <p:spPr bwMode="auto">
          <a:xfrm>
            <a:off x="457200" y="274638"/>
            <a:ext cx="8199438" cy="1112837"/>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8437" name="Rectangle 5"/>
          <p:cNvSpPr>
            <a:spLocks noGrp="1" noChangeArrowheads="1"/>
          </p:cNvSpPr>
          <p:nvPr>
            <p:ph type="body" idx="1"/>
          </p:nvPr>
        </p:nvSpPr>
        <p:spPr bwMode="auto">
          <a:xfrm>
            <a:off x="457200" y="1600200"/>
            <a:ext cx="8199438" cy="4465638"/>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8438" name="Rectangle 6"/>
          <p:cNvSpPr>
            <a:spLocks noGrp="1" noChangeArrowheads="1"/>
          </p:cNvSpPr>
          <p:nvPr>
            <p:ph type="dt"/>
          </p:nvPr>
        </p:nvSpPr>
        <p:spPr bwMode="auto">
          <a:xfrm>
            <a:off x="457200" y="6248400"/>
            <a:ext cx="2103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18439" name="Rectangle 7"/>
          <p:cNvSpPr>
            <a:spLocks noGrp="1" noChangeArrowheads="1"/>
          </p:cNvSpPr>
          <p:nvPr>
            <p:ph type="ftr"/>
          </p:nvPr>
        </p:nvSpPr>
        <p:spPr bwMode="auto">
          <a:xfrm>
            <a:off x="3124200" y="6248400"/>
            <a:ext cx="2865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18440" name="Rectangle 8"/>
          <p:cNvSpPr>
            <a:spLocks noGrp="1" noChangeArrowheads="1"/>
          </p:cNvSpPr>
          <p:nvPr>
            <p:ph type="sldNum"/>
          </p:nvPr>
        </p:nvSpPr>
        <p:spPr bwMode="auto">
          <a:xfrm>
            <a:off x="6553200" y="6248400"/>
            <a:ext cx="2103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FFFFFF"/>
                </a:solidFill>
                <a:effectLst>
                  <a:outerShdw blurRad="38100" dist="38100" dir="2700000" algn="tl">
                    <a:srgbClr val="000000"/>
                  </a:outerShdw>
                </a:effectLst>
                <a:latin typeface="Tahoma" charset="0"/>
                <a:cs typeface="Lucida Sans Unicode" charset="0"/>
              </a:defRPr>
            </a:lvl1pPr>
          </a:lstStyle>
          <a:p>
            <a:pPr>
              <a:defRPr/>
            </a:pPr>
            <a:fld id="{DA1E20AA-7E44-5941-A350-750871358D5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44"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5pPr>
      <a:lvl6pPr marL="2514600" indent="-2286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6pPr>
      <a:lvl7pPr marL="2971800" indent="-2286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7pPr>
      <a:lvl8pPr marL="3429000" indent="-2286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8pPr>
      <a:lvl9pPr marL="3886200" indent="-228600" algn="ctr" defTabSz="457200" rtl="0" fontAlgn="base">
        <a:spcBef>
          <a:spcPct val="0"/>
        </a:spcBef>
        <a:spcAft>
          <a:spcPct val="0"/>
        </a:spcAft>
        <a:buClr>
          <a:srgbClr val="000000"/>
        </a:buClr>
        <a:buSzPct val="100000"/>
        <a:buFont typeface="Times New Roman" pitchFamily="-112" charset="0"/>
        <a:defRPr sz="4400">
          <a:solidFill>
            <a:srgbClr val="FFFFCC"/>
          </a:solidFill>
          <a:effectLst>
            <a:outerShdw blurRad="38100" dist="38100" dir="2700000" algn="tl">
              <a:srgbClr val="000000"/>
            </a:outerShdw>
          </a:effectLst>
          <a:latin typeface="Tahoma" pitchFamily="-112" charset="-52"/>
          <a:ea typeface="MS Gothic" charset="0"/>
          <a:cs typeface="MS Gothic" charset="0"/>
        </a:defRPr>
      </a:lvl9pPr>
    </p:titleStyle>
    <p:bodyStyle>
      <a:lvl1pPr marL="342900" indent="-342900"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42950" indent="-285750"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grpSp>
        <p:nvGrpSpPr>
          <p:cNvPr id="38914" name="Group 1"/>
          <p:cNvGrpSpPr>
            <a:grpSpLocks/>
          </p:cNvGrpSpPr>
          <p:nvPr/>
        </p:nvGrpSpPr>
        <p:grpSpPr bwMode="auto">
          <a:xfrm>
            <a:off x="0" y="0"/>
            <a:ext cx="9139238" cy="6848475"/>
            <a:chOff x="0" y="0"/>
            <a:chExt cx="5757" cy="4314"/>
          </a:xfrm>
        </p:grpSpPr>
        <p:grpSp>
          <p:nvGrpSpPr>
            <p:cNvPr id="38920" name="Group 2"/>
            <p:cNvGrpSpPr>
              <a:grpSpLocks/>
            </p:cNvGrpSpPr>
            <p:nvPr/>
          </p:nvGrpSpPr>
          <p:grpSpPr bwMode="auto">
            <a:xfrm>
              <a:off x="1728" y="2230"/>
              <a:ext cx="4026" cy="2084"/>
              <a:chOff x="1728" y="2230"/>
              <a:chExt cx="4026" cy="2084"/>
            </a:xfrm>
          </p:grpSpPr>
          <p:sp>
            <p:nvSpPr>
              <p:cNvPr id="38923" name="Freeform 3"/>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2E8A"/>
                  </a:gs>
                  <a:gs pos="100000">
                    <a:srgbClr val="003399"/>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924" name="Freeform 4"/>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2E8A"/>
                  </a:gs>
                  <a:gs pos="100000">
                    <a:srgbClr val="003399"/>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925" name="Freeform 5"/>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97C"/>
                  </a:gs>
                  <a:gs pos="100000">
                    <a:srgbClr val="0033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926" name="Freeform 6"/>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927" name="Freeform 7"/>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3399"/>
                  </a:gs>
                  <a:gs pos="100000">
                    <a:srgbClr val="002C85"/>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38921" name="Freeform 8"/>
            <p:cNvSpPr>
              <a:spLocks noChangeArrowheads="1"/>
            </p:cNvSpPr>
            <p:nvPr/>
          </p:nvSpPr>
          <p:spPr bwMode="auto">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3399"/>
                </a:gs>
                <a:gs pos="100000">
                  <a:srgbClr val="002B8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38922" name="Freeform 9"/>
            <p:cNvSpPr>
              <a:spLocks noChangeArrowheads="1"/>
            </p:cNvSpPr>
            <p:nvPr/>
          </p:nvSpPr>
          <p:spPr bwMode="auto">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3082" name="Rectangle 10"/>
          <p:cNvSpPr>
            <a:spLocks noGrp="1" noChangeArrowheads="1"/>
          </p:cNvSpPr>
          <p:nvPr>
            <p:ph type="title"/>
          </p:nvPr>
        </p:nvSpPr>
        <p:spPr bwMode="auto">
          <a:xfrm>
            <a:off x="685800" y="1736725"/>
            <a:ext cx="7747000" cy="1895475"/>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3083" name="Rectangle 11"/>
          <p:cNvSpPr>
            <a:spLocks noGrp="1" noChangeArrowheads="1"/>
          </p:cNvSpPr>
          <p:nvPr>
            <p:ph type="dt"/>
          </p:nvPr>
        </p:nvSpPr>
        <p:spPr bwMode="auto">
          <a:xfrm>
            <a:off x="457200" y="6248400"/>
            <a:ext cx="2108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3084" name="Rectangle 12"/>
          <p:cNvSpPr>
            <a:spLocks noGrp="1" noChangeArrowheads="1"/>
          </p:cNvSpPr>
          <p:nvPr>
            <p:ph type="ftr"/>
          </p:nvPr>
        </p:nvSpPr>
        <p:spPr bwMode="auto">
          <a:xfrm>
            <a:off x="3124200" y="6249988"/>
            <a:ext cx="2870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3085" name="Rectangle 13"/>
          <p:cNvSpPr>
            <a:spLocks noGrp="1" noChangeArrowheads="1"/>
          </p:cNvSpPr>
          <p:nvPr>
            <p:ph type="sldNum"/>
          </p:nvPr>
        </p:nvSpPr>
        <p:spPr bwMode="auto">
          <a:xfrm>
            <a:off x="6553200" y="6253163"/>
            <a:ext cx="2108200" cy="45085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000000"/>
                </a:solidFill>
                <a:cs typeface="Lucida Sans Unicode" charset="0"/>
              </a:defRPr>
            </a:lvl1pPr>
          </a:lstStyle>
          <a:p>
            <a:pPr>
              <a:defRPr/>
            </a:pPr>
            <a:fld id="{E937C3A0-5C73-DD40-83EF-0A8205A6A5D2}" type="slidenum">
              <a:rPr lang="en-US"/>
              <a:pPr>
                <a:defRPr/>
              </a:pPr>
              <a:t>‹#›</a:t>
            </a:fld>
            <a:endParaRPr lang="en-US"/>
          </a:p>
        </p:txBody>
      </p:sp>
      <p:sp>
        <p:nvSpPr>
          <p:cNvPr id="3086" name="Rectangle 14"/>
          <p:cNvSpPr>
            <a:spLocks noGrp="1" noChangeArrowheads="1"/>
          </p:cNvSpPr>
          <p:nvPr>
            <p:ph type="body" idx="1"/>
          </p:nvPr>
        </p:nvSpPr>
        <p:spPr bwMode="auto">
          <a:xfrm>
            <a:off x="457200" y="1604963"/>
            <a:ext cx="8204200" cy="4500562"/>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45"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b="1">
          <a:solidFill>
            <a:srgbClr val="E5E5FF"/>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b="1">
          <a:solidFill>
            <a:srgbClr val="E5E5FF"/>
          </a:solidFill>
          <a:effectLst>
            <a:outerShdw blurRad="38100" dist="38100" dir="2700000" algn="tl">
              <a:srgbClr val="000000"/>
            </a:outerShdw>
          </a:effectLst>
          <a:latin typeface="Garamond"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b="1">
          <a:solidFill>
            <a:srgbClr val="E5E5FF"/>
          </a:solidFill>
          <a:effectLst>
            <a:outerShdw blurRad="38100" dist="38100" dir="2700000" algn="tl">
              <a:srgbClr val="000000"/>
            </a:outerShdw>
          </a:effectLst>
          <a:latin typeface="Garamond"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b="1">
          <a:solidFill>
            <a:srgbClr val="E5E5FF"/>
          </a:solidFill>
          <a:effectLst>
            <a:outerShdw blurRad="38100" dist="38100" dir="2700000" algn="tl">
              <a:srgbClr val="000000"/>
            </a:outerShdw>
          </a:effectLst>
          <a:latin typeface="Garamond"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b="1">
          <a:solidFill>
            <a:srgbClr val="E5E5FF"/>
          </a:solidFill>
          <a:effectLst>
            <a:outerShdw blurRad="38100" dist="38100" dir="2700000" algn="tl">
              <a:srgbClr val="000000"/>
            </a:outerShdw>
          </a:effectLst>
          <a:latin typeface="Garamond"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b="1">
          <a:solidFill>
            <a:srgbClr val="E5E5FF"/>
          </a:solidFill>
          <a:effectLst>
            <a:outerShdw blurRad="38100" dist="38100" dir="2700000" algn="tl">
              <a:srgbClr val="000000"/>
            </a:outerShdw>
          </a:effectLst>
          <a:latin typeface="Garamond"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b="1">
          <a:solidFill>
            <a:srgbClr val="E5E5FF"/>
          </a:solidFill>
          <a:effectLst>
            <a:outerShdw blurRad="38100" dist="38100" dir="2700000" algn="tl">
              <a:srgbClr val="000000"/>
            </a:outerShdw>
          </a:effectLst>
          <a:latin typeface="Garamond"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b="1">
          <a:solidFill>
            <a:srgbClr val="E5E5FF"/>
          </a:solidFill>
          <a:effectLst>
            <a:outerShdw blurRad="38100" dist="38100" dir="2700000" algn="tl">
              <a:srgbClr val="000000"/>
            </a:outerShdw>
          </a:effectLst>
          <a:latin typeface="Garamond"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b="1">
          <a:solidFill>
            <a:srgbClr val="E5E5FF"/>
          </a:solidFill>
          <a:effectLst>
            <a:outerShdw blurRad="38100" dist="38100" dir="2700000" algn="tl">
              <a:srgbClr val="000000"/>
            </a:outerShdw>
          </a:effectLst>
          <a:latin typeface="Garamond"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474747"/>
        </a:solidFill>
        <a:effectLst/>
      </p:bgPr>
    </p:bg>
    <p:spTree>
      <p:nvGrpSpPr>
        <p:cNvPr id="1" name=""/>
        <p:cNvGrpSpPr/>
        <p:nvPr/>
      </p:nvGrpSpPr>
      <p:grpSpPr>
        <a:xfrm>
          <a:off x="0" y="0"/>
          <a:ext cx="0" cy="0"/>
          <a:chOff x="0" y="0"/>
          <a:chExt cx="0" cy="0"/>
        </a:xfrm>
      </p:grpSpPr>
      <p:grpSp>
        <p:nvGrpSpPr>
          <p:cNvPr id="43010" name="Group 1"/>
          <p:cNvGrpSpPr>
            <a:grpSpLocks/>
          </p:cNvGrpSpPr>
          <p:nvPr/>
        </p:nvGrpSpPr>
        <p:grpSpPr bwMode="auto">
          <a:xfrm>
            <a:off x="0" y="0"/>
            <a:ext cx="9131300" cy="6843713"/>
            <a:chOff x="0" y="0"/>
            <a:chExt cx="5752" cy="4311"/>
          </a:xfrm>
        </p:grpSpPr>
        <p:sp>
          <p:nvSpPr>
            <p:cNvPr id="43016" name="Rectangle 2"/>
            <p:cNvSpPr>
              <a:spLocks noChangeArrowheads="1"/>
            </p:cNvSpPr>
            <p:nvPr/>
          </p:nvSpPr>
          <p:spPr bwMode="auto">
            <a:xfrm>
              <a:off x="0" y="0"/>
              <a:ext cx="5753" cy="4312"/>
            </a:xfrm>
            <a:prstGeom prst="rect">
              <a:avLst/>
            </a:prstGeom>
            <a:gradFill rotWithShape="0">
              <a:gsLst>
                <a:gs pos="0">
                  <a:srgbClr val="790015"/>
                </a:gs>
                <a:gs pos="100000">
                  <a:srgbClr val="60001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43017" name="Group 3"/>
            <p:cNvGrpSpPr>
              <a:grpSpLocks/>
            </p:cNvGrpSpPr>
            <p:nvPr/>
          </p:nvGrpSpPr>
          <p:grpSpPr bwMode="auto">
            <a:xfrm>
              <a:off x="246" y="204"/>
              <a:ext cx="5270" cy="3888"/>
              <a:chOff x="246" y="204"/>
              <a:chExt cx="5270" cy="3888"/>
            </a:xfrm>
          </p:grpSpPr>
          <p:sp>
            <p:nvSpPr>
              <p:cNvPr id="30724" name="Rectangle 4"/>
              <p:cNvSpPr>
                <a:spLocks noChangeArrowheads="1"/>
              </p:cNvSpPr>
              <p:nvPr/>
            </p:nvSpPr>
            <p:spPr bwMode="auto">
              <a:xfrm>
                <a:off x="294" y="228"/>
                <a:ext cx="5217" cy="3850"/>
              </a:xfrm>
              <a:prstGeom prst="rect">
                <a:avLst/>
              </a:prstGeom>
              <a:solidFill>
                <a:srgbClr val="535353"/>
              </a:solidFill>
              <a:ln w="9525">
                <a:noFill/>
                <a:round/>
                <a:headEnd/>
                <a:tailEnd/>
              </a:ln>
              <a:effectLst>
                <a:outerShdw blurRad="63500" dist="197537" dir="2700000" algn="ctr" rotWithShape="0">
                  <a:srgbClr val="80808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43023" name="Freeform 5"/>
              <p:cNvSpPr>
                <a:spLocks noChangeArrowheads="1"/>
              </p:cNvSpPr>
              <p:nvPr/>
            </p:nvSpPr>
            <p:spPr bwMode="auto">
              <a:xfrm>
                <a:off x="3002" y="378"/>
                <a:ext cx="1411" cy="3440"/>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4" name="Freeform 6"/>
              <p:cNvSpPr>
                <a:spLocks noChangeArrowheads="1"/>
              </p:cNvSpPr>
              <p:nvPr/>
            </p:nvSpPr>
            <p:spPr bwMode="auto">
              <a:xfrm>
                <a:off x="522" y="3415"/>
                <a:ext cx="1965" cy="490"/>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5" name="Freeform 7"/>
              <p:cNvSpPr>
                <a:spLocks noChangeArrowheads="1"/>
              </p:cNvSpPr>
              <p:nvPr/>
            </p:nvSpPr>
            <p:spPr bwMode="auto">
              <a:xfrm>
                <a:off x="4384" y="399"/>
                <a:ext cx="1042" cy="1764"/>
              </a:xfrm>
              <a:custGeom>
                <a:avLst/>
                <a:gdLst/>
                <a:ahLst/>
                <a:cxnLst/>
                <a:rect l="0" t="0" r="0" b="0"/>
                <a:pathLst/>
              </a:custGeom>
              <a:solidFill>
                <a:srgbClr val="65656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6" name="Freeform 8"/>
              <p:cNvSpPr>
                <a:spLocks noChangeArrowheads="1"/>
              </p:cNvSpPr>
              <p:nvPr/>
            </p:nvSpPr>
            <p:spPr bwMode="auto">
              <a:xfrm>
                <a:off x="502" y="1226"/>
                <a:ext cx="4882" cy="1403"/>
              </a:xfrm>
              <a:custGeom>
                <a:avLst/>
                <a:gdLst/>
                <a:ahLst/>
                <a:cxnLst/>
                <a:rect l="0" t="0" r="0" b="0"/>
                <a:pathLst/>
              </a:custGeom>
              <a:solidFill>
                <a:srgbClr val="65656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7" name="Freeform 9"/>
              <p:cNvSpPr>
                <a:spLocks noChangeArrowheads="1"/>
              </p:cNvSpPr>
              <p:nvPr/>
            </p:nvSpPr>
            <p:spPr bwMode="auto">
              <a:xfrm>
                <a:off x="418" y="549"/>
                <a:ext cx="4993" cy="3253"/>
              </a:xfrm>
              <a:custGeom>
                <a:avLst/>
                <a:gdLst/>
                <a:ahLst/>
                <a:cxnLst/>
                <a:rect l="0" t="0" r="0" b="0"/>
                <a:pathLst/>
              </a:custGeom>
              <a:solidFill>
                <a:srgbClr val="58585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8" name="Freeform 10"/>
              <p:cNvSpPr>
                <a:spLocks noChangeArrowheads="1"/>
              </p:cNvSpPr>
              <p:nvPr/>
            </p:nvSpPr>
            <p:spPr bwMode="auto">
              <a:xfrm>
                <a:off x="529" y="515"/>
                <a:ext cx="672" cy="605"/>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29" name="Freeform 11"/>
              <p:cNvSpPr>
                <a:spLocks noChangeArrowheads="1"/>
              </p:cNvSpPr>
              <p:nvPr/>
            </p:nvSpPr>
            <p:spPr bwMode="auto">
              <a:xfrm>
                <a:off x="502" y="378"/>
                <a:ext cx="1136" cy="2540"/>
              </a:xfrm>
              <a:custGeom>
                <a:avLst/>
                <a:gdLst/>
                <a:ahLst/>
                <a:cxnLst/>
                <a:rect l="0" t="0" r="0" b="0"/>
                <a:pathLst/>
              </a:custGeom>
              <a:solidFill>
                <a:srgbClr val="6D6D6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0" name="Freeform 12"/>
              <p:cNvSpPr>
                <a:spLocks noChangeArrowheads="1"/>
              </p:cNvSpPr>
              <p:nvPr/>
            </p:nvSpPr>
            <p:spPr bwMode="auto">
              <a:xfrm>
                <a:off x="1328" y="1009"/>
                <a:ext cx="1978" cy="422"/>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1" name="Freeform 13"/>
              <p:cNvSpPr>
                <a:spLocks noChangeArrowheads="1"/>
              </p:cNvSpPr>
              <p:nvPr/>
            </p:nvSpPr>
            <p:spPr bwMode="auto">
              <a:xfrm>
                <a:off x="3466" y="559"/>
                <a:ext cx="1827" cy="880"/>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2" name="Freeform 14"/>
              <p:cNvSpPr>
                <a:spLocks noChangeArrowheads="1"/>
              </p:cNvSpPr>
              <p:nvPr/>
            </p:nvSpPr>
            <p:spPr bwMode="auto">
              <a:xfrm>
                <a:off x="531" y="356"/>
                <a:ext cx="4812" cy="3462"/>
              </a:xfrm>
              <a:custGeom>
                <a:avLst/>
                <a:gdLst/>
                <a:ahLst/>
                <a:cxnLst/>
                <a:rect l="0" t="0" r="0" b="0"/>
                <a:pathLst/>
              </a:custGeom>
              <a:solidFill>
                <a:srgbClr val="747474"/>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3" name="Freeform 15"/>
              <p:cNvSpPr>
                <a:spLocks noChangeArrowheads="1"/>
              </p:cNvSpPr>
              <p:nvPr/>
            </p:nvSpPr>
            <p:spPr bwMode="auto">
              <a:xfrm>
                <a:off x="246" y="204"/>
                <a:ext cx="5271" cy="117"/>
              </a:xfrm>
              <a:custGeom>
                <a:avLst/>
                <a:gdLst/>
                <a:ahLst/>
                <a:cxnLst/>
                <a:rect l="0" t="0" r="0" b="0"/>
                <a:pathLst/>
              </a:custGeom>
              <a:solidFill>
                <a:srgbClr val="9A9A9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4" name="Freeform 16"/>
              <p:cNvSpPr>
                <a:spLocks noChangeArrowheads="1"/>
              </p:cNvSpPr>
              <p:nvPr/>
            </p:nvSpPr>
            <p:spPr bwMode="auto">
              <a:xfrm>
                <a:off x="246" y="204"/>
                <a:ext cx="107" cy="3889"/>
              </a:xfrm>
              <a:custGeom>
                <a:avLst/>
                <a:gdLst/>
                <a:ahLst/>
                <a:cxnLst/>
                <a:rect l="0" t="0" r="0" b="0"/>
                <a:pathLst/>
              </a:custGeom>
              <a:solidFill>
                <a:srgbClr val="747474"/>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5" name="Freeform 17"/>
              <p:cNvSpPr>
                <a:spLocks noChangeArrowheads="1"/>
              </p:cNvSpPr>
              <p:nvPr/>
            </p:nvSpPr>
            <p:spPr bwMode="auto">
              <a:xfrm>
                <a:off x="5410" y="204"/>
                <a:ext cx="107" cy="3889"/>
              </a:xfrm>
              <a:custGeom>
                <a:avLst/>
                <a:gdLst/>
                <a:ahLst/>
                <a:cxnLst/>
                <a:rect l="0" t="0" r="0" b="0"/>
                <a:pathLst/>
              </a:custGeom>
              <a:solidFill>
                <a:srgbClr val="747474"/>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6" name="Freeform 18"/>
              <p:cNvSpPr>
                <a:spLocks noChangeArrowheads="1"/>
              </p:cNvSpPr>
              <p:nvPr/>
            </p:nvSpPr>
            <p:spPr bwMode="auto">
              <a:xfrm>
                <a:off x="246" y="3976"/>
                <a:ext cx="5271" cy="117"/>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7" name="Freeform 19"/>
              <p:cNvSpPr>
                <a:spLocks noChangeArrowheads="1"/>
              </p:cNvSpPr>
              <p:nvPr/>
            </p:nvSpPr>
            <p:spPr bwMode="auto">
              <a:xfrm>
                <a:off x="5410" y="320"/>
                <a:ext cx="80" cy="1873"/>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8" name="Freeform 20"/>
              <p:cNvSpPr>
                <a:spLocks noChangeArrowheads="1"/>
              </p:cNvSpPr>
              <p:nvPr/>
            </p:nvSpPr>
            <p:spPr bwMode="auto">
              <a:xfrm>
                <a:off x="931" y="3992"/>
                <a:ext cx="1494" cy="80"/>
              </a:xfrm>
              <a:custGeom>
                <a:avLst/>
                <a:gdLst/>
                <a:ahLst/>
                <a:cxnLst/>
                <a:rect l="0" t="0" r="0" b="0"/>
                <a:pathLst/>
              </a:custGeom>
              <a:solidFill>
                <a:srgbClr val="39393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39" name="Freeform 21"/>
              <p:cNvSpPr>
                <a:spLocks noChangeArrowheads="1"/>
              </p:cNvSpPr>
              <p:nvPr/>
            </p:nvSpPr>
            <p:spPr bwMode="auto">
              <a:xfrm>
                <a:off x="2773" y="3976"/>
                <a:ext cx="1722" cy="81"/>
              </a:xfrm>
              <a:custGeom>
                <a:avLst/>
                <a:gdLst/>
                <a:ahLst/>
                <a:cxnLst/>
                <a:rect l="0" t="0" r="0" b="0"/>
                <a:pathLst/>
              </a:custGeom>
              <a:solidFill>
                <a:srgbClr val="31313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40" name="Freeform 22"/>
              <p:cNvSpPr>
                <a:spLocks noChangeArrowheads="1"/>
              </p:cNvSpPr>
              <p:nvPr/>
            </p:nvSpPr>
            <p:spPr bwMode="auto">
              <a:xfrm>
                <a:off x="5410" y="2003"/>
                <a:ext cx="80" cy="1366"/>
              </a:xfrm>
              <a:custGeom>
                <a:avLst/>
                <a:gdLst/>
                <a:ahLst/>
                <a:cxnLst/>
                <a:rect l="0" t="0" r="0" b="0"/>
                <a:pathLst/>
              </a:custGeom>
              <a:solidFill>
                <a:srgbClr val="9A9A9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41" name="Freeform 23"/>
              <p:cNvSpPr>
                <a:spLocks noChangeArrowheads="1"/>
              </p:cNvSpPr>
              <p:nvPr/>
            </p:nvSpPr>
            <p:spPr bwMode="auto">
              <a:xfrm>
                <a:off x="246" y="204"/>
                <a:ext cx="107" cy="2135"/>
              </a:xfrm>
              <a:custGeom>
                <a:avLst/>
                <a:gdLst/>
                <a:ahLst/>
                <a:cxnLst/>
                <a:rect l="0" t="0" r="0" b="0"/>
                <a:pathLst/>
              </a:custGeom>
              <a:solidFill>
                <a:srgbClr val="9A9A9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42" name="Freeform 24"/>
              <p:cNvSpPr>
                <a:spLocks noChangeArrowheads="1"/>
              </p:cNvSpPr>
              <p:nvPr/>
            </p:nvSpPr>
            <p:spPr bwMode="auto">
              <a:xfrm>
                <a:off x="260" y="437"/>
                <a:ext cx="93" cy="1699"/>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43" name="Freeform 25"/>
              <p:cNvSpPr>
                <a:spLocks noChangeArrowheads="1"/>
              </p:cNvSpPr>
              <p:nvPr/>
            </p:nvSpPr>
            <p:spPr bwMode="auto">
              <a:xfrm>
                <a:off x="1161" y="204"/>
                <a:ext cx="2527" cy="117"/>
              </a:xfrm>
              <a:custGeom>
                <a:avLst/>
                <a:gdLst/>
                <a:ahLst/>
                <a:cxnLst/>
                <a:rect l="0" t="0" r="0" b="0"/>
                <a:pathLst/>
              </a:custGeom>
              <a:solidFill>
                <a:srgbClr val="B9B9B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3044" name="Freeform 26"/>
              <p:cNvSpPr>
                <a:spLocks noChangeArrowheads="1"/>
              </p:cNvSpPr>
              <p:nvPr/>
            </p:nvSpPr>
            <p:spPr bwMode="auto">
              <a:xfrm>
                <a:off x="3070" y="204"/>
                <a:ext cx="1763" cy="75"/>
              </a:xfrm>
              <a:custGeom>
                <a:avLst/>
                <a:gdLst/>
                <a:ahLst/>
                <a:cxnLst/>
                <a:rect l="0" t="0" r="0" b="0"/>
                <a:pathLst/>
              </a:custGeom>
              <a:solidFill>
                <a:srgbClr val="6D6D6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43018" name="Group 27"/>
            <p:cNvGrpSpPr>
              <a:grpSpLocks/>
            </p:cNvGrpSpPr>
            <p:nvPr/>
          </p:nvGrpSpPr>
          <p:grpSpPr bwMode="auto">
            <a:xfrm>
              <a:off x="0" y="0"/>
              <a:ext cx="1245" cy="1231"/>
              <a:chOff x="0" y="0"/>
              <a:chExt cx="1245" cy="1231"/>
            </a:xfrm>
          </p:grpSpPr>
          <p:sp>
            <p:nvSpPr>
              <p:cNvPr id="43019" name="Rectangle 28"/>
              <p:cNvSpPr>
                <a:spLocks noChangeArrowheads="1"/>
              </p:cNvSpPr>
              <p:nvPr/>
            </p:nvSpPr>
            <p:spPr bwMode="auto">
              <a:xfrm>
                <a:off x="0" y="0"/>
                <a:ext cx="1246" cy="1232"/>
              </a:xfrm>
              <a:prstGeom prst="rect">
                <a:avLst/>
              </a:prstGeom>
              <a:solidFill>
                <a:srgbClr val="1A0004"/>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3020" name="Rectangle 29"/>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3021" name="Rectangle 30"/>
              <p:cNvSpPr>
                <a:spLocks noChangeArrowheads="1"/>
              </p:cNvSpPr>
              <p:nvPr/>
            </p:nvSpPr>
            <p:spPr bwMode="auto">
              <a:xfrm>
                <a:off x="0" y="0"/>
                <a:ext cx="1172" cy="1165"/>
              </a:xfrm>
              <a:prstGeom prst="rect">
                <a:avLst/>
              </a:prstGeom>
              <a:gradFill rotWithShape="0">
                <a:gsLst>
                  <a:gs pos="0">
                    <a:srgbClr val="790015"/>
                  </a:gs>
                  <a:gs pos="100000">
                    <a:srgbClr val="60001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43011" name="Text Box 31"/>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cs typeface="MS Gothic" charset="0"/>
            </a:endParaRPr>
          </a:p>
        </p:txBody>
      </p:sp>
      <p:sp>
        <p:nvSpPr>
          <p:cNvPr id="30752" name="Text Box 32"/>
          <p:cNvSpPr txBox="1">
            <a:spLocks noChangeArrowheads="1"/>
          </p:cNvSpPr>
          <p:nvPr/>
        </p:nvSpPr>
        <p:spPr bwMode="auto">
          <a:xfrm>
            <a:off x="479425" y="6543675"/>
            <a:ext cx="914400" cy="231775"/>
          </a:xfrm>
          <a:prstGeom prst="rect">
            <a:avLst/>
          </a:prstGeom>
          <a:noFill/>
          <a:ln w="9525">
            <a:noFill/>
            <a:round/>
            <a:headEnd/>
            <a:tailEnd/>
          </a:ln>
          <a:effectLst/>
        </p:spPr>
        <p:txBody>
          <a:bodyPr wrap="none" lIns="90000" tIns="46800" rIns="90000" bIns="46800" anchor="ct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eaLnBrk="0" hangingPunct="0">
              <a:spcBef>
                <a:spcPts val="563"/>
              </a:spcBef>
              <a:buClr>
                <a:srgbClr val="000000"/>
              </a:buClr>
              <a:buSzPct val="100000"/>
              <a:buFont typeface="Times New Roman" charset="0"/>
              <a:buNone/>
              <a:defRPr/>
            </a:pPr>
            <a:r>
              <a:rPr lang="en-US" sz="900" b="1">
                <a:solidFill>
                  <a:srgbClr val="FFFFFF"/>
                </a:solidFill>
                <a:latin typeface="Arial" charset="0"/>
              </a:rPr>
              <a:t>©2003 TBBMI</a:t>
            </a:r>
          </a:p>
        </p:txBody>
      </p:sp>
      <p:sp>
        <p:nvSpPr>
          <p:cNvPr id="30753" name="Rectangle 33"/>
          <p:cNvSpPr>
            <a:spLocks noChangeArrowheads="1"/>
          </p:cNvSpPr>
          <p:nvPr/>
        </p:nvSpPr>
        <p:spPr bwMode="auto">
          <a:xfrm>
            <a:off x="7546975" y="6526213"/>
            <a:ext cx="730250" cy="246062"/>
          </a:xfrm>
          <a:prstGeom prst="rect">
            <a:avLst/>
          </a:prstGeom>
          <a:noFill/>
          <a:ln w="9525">
            <a:noFill/>
            <a:round/>
            <a:headEnd/>
            <a:tailEnd/>
          </a:ln>
          <a:effectLst/>
        </p:spPr>
        <p:txBody>
          <a:bodyPr wrap="none" lIns="90000" tIns="46800" rIns="90000" bIns="46800" anchor="ctr">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1000" b="1">
                <a:solidFill>
                  <a:srgbClr val="000000"/>
                </a:solidFill>
                <a:effectLst>
                  <a:outerShdw blurRad="38100" dist="38100" dir="2700000" algn="tl">
                    <a:srgbClr val="FFFFFF"/>
                  </a:outerShdw>
                </a:effectLst>
                <a:latin typeface="Comic Sans MS" charset="0"/>
                <a:cs typeface="MS Gothic" charset="0"/>
              </a:rPr>
              <a:t>7.5.03b.</a:t>
            </a:r>
          </a:p>
        </p:txBody>
      </p:sp>
      <p:sp>
        <p:nvSpPr>
          <p:cNvPr id="30754" name="Rectangle 34"/>
          <p:cNvSpPr>
            <a:spLocks noGrp="1" noChangeArrowheads="1"/>
          </p:cNvSpPr>
          <p:nvPr>
            <p:ph type="title"/>
          </p:nvPr>
        </p:nvSpPr>
        <p:spPr bwMode="auto">
          <a:xfrm>
            <a:off x="457200" y="273050"/>
            <a:ext cx="8212138" cy="1127125"/>
          </a:xfrm>
          <a:prstGeom prst="rect">
            <a:avLst/>
          </a:prstGeom>
          <a:noFill/>
          <a:ln w="9525">
            <a:noFill/>
            <a:round/>
            <a:headEnd/>
            <a:tailEnd/>
          </a:ln>
          <a:effectLst/>
        </p:spPr>
        <p:txBody>
          <a:bodyPr vert="horz" wrap="square" lIns="0" tIns="0" rIns="0" bIns="0" numCol="1" anchor="ctr" anchorCtr="0" compatLnSpc="1">
            <a:prstTxWarp prst="textNoShape">
              <a:avLst/>
            </a:prstTxWarp>
          </a:bodyPr>
          <a:lstStyle/>
          <a:p>
            <a:pPr lvl="0"/>
            <a:r>
              <a:rPr lang="en-GB"/>
              <a:t>Click to edit Master title style</a:t>
            </a:r>
          </a:p>
        </p:txBody>
      </p:sp>
      <p:sp>
        <p:nvSpPr>
          <p:cNvPr id="30755" name="Rectangle 35"/>
          <p:cNvSpPr>
            <a:spLocks noGrp="1" noChangeArrowheads="1"/>
          </p:cNvSpPr>
          <p:nvPr>
            <p:ph type="body" idx="1"/>
          </p:nvPr>
        </p:nvSpPr>
        <p:spPr bwMode="auto">
          <a:xfrm>
            <a:off x="457200" y="1604963"/>
            <a:ext cx="8212138" cy="4508500"/>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3999" r:id="rId1"/>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474747"/>
        </a:solidFill>
        <a:effectLst/>
      </p:bgPr>
    </p:bg>
    <p:spTree>
      <p:nvGrpSpPr>
        <p:cNvPr id="1" name=""/>
        <p:cNvGrpSpPr/>
        <p:nvPr/>
      </p:nvGrpSpPr>
      <p:grpSpPr>
        <a:xfrm>
          <a:off x="0" y="0"/>
          <a:ext cx="0" cy="0"/>
          <a:chOff x="0" y="0"/>
          <a:chExt cx="0" cy="0"/>
        </a:xfrm>
      </p:grpSpPr>
      <p:grpSp>
        <p:nvGrpSpPr>
          <p:cNvPr id="44034" name="Group 1"/>
          <p:cNvGrpSpPr>
            <a:grpSpLocks/>
          </p:cNvGrpSpPr>
          <p:nvPr/>
        </p:nvGrpSpPr>
        <p:grpSpPr bwMode="auto">
          <a:xfrm>
            <a:off x="0" y="0"/>
            <a:ext cx="9131300" cy="6843713"/>
            <a:chOff x="0" y="0"/>
            <a:chExt cx="5752" cy="4311"/>
          </a:xfrm>
        </p:grpSpPr>
        <p:sp>
          <p:nvSpPr>
            <p:cNvPr id="44039" name="Rectangle 2"/>
            <p:cNvSpPr>
              <a:spLocks noChangeArrowheads="1"/>
            </p:cNvSpPr>
            <p:nvPr/>
          </p:nvSpPr>
          <p:spPr bwMode="auto">
            <a:xfrm>
              <a:off x="0" y="0"/>
              <a:ext cx="5753" cy="4312"/>
            </a:xfrm>
            <a:prstGeom prst="rect">
              <a:avLst/>
            </a:prstGeom>
            <a:gradFill rotWithShape="0">
              <a:gsLst>
                <a:gs pos="0">
                  <a:srgbClr val="790015"/>
                </a:gs>
                <a:gs pos="100000">
                  <a:srgbClr val="60001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44040" name="Group 3"/>
            <p:cNvGrpSpPr>
              <a:grpSpLocks/>
            </p:cNvGrpSpPr>
            <p:nvPr/>
          </p:nvGrpSpPr>
          <p:grpSpPr bwMode="auto">
            <a:xfrm>
              <a:off x="246" y="204"/>
              <a:ext cx="5270" cy="3888"/>
              <a:chOff x="246" y="204"/>
              <a:chExt cx="5270" cy="3888"/>
            </a:xfrm>
          </p:grpSpPr>
          <p:sp>
            <p:nvSpPr>
              <p:cNvPr id="31748" name="Rectangle 4"/>
              <p:cNvSpPr>
                <a:spLocks noChangeArrowheads="1"/>
              </p:cNvSpPr>
              <p:nvPr/>
            </p:nvSpPr>
            <p:spPr bwMode="auto">
              <a:xfrm>
                <a:off x="294" y="228"/>
                <a:ext cx="5217" cy="3850"/>
              </a:xfrm>
              <a:prstGeom prst="rect">
                <a:avLst/>
              </a:prstGeom>
              <a:solidFill>
                <a:srgbClr val="535353"/>
              </a:solidFill>
              <a:ln w="9525">
                <a:noFill/>
                <a:round/>
                <a:headEnd/>
                <a:tailEnd/>
              </a:ln>
              <a:effectLst>
                <a:outerShdw blurRad="63500" dist="197537" dir="2700000" algn="ctr" rotWithShape="0">
                  <a:srgbClr val="80808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44046" name="Freeform 5"/>
              <p:cNvSpPr>
                <a:spLocks noChangeArrowheads="1"/>
              </p:cNvSpPr>
              <p:nvPr/>
            </p:nvSpPr>
            <p:spPr bwMode="auto">
              <a:xfrm>
                <a:off x="3002" y="378"/>
                <a:ext cx="1411" cy="3440"/>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47" name="Freeform 6"/>
              <p:cNvSpPr>
                <a:spLocks noChangeArrowheads="1"/>
              </p:cNvSpPr>
              <p:nvPr/>
            </p:nvSpPr>
            <p:spPr bwMode="auto">
              <a:xfrm>
                <a:off x="522" y="3415"/>
                <a:ext cx="1965" cy="490"/>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48" name="Freeform 7"/>
              <p:cNvSpPr>
                <a:spLocks noChangeArrowheads="1"/>
              </p:cNvSpPr>
              <p:nvPr/>
            </p:nvSpPr>
            <p:spPr bwMode="auto">
              <a:xfrm>
                <a:off x="4384" y="399"/>
                <a:ext cx="1042" cy="1764"/>
              </a:xfrm>
              <a:custGeom>
                <a:avLst/>
                <a:gdLst/>
                <a:ahLst/>
                <a:cxnLst/>
                <a:rect l="0" t="0" r="0" b="0"/>
                <a:pathLst/>
              </a:custGeom>
              <a:solidFill>
                <a:srgbClr val="65656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49" name="Freeform 8"/>
              <p:cNvSpPr>
                <a:spLocks noChangeArrowheads="1"/>
              </p:cNvSpPr>
              <p:nvPr/>
            </p:nvSpPr>
            <p:spPr bwMode="auto">
              <a:xfrm>
                <a:off x="502" y="1226"/>
                <a:ext cx="4882" cy="1403"/>
              </a:xfrm>
              <a:custGeom>
                <a:avLst/>
                <a:gdLst/>
                <a:ahLst/>
                <a:cxnLst/>
                <a:rect l="0" t="0" r="0" b="0"/>
                <a:pathLst/>
              </a:custGeom>
              <a:solidFill>
                <a:srgbClr val="65656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50" name="Freeform 9"/>
              <p:cNvSpPr>
                <a:spLocks noChangeArrowheads="1"/>
              </p:cNvSpPr>
              <p:nvPr/>
            </p:nvSpPr>
            <p:spPr bwMode="auto">
              <a:xfrm>
                <a:off x="418" y="549"/>
                <a:ext cx="4993" cy="3253"/>
              </a:xfrm>
              <a:custGeom>
                <a:avLst/>
                <a:gdLst/>
                <a:ahLst/>
                <a:cxnLst/>
                <a:rect l="0" t="0" r="0" b="0"/>
                <a:pathLst/>
              </a:custGeom>
              <a:solidFill>
                <a:srgbClr val="58585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51" name="Freeform 10"/>
              <p:cNvSpPr>
                <a:spLocks noChangeArrowheads="1"/>
              </p:cNvSpPr>
              <p:nvPr/>
            </p:nvSpPr>
            <p:spPr bwMode="auto">
              <a:xfrm>
                <a:off x="529" y="515"/>
                <a:ext cx="672" cy="605"/>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52" name="Freeform 11"/>
              <p:cNvSpPr>
                <a:spLocks noChangeArrowheads="1"/>
              </p:cNvSpPr>
              <p:nvPr/>
            </p:nvSpPr>
            <p:spPr bwMode="auto">
              <a:xfrm>
                <a:off x="502" y="378"/>
                <a:ext cx="1136" cy="2540"/>
              </a:xfrm>
              <a:custGeom>
                <a:avLst/>
                <a:gdLst/>
                <a:ahLst/>
                <a:cxnLst/>
                <a:rect l="0" t="0" r="0" b="0"/>
                <a:pathLst/>
              </a:custGeom>
              <a:solidFill>
                <a:srgbClr val="6D6D6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53" name="Freeform 12"/>
              <p:cNvSpPr>
                <a:spLocks noChangeArrowheads="1"/>
              </p:cNvSpPr>
              <p:nvPr/>
            </p:nvSpPr>
            <p:spPr bwMode="auto">
              <a:xfrm>
                <a:off x="1328" y="1009"/>
                <a:ext cx="1978" cy="422"/>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54" name="Freeform 13"/>
              <p:cNvSpPr>
                <a:spLocks noChangeArrowheads="1"/>
              </p:cNvSpPr>
              <p:nvPr/>
            </p:nvSpPr>
            <p:spPr bwMode="auto">
              <a:xfrm>
                <a:off x="3466" y="559"/>
                <a:ext cx="1827" cy="880"/>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55" name="Freeform 14"/>
              <p:cNvSpPr>
                <a:spLocks noChangeArrowheads="1"/>
              </p:cNvSpPr>
              <p:nvPr/>
            </p:nvSpPr>
            <p:spPr bwMode="auto">
              <a:xfrm>
                <a:off x="531" y="356"/>
                <a:ext cx="4812" cy="3462"/>
              </a:xfrm>
              <a:custGeom>
                <a:avLst/>
                <a:gdLst/>
                <a:ahLst/>
                <a:cxnLst/>
                <a:rect l="0" t="0" r="0" b="0"/>
                <a:pathLst/>
              </a:custGeom>
              <a:solidFill>
                <a:srgbClr val="747474"/>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56" name="Freeform 15"/>
              <p:cNvSpPr>
                <a:spLocks noChangeArrowheads="1"/>
              </p:cNvSpPr>
              <p:nvPr/>
            </p:nvSpPr>
            <p:spPr bwMode="auto">
              <a:xfrm>
                <a:off x="246" y="204"/>
                <a:ext cx="5271" cy="117"/>
              </a:xfrm>
              <a:custGeom>
                <a:avLst/>
                <a:gdLst/>
                <a:ahLst/>
                <a:cxnLst/>
                <a:rect l="0" t="0" r="0" b="0"/>
                <a:pathLst/>
              </a:custGeom>
              <a:solidFill>
                <a:srgbClr val="9A9A9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57" name="Freeform 16"/>
              <p:cNvSpPr>
                <a:spLocks noChangeArrowheads="1"/>
              </p:cNvSpPr>
              <p:nvPr/>
            </p:nvSpPr>
            <p:spPr bwMode="auto">
              <a:xfrm>
                <a:off x="246" y="204"/>
                <a:ext cx="107" cy="3889"/>
              </a:xfrm>
              <a:custGeom>
                <a:avLst/>
                <a:gdLst/>
                <a:ahLst/>
                <a:cxnLst/>
                <a:rect l="0" t="0" r="0" b="0"/>
                <a:pathLst/>
              </a:custGeom>
              <a:solidFill>
                <a:srgbClr val="747474"/>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58" name="Freeform 17"/>
              <p:cNvSpPr>
                <a:spLocks noChangeArrowheads="1"/>
              </p:cNvSpPr>
              <p:nvPr/>
            </p:nvSpPr>
            <p:spPr bwMode="auto">
              <a:xfrm>
                <a:off x="5410" y="204"/>
                <a:ext cx="107" cy="3889"/>
              </a:xfrm>
              <a:custGeom>
                <a:avLst/>
                <a:gdLst/>
                <a:ahLst/>
                <a:cxnLst/>
                <a:rect l="0" t="0" r="0" b="0"/>
                <a:pathLst/>
              </a:custGeom>
              <a:solidFill>
                <a:srgbClr val="747474"/>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59" name="Freeform 18"/>
              <p:cNvSpPr>
                <a:spLocks noChangeArrowheads="1"/>
              </p:cNvSpPr>
              <p:nvPr/>
            </p:nvSpPr>
            <p:spPr bwMode="auto">
              <a:xfrm>
                <a:off x="246" y="3976"/>
                <a:ext cx="5271" cy="117"/>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60" name="Freeform 19"/>
              <p:cNvSpPr>
                <a:spLocks noChangeArrowheads="1"/>
              </p:cNvSpPr>
              <p:nvPr/>
            </p:nvSpPr>
            <p:spPr bwMode="auto">
              <a:xfrm>
                <a:off x="5410" y="320"/>
                <a:ext cx="80" cy="1873"/>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61" name="Freeform 20"/>
              <p:cNvSpPr>
                <a:spLocks noChangeArrowheads="1"/>
              </p:cNvSpPr>
              <p:nvPr/>
            </p:nvSpPr>
            <p:spPr bwMode="auto">
              <a:xfrm>
                <a:off x="931" y="3992"/>
                <a:ext cx="1494" cy="80"/>
              </a:xfrm>
              <a:custGeom>
                <a:avLst/>
                <a:gdLst/>
                <a:ahLst/>
                <a:cxnLst/>
                <a:rect l="0" t="0" r="0" b="0"/>
                <a:pathLst/>
              </a:custGeom>
              <a:solidFill>
                <a:srgbClr val="39393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62" name="Freeform 21"/>
              <p:cNvSpPr>
                <a:spLocks noChangeArrowheads="1"/>
              </p:cNvSpPr>
              <p:nvPr/>
            </p:nvSpPr>
            <p:spPr bwMode="auto">
              <a:xfrm>
                <a:off x="2773" y="3976"/>
                <a:ext cx="1722" cy="81"/>
              </a:xfrm>
              <a:custGeom>
                <a:avLst/>
                <a:gdLst/>
                <a:ahLst/>
                <a:cxnLst/>
                <a:rect l="0" t="0" r="0" b="0"/>
                <a:pathLst/>
              </a:custGeom>
              <a:solidFill>
                <a:srgbClr val="31313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63" name="Freeform 22"/>
              <p:cNvSpPr>
                <a:spLocks noChangeArrowheads="1"/>
              </p:cNvSpPr>
              <p:nvPr/>
            </p:nvSpPr>
            <p:spPr bwMode="auto">
              <a:xfrm>
                <a:off x="5410" y="2003"/>
                <a:ext cx="80" cy="1366"/>
              </a:xfrm>
              <a:custGeom>
                <a:avLst/>
                <a:gdLst/>
                <a:ahLst/>
                <a:cxnLst/>
                <a:rect l="0" t="0" r="0" b="0"/>
                <a:pathLst/>
              </a:custGeom>
              <a:solidFill>
                <a:srgbClr val="9A9A9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64" name="Freeform 23"/>
              <p:cNvSpPr>
                <a:spLocks noChangeArrowheads="1"/>
              </p:cNvSpPr>
              <p:nvPr/>
            </p:nvSpPr>
            <p:spPr bwMode="auto">
              <a:xfrm>
                <a:off x="246" y="204"/>
                <a:ext cx="107" cy="2135"/>
              </a:xfrm>
              <a:custGeom>
                <a:avLst/>
                <a:gdLst/>
                <a:ahLst/>
                <a:cxnLst/>
                <a:rect l="0" t="0" r="0" b="0"/>
                <a:pathLst/>
              </a:custGeom>
              <a:solidFill>
                <a:srgbClr val="9A9A9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65" name="Freeform 24"/>
              <p:cNvSpPr>
                <a:spLocks noChangeArrowheads="1"/>
              </p:cNvSpPr>
              <p:nvPr/>
            </p:nvSpPr>
            <p:spPr bwMode="auto">
              <a:xfrm>
                <a:off x="260" y="437"/>
                <a:ext cx="93" cy="1699"/>
              </a:xfrm>
              <a:custGeom>
                <a:avLst/>
                <a:gdLst/>
                <a:ahLst/>
                <a:cxnLst/>
                <a:rect l="0" t="0" r="0" b="0"/>
                <a:pathLst/>
              </a:custGeom>
              <a:solidFill>
                <a:srgbClr val="49494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66" name="Freeform 25"/>
              <p:cNvSpPr>
                <a:spLocks noChangeArrowheads="1"/>
              </p:cNvSpPr>
              <p:nvPr/>
            </p:nvSpPr>
            <p:spPr bwMode="auto">
              <a:xfrm>
                <a:off x="1161" y="204"/>
                <a:ext cx="2527" cy="117"/>
              </a:xfrm>
              <a:custGeom>
                <a:avLst/>
                <a:gdLst/>
                <a:ahLst/>
                <a:cxnLst/>
                <a:rect l="0" t="0" r="0" b="0"/>
                <a:pathLst/>
              </a:custGeom>
              <a:solidFill>
                <a:srgbClr val="B9B9B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4067" name="Freeform 26"/>
              <p:cNvSpPr>
                <a:spLocks noChangeArrowheads="1"/>
              </p:cNvSpPr>
              <p:nvPr/>
            </p:nvSpPr>
            <p:spPr bwMode="auto">
              <a:xfrm>
                <a:off x="3070" y="204"/>
                <a:ext cx="1763" cy="75"/>
              </a:xfrm>
              <a:custGeom>
                <a:avLst/>
                <a:gdLst/>
                <a:ahLst/>
                <a:cxnLst/>
                <a:rect l="0" t="0" r="0" b="0"/>
                <a:pathLst/>
              </a:custGeom>
              <a:solidFill>
                <a:srgbClr val="6D6D6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44041" name="Group 27"/>
            <p:cNvGrpSpPr>
              <a:grpSpLocks/>
            </p:cNvGrpSpPr>
            <p:nvPr/>
          </p:nvGrpSpPr>
          <p:grpSpPr bwMode="auto">
            <a:xfrm>
              <a:off x="0" y="0"/>
              <a:ext cx="1245" cy="1231"/>
              <a:chOff x="0" y="0"/>
              <a:chExt cx="1245" cy="1231"/>
            </a:xfrm>
          </p:grpSpPr>
          <p:sp>
            <p:nvSpPr>
              <p:cNvPr id="44042" name="Rectangle 28"/>
              <p:cNvSpPr>
                <a:spLocks noChangeArrowheads="1"/>
              </p:cNvSpPr>
              <p:nvPr/>
            </p:nvSpPr>
            <p:spPr bwMode="auto">
              <a:xfrm>
                <a:off x="0" y="0"/>
                <a:ext cx="1246" cy="1232"/>
              </a:xfrm>
              <a:prstGeom prst="rect">
                <a:avLst/>
              </a:prstGeom>
              <a:solidFill>
                <a:srgbClr val="1A0004"/>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4043" name="Rectangle 29"/>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4044" name="Rectangle 30"/>
              <p:cNvSpPr>
                <a:spLocks noChangeArrowheads="1"/>
              </p:cNvSpPr>
              <p:nvPr/>
            </p:nvSpPr>
            <p:spPr bwMode="auto">
              <a:xfrm>
                <a:off x="0" y="0"/>
                <a:ext cx="1172" cy="1165"/>
              </a:xfrm>
              <a:prstGeom prst="rect">
                <a:avLst/>
              </a:prstGeom>
              <a:gradFill rotWithShape="0">
                <a:gsLst>
                  <a:gs pos="0">
                    <a:srgbClr val="790015"/>
                  </a:gs>
                  <a:gs pos="100000">
                    <a:srgbClr val="60001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31775" name="Text Box 31"/>
          <p:cNvSpPr txBox="1">
            <a:spLocks noChangeArrowheads="1"/>
          </p:cNvSpPr>
          <p:nvPr/>
        </p:nvSpPr>
        <p:spPr bwMode="auto">
          <a:xfrm>
            <a:off x="479425" y="6543675"/>
            <a:ext cx="914400" cy="231775"/>
          </a:xfrm>
          <a:prstGeom prst="rect">
            <a:avLst/>
          </a:prstGeom>
          <a:noFill/>
          <a:ln w="9525">
            <a:noFill/>
            <a:round/>
            <a:headEnd/>
            <a:tailEnd/>
          </a:ln>
          <a:effectLst/>
        </p:spPr>
        <p:txBody>
          <a:bodyPr wrap="none" lIns="90000" tIns="46800" rIns="90000" bIns="46800" anchor="ct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eaLnBrk="0" hangingPunct="0">
              <a:spcBef>
                <a:spcPts val="563"/>
              </a:spcBef>
              <a:buClr>
                <a:srgbClr val="000000"/>
              </a:buClr>
              <a:buSzPct val="100000"/>
              <a:buFont typeface="Times New Roman" charset="0"/>
              <a:buNone/>
              <a:defRPr/>
            </a:pPr>
            <a:r>
              <a:rPr lang="en-US" sz="900" b="1">
                <a:solidFill>
                  <a:srgbClr val="FFFFFF"/>
                </a:solidFill>
                <a:latin typeface="Arial" charset="0"/>
              </a:rPr>
              <a:t>©2003 TBBMI</a:t>
            </a:r>
          </a:p>
        </p:txBody>
      </p:sp>
      <p:sp>
        <p:nvSpPr>
          <p:cNvPr id="31776" name="Rectangle 32"/>
          <p:cNvSpPr>
            <a:spLocks noChangeArrowheads="1"/>
          </p:cNvSpPr>
          <p:nvPr/>
        </p:nvSpPr>
        <p:spPr bwMode="auto">
          <a:xfrm>
            <a:off x="7564438" y="6526213"/>
            <a:ext cx="722312" cy="246062"/>
          </a:xfrm>
          <a:prstGeom prst="rect">
            <a:avLst/>
          </a:prstGeom>
          <a:noFill/>
          <a:ln w="9525">
            <a:noFill/>
            <a:round/>
            <a:headEnd/>
            <a:tailEnd/>
          </a:ln>
          <a:effectLst/>
        </p:spPr>
        <p:txBody>
          <a:bodyPr wrap="none" lIns="90000" tIns="46800" rIns="90000" bIns="46800" anchor="ctr">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1000" b="1">
                <a:solidFill>
                  <a:srgbClr val="000000"/>
                </a:solidFill>
                <a:effectLst>
                  <a:outerShdw blurRad="38100" dist="38100" dir="2700000" algn="tl">
                    <a:srgbClr val="FFFFFF"/>
                  </a:outerShdw>
                </a:effectLst>
                <a:latin typeface="Comic Sans MS" charset="0"/>
                <a:cs typeface="MS Gothic" charset="0"/>
              </a:rPr>
              <a:t>7.5.03c.</a:t>
            </a:r>
          </a:p>
        </p:txBody>
      </p:sp>
      <p:sp>
        <p:nvSpPr>
          <p:cNvPr id="31777" name="Rectangle 33"/>
          <p:cNvSpPr>
            <a:spLocks noGrp="1" noChangeArrowheads="1"/>
          </p:cNvSpPr>
          <p:nvPr>
            <p:ph type="title"/>
          </p:nvPr>
        </p:nvSpPr>
        <p:spPr bwMode="auto">
          <a:xfrm>
            <a:off x="457200" y="273050"/>
            <a:ext cx="8212138" cy="1127125"/>
          </a:xfrm>
          <a:prstGeom prst="rect">
            <a:avLst/>
          </a:prstGeom>
          <a:noFill/>
          <a:ln w="9525">
            <a:noFill/>
            <a:round/>
            <a:headEnd/>
            <a:tailEnd/>
          </a:ln>
          <a:effectLst/>
        </p:spPr>
        <p:txBody>
          <a:bodyPr vert="horz" wrap="square" lIns="0" tIns="0" rIns="0" bIns="0" numCol="1" anchor="ctr" anchorCtr="0" compatLnSpc="1">
            <a:prstTxWarp prst="textNoShape">
              <a:avLst/>
            </a:prstTxWarp>
          </a:bodyPr>
          <a:lstStyle/>
          <a:p>
            <a:pPr lvl="0"/>
            <a:r>
              <a:rPr lang="en-GB"/>
              <a:t>Click to edit Master title style</a:t>
            </a:r>
          </a:p>
        </p:txBody>
      </p:sp>
      <p:sp>
        <p:nvSpPr>
          <p:cNvPr id="31778" name="Rectangle 34"/>
          <p:cNvSpPr>
            <a:spLocks noGrp="1" noChangeArrowheads="1"/>
          </p:cNvSpPr>
          <p:nvPr>
            <p:ph type="body" idx="1"/>
          </p:nvPr>
        </p:nvSpPr>
        <p:spPr bwMode="auto">
          <a:xfrm>
            <a:off x="457200" y="1604963"/>
            <a:ext cx="8212138" cy="4508500"/>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00" r:id="rId1"/>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a:solidFill>
            <a:srgbClr val="FFD34A"/>
          </a:solidFill>
          <a:effectLst>
            <a:outerShdw blurRad="38100" dist="38100" dir="2700000" algn="tl">
              <a:srgbClr val="000000"/>
            </a:outerShdw>
          </a:effectLst>
          <a:latin typeface="Times New Roman"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a:solidFill>
            <a:srgbClr val="FFD34A"/>
          </a:solidFill>
          <a:effectLst>
            <a:outerShdw blurRad="38100" dist="38100" dir="2700000" algn="tl">
              <a:srgbClr val="000000"/>
            </a:outerShdw>
          </a:effectLst>
          <a:latin typeface="Times New Roman"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9900"/>
            </a:gs>
            <a:gs pos="100000">
              <a:srgbClr val="800000"/>
            </a:gs>
          </a:gsLst>
          <a:lin ang="18900000" scaled="1"/>
        </a:gradFill>
        <a:effectLst/>
      </p:bgPr>
    </p:bg>
    <p:spTree>
      <p:nvGrpSpPr>
        <p:cNvPr id="1" name=""/>
        <p:cNvGrpSpPr/>
        <p:nvPr/>
      </p:nvGrpSpPr>
      <p:grpSpPr>
        <a:xfrm>
          <a:off x="0" y="0"/>
          <a:ext cx="0" cy="0"/>
          <a:chOff x="0" y="0"/>
          <a:chExt cx="0" cy="0"/>
        </a:xfrm>
      </p:grpSpPr>
      <p:grpSp>
        <p:nvGrpSpPr>
          <p:cNvPr id="46082" name="Group 1"/>
          <p:cNvGrpSpPr>
            <a:grpSpLocks/>
          </p:cNvGrpSpPr>
          <p:nvPr/>
        </p:nvGrpSpPr>
        <p:grpSpPr bwMode="auto">
          <a:xfrm>
            <a:off x="0" y="0"/>
            <a:ext cx="9139238" cy="6850063"/>
            <a:chOff x="0" y="0"/>
            <a:chExt cx="5757" cy="4315"/>
          </a:xfrm>
        </p:grpSpPr>
        <p:sp>
          <p:nvSpPr>
            <p:cNvPr id="46088" name="Freeform 2"/>
            <p:cNvSpPr>
              <a:spLocks noChangeArrowheads="1"/>
            </p:cNvSpPr>
            <p:nvPr/>
          </p:nvSpPr>
          <p:spPr bwMode="auto">
            <a:xfrm>
              <a:off x="1812" y="2811"/>
              <a:ext cx="3946" cy="1505"/>
            </a:xfrm>
            <a:custGeom>
              <a:avLst/>
              <a:gdLst>
                <a:gd name="T0" fmla="*/ 149 w 3934"/>
                <a:gd name="T1" fmla="*/ 1505 h 1505"/>
                <a:gd name="T2" fmla="*/ 687 w 3934"/>
                <a:gd name="T3" fmla="*/ 1331 h 1505"/>
                <a:gd name="T4" fmla="*/ 1213 w 3934"/>
                <a:gd name="T5" fmla="*/ 1157 h 1505"/>
                <a:gd name="T6" fmla="*/ 1728 w 3934"/>
                <a:gd name="T7" fmla="*/ 977 h 1505"/>
                <a:gd name="T8" fmla="*/ 2218 w 3934"/>
                <a:gd name="T9" fmla="*/ 792 h 1505"/>
                <a:gd name="T10" fmla="*/ 2457 w 3934"/>
                <a:gd name="T11" fmla="*/ 696 h 1505"/>
                <a:gd name="T12" fmla="*/ 2690 w 3934"/>
                <a:gd name="T13" fmla="*/ 606 h 1505"/>
                <a:gd name="T14" fmla="*/ 2918 w 3934"/>
                <a:gd name="T15" fmla="*/ 510 h 1505"/>
                <a:gd name="T16" fmla="*/ 3139 w 3934"/>
                <a:gd name="T17" fmla="*/ 420 h 1505"/>
                <a:gd name="T18" fmla="*/ 3348 w 3934"/>
                <a:gd name="T19" fmla="*/ 324 h 1505"/>
                <a:gd name="T20" fmla="*/ 3551 w 3934"/>
                <a:gd name="T21" fmla="*/ 234 h 1505"/>
                <a:gd name="T22" fmla="*/ 3749 w 3934"/>
                <a:gd name="T23" fmla="*/ 138 h 1505"/>
                <a:gd name="T24" fmla="*/ 3934 w 3934"/>
                <a:gd name="T25" fmla="*/ 48 h 1505"/>
                <a:gd name="T26" fmla="*/ 3934 w 3934"/>
                <a:gd name="T27" fmla="*/ 0 h 1505"/>
                <a:gd name="T28" fmla="*/ 3743 w 3934"/>
                <a:gd name="T29" fmla="*/ 96 h 1505"/>
                <a:gd name="T30" fmla="*/ 3539 w 3934"/>
                <a:gd name="T31" fmla="*/ 192 h 1505"/>
                <a:gd name="T32" fmla="*/ 3330 w 3934"/>
                <a:gd name="T33" fmla="*/ 288 h 1505"/>
                <a:gd name="T34" fmla="*/ 3115 w 3934"/>
                <a:gd name="T35" fmla="*/ 384 h 1505"/>
                <a:gd name="T36" fmla="*/ 2888 w 3934"/>
                <a:gd name="T37" fmla="*/ 480 h 1505"/>
                <a:gd name="T38" fmla="*/ 2654 w 3934"/>
                <a:gd name="T39" fmla="*/ 576 h 1505"/>
                <a:gd name="T40" fmla="*/ 2409 w 3934"/>
                <a:gd name="T41" fmla="*/ 672 h 1505"/>
                <a:gd name="T42" fmla="*/ 2164 w 3934"/>
                <a:gd name="T43" fmla="*/ 768 h 1505"/>
                <a:gd name="T44" fmla="*/ 1907 w 3934"/>
                <a:gd name="T45" fmla="*/ 864 h 1505"/>
                <a:gd name="T46" fmla="*/ 1650 w 3934"/>
                <a:gd name="T47" fmla="*/ 960 h 1505"/>
                <a:gd name="T48" fmla="*/ 1112 w 3934"/>
                <a:gd name="T49" fmla="*/ 1145 h 1505"/>
                <a:gd name="T50" fmla="*/ 562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089" name="Freeform 3"/>
            <p:cNvSpPr>
              <a:spLocks noChangeArrowheads="1"/>
            </p:cNvSpPr>
            <p:nvPr/>
          </p:nvSpPr>
          <p:spPr bwMode="auto">
            <a:xfrm>
              <a:off x="4025" y="3627"/>
              <a:ext cx="1733" cy="689"/>
            </a:xfrm>
            <a:custGeom>
              <a:avLst/>
              <a:gdLst>
                <a:gd name="T0" fmla="*/ 132 w 1728"/>
                <a:gd name="T1" fmla="*/ 689 h 689"/>
                <a:gd name="T2" fmla="*/ 550 w 1728"/>
                <a:gd name="T3" fmla="*/ 527 h 689"/>
                <a:gd name="T4" fmla="*/ 963 w 1728"/>
                <a:gd name="T5" fmla="*/ 365 h 689"/>
                <a:gd name="T6" fmla="*/ 1160 w 1728"/>
                <a:gd name="T7" fmla="*/ 287 h 689"/>
                <a:gd name="T8" fmla="*/ 1357 w 1728"/>
                <a:gd name="T9" fmla="*/ 203 h 689"/>
                <a:gd name="T10" fmla="*/ 1549 w 1728"/>
                <a:gd name="T11" fmla="*/ 126 h 689"/>
                <a:gd name="T12" fmla="*/ 1728 w 1728"/>
                <a:gd name="T13" fmla="*/ 48 h 689"/>
                <a:gd name="T14" fmla="*/ 1728 w 1728"/>
                <a:gd name="T15" fmla="*/ 0 h 689"/>
                <a:gd name="T16" fmla="*/ 1531 w 1728"/>
                <a:gd name="T17" fmla="*/ 84 h 689"/>
                <a:gd name="T18" fmla="*/ 1327 w 1728"/>
                <a:gd name="T19" fmla="*/ 167 h 689"/>
                <a:gd name="T20" fmla="*/ 1118 w 1728"/>
                <a:gd name="T21" fmla="*/ 257 h 689"/>
                <a:gd name="T22" fmla="*/ 903 w 1728"/>
                <a:gd name="T23" fmla="*/ 341 h 689"/>
                <a:gd name="T24" fmla="*/ 454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090" name="Freeform 4"/>
            <p:cNvSpPr>
              <a:spLocks noChangeArrowheads="1"/>
            </p:cNvSpPr>
            <p:nvPr/>
          </p:nvSpPr>
          <p:spPr bwMode="auto">
            <a:xfrm>
              <a:off x="0" y="0"/>
              <a:ext cx="5578" cy="3447"/>
            </a:xfrm>
            <a:custGeom>
              <a:avLst/>
              <a:gdLst>
                <a:gd name="T0" fmla="*/ 5561 w 5561"/>
                <a:gd name="T1" fmla="*/ 929 h 3447"/>
                <a:gd name="T2" fmla="*/ 5537 w 5561"/>
                <a:gd name="T3" fmla="*/ 773 h 3447"/>
                <a:gd name="T4" fmla="*/ 5453 w 5561"/>
                <a:gd name="T5" fmla="*/ 629 h 3447"/>
                <a:gd name="T6" fmla="*/ 5327 w 5561"/>
                <a:gd name="T7" fmla="*/ 492 h 3447"/>
                <a:gd name="T8" fmla="*/ 5148 w 5561"/>
                <a:gd name="T9" fmla="*/ 366 h 3447"/>
                <a:gd name="T10" fmla="*/ 4921 w 5561"/>
                <a:gd name="T11" fmla="*/ 252 h 3447"/>
                <a:gd name="T12" fmla="*/ 4652 w 5561"/>
                <a:gd name="T13" fmla="*/ 144 h 3447"/>
                <a:gd name="T14" fmla="*/ 4341 w 5561"/>
                <a:gd name="T15" fmla="*/ 48 h 3447"/>
                <a:gd name="T16" fmla="*/ 4000 w 5561"/>
                <a:gd name="T17" fmla="*/ 0 h 3447"/>
                <a:gd name="T18" fmla="*/ 4359 w 5561"/>
                <a:gd name="T19" fmla="*/ 90 h 3447"/>
                <a:gd name="T20" fmla="*/ 4670 w 5561"/>
                <a:gd name="T21" fmla="*/ 192 h 3447"/>
                <a:gd name="T22" fmla="*/ 4933 w 5561"/>
                <a:gd name="T23" fmla="*/ 306 h 3447"/>
                <a:gd name="T24" fmla="*/ 5148 w 5561"/>
                <a:gd name="T25" fmla="*/ 426 h 3447"/>
                <a:gd name="T26" fmla="*/ 5315 w 5561"/>
                <a:gd name="T27" fmla="*/ 557 h 3447"/>
                <a:gd name="T28" fmla="*/ 5429 w 5561"/>
                <a:gd name="T29" fmla="*/ 701 h 3447"/>
                <a:gd name="T30" fmla="*/ 5489 w 5561"/>
                <a:gd name="T31" fmla="*/ 851 h 3447"/>
                <a:gd name="T32" fmla="*/ 5489 w 5561"/>
                <a:gd name="T33" fmla="*/ 1013 h 3447"/>
                <a:gd name="T34" fmla="*/ 5441 w 5561"/>
                <a:gd name="T35" fmla="*/ 1163 h 3447"/>
                <a:gd name="T36" fmla="*/ 5345 w 5561"/>
                <a:gd name="T37" fmla="*/ 1319 h 3447"/>
                <a:gd name="T38" fmla="*/ 5202 w 5561"/>
                <a:gd name="T39" fmla="*/ 1475 h 3447"/>
                <a:gd name="T40" fmla="*/ 5017 w 5561"/>
                <a:gd name="T41" fmla="*/ 1630 h 3447"/>
                <a:gd name="T42" fmla="*/ 4789 w 5561"/>
                <a:gd name="T43" fmla="*/ 1786 h 3447"/>
                <a:gd name="T44" fmla="*/ 4526 w 5561"/>
                <a:gd name="T45" fmla="*/ 1948 h 3447"/>
                <a:gd name="T46" fmla="*/ 4215 w 5561"/>
                <a:gd name="T47" fmla="*/ 2104 h 3447"/>
                <a:gd name="T48" fmla="*/ 3875 w 5561"/>
                <a:gd name="T49" fmla="*/ 2260 h 3447"/>
                <a:gd name="T50" fmla="*/ 3498 w 5561"/>
                <a:gd name="T51" fmla="*/ 2416 h 3447"/>
                <a:gd name="T52" fmla="*/ 3085 w 5561"/>
                <a:gd name="T53" fmla="*/ 2566 h 3447"/>
                <a:gd name="T54" fmla="*/ 2643 w 5561"/>
                <a:gd name="T55" fmla="*/ 2715 h 3447"/>
                <a:gd name="T56" fmla="*/ 2164 w 5561"/>
                <a:gd name="T57" fmla="*/ 2865 h 3447"/>
                <a:gd name="T58" fmla="*/ 1662 w 5561"/>
                <a:gd name="T59" fmla="*/ 3009 h 3447"/>
                <a:gd name="T60" fmla="*/ 1136 w 5561"/>
                <a:gd name="T61" fmla="*/ 3147 h 3447"/>
                <a:gd name="T62" fmla="*/ 580 w 5561"/>
                <a:gd name="T63" fmla="*/ 3279 h 3447"/>
                <a:gd name="T64" fmla="*/ 0 w 5561"/>
                <a:gd name="T65" fmla="*/ 3447 h 3447"/>
                <a:gd name="T66" fmla="*/ 867 w 5561"/>
                <a:gd name="T67" fmla="*/ 3249 h 3447"/>
                <a:gd name="T68" fmla="*/ 1417 w 5561"/>
                <a:gd name="T69" fmla="*/ 3105 h 3447"/>
                <a:gd name="T70" fmla="*/ 1937 w 5561"/>
                <a:gd name="T71" fmla="*/ 2961 h 3447"/>
                <a:gd name="T72" fmla="*/ 2434 w 5561"/>
                <a:gd name="T73" fmla="*/ 2817 h 3447"/>
                <a:gd name="T74" fmla="*/ 2900 w 5561"/>
                <a:gd name="T75" fmla="*/ 2668 h 3447"/>
                <a:gd name="T76" fmla="*/ 3330 w 5561"/>
                <a:gd name="T77" fmla="*/ 2512 h 3447"/>
                <a:gd name="T78" fmla="*/ 3731 w 5561"/>
                <a:gd name="T79" fmla="*/ 2356 h 3447"/>
                <a:gd name="T80" fmla="*/ 4096 w 5561"/>
                <a:gd name="T81" fmla="*/ 2200 h 3447"/>
                <a:gd name="T82" fmla="*/ 4425 w 5561"/>
                <a:gd name="T83" fmla="*/ 2038 h 3447"/>
                <a:gd name="T84" fmla="*/ 4718 w 5561"/>
                <a:gd name="T85" fmla="*/ 1876 h 3447"/>
                <a:gd name="T86" fmla="*/ 4969 w 5561"/>
                <a:gd name="T87" fmla="*/ 1720 h 3447"/>
                <a:gd name="T88" fmla="*/ 5178 w 5561"/>
                <a:gd name="T89" fmla="*/ 1559 h 3447"/>
                <a:gd name="T90" fmla="*/ 5339 w 5561"/>
                <a:gd name="T91" fmla="*/ 1397 h 3447"/>
                <a:gd name="T92" fmla="*/ 5459 w 5561"/>
                <a:gd name="T93" fmla="*/ 1241 h 3447"/>
                <a:gd name="T94" fmla="*/ 5537 w 5561"/>
                <a:gd name="T95" fmla="*/ 1085 h 3447"/>
                <a:gd name="T96" fmla="*/ 5555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091" name="Freeform 5"/>
            <p:cNvSpPr>
              <a:spLocks noChangeArrowheads="1"/>
            </p:cNvSpPr>
            <p:nvPr/>
          </p:nvSpPr>
          <p:spPr bwMode="auto">
            <a:xfrm>
              <a:off x="4942" y="0"/>
              <a:ext cx="816" cy="276"/>
            </a:xfrm>
            <a:custGeom>
              <a:avLst/>
              <a:gdLst>
                <a:gd name="T0" fmla="*/ 813 w 813"/>
                <a:gd name="T1" fmla="*/ 222 h 276"/>
                <a:gd name="T2" fmla="*/ 670 w 813"/>
                <a:gd name="T3" fmla="*/ 162 h 276"/>
                <a:gd name="T4" fmla="*/ 514 w 813"/>
                <a:gd name="T5" fmla="*/ 108 h 276"/>
                <a:gd name="T6" fmla="*/ 347 w 813"/>
                <a:gd name="T7" fmla="*/ 54 h 276"/>
                <a:gd name="T8" fmla="*/ 167 w 813"/>
                <a:gd name="T9" fmla="*/ 0 h 276"/>
                <a:gd name="T10" fmla="*/ 0 w 813"/>
                <a:gd name="T11" fmla="*/ 0 h 276"/>
                <a:gd name="T12" fmla="*/ 227 w 813"/>
                <a:gd name="T13" fmla="*/ 60 h 276"/>
                <a:gd name="T14" fmla="*/ 442 w 813"/>
                <a:gd name="T15" fmla="*/ 132 h 276"/>
                <a:gd name="T16" fmla="*/ 634 w 813"/>
                <a:gd name="T17" fmla="*/ 204 h 276"/>
                <a:gd name="T18" fmla="*/ 813 w 813"/>
                <a:gd name="T19" fmla="*/ 276 h 276"/>
                <a:gd name="T20" fmla="*/ 813 w 813"/>
                <a:gd name="T21" fmla="*/ 222 h 276"/>
                <a:gd name="T22" fmla="*/ 813 w 813"/>
                <a:gd name="T23" fmla="*/ 222 h 2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close/>
                </a:path>
              </a:pathLst>
            </a:custGeom>
            <a:gradFill rotWithShape="0">
              <a:gsLst>
                <a:gs pos="0">
                  <a:srgbClr val="962D2D"/>
                </a:gs>
                <a:gs pos="50000">
                  <a:srgbClr val="800000"/>
                </a:gs>
                <a:gs pos="100000">
                  <a:srgbClr val="962D2D"/>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092" name="Freeform 6"/>
            <p:cNvSpPr>
              <a:spLocks noChangeArrowheads="1"/>
            </p:cNvSpPr>
            <p:nvPr/>
          </p:nvSpPr>
          <p:spPr bwMode="auto">
            <a:xfrm>
              <a:off x="0" y="1984"/>
              <a:ext cx="5758" cy="2098"/>
            </a:xfrm>
            <a:custGeom>
              <a:avLst/>
              <a:gdLst>
                <a:gd name="T0" fmla="*/ 5740 w 5740"/>
                <a:gd name="T1" fmla="*/ 0 h 2098"/>
                <a:gd name="T2" fmla="*/ 5638 w 5740"/>
                <a:gd name="T3" fmla="*/ 72 h 2098"/>
                <a:gd name="T4" fmla="*/ 5537 w 5740"/>
                <a:gd name="T5" fmla="*/ 138 h 2098"/>
                <a:gd name="T6" fmla="*/ 5423 w 5740"/>
                <a:gd name="T7" fmla="*/ 210 h 2098"/>
                <a:gd name="T8" fmla="*/ 5304 w 5740"/>
                <a:gd name="T9" fmla="*/ 276 h 2098"/>
                <a:gd name="T10" fmla="*/ 5052 w 5740"/>
                <a:gd name="T11" fmla="*/ 414 h 2098"/>
                <a:gd name="T12" fmla="*/ 4777 w 5740"/>
                <a:gd name="T13" fmla="*/ 552 h 2098"/>
                <a:gd name="T14" fmla="*/ 4478 w 5740"/>
                <a:gd name="T15" fmla="*/ 690 h 2098"/>
                <a:gd name="T16" fmla="*/ 4162 w 5740"/>
                <a:gd name="T17" fmla="*/ 827 h 2098"/>
                <a:gd name="T18" fmla="*/ 3827 w 5740"/>
                <a:gd name="T19" fmla="*/ 959 h 2098"/>
                <a:gd name="T20" fmla="*/ 3468 w 5740"/>
                <a:gd name="T21" fmla="*/ 1091 h 2098"/>
                <a:gd name="T22" fmla="*/ 3091 w 5740"/>
                <a:gd name="T23" fmla="*/ 1223 h 2098"/>
                <a:gd name="T24" fmla="*/ 2697 w 5740"/>
                <a:gd name="T25" fmla="*/ 1355 h 2098"/>
                <a:gd name="T26" fmla="*/ 2284 w 5740"/>
                <a:gd name="T27" fmla="*/ 1481 h 2098"/>
                <a:gd name="T28" fmla="*/ 1860 w 5740"/>
                <a:gd name="T29" fmla="*/ 1601 h 2098"/>
                <a:gd name="T30" fmla="*/ 1417 w 5740"/>
                <a:gd name="T31" fmla="*/ 1721 h 2098"/>
                <a:gd name="T32" fmla="*/ 957 w 5740"/>
                <a:gd name="T33" fmla="*/ 1834 h 2098"/>
                <a:gd name="T34" fmla="*/ 484 w 5740"/>
                <a:gd name="T35" fmla="*/ 1948 h 2098"/>
                <a:gd name="T36" fmla="*/ 0 w 5740"/>
                <a:gd name="T37" fmla="*/ 2056 h 2098"/>
                <a:gd name="T38" fmla="*/ 0 w 5740"/>
                <a:gd name="T39" fmla="*/ 2098 h 2098"/>
                <a:gd name="T40" fmla="*/ 478 w 5740"/>
                <a:gd name="T41" fmla="*/ 1990 h 2098"/>
                <a:gd name="T42" fmla="*/ 951 w 5740"/>
                <a:gd name="T43" fmla="*/ 1882 h 2098"/>
                <a:gd name="T44" fmla="*/ 1405 w 5740"/>
                <a:gd name="T45" fmla="*/ 1763 h 2098"/>
                <a:gd name="T46" fmla="*/ 1842 w 5740"/>
                <a:gd name="T47" fmla="*/ 1649 h 2098"/>
                <a:gd name="T48" fmla="*/ 2266 w 5740"/>
                <a:gd name="T49" fmla="*/ 1523 h 2098"/>
                <a:gd name="T50" fmla="*/ 2679 w 5740"/>
                <a:gd name="T51" fmla="*/ 1397 h 2098"/>
                <a:gd name="T52" fmla="*/ 3067 w 5740"/>
                <a:gd name="T53" fmla="*/ 1271 h 2098"/>
                <a:gd name="T54" fmla="*/ 3444 w 5740"/>
                <a:gd name="T55" fmla="*/ 1139 h 2098"/>
                <a:gd name="T56" fmla="*/ 3803 w 5740"/>
                <a:gd name="T57" fmla="*/ 1007 h 2098"/>
                <a:gd name="T58" fmla="*/ 4138 w 5740"/>
                <a:gd name="T59" fmla="*/ 875 h 2098"/>
                <a:gd name="T60" fmla="*/ 4460 w 5740"/>
                <a:gd name="T61" fmla="*/ 737 h 2098"/>
                <a:gd name="T62" fmla="*/ 4759 w 5740"/>
                <a:gd name="T63" fmla="*/ 600 h 2098"/>
                <a:gd name="T64" fmla="*/ 5040 w 5740"/>
                <a:gd name="T65" fmla="*/ 462 h 2098"/>
                <a:gd name="T66" fmla="*/ 5292 w 5740"/>
                <a:gd name="T67" fmla="*/ 324 h 2098"/>
                <a:gd name="T68" fmla="*/ 5531 w 5740"/>
                <a:gd name="T69" fmla="*/ 186 h 2098"/>
                <a:gd name="T70" fmla="*/ 5740 w 5740"/>
                <a:gd name="T71" fmla="*/ 48 h 2098"/>
                <a:gd name="T72" fmla="*/ 5740 w 5740"/>
                <a:gd name="T73" fmla="*/ 0 h 2098"/>
                <a:gd name="T74" fmla="*/ 5740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093" name="Freeform 7"/>
            <p:cNvSpPr>
              <a:spLocks noChangeArrowheads="1"/>
            </p:cNvSpPr>
            <p:nvPr/>
          </p:nvSpPr>
          <p:spPr bwMode="auto">
            <a:xfrm>
              <a:off x="0" y="102"/>
              <a:ext cx="1961" cy="1265"/>
            </a:xfrm>
            <a:custGeom>
              <a:avLst/>
              <a:gdLst>
                <a:gd name="T0" fmla="*/ 1955 w 1955"/>
                <a:gd name="T1" fmla="*/ 485 h 1265"/>
                <a:gd name="T2" fmla="*/ 1901 w 1955"/>
                <a:gd name="T3" fmla="*/ 390 h 1265"/>
                <a:gd name="T4" fmla="*/ 1770 w 1955"/>
                <a:gd name="T5" fmla="*/ 306 h 1265"/>
                <a:gd name="T6" fmla="*/ 1579 w 1955"/>
                <a:gd name="T7" fmla="*/ 228 h 1265"/>
                <a:gd name="T8" fmla="*/ 1327 w 1955"/>
                <a:gd name="T9" fmla="*/ 162 h 1265"/>
                <a:gd name="T10" fmla="*/ 1010 w 1955"/>
                <a:gd name="T11" fmla="*/ 102 h 1265"/>
                <a:gd name="T12" fmla="*/ 646 w 1955"/>
                <a:gd name="T13" fmla="*/ 54 h 1265"/>
                <a:gd name="T14" fmla="*/ 227 w 1955"/>
                <a:gd name="T15" fmla="*/ 18 h 1265"/>
                <a:gd name="T16" fmla="*/ 0 w 1955"/>
                <a:gd name="T17" fmla="*/ 12 h 1265"/>
                <a:gd name="T18" fmla="*/ 431 w 1955"/>
                <a:gd name="T19" fmla="*/ 48 h 1265"/>
                <a:gd name="T20" fmla="*/ 813 w 1955"/>
                <a:gd name="T21" fmla="*/ 90 h 1265"/>
                <a:gd name="T22" fmla="*/ 1148 w 1955"/>
                <a:gd name="T23" fmla="*/ 144 h 1265"/>
                <a:gd name="T24" fmla="*/ 1423 w 1955"/>
                <a:gd name="T25" fmla="*/ 204 h 1265"/>
                <a:gd name="T26" fmla="*/ 1638 w 1955"/>
                <a:gd name="T27" fmla="*/ 276 h 1265"/>
                <a:gd name="T28" fmla="*/ 1794 w 1955"/>
                <a:gd name="T29" fmla="*/ 360 h 1265"/>
                <a:gd name="T30" fmla="*/ 1883 w 1955"/>
                <a:gd name="T31" fmla="*/ 443 h 1265"/>
                <a:gd name="T32" fmla="*/ 1901 w 1955"/>
                <a:gd name="T33" fmla="*/ 539 h 1265"/>
                <a:gd name="T34" fmla="*/ 1854 w 1955"/>
                <a:gd name="T35" fmla="*/ 629 h 1265"/>
                <a:gd name="T36" fmla="*/ 1746 w 1955"/>
                <a:gd name="T37" fmla="*/ 719 h 1265"/>
                <a:gd name="T38" fmla="*/ 1579 w 1955"/>
                <a:gd name="T39" fmla="*/ 809 h 1265"/>
                <a:gd name="T40" fmla="*/ 1357 w 1955"/>
                <a:gd name="T41" fmla="*/ 899 h 1265"/>
                <a:gd name="T42" fmla="*/ 1088 w 1955"/>
                <a:gd name="T43" fmla="*/ 989 h 1265"/>
                <a:gd name="T44" fmla="*/ 765 w 1955"/>
                <a:gd name="T45" fmla="*/ 1073 h 1265"/>
                <a:gd name="T46" fmla="*/ 407 w 1955"/>
                <a:gd name="T47" fmla="*/ 1157 h 1265"/>
                <a:gd name="T48" fmla="*/ 0 w 1955"/>
                <a:gd name="T49" fmla="*/ 1241 h 1265"/>
                <a:gd name="T50" fmla="*/ 215 w 1955"/>
                <a:gd name="T51" fmla="*/ 1223 h 1265"/>
                <a:gd name="T52" fmla="*/ 610 w 1955"/>
                <a:gd name="T53" fmla="*/ 1139 h 1265"/>
                <a:gd name="T54" fmla="*/ 957 w 1955"/>
                <a:gd name="T55" fmla="*/ 1049 h 1265"/>
                <a:gd name="T56" fmla="*/ 1262 w 1955"/>
                <a:gd name="T57" fmla="*/ 959 h 1265"/>
                <a:gd name="T58" fmla="*/ 1513 w 1955"/>
                <a:gd name="T59" fmla="*/ 863 h 1265"/>
                <a:gd name="T60" fmla="*/ 1716 w 1955"/>
                <a:gd name="T61" fmla="*/ 767 h 1265"/>
                <a:gd name="T62" fmla="*/ 1860 w 1955"/>
                <a:gd name="T63" fmla="*/ 677 h 1265"/>
                <a:gd name="T64" fmla="*/ 1937 w 1955"/>
                <a:gd name="T65" fmla="*/ 581 h 1265"/>
                <a:gd name="T66" fmla="*/ 1955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094" name="Freeform 8"/>
            <p:cNvSpPr>
              <a:spLocks noChangeArrowheads="1"/>
            </p:cNvSpPr>
            <p:nvPr/>
          </p:nvSpPr>
          <p:spPr bwMode="auto">
            <a:xfrm>
              <a:off x="0" y="0"/>
              <a:ext cx="4709" cy="2901"/>
            </a:xfrm>
            <a:custGeom>
              <a:avLst/>
              <a:gdLst>
                <a:gd name="T0" fmla="*/ 4694 w 4694"/>
                <a:gd name="T1" fmla="*/ 797 h 2901"/>
                <a:gd name="T2" fmla="*/ 4664 w 4694"/>
                <a:gd name="T3" fmla="*/ 665 h 2901"/>
                <a:gd name="T4" fmla="*/ 4586 w 4694"/>
                <a:gd name="T5" fmla="*/ 540 h 2901"/>
                <a:gd name="T6" fmla="*/ 4466 w 4694"/>
                <a:gd name="T7" fmla="*/ 426 h 2901"/>
                <a:gd name="T8" fmla="*/ 4299 w 4694"/>
                <a:gd name="T9" fmla="*/ 312 h 2901"/>
                <a:gd name="T10" fmla="*/ 4084 w 4694"/>
                <a:gd name="T11" fmla="*/ 216 h 2901"/>
                <a:gd name="T12" fmla="*/ 3833 w 4694"/>
                <a:gd name="T13" fmla="*/ 120 h 2901"/>
                <a:gd name="T14" fmla="*/ 3540 w 4694"/>
                <a:gd name="T15" fmla="*/ 36 h 2901"/>
                <a:gd name="T16" fmla="*/ 3205 w 4694"/>
                <a:gd name="T17" fmla="*/ 0 h 2901"/>
                <a:gd name="T18" fmla="*/ 3540 w 4694"/>
                <a:gd name="T19" fmla="*/ 78 h 2901"/>
                <a:gd name="T20" fmla="*/ 3833 w 4694"/>
                <a:gd name="T21" fmla="*/ 162 h 2901"/>
                <a:gd name="T22" fmla="*/ 4084 w 4694"/>
                <a:gd name="T23" fmla="*/ 258 h 2901"/>
                <a:gd name="T24" fmla="*/ 4287 w 4694"/>
                <a:gd name="T25" fmla="*/ 366 h 2901"/>
                <a:gd name="T26" fmla="*/ 4443 w 4694"/>
                <a:gd name="T27" fmla="*/ 480 h 2901"/>
                <a:gd name="T28" fmla="*/ 4550 w 4694"/>
                <a:gd name="T29" fmla="*/ 605 h 2901"/>
                <a:gd name="T30" fmla="*/ 4610 w 4694"/>
                <a:gd name="T31" fmla="*/ 737 h 2901"/>
                <a:gd name="T32" fmla="*/ 4610 w 4694"/>
                <a:gd name="T33" fmla="*/ 875 h 2901"/>
                <a:gd name="T34" fmla="*/ 4568 w 4694"/>
                <a:gd name="T35" fmla="*/ 1001 h 2901"/>
                <a:gd name="T36" fmla="*/ 4490 w 4694"/>
                <a:gd name="T37" fmla="*/ 1127 h 2901"/>
                <a:gd name="T38" fmla="*/ 4371 w 4694"/>
                <a:gd name="T39" fmla="*/ 1259 h 2901"/>
                <a:gd name="T40" fmla="*/ 4215 w 4694"/>
                <a:gd name="T41" fmla="*/ 1385 h 2901"/>
                <a:gd name="T42" fmla="*/ 4024 w 4694"/>
                <a:gd name="T43" fmla="*/ 1517 h 2901"/>
                <a:gd name="T44" fmla="*/ 3803 w 4694"/>
                <a:gd name="T45" fmla="*/ 1648 h 2901"/>
                <a:gd name="T46" fmla="*/ 3546 w 4694"/>
                <a:gd name="T47" fmla="*/ 1774 h 2901"/>
                <a:gd name="T48" fmla="*/ 3259 w 4694"/>
                <a:gd name="T49" fmla="*/ 1906 h 2901"/>
                <a:gd name="T50" fmla="*/ 2942 w 4694"/>
                <a:gd name="T51" fmla="*/ 2032 h 2901"/>
                <a:gd name="T52" fmla="*/ 2595 w 4694"/>
                <a:gd name="T53" fmla="*/ 2164 h 2901"/>
                <a:gd name="T54" fmla="*/ 2224 w 4694"/>
                <a:gd name="T55" fmla="*/ 2284 h 2901"/>
                <a:gd name="T56" fmla="*/ 1824 w 4694"/>
                <a:gd name="T57" fmla="*/ 2410 h 2901"/>
                <a:gd name="T58" fmla="*/ 1399 w 4694"/>
                <a:gd name="T59" fmla="*/ 2530 h 2901"/>
                <a:gd name="T60" fmla="*/ 484 w 4694"/>
                <a:gd name="T61" fmla="*/ 2757 h 2901"/>
                <a:gd name="T62" fmla="*/ 0 w 4694"/>
                <a:gd name="T63" fmla="*/ 2901 h 2901"/>
                <a:gd name="T64" fmla="*/ 969 w 4694"/>
                <a:gd name="T65" fmla="*/ 2674 h 2901"/>
                <a:gd name="T66" fmla="*/ 1638 w 4694"/>
                <a:gd name="T67" fmla="*/ 2494 h 2901"/>
                <a:gd name="T68" fmla="*/ 2057 w 4694"/>
                <a:gd name="T69" fmla="*/ 2374 h 2901"/>
                <a:gd name="T70" fmla="*/ 2451 w 4694"/>
                <a:gd name="T71" fmla="*/ 2248 h 2901"/>
                <a:gd name="T72" fmla="*/ 2816 w 4694"/>
                <a:gd name="T73" fmla="*/ 2116 h 2901"/>
                <a:gd name="T74" fmla="*/ 3151 w 4694"/>
                <a:gd name="T75" fmla="*/ 1984 h 2901"/>
                <a:gd name="T76" fmla="*/ 3462 w 4694"/>
                <a:gd name="T77" fmla="*/ 1858 h 2901"/>
                <a:gd name="T78" fmla="*/ 3737 w 4694"/>
                <a:gd name="T79" fmla="*/ 1720 h 2901"/>
                <a:gd name="T80" fmla="*/ 3982 w 4694"/>
                <a:gd name="T81" fmla="*/ 1589 h 2901"/>
                <a:gd name="T82" fmla="*/ 4191 w 4694"/>
                <a:gd name="T83" fmla="*/ 1457 h 2901"/>
                <a:gd name="T84" fmla="*/ 4371 w 4694"/>
                <a:gd name="T85" fmla="*/ 1325 h 2901"/>
                <a:gd name="T86" fmla="*/ 4508 w 4694"/>
                <a:gd name="T87" fmla="*/ 1193 h 2901"/>
                <a:gd name="T88" fmla="*/ 4610 w 4694"/>
                <a:gd name="T89" fmla="*/ 1061 h 2901"/>
                <a:gd name="T90" fmla="*/ 4670 w 4694"/>
                <a:gd name="T91" fmla="*/ 935 h 2901"/>
                <a:gd name="T92" fmla="*/ 468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095" name="Freeform 9"/>
            <p:cNvSpPr>
              <a:spLocks noChangeArrowheads="1"/>
            </p:cNvSpPr>
            <p:nvPr/>
          </p:nvSpPr>
          <p:spPr bwMode="auto">
            <a:xfrm>
              <a:off x="0" y="0"/>
              <a:ext cx="3773" cy="2356"/>
            </a:xfrm>
            <a:custGeom>
              <a:avLst/>
              <a:gdLst>
                <a:gd name="T0" fmla="*/ 3761 w 3761"/>
                <a:gd name="T1" fmla="*/ 719 h 2356"/>
                <a:gd name="T2" fmla="*/ 3731 w 3761"/>
                <a:gd name="T3" fmla="*/ 599 h 2356"/>
                <a:gd name="T4" fmla="*/ 3653 w 3761"/>
                <a:gd name="T5" fmla="*/ 486 h 2356"/>
                <a:gd name="T6" fmla="*/ 3522 w 3761"/>
                <a:gd name="T7" fmla="*/ 378 h 2356"/>
                <a:gd name="T8" fmla="*/ 3348 w 3761"/>
                <a:gd name="T9" fmla="*/ 282 h 2356"/>
                <a:gd name="T10" fmla="*/ 3127 w 3761"/>
                <a:gd name="T11" fmla="*/ 192 h 2356"/>
                <a:gd name="T12" fmla="*/ 2864 w 3761"/>
                <a:gd name="T13" fmla="*/ 108 h 2356"/>
                <a:gd name="T14" fmla="*/ 2559 w 3761"/>
                <a:gd name="T15" fmla="*/ 36 h 2356"/>
                <a:gd name="T16" fmla="*/ 2230 w 3761"/>
                <a:gd name="T17" fmla="*/ 0 h 2356"/>
                <a:gd name="T18" fmla="*/ 2577 w 3761"/>
                <a:gd name="T19" fmla="*/ 72 h 2356"/>
                <a:gd name="T20" fmla="*/ 2876 w 3761"/>
                <a:gd name="T21" fmla="*/ 150 h 2356"/>
                <a:gd name="T22" fmla="*/ 3139 w 3761"/>
                <a:gd name="T23" fmla="*/ 234 h 2356"/>
                <a:gd name="T24" fmla="*/ 3348 w 3761"/>
                <a:gd name="T25" fmla="*/ 330 h 2356"/>
                <a:gd name="T26" fmla="*/ 3516 w 3761"/>
                <a:gd name="T27" fmla="*/ 432 h 2356"/>
                <a:gd name="T28" fmla="*/ 3623 w 3761"/>
                <a:gd name="T29" fmla="*/ 545 h 2356"/>
                <a:gd name="T30" fmla="*/ 3683 w 3761"/>
                <a:gd name="T31" fmla="*/ 665 h 2356"/>
                <a:gd name="T32" fmla="*/ 3689 w 3761"/>
                <a:gd name="T33" fmla="*/ 791 h 2356"/>
                <a:gd name="T34" fmla="*/ 3653 w 3761"/>
                <a:gd name="T35" fmla="*/ 887 h 2356"/>
                <a:gd name="T36" fmla="*/ 3593 w 3761"/>
                <a:gd name="T37" fmla="*/ 989 h 2356"/>
                <a:gd name="T38" fmla="*/ 3498 w 3761"/>
                <a:gd name="T39" fmla="*/ 1091 h 2356"/>
                <a:gd name="T40" fmla="*/ 3372 w 3761"/>
                <a:gd name="T41" fmla="*/ 1187 h 2356"/>
                <a:gd name="T42" fmla="*/ 3223 w 3761"/>
                <a:gd name="T43" fmla="*/ 1289 h 2356"/>
                <a:gd name="T44" fmla="*/ 3043 w 3761"/>
                <a:gd name="T45" fmla="*/ 1391 h 2356"/>
                <a:gd name="T46" fmla="*/ 2834 w 3761"/>
                <a:gd name="T47" fmla="*/ 1493 h 2356"/>
                <a:gd name="T48" fmla="*/ 2607 w 3761"/>
                <a:gd name="T49" fmla="*/ 1589 h 2356"/>
                <a:gd name="T50" fmla="*/ 2075 w 3761"/>
                <a:gd name="T51" fmla="*/ 1786 h 2356"/>
                <a:gd name="T52" fmla="*/ 1459 w 3761"/>
                <a:gd name="T53" fmla="*/ 1972 h 2356"/>
                <a:gd name="T54" fmla="*/ 765 w 3761"/>
                <a:gd name="T55" fmla="*/ 2158 h 2356"/>
                <a:gd name="T56" fmla="*/ 0 w 3761"/>
                <a:gd name="T57" fmla="*/ 2326 h 2356"/>
                <a:gd name="T58" fmla="*/ 401 w 3761"/>
                <a:gd name="T59" fmla="*/ 2272 h 2356"/>
                <a:gd name="T60" fmla="*/ 1142 w 3761"/>
                <a:gd name="T61" fmla="*/ 2092 h 2356"/>
                <a:gd name="T62" fmla="*/ 1812 w 3761"/>
                <a:gd name="T63" fmla="*/ 1900 h 2356"/>
                <a:gd name="T64" fmla="*/ 2392 w 3761"/>
                <a:gd name="T65" fmla="*/ 1702 h 2356"/>
                <a:gd name="T66" fmla="*/ 2649 w 3761"/>
                <a:gd name="T67" fmla="*/ 1607 h 2356"/>
                <a:gd name="T68" fmla="*/ 2882 w 3761"/>
                <a:gd name="T69" fmla="*/ 1505 h 2356"/>
                <a:gd name="T70" fmla="*/ 3091 w 3761"/>
                <a:gd name="T71" fmla="*/ 1403 h 2356"/>
                <a:gd name="T72" fmla="*/ 3277 w 3761"/>
                <a:gd name="T73" fmla="*/ 1301 h 2356"/>
                <a:gd name="T74" fmla="*/ 3432 w 3761"/>
                <a:gd name="T75" fmla="*/ 1193 h 2356"/>
                <a:gd name="T76" fmla="*/ 3558 w 3761"/>
                <a:gd name="T77" fmla="*/ 1091 h 2356"/>
                <a:gd name="T78" fmla="*/ 3653 w 3761"/>
                <a:gd name="T79" fmla="*/ 989 h 2356"/>
                <a:gd name="T80" fmla="*/ 3719 w 3761"/>
                <a:gd name="T81" fmla="*/ 887 h 2356"/>
                <a:gd name="T82" fmla="*/ 3755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096" name="Freeform 10"/>
            <p:cNvSpPr>
              <a:spLocks noChangeArrowheads="1"/>
            </p:cNvSpPr>
            <p:nvPr/>
          </p:nvSpPr>
          <p:spPr bwMode="auto">
            <a:xfrm>
              <a:off x="0" y="0"/>
              <a:ext cx="2933" cy="1846"/>
            </a:xfrm>
            <a:custGeom>
              <a:avLst/>
              <a:gdLst>
                <a:gd name="T0" fmla="*/ 2924 w 2924"/>
                <a:gd name="T1" fmla="*/ 647 h 1846"/>
                <a:gd name="T2" fmla="*/ 2876 w 2924"/>
                <a:gd name="T3" fmla="*/ 528 h 1846"/>
                <a:gd name="T4" fmla="*/ 2750 w 2924"/>
                <a:gd name="T5" fmla="*/ 414 h 1846"/>
                <a:gd name="T6" fmla="*/ 2559 w 2924"/>
                <a:gd name="T7" fmla="*/ 318 h 1846"/>
                <a:gd name="T8" fmla="*/ 2302 w 2924"/>
                <a:gd name="T9" fmla="*/ 228 h 1846"/>
                <a:gd name="T10" fmla="*/ 1985 w 2924"/>
                <a:gd name="T11" fmla="*/ 150 h 1846"/>
                <a:gd name="T12" fmla="*/ 1608 w 2924"/>
                <a:gd name="T13" fmla="*/ 78 h 1846"/>
                <a:gd name="T14" fmla="*/ 1178 w 2924"/>
                <a:gd name="T15" fmla="*/ 24 h 1846"/>
                <a:gd name="T16" fmla="*/ 694 w 2924"/>
                <a:gd name="T17" fmla="*/ 0 h 1846"/>
                <a:gd name="T18" fmla="*/ 1190 w 2924"/>
                <a:gd name="T19" fmla="*/ 48 h 1846"/>
                <a:gd name="T20" fmla="*/ 1626 w 2924"/>
                <a:gd name="T21" fmla="*/ 108 h 1846"/>
                <a:gd name="T22" fmla="*/ 2009 w 2924"/>
                <a:gd name="T23" fmla="*/ 180 h 1846"/>
                <a:gd name="T24" fmla="*/ 2326 w 2924"/>
                <a:gd name="T25" fmla="*/ 264 h 1846"/>
                <a:gd name="T26" fmla="*/ 2571 w 2924"/>
                <a:gd name="T27" fmla="*/ 360 h 1846"/>
                <a:gd name="T28" fmla="*/ 2750 w 2924"/>
                <a:gd name="T29" fmla="*/ 468 h 1846"/>
                <a:gd name="T30" fmla="*/ 2846 w 2924"/>
                <a:gd name="T31" fmla="*/ 587 h 1846"/>
                <a:gd name="T32" fmla="*/ 2864 w 2924"/>
                <a:gd name="T33" fmla="*/ 713 h 1846"/>
                <a:gd name="T34" fmla="*/ 2840 w 2924"/>
                <a:gd name="T35" fmla="*/ 785 h 1846"/>
                <a:gd name="T36" fmla="*/ 2792 w 2924"/>
                <a:gd name="T37" fmla="*/ 857 h 1846"/>
                <a:gd name="T38" fmla="*/ 2625 w 2924"/>
                <a:gd name="T39" fmla="*/ 1001 h 1846"/>
                <a:gd name="T40" fmla="*/ 2368 w 2924"/>
                <a:gd name="T41" fmla="*/ 1145 h 1846"/>
                <a:gd name="T42" fmla="*/ 2033 w 2924"/>
                <a:gd name="T43" fmla="*/ 1289 h 1846"/>
                <a:gd name="T44" fmla="*/ 1626 w 2924"/>
                <a:gd name="T45" fmla="*/ 1433 h 1846"/>
                <a:gd name="T46" fmla="*/ 1142 w 2924"/>
                <a:gd name="T47" fmla="*/ 1571 h 1846"/>
                <a:gd name="T48" fmla="*/ 604 w 2924"/>
                <a:gd name="T49" fmla="*/ 1702 h 1846"/>
                <a:gd name="T50" fmla="*/ 0 w 2924"/>
                <a:gd name="T51" fmla="*/ 1828 h 1846"/>
                <a:gd name="T52" fmla="*/ 311 w 2924"/>
                <a:gd name="T53" fmla="*/ 1780 h 1846"/>
                <a:gd name="T54" fmla="*/ 897 w 2924"/>
                <a:gd name="T55" fmla="*/ 1648 h 1846"/>
                <a:gd name="T56" fmla="*/ 1417 w 2924"/>
                <a:gd name="T57" fmla="*/ 1511 h 1846"/>
                <a:gd name="T58" fmla="*/ 1871 w 2924"/>
                <a:gd name="T59" fmla="*/ 1367 h 1846"/>
                <a:gd name="T60" fmla="*/ 2254 w 2924"/>
                <a:gd name="T61" fmla="*/ 1223 h 1846"/>
                <a:gd name="T62" fmla="*/ 2559 w 2924"/>
                <a:gd name="T63" fmla="*/ 1079 h 1846"/>
                <a:gd name="T64" fmla="*/ 2774 w 2924"/>
                <a:gd name="T65" fmla="*/ 929 h 1846"/>
                <a:gd name="T66" fmla="*/ 2876 w 2924"/>
                <a:gd name="T67" fmla="*/ 815 h 1846"/>
                <a:gd name="T68" fmla="*/ 2912 w 2924"/>
                <a:gd name="T69" fmla="*/ 743 h 1846"/>
                <a:gd name="T70" fmla="*/ 2924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097" name="Freeform 11"/>
            <p:cNvSpPr>
              <a:spLocks noChangeArrowheads="1"/>
            </p:cNvSpPr>
            <p:nvPr/>
          </p:nvSpPr>
          <p:spPr bwMode="auto">
            <a:xfrm>
              <a:off x="114" y="2847"/>
              <a:ext cx="1493" cy="204"/>
            </a:xfrm>
            <a:custGeom>
              <a:avLst/>
              <a:gdLst>
                <a:gd name="T0" fmla="*/ 1399 w 1488"/>
                <a:gd name="T1" fmla="*/ 204 h 204"/>
                <a:gd name="T2" fmla="*/ 0 w 1488"/>
                <a:gd name="T3" fmla="*/ 18 h 204"/>
                <a:gd name="T4" fmla="*/ 77 w 1488"/>
                <a:gd name="T5" fmla="*/ 0 h 204"/>
                <a:gd name="T6" fmla="*/ 1488 w 1488"/>
                <a:gd name="T7" fmla="*/ 186 h 204"/>
                <a:gd name="T8" fmla="*/ 1399 w 1488"/>
                <a:gd name="T9" fmla="*/ 204 h 204"/>
                <a:gd name="T10" fmla="*/ 139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rgbClr val="8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098" name="Rectangle 12"/>
            <p:cNvSpPr>
              <a:spLocks noChangeArrowheads="1"/>
            </p:cNvSpPr>
            <p:nvPr/>
          </p:nvSpPr>
          <p:spPr bwMode="auto">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6099" name="Rectangle 13"/>
            <p:cNvSpPr>
              <a:spLocks noChangeArrowheads="1"/>
            </p:cNvSpPr>
            <p:nvPr/>
          </p:nvSpPr>
          <p:spPr bwMode="auto">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46100" name="Group 14"/>
            <p:cNvGrpSpPr>
              <a:grpSpLocks/>
            </p:cNvGrpSpPr>
            <p:nvPr/>
          </p:nvGrpSpPr>
          <p:grpSpPr bwMode="auto">
            <a:xfrm>
              <a:off x="192" y="2284"/>
              <a:ext cx="1253" cy="922"/>
              <a:chOff x="192" y="2284"/>
              <a:chExt cx="1253" cy="922"/>
            </a:xfrm>
          </p:grpSpPr>
          <p:sp>
            <p:nvSpPr>
              <p:cNvPr id="46101" name="Freeform 15"/>
              <p:cNvSpPr>
                <a:spLocks noChangeArrowheads="1"/>
              </p:cNvSpPr>
              <p:nvPr/>
            </p:nvSpPr>
            <p:spPr bwMode="auto">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02" name="Freeform 16"/>
              <p:cNvSpPr>
                <a:spLocks noChangeArrowheads="1"/>
              </p:cNvSpPr>
              <p:nvPr/>
            </p:nvSpPr>
            <p:spPr bwMode="auto">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3 w 323"/>
                  <a:gd name="T13" fmla="*/ 18 h 162"/>
                  <a:gd name="T14" fmla="*/ 239 w 323"/>
                  <a:gd name="T15" fmla="*/ 54 h 162"/>
                  <a:gd name="T16" fmla="*/ 287 w 323"/>
                  <a:gd name="T17" fmla="*/ 90 h 162"/>
                  <a:gd name="T18" fmla="*/ 317 w 323"/>
                  <a:gd name="T19" fmla="*/ 114 h 162"/>
                  <a:gd name="T20" fmla="*/ 323 w 323"/>
                  <a:gd name="T21" fmla="*/ 126 h 162"/>
                  <a:gd name="T22" fmla="*/ 323 w 323"/>
                  <a:gd name="T23" fmla="*/ 126 h 162"/>
                  <a:gd name="T24" fmla="*/ 221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03" name="Freeform 17"/>
              <p:cNvSpPr>
                <a:spLocks noChangeArrowheads="1"/>
              </p:cNvSpPr>
              <p:nvPr/>
            </p:nvSpPr>
            <p:spPr bwMode="auto">
              <a:xfrm>
                <a:off x="192" y="2284"/>
                <a:ext cx="1254" cy="923"/>
              </a:xfrm>
              <a:custGeom>
                <a:avLst/>
                <a:gdLst>
                  <a:gd name="T0" fmla="*/ 1166 w 1250"/>
                  <a:gd name="T1" fmla="*/ 641 h 923"/>
                  <a:gd name="T2" fmla="*/ 1166 w 1250"/>
                  <a:gd name="T3" fmla="*/ 473 h 923"/>
                  <a:gd name="T4" fmla="*/ 1136 w 1250"/>
                  <a:gd name="T5" fmla="*/ 384 h 923"/>
                  <a:gd name="T6" fmla="*/ 1112 w 1250"/>
                  <a:gd name="T7" fmla="*/ 288 h 923"/>
                  <a:gd name="T8" fmla="*/ 1053 w 1250"/>
                  <a:gd name="T9" fmla="*/ 174 h 923"/>
                  <a:gd name="T10" fmla="*/ 981 w 1250"/>
                  <a:gd name="T11" fmla="*/ 96 h 923"/>
                  <a:gd name="T12" fmla="*/ 963 w 1250"/>
                  <a:gd name="T13" fmla="*/ 72 h 923"/>
                  <a:gd name="T14" fmla="*/ 891 w 1250"/>
                  <a:gd name="T15" fmla="*/ 18 h 923"/>
                  <a:gd name="T16" fmla="*/ 819 w 1250"/>
                  <a:gd name="T17" fmla="*/ 6 h 923"/>
                  <a:gd name="T18" fmla="*/ 712 w 1250"/>
                  <a:gd name="T19" fmla="*/ 24 h 923"/>
                  <a:gd name="T20" fmla="*/ 664 w 1250"/>
                  <a:gd name="T21" fmla="*/ 42 h 923"/>
                  <a:gd name="T22" fmla="*/ 568 w 1250"/>
                  <a:gd name="T23" fmla="*/ 120 h 923"/>
                  <a:gd name="T24" fmla="*/ 532 w 1250"/>
                  <a:gd name="T25" fmla="*/ 228 h 923"/>
                  <a:gd name="T26" fmla="*/ 509 w 1250"/>
                  <a:gd name="T27" fmla="*/ 348 h 923"/>
                  <a:gd name="T28" fmla="*/ 431 w 1250"/>
                  <a:gd name="T29" fmla="*/ 479 h 923"/>
                  <a:gd name="T30" fmla="*/ 413 w 1250"/>
                  <a:gd name="T31" fmla="*/ 539 h 923"/>
                  <a:gd name="T32" fmla="*/ 353 w 1250"/>
                  <a:gd name="T33" fmla="*/ 599 h 923"/>
                  <a:gd name="T34" fmla="*/ 305 w 1250"/>
                  <a:gd name="T35" fmla="*/ 629 h 923"/>
                  <a:gd name="T36" fmla="*/ 293 w 1250"/>
                  <a:gd name="T37" fmla="*/ 635 h 923"/>
                  <a:gd name="T38" fmla="*/ 257 w 1250"/>
                  <a:gd name="T39" fmla="*/ 677 h 923"/>
                  <a:gd name="T40" fmla="*/ 150 w 1250"/>
                  <a:gd name="T41" fmla="*/ 797 h 923"/>
                  <a:gd name="T42" fmla="*/ 54 w 1250"/>
                  <a:gd name="T43" fmla="*/ 839 h 923"/>
                  <a:gd name="T44" fmla="*/ 156 w 1250"/>
                  <a:gd name="T45" fmla="*/ 905 h 923"/>
                  <a:gd name="T46" fmla="*/ 240 w 1250"/>
                  <a:gd name="T47" fmla="*/ 869 h 923"/>
                  <a:gd name="T48" fmla="*/ 640 w 1250"/>
                  <a:gd name="T49" fmla="*/ 827 h 923"/>
                  <a:gd name="T50" fmla="*/ 700 w 1250"/>
                  <a:gd name="T51" fmla="*/ 725 h 923"/>
                  <a:gd name="T52" fmla="*/ 694 w 1250"/>
                  <a:gd name="T53" fmla="*/ 611 h 923"/>
                  <a:gd name="T54" fmla="*/ 778 w 1250"/>
                  <a:gd name="T55" fmla="*/ 551 h 923"/>
                  <a:gd name="T56" fmla="*/ 879 w 1250"/>
                  <a:gd name="T57" fmla="*/ 449 h 923"/>
                  <a:gd name="T58" fmla="*/ 909 w 1250"/>
                  <a:gd name="T59" fmla="*/ 414 h 923"/>
                  <a:gd name="T60" fmla="*/ 975 w 1250"/>
                  <a:gd name="T61" fmla="*/ 318 h 923"/>
                  <a:gd name="T62" fmla="*/ 1023 w 1250"/>
                  <a:gd name="T63" fmla="*/ 336 h 923"/>
                  <a:gd name="T64" fmla="*/ 1118 w 1250"/>
                  <a:gd name="T65" fmla="*/ 617 h 923"/>
                  <a:gd name="T66" fmla="*/ 1112 w 1250"/>
                  <a:gd name="T67" fmla="*/ 689 h 923"/>
                  <a:gd name="T68" fmla="*/ 1148 w 1250"/>
                  <a:gd name="T69" fmla="*/ 749 h 923"/>
                  <a:gd name="T70" fmla="*/ 1202 w 1250"/>
                  <a:gd name="T71" fmla="*/ 713 h 923"/>
                  <a:gd name="T72" fmla="*/ 1238 w 1250"/>
                  <a:gd name="T73" fmla="*/ 749 h 923"/>
                  <a:gd name="T74" fmla="*/ 1250 w 1250"/>
                  <a:gd name="T75" fmla="*/ 743 h 923"/>
                  <a:gd name="T76" fmla="*/ 694 w 1250"/>
                  <a:gd name="T77" fmla="*/ 264 h 923"/>
                  <a:gd name="T78" fmla="*/ 784 w 1250"/>
                  <a:gd name="T79" fmla="*/ 372 h 923"/>
                  <a:gd name="T80" fmla="*/ 766 w 1250"/>
                  <a:gd name="T81" fmla="*/ 443 h 923"/>
                  <a:gd name="T82" fmla="*/ 706 w 1250"/>
                  <a:gd name="T83" fmla="*/ 515 h 923"/>
                  <a:gd name="T84" fmla="*/ 658 w 1250"/>
                  <a:gd name="T85" fmla="*/ 569 h 923"/>
                  <a:gd name="T86" fmla="*/ 616 w 1250"/>
                  <a:gd name="T87" fmla="*/ 593 h 923"/>
                  <a:gd name="T88" fmla="*/ 574 w 1250"/>
                  <a:gd name="T89" fmla="*/ 617 h 923"/>
                  <a:gd name="T90" fmla="*/ 562 w 1250"/>
                  <a:gd name="T91" fmla="*/ 707 h 923"/>
                  <a:gd name="T92" fmla="*/ 353 w 1250"/>
                  <a:gd name="T93" fmla="*/ 755 h 923"/>
                  <a:gd name="T94" fmla="*/ 389 w 1250"/>
                  <a:gd name="T95" fmla="*/ 641 h 923"/>
                  <a:gd name="T96" fmla="*/ 425 w 1250"/>
                  <a:gd name="T97" fmla="*/ 647 h 923"/>
                  <a:gd name="T98" fmla="*/ 443 w 1250"/>
                  <a:gd name="T99" fmla="*/ 617 h 923"/>
                  <a:gd name="T100" fmla="*/ 568 w 1250"/>
                  <a:gd name="T101" fmla="*/ 515 h 923"/>
                  <a:gd name="T102" fmla="*/ 616 w 1250"/>
                  <a:gd name="T103" fmla="*/ 473 h 923"/>
                  <a:gd name="T104" fmla="*/ 640 w 1250"/>
                  <a:gd name="T105" fmla="*/ 396 h 923"/>
                  <a:gd name="T106" fmla="*/ 640 w 1250"/>
                  <a:gd name="T107" fmla="*/ 378 h 923"/>
                  <a:gd name="T108" fmla="*/ 664 w 1250"/>
                  <a:gd name="T109" fmla="*/ 270 h 923"/>
                  <a:gd name="T110" fmla="*/ 682 w 1250"/>
                  <a:gd name="T111" fmla="*/ 192 h 923"/>
                  <a:gd name="T112" fmla="*/ 694 w 1250"/>
                  <a:gd name="T113" fmla="*/ 264 h 923"/>
                  <a:gd name="T114" fmla="*/ 532 w 1250"/>
                  <a:gd name="T115" fmla="*/ 455 h 923"/>
                  <a:gd name="T116" fmla="*/ 634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rgbClr val="8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04" name="Freeform 18"/>
              <p:cNvSpPr>
                <a:spLocks noChangeArrowheads="1"/>
              </p:cNvSpPr>
              <p:nvPr/>
            </p:nvSpPr>
            <p:spPr bwMode="auto">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05" name="Freeform 19"/>
              <p:cNvSpPr>
                <a:spLocks noChangeArrowheads="1"/>
              </p:cNvSpPr>
              <p:nvPr/>
            </p:nvSpPr>
            <p:spPr bwMode="auto">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06" name="Freeform 20"/>
              <p:cNvSpPr>
                <a:spLocks noChangeArrowheads="1"/>
              </p:cNvSpPr>
              <p:nvPr/>
            </p:nvSpPr>
            <p:spPr bwMode="auto">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07" name="Freeform 21"/>
              <p:cNvSpPr>
                <a:spLocks noChangeArrowheads="1"/>
              </p:cNvSpPr>
              <p:nvPr/>
            </p:nvSpPr>
            <p:spPr bwMode="auto">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08" name="Freeform 22"/>
              <p:cNvSpPr>
                <a:spLocks noChangeArrowheads="1"/>
              </p:cNvSpPr>
              <p:nvPr/>
            </p:nvSpPr>
            <p:spPr bwMode="auto">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09" name="Freeform 23"/>
              <p:cNvSpPr>
                <a:spLocks noChangeArrowheads="1"/>
              </p:cNvSpPr>
              <p:nvPr/>
            </p:nvSpPr>
            <p:spPr bwMode="auto">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10" name="Freeform 24"/>
              <p:cNvSpPr>
                <a:spLocks noChangeArrowheads="1"/>
              </p:cNvSpPr>
              <p:nvPr/>
            </p:nvSpPr>
            <p:spPr bwMode="auto">
              <a:xfrm>
                <a:off x="737" y="2763"/>
                <a:ext cx="73" cy="54"/>
              </a:xfrm>
              <a:custGeom>
                <a:avLst/>
                <a:gdLst>
                  <a:gd name="T0" fmla="*/ 24 w 72"/>
                  <a:gd name="T1" fmla="*/ 36 h 54"/>
                  <a:gd name="T2" fmla="*/ 48 w 72"/>
                  <a:gd name="T3" fmla="*/ 24 h 54"/>
                  <a:gd name="T4" fmla="*/ 60 w 72"/>
                  <a:gd name="T5" fmla="*/ 12 h 54"/>
                  <a:gd name="T6" fmla="*/ 66 w 72"/>
                  <a:gd name="T7" fmla="*/ 6 h 54"/>
                  <a:gd name="T8" fmla="*/ 72 w 72"/>
                  <a:gd name="T9" fmla="*/ 0 h 54"/>
                  <a:gd name="T10" fmla="*/ 42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11" name="Freeform 25"/>
              <p:cNvSpPr>
                <a:spLocks noChangeArrowheads="1"/>
              </p:cNvSpPr>
              <p:nvPr/>
            </p:nvSpPr>
            <p:spPr bwMode="auto">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12" name="Freeform 26"/>
              <p:cNvSpPr>
                <a:spLocks noChangeArrowheads="1"/>
              </p:cNvSpPr>
              <p:nvPr/>
            </p:nvSpPr>
            <p:spPr bwMode="auto">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13" name="Freeform 27"/>
              <p:cNvSpPr>
                <a:spLocks noChangeArrowheads="1"/>
              </p:cNvSpPr>
              <p:nvPr/>
            </p:nvSpPr>
            <p:spPr bwMode="auto">
              <a:xfrm>
                <a:off x="437" y="3027"/>
                <a:ext cx="288" cy="84"/>
              </a:xfrm>
              <a:custGeom>
                <a:avLst/>
                <a:gdLst>
                  <a:gd name="T0" fmla="*/ 287 w 287"/>
                  <a:gd name="T1" fmla="*/ 0 h 84"/>
                  <a:gd name="T2" fmla="*/ 0 w 287"/>
                  <a:gd name="T3" fmla="*/ 84 h 84"/>
                  <a:gd name="T4" fmla="*/ 168 w 287"/>
                  <a:gd name="T5" fmla="*/ 36 h 84"/>
                  <a:gd name="T6" fmla="*/ 114 w 287"/>
                  <a:gd name="T7" fmla="*/ 60 h 84"/>
                  <a:gd name="T8" fmla="*/ 276 w 287"/>
                  <a:gd name="T9" fmla="*/ 18 h 84"/>
                  <a:gd name="T10" fmla="*/ 287 w 287"/>
                  <a:gd name="T11" fmla="*/ 0 h 84"/>
                  <a:gd name="T12" fmla="*/ 287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14" name="Freeform 28"/>
              <p:cNvSpPr>
                <a:spLocks noChangeArrowheads="1"/>
              </p:cNvSpPr>
              <p:nvPr/>
            </p:nvSpPr>
            <p:spPr bwMode="auto">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15" name="Freeform 29"/>
              <p:cNvSpPr>
                <a:spLocks noChangeArrowheads="1"/>
              </p:cNvSpPr>
              <p:nvPr/>
            </p:nvSpPr>
            <p:spPr bwMode="auto">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16" name="Freeform 30"/>
              <p:cNvSpPr>
                <a:spLocks noChangeArrowheads="1"/>
              </p:cNvSpPr>
              <p:nvPr/>
            </p:nvSpPr>
            <p:spPr bwMode="auto">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17" name="Freeform 31"/>
              <p:cNvSpPr>
                <a:spLocks noChangeArrowheads="1"/>
              </p:cNvSpPr>
              <p:nvPr/>
            </p:nvSpPr>
            <p:spPr bwMode="auto">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18" name="Freeform 32"/>
              <p:cNvSpPr>
                <a:spLocks noChangeArrowheads="1"/>
              </p:cNvSpPr>
              <p:nvPr/>
            </p:nvSpPr>
            <p:spPr bwMode="auto">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19" name="Freeform 33"/>
              <p:cNvSpPr>
                <a:spLocks noChangeArrowheads="1"/>
              </p:cNvSpPr>
              <p:nvPr/>
            </p:nvSpPr>
            <p:spPr bwMode="auto">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20" name="Freeform 34"/>
              <p:cNvSpPr>
                <a:spLocks noChangeArrowheads="1"/>
              </p:cNvSpPr>
              <p:nvPr/>
            </p:nvSpPr>
            <p:spPr bwMode="auto">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rgbClr val="FF9900"/>
                  </a:gs>
                  <a:gs pos="100000">
                    <a:srgbClr val="800000"/>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21" name="Freeform 35"/>
              <p:cNvSpPr>
                <a:spLocks noChangeArrowheads="1"/>
              </p:cNvSpPr>
              <p:nvPr/>
            </p:nvSpPr>
            <p:spPr bwMode="auto">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rgbClr val="8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22" name="Freeform 36"/>
              <p:cNvSpPr>
                <a:spLocks noChangeArrowheads="1"/>
              </p:cNvSpPr>
              <p:nvPr/>
            </p:nvSpPr>
            <p:spPr bwMode="auto">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rgbClr val="8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23" name="Freeform 37"/>
              <p:cNvSpPr>
                <a:spLocks noChangeArrowheads="1"/>
              </p:cNvSpPr>
              <p:nvPr/>
            </p:nvSpPr>
            <p:spPr bwMode="auto">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rgbClr val="8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24" name="Freeform 38"/>
              <p:cNvSpPr>
                <a:spLocks noChangeArrowheads="1"/>
              </p:cNvSpPr>
              <p:nvPr/>
            </p:nvSpPr>
            <p:spPr bwMode="auto">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rgbClr val="8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46125" name="Freeform 39"/>
              <p:cNvSpPr>
                <a:spLocks noChangeArrowheads="1"/>
              </p:cNvSpPr>
              <p:nvPr/>
            </p:nvSpPr>
            <p:spPr bwMode="auto">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rgbClr val="8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sp>
        <p:nvSpPr>
          <p:cNvPr id="24616" name="Rectangle 40"/>
          <p:cNvSpPr>
            <a:spLocks noGrp="1" noChangeArrowheads="1"/>
          </p:cNvSpPr>
          <p:nvPr>
            <p:ph type="title"/>
          </p:nvPr>
        </p:nvSpPr>
        <p:spPr bwMode="auto">
          <a:xfrm>
            <a:off x="457200" y="158750"/>
            <a:ext cx="8204200" cy="123348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p>
            <a:pPr lvl="0"/>
            <a:r>
              <a:rPr lang="en-GB"/>
              <a:t>Click to edit Master title style</a:t>
            </a:r>
          </a:p>
        </p:txBody>
      </p:sp>
      <p:sp>
        <p:nvSpPr>
          <p:cNvPr id="24617" name="Rectangle 41"/>
          <p:cNvSpPr>
            <a:spLocks noGrp="1" noChangeArrowheads="1"/>
          </p:cNvSpPr>
          <p:nvPr>
            <p:ph type="body" idx="1"/>
          </p:nvPr>
        </p:nvSpPr>
        <p:spPr bwMode="auto">
          <a:xfrm>
            <a:off x="457200" y="1600200"/>
            <a:ext cx="8204200" cy="4505325"/>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4618" name="Rectangle 42"/>
          <p:cNvSpPr>
            <a:spLocks noGrp="1" noChangeArrowheads="1"/>
          </p:cNvSpPr>
          <p:nvPr>
            <p:ph type="dt"/>
          </p:nvPr>
        </p:nvSpPr>
        <p:spPr bwMode="auto">
          <a:xfrm>
            <a:off x="457200" y="6243638"/>
            <a:ext cx="2108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000">
                <a:solidFill>
                  <a:srgbClr val="000000"/>
                </a:solidFill>
                <a:effectLst>
                  <a:outerShdw blurRad="38100" dist="38100" dir="2700000" algn="tl">
                    <a:srgbClr val="FFFFFF"/>
                  </a:outerShdw>
                </a:effectLst>
                <a:latin typeface="Verdana" pitchFamily="-112" charset="0"/>
                <a:ea typeface="Lucida Sans Unicode" pitchFamily="-112" charset="-128"/>
                <a:cs typeface="Lucida Sans Unicode" pitchFamily="-112" charset="-128"/>
              </a:defRPr>
            </a:lvl1pPr>
          </a:lstStyle>
          <a:p>
            <a:pPr>
              <a:defRPr/>
            </a:pPr>
            <a:endParaRPr lang="en-US"/>
          </a:p>
        </p:txBody>
      </p:sp>
      <p:sp>
        <p:nvSpPr>
          <p:cNvPr id="24619" name="Rectangle 43"/>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000">
                <a:solidFill>
                  <a:srgbClr val="000000"/>
                </a:solidFill>
                <a:effectLst>
                  <a:outerShdw blurRad="38100" dist="38100" dir="2700000" algn="tl">
                    <a:srgbClr val="FFFFFF"/>
                  </a:outerShdw>
                </a:effectLst>
                <a:latin typeface="Verdana" pitchFamily="-112" charset="0"/>
                <a:ea typeface="Lucida Sans Unicode" pitchFamily="-112" charset="-128"/>
                <a:cs typeface="Lucida Sans Unicode" pitchFamily="-112" charset="-128"/>
              </a:defRPr>
            </a:lvl1pPr>
          </a:lstStyle>
          <a:p>
            <a:pPr>
              <a:defRPr/>
            </a:pPr>
            <a:endParaRPr lang="en-US"/>
          </a:p>
        </p:txBody>
      </p:sp>
      <p:sp>
        <p:nvSpPr>
          <p:cNvPr id="24620" name="Rectangle 44"/>
          <p:cNvSpPr>
            <a:spLocks noGrp="1" noChangeArrowheads="1"/>
          </p:cNvSpPr>
          <p:nvPr>
            <p:ph type="sldNum"/>
          </p:nvPr>
        </p:nvSpPr>
        <p:spPr bwMode="auto">
          <a:xfrm>
            <a:off x="6553200" y="6243638"/>
            <a:ext cx="2108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000" smtClean="0">
                <a:solidFill>
                  <a:srgbClr val="000000"/>
                </a:solidFill>
                <a:effectLst>
                  <a:outerShdw blurRad="38100" dist="38100" dir="2700000" algn="tl">
                    <a:srgbClr val="FFFFFF"/>
                  </a:outerShdw>
                </a:effectLst>
                <a:latin typeface="Verdana" charset="0"/>
                <a:cs typeface="Lucida Sans Unicode" charset="0"/>
              </a:defRPr>
            </a:lvl1pPr>
          </a:lstStyle>
          <a:p>
            <a:pPr>
              <a:defRPr/>
            </a:pPr>
            <a:fld id="{FFDE6D22-8879-4C47-9117-B564010539C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47"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FFFF99"/>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FFFF99"/>
          </a:solidFill>
          <a:effectLst>
            <a:outerShdw blurRad="38100" dist="38100" dir="2700000" algn="tl">
              <a:srgbClr val="000000"/>
            </a:outerShdw>
          </a:effectLst>
          <a:latin typeface="Arial"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FFFF99"/>
          </a:solidFill>
          <a:effectLst>
            <a:outerShdw blurRad="38100" dist="38100" dir="2700000" algn="tl">
              <a:srgbClr val="000000"/>
            </a:outerShdw>
          </a:effectLst>
          <a:latin typeface="Arial"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FFFF99"/>
          </a:solidFill>
          <a:effectLst>
            <a:outerShdw blurRad="38100" dist="38100" dir="2700000" algn="tl">
              <a:srgbClr val="000000"/>
            </a:outerShdw>
          </a:effectLst>
          <a:latin typeface="Arial"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FFFF99"/>
          </a:solidFill>
          <a:effectLst>
            <a:outerShdw blurRad="38100" dist="38100" dir="2700000" algn="tl">
              <a:srgbClr val="000000"/>
            </a:outerShdw>
          </a:effectLst>
          <a:latin typeface="Arial"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FFFF99"/>
          </a:solidFill>
          <a:effectLst>
            <a:outerShdw blurRad="38100" dist="38100" dir="2700000" algn="tl">
              <a:srgbClr val="000000"/>
            </a:outerShdw>
          </a:effectLst>
          <a:latin typeface="Arial"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FFFF99"/>
          </a:solidFill>
          <a:effectLst>
            <a:outerShdw blurRad="38100" dist="38100" dir="2700000" algn="tl">
              <a:srgbClr val="000000"/>
            </a:outerShdw>
          </a:effectLst>
          <a:latin typeface="Arial"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FFFF99"/>
          </a:solidFill>
          <a:effectLst>
            <a:outerShdw blurRad="38100" dist="38100" dir="2700000" algn="tl">
              <a:srgbClr val="000000"/>
            </a:outerShdw>
          </a:effectLst>
          <a:latin typeface="Arial"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FFFF99"/>
          </a:solidFill>
          <a:effectLst>
            <a:outerShdw blurRad="38100" dist="38100" dir="2700000" algn="tl">
              <a:srgbClr val="000000"/>
            </a:outerShdw>
          </a:effectLst>
          <a:latin typeface="Arial"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2" name="Rectangle 1"/>
          <p:cNvSpPr>
            <a:spLocks noGrp="1" noChangeArrowheads="1"/>
          </p:cNvSpPr>
          <p:nvPr>
            <p:ph type="title"/>
          </p:nvPr>
        </p:nvSpPr>
        <p:spPr bwMode="auto">
          <a:xfrm>
            <a:off x="685800" y="609600"/>
            <a:ext cx="7747000" cy="111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5123" name="Rectangle 2"/>
          <p:cNvSpPr>
            <a:spLocks noGrp="1" noChangeArrowheads="1"/>
          </p:cNvSpPr>
          <p:nvPr>
            <p:ph type="body" idx="1"/>
          </p:nvPr>
        </p:nvSpPr>
        <p:spPr bwMode="auto">
          <a:xfrm>
            <a:off x="685800" y="1981200"/>
            <a:ext cx="7747000" cy="408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 name="Rectangle 3"/>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400">
                <a:solidFill>
                  <a:srgbClr val="06000C"/>
                </a:solidFill>
                <a:latin typeface="+mn-lt"/>
                <a:ea typeface="Lucida Sans Unicode" pitchFamily="-112" charset="-128"/>
                <a:cs typeface="Lucida Sans Unicode" pitchFamily="-112" charset="-128"/>
              </a:defRPr>
            </a:lvl1pPr>
          </a:lstStyle>
          <a:p>
            <a:pPr>
              <a:defRPr/>
            </a:pPr>
            <a:endParaRPr lang="en-US"/>
          </a:p>
        </p:txBody>
      </p:sp>
      <p:sp>
        <p:nvSpPr>
          <p:cNvPr id="1028" name="Rectangle 4"/>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400">
                <a:solidFill>
                  <a:srgbClr val="06000C"/>
                </a:solidFill>
                <a:latin typeface="+mn-lt"/>
                <a:ea typeface="Lucida Sans Unicode" pitchFamily="-112" charset="-128"/>
                <a:cs typeface="Lucida Sans Unicode" pitchFamily="-112" charset="-128"/>
              </a:defRPr>
            </a:lvl1pPr>
          </a:lstStyle>
          <a:p>
            <a:pPr>
              <a:defRPr/>
            </a:pPr>
            <a:endParaRPr lang="en-US"/>
          </a:p>
        </p:txBody>
      </p:sp>
      <p:sp>
        <p:nvSpPr>
          <p:cNvPr id="1029" name="Rectangle 5"/>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smtClean="0">
                <a:solidFill>
                  <a:srgbClr val="06000C"/>
                </a:solidFill>
                <a:latin typeface="Times New Roman" charset="0"/>
                <a:cs typeface="Lucida Sans Unicode" charset="0"/>
              </a:defRPr>
            </a:lvl1pPr>
          </a:lstStyle>
          <a:p>
            <a:pPr>
              <a:defRPr/>
            </a:pPr>
            <a:fld id="{BF56B7B7-AF4F-3A4E-BC87-236B99E61B9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27"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Times New Roman"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000000"/>
          </a:solidFill>
          <a:latin typeface="Times New Roman"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130" name="Rectangle 1"/>
          <p:cNvSpPr>
            <a:spLocks noGrp="1" noChangeArrowheads="1"/>
          </p:cNvSpPr>
          <p:nvPr>
            <p:ph type="title"/>
          </p:nvPr>
        </p:nvSpPr>
        <p:spPr bwMode="auto">
          <a:xfrm>
            <a:off x="685800" y="990600"/>
            <a:ext cx="7747000" cy="134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b" anchorCtr="0" compatLnSpc="1">
            <a:prstTxWarp prst="textNoShape">
              <a:avLst/>
            </a:prstTxWarp>
          </a:bodyPr>
          <a:lstStyle/>
          <a:p>
            <a:pPr lvl="0"/>
            <a:r>
              <a:rPr lang="en-GB"/>
              <a:t>Click to edit Master title style</a:t>
            </a:r>
          </a:p>
        </p:txBody>
      </p:sp>
      <p:sp>
        <p:nvSpPr>
          <p:cNvPr id="29698" name="Rectangle 2"/>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200">
                <a:solidFill>
                  <a:srgbClr val="000000"/>
                </a:solidFill>
                <a:latin typeface="Verdana" pitchFamily="-112" charset="0"/>
                <a:ea typeface="Lucida Sans Unicode" pitchFamily="-112" charset="-128"/>
                <a:cs typeface="Lucida Sans Unicode" pitchFamily="-112" charset="-128"/>
              </a:defRPr>
            </a:lvl1pPr>
          </a:lstStyle>
          <a:p>
            <a:pPr>
              <a:defRPr/>
            </a:pPr>
            <a:endParaRPr lang="en-US"/>
          </a:p>
        </p:txBody>
      </p:sp>
      <p:sp>
        <p:nvSpPr>
          <p:cNvPr id="29699" name="Rectangle 3"/>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200">
                <a:solidFill>
                  <a:srgbClr val="000000"/>
                </a:solidFill>
                <a:latin typeface="Verdana" pitchFamily="-112" charset="0"/>
                <a:ea typeface="Lucida Sans Unicode" pitchFamily="-112" charset="-128"/>
                <a:cs typeface="Lucida Sans Unicode" pitchFamily="-112" charset="-128"/>
              </a:defRPr>
            </a:lvl1pPr>
          </a:lstStyle>
          <a:p>
            <a:pPr>
              <a:defRPr/>
            </a:pPr>
            <a:endParaRPr lang="en-US"/>
          </a:p>
        </p:txBody>
      </p:sp>
      <p:sp>
        <p:nvSpPr>
          <p:cNvPr id="29700" name="Rectangle 4"/>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200" smtClean="0">
                <a:solidFill>
                  <a:srgbClr val="000000"/>
                </a:solidFill>
                <a:latin typeface="Verdana" charset="0"/>
                <a:cs typeface="Lucida Sans Unicode" charset="0"/>
              </a:defRPr>
            </a:lvl1pPr>
          </a:lstStyle>
          <a:p>
            <a:pPr>
              <a:defRPr/>
            </a:pPr>
            <a:fld id="{752ED3AF-9B15-F34B-BE47-6D8B4629E936}" type="slidenum">
              <a:rPr lang="en-US"/>
              <a:pPr>
                <a:defRPr/>
              </a:pPr>
              <a:t>‹#›</a:t>
            </a:fld>
            <a:endParaRPr lang="en-US"/>
          </a:p>
        </p:txBody>
      </p:sp>
      <p:sp>
        <p:nvSpPr>
          <p:cNvPr id="48134" name="AutoShape 5"/>
          <p:cNvSpPr>
            <a:spLocks noChangeArrowheads="1"/>
          </p:cNvSpPr>
          <p:nvPr/>
        </p:nvSpPr>
        <p:spPr bwMode="auto">
          <a:xfrm>
            <a:off x="685800" y="2393950"/>
            <a:ext cx="7772400" cy="109538"/>
          </a:xfrm>
          <a:custGeom>
            <a:avLst/>
            <a:gdLst>
              <a:gd name="T0" fmla="*/ 0 w 1000"/>
              <a:gd name="T1" fmla="*/ 0 h 1000"/>
              <a:gd name="T2" fmla="*/ 618 w 1000"/>
              <a:gd name="T3" fmla="*/ 0 h 1000"/>
              <a:gd name="T4" fmla="*/ 618 w 1000"/>
              <a:gd name="T5" fmla="*/ 1000 h 1000"/>
              <a:gd name="T6" fmla="*/ 0 w 1000"/>
              <a:gd name="T7" fmla="*/ 1000 h 1000"/>
              <a:gd name="T8" fmla="*/ 0 w 1000"/>
              <a:gd name="T9" fmla="*/ 0 h 1000"/>
              <a:gd name="T10" fmla="*/ 1000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rgbClr val="CC0000"/>
          </a:solidFill>
          <a:ln w="9360">
            <a:solidFill>
              <a:srgbClr val="CC0000"/>
            </a:solidFill>
            <a:round/>
            <a:headEnd/>
            <a:tailEnd/>
          </a:ln>
        </p:spPr>
        <p:txBody>
          <a:bodyPr wrap="none" anchor="ctr"/>
          <a:lstStyle/>
          <a:p>
            <a:endParaRPr lang="en-US"/>
          </a:p>
        </p:txBody>
      </p:sp>
      <p:sp>
        <p:nvSpPr>
          <p:cNvPr id="48135" name="Rectangle 6"/>
          <p:cNvSpPr>
            <a:spLocks noGrp="1" noChangeArrowheads="1"/>
          </p:cNvSpPr>
          <p:nvPr>
            <p:ph type="body" idx="1"/>
          </p:nvPr>
        </p:nvSpPr>
        <p:spPr bwMode="auto">
          <a:xfrm>
            <a:off x="457200" y="1604963"/>
            <a:ext cx="8204200" cy="4500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48" r:id="rId1"/>
  </p:sldLayoutIdLst>
  <p:txStyles>
    <p:titleStyle>
      <a:lvl1pPr algn="l" defTabSz="457200" rtl="0" eaLnBrk="0" fontAlgn="base" hangingPunct="0">
        <a:spcBef>
          <a:spcPct val="0"/>
        </a:spcBef>
        <a:spcAft>
          <a:spcPct val="0"/>
        </a:spcAft>
        <a:buClr>
          <a:srgbClr val="000000"/>
        </a:buClr>
        <a:buSzPct val="100000"/>
        <a:buFont typeface="Times New Roman" charset="0"/>
        <a:defRPr sz="3800">
          <a:solidFill>
            <a:srgbClr val="000000"/>
          </a:solidFill>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3800">
          <a:solidFill>
            <a:srgbClr val="000000"/>
          </a:solidFill>
          <a:latin typeface="Verdana"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3800">
          <a:solidFill>
            <a:srgbClr val="000000"/>
          </a:solidFill>
          <a:latin typeface="Verdana"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3800">
          <a:solidFill>
            <a:srgbClr val="000000"/>
          </a:solidFill>
          <a:latin typeface="Verdana"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3800">
          <a:solidFill>
            <a:srgbClr val="000000"/>
          </a:solidFill>
          <a:latin typeface="Verdana"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3800">
          <a:solidFill>
            <a:srgbClr val="000000"/>
          </a:solidFill>
          <a:latin typeface="Verdana"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3800">
          <a:solidFill>
            <a:srgbClr val="000000"/>
          </a:solidFill>
          <a:latin typeface="Verdana"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3800">
          <a:solidFill>
            <a:srgbClr val="000000"/>
          </a:solidFill>
          <a:latin typeface="Verdana"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3800">
          <a:solidFill>
            <a:srgbClr val="000000"/>
          </a:solidFill>
          <a:latin typeface="Verdana" pitchFamily="-112" charset="0"/>
          <a:ea typeface="MS Gothic" charset="0"/>
          <a:cs typeface="MS Gothic" charset="0"/>
        </a:defRPr>
      </a:lvl9pPr>
    </p:titleStyle>
    <p:bodyStyle>
      <a:lvl1pPr marL="339725" indent="-339725" algn="l" defTabSz="457200" rtl="0" eaLnBrk="0" fontAlgn="base" hangingPunct="0">
        <a:spcBef>
          <a:spcPts val="750"/>
        </a:spcBef>
        <a:spcAft>
          <a:spcPct val="0"/>
        </a:spcAft>
        <a:buClr>
          <a:srgbClr val="000000"/>
        </a:buClr>
        <a:buSzPct val="100000"/>
        <a:buFont typeface="Times New Roman" charset="0"/>
        <a:defRPr sz="3000">
          <a:solidFill>
            <a:srgbClr val="000000"/>
          </a:solidFill>
          <a:latin typeface="+mn-lt"/>
          <a:ea typeface="ＭＳ Ｐゴシック" charset="0"/>
          <a:cs typeface="+mn-cs"/>
        </a:defRPr>
      </a:lvl1pPr>
      <a:lvl2pPr marL="739775" indent="-282575" algn="l" defTabSz="457200" rtl="0" eaLnBrk="0" fontAlgn="base" hangingPunct="0">
        <a:spcBef>
          <a:spcPts val="650"/>
        </a:spcBef>
        <a:spcAft>
          <a:spcPct val="0"/>
        </a:spcAft>
        <a:buClr>
          <a:srgbClr val="000000"/>
        </a:buClr>
        <a:buSzPct val="100000"/>
        <a:buFont typeface="Times New Roman" charset="0"/>
        <a:defRPr sz="2600">
          <a:solidFill>
            <a:srgbClr val="000000"/>
          </a:solidFill>
          <a:latin typeface="+mn-lt"/>
          <a:ea typeface="+mn-ea"/>
          <a:cs typeface="+mn-cs"/>
        </a:defRPr>
      </a:lvl2pPr>
      <a:lvl3pPr marL="1143000" indent="-228600" algn="l" defTabSz="457200" rtl="0" eaLnBrk="0" fontAlgn="base" hangingPunct="0">
        <a:spcBef>
          <a:spcPts val="575"/>
        </a:spcBef>
        <a:spcAft>
          <a:spcPct val="0"/>
        </a:spcAft>
        <a:buClr>
          <a:srgbClr val="000000"/>
        </a:buClr>
        <a:buSzPct val="100000"/>
        <a:buFont typeface="Times New Roman" charset="0"/>
        <a:defRPr sz="23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625"/>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625"/>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625"/>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625"/>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625"/>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EAEAEA"/>
        </a:solidFill>
        <a:effectLst/>
      </p:bgPr>
    </p:bg>
    <p:spTree>
      <p:nvGrpSpPr>
        <p:cNvPr id="1" name=""/>
        <p:cNvGrpSpPr/>
        <p:nvPr/>
      </p:nvGrpSpPr>
      <p:grpSpPr>
        <a:xfrm>
          <a:off x="0" y="0"/>
          <a:ext cx="0" cy="0"/>
          <a:chOff x="0" y="0"/>
          <a:chExt cx="0" cy="0"/>
        </a:xfrm>
      </p:grpSpPr>
      <p:grpSp>
        <p:nvGrpSpPr>
          <p:cNvPr id="52226" name="Group 1"/>
          <p:cNvGrpSpPr>
            <a:grpSpLocks/>
          </p:cNvGrpSpPr>
          <p:nvPr/>
        </p:nvGrpSpPr>
        <p:grpSpPr bwMode="auto">
          <a:xfrm>
            <a:off x="0" y="0"/>
            <a:ext cx="9145588" cy="6865938"/>
            <a:chOff x="0" y="0"/>
            <a:chExt cx="5761" cy="4325"/>
          </a:xfrm>
        </p:grpSpPr>
        <p:sp>
          <p:nvSpPr>
            <p:cNvPr id="52232" name="Rectangle 2"/>
            <p:cNvSpPr>
              <a:spLocks noChangeArrowheads="1"/>
            </p:cNvSpPr>
            <p:nvPr/>
          </p:nvSpPr>
          <p:spPr bwMode="auto">
            <a:xfrm>
              <a:off x="0" y="0"/>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3" name="Rectangle 3"/>
            <p:cNvSpPr>
              <a:spLocks noChangeArrowheads="1"/>
            </p:cNvSpPr>
            <p:nvPr/>
          </p:nvSpPr>
          <p:spPr bwMode="auto">
            <a:xfrm>
              <a:off x="9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4" name="Rectangle 4"/>
            <p:cNvSpPr>
              <a:spLocks noChangeArrowheads="1"/>
            </p:cNvSpPr>
            <p:nvPr/>
          </p:nvSpPr>
          <p:spPr bwMode="auto">
            <a:xfrm>
              <a:off x="19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5" name="Rectangle 5"/>
            <p:cNvSpPr>
              <a:spLocks noChangeArrowheads="1"/>
            </p:cNvSpPr>
            <p:nvPr/>
          </p:nvSpPr>
          <p:spPr bwMode="auto">
            <a:xfrm>
              <a:off x="28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6" name="Rectangle 6"/>
            <p:cNvSpPr>
              <a:spLocks noChangeArrowheads="1"/>
            </p:cNvSpPr>
            <p:nvPr/>
          </p:nvSpPr>
          <p:spPr bwMode="auto">
            <a:xfrm>
              <a:off x="38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7" name="Rectangle 7"/>
            <p:cNvSpPr>
              <a:spLocks noChangeArrowheads="1"/>
            </p:cNvSpPr>
            <p:nvPr/>
          </p:nvSpPr>
          <p:spPr bwMode="auto">
            <a:xfrm>
              <a:off x="480"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8" name="Rectangle 8"/>
            <p:cNvSpPr>
              <a:spLocks noChangeArrowheads="1"/>
            </p:cNvSpPr>
            <p:nvPr/>
          </p:nvSpPr>
          <p:spPr bwMode="auto">
            <a:xfrm>
              <a:off x="57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39" name="Rectangle 9"/>
            <p:cNvSpPr>
              <a:spLocks noChangeArrowheads="1"/>
            </p:cNvSpPr>
            <p:nvPr/>
          </p:nvSpPr>
          <p:spPr bwMode="auto">
            <a:xfrm>
              <a:off x="67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0" name="Rectangle 10"/>
            <p:cNvSpPr>
              <a:spLocks noChangeArrowheads="1"/>
            </p:cNvSpPr>
            <p:nvPr/>
          </p:nvSpPr>
          <p:spPr bwMode="auto">
            <a:xfrm>
              <a:off x="76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1" name="Rectangle 11"/>
            <p:cNvSpPr>
              <a:spLocks noChangeArrowheads="1"/>
            </p:cNvSpPr>
            <p:nvPr/>
          </p:nvSpPr>
          <p:spPr bwMode="auto">
            <a:xfrm>
              <a:off x="86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2" name="Rectangle 12"/>
            <p:cNvSpPr>
              <a:spLocks noChangeArrowheads="1"/>
            </p:cNvSpPr>
            <p:nvPr/>
          </p:nvSpPr>
          <p:spPr bwMode="auto">
            <a:xfrm>
              <a:off x="960"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3" name="Rectangle 13"/>
            <p:cNvSpPr>
              <a:spLocks noChangeArrowheads="1"/>
            </p:cNvSpPr>
            <p:nvPr/>
          </p:nvSpPr>
          <p:spPr bwMode="auto">
            <a:xfrm>
              <a:off x="105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4" name="Rectangle 14"/>
            <p:cNvSpPr>
              <a:spLocks noChangeArrowheads="1"/>
            </p:cNvSpPr>
            <p:nvPr/>
          </p:nvSpPr>
          <p:spPr bwMode="auto">
            <a:xfrm>
              <a:off x="115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5" name="Rectangle 15"/>
            <p:cNvSpPr>
              <a:spLocks noChangeArrowheads="1"/>
            </p:cNvSpPr>
            <p:nvPr/>
          </p:nvSpPr>
          <p:spPr bwMode="auto">
            <a:xfrm>
              <a:off x="124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6" name="Rectangle 16"/>
            <p:cNvSpPr>
              <a:spLocks noChangeArrowheads="1"/>
            </p:cNvSpPr>
            <p:nvPr/>
          </p:nvSpPr>
          <p:spPr bwMode="auto">
            <a:xfrm>
              <a:off x="134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7" name="Rectangle 17"/>
            <p:cNvSpPr>
              <a:spLocks noChangeArrowheads="1"/>
            </p:cNvSpPr>
            <p:nvPr/>
          </p:nvSpPr>
          <p:spPr bwMode="auto">
            <a:xfrm>
              <a:off x="1440"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8" name="Rectangle 18"/>
            <p:cNvSpPr>
              <a:spLocks noChangeArrowheads="1"/>
            </p:cNvSpPr>
            <p:nvPr/>
          </p:nvSpPr>
          <p:spPr bwMode="auto">
            <a:xfrm>
              <a:off x="153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49" name="Rectangle 19"/>
            <p:cNvSpPr>
              <a:spLocks noChangeArrowheads="1"/>
            </p:cNvSpPr>
            <p:nvPr/>
          </p:nvSpPr>
          <p:spPr bwMode="auto">
            <a:xfrm>
              <a:off x="163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0" name="Rectangle 20"/>
            <p:cNvSpPr>
              <a:spLocks noChangeArrowheads="1"/>
            </p:cNvSpPr>
            <p:nvPr/>
          </p:nvSpPr>
          <p:spPr bwMode="auto">
            <a:xfrm>
              <a:off x="172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1" name="Rectangle 21"/>
            <p:cNvSpPr>
              <a:spLocks noChangeArrowheads="1"/>
            </p:cNvSpPr>
            <p:nvPr/>
          </p:nvSpPr>
          <p:spPr bwMode="auto">
            <a:xfrm>
              <a:off x="182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2" name="Rectangle 22"/>
            <p:cNvSpPr>
              <a:spLocks noChangeArrowheads="1"/>
            </p:cNvSpPr>
            <p:nvPr/>
          </p:nvSpPr>
          <p:spPr bwMode="auto">
            <a:xfrm>
              <a:off x="1920"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3" name="Rectangle 23"/>
            <p:cNvSpPr>
              <a:spLocks noChangeArrowheads="1"/>
            </p:cNvSpPr>
            <p:nvPr/>
          </p:nvSpPr>
          <p:spPr bwMode="auto">
            <a:xfrm>
              <a:off x="201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4" name="Rectangle 24"/>
            <p:cNvSpPr>
              <a:spLocks noChangeArrowheads="1"/>
            </p:cNvSpPr>
            <p:nvPr/>
          </p:nvSpPr>
          <p:spPr bwMode="auto">
            <a:xfrm>
              <a:off x="211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5" name="Rectangle 25"/>
            <p:cNvSpPr>
              <a:spLocks noChangeArrowheads="1"/>
            </p:cNvSpPr>
            <p:nvPr/>
          </p:nvSpPr>
          <p:spPr bwMode="auto">
            <a:xfrm>
              <a:off x="220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6" name="Rectangle 26"/>
            <p:cNvSpPr>
              <a:spLocks noChangeArrowheads="1"/>
            </p:cNvSpPr>
            <p:nvPr/>
          </p:nvSpPr>
          <p:spPr bwMode="auto">
            <a:xfrm>
              <a:off x="230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7" name="Rectangle 27"/>
            <p:cNvSpPr>
              <a:spLocks noChangeArrowheads="1"/>
            </p:cNvSpPr>
            <p:nvPr/>
          </p:nvSpPr>
          <p:spPr bwMode="auto">
            <a:xfrm>
              <a:off x="2400"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8" name="Rectangle 28"/>
            <p:cNvSpPr>
              <a:spLocks noChangeArrowheads="1"/>
            </p:cNvSpPr>
            <p:nvPr/>
          </p:nvSpPr>
          <p:spPr bwMode="auto">
            <a:xfrm>
              <a:off x="249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59" name="Rectangle 29"/>
            <p:cNvSpPr>
              <a:spLocks noChangeArrowheads="1"/>
            </p:cNvSpPr>
            <p:nvPr/>
          </p:nvSpPr>
          <p:spPr bwMode="auto">
            <a:xfrm>
              <a:off x="259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0" name="Rectangle 30"/>
            <p:cNvSpPr>
              <a:spLocks noChangeArrowheads="1"/>
            </p:cNvSpPr>
            <p:nvPr/>
          </p:nvSpPr>
          <p:spPr bwMode="auto">
            <a:xfrm>
              <a:off x="268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1" name="Rectangle 31"/>
            <p:cNvSpPr>
              <a:spLocks noChangeArrowheads="1"/>
            </p:cNvSpPr>
            <p:nvPr/>
          </p:nvSpPr>
          <p:spPr bwMode="auto">
            <a:xfrm>
              <a:off x="278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2" name="Rectangle 32"/>
            <p:cNvSpPr>
              <a:spLocks noChangeArrowheads="1"/>
            </p:cNvSpPr>
            <p:nvPr/>
          </p:nvSpPr>
          <p:spPr bwMode="auto">
            <a:xfrm>
              <a:off x="2880"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3" name="Rectangle 33"/>
            <p:cNvSpPr>
              <a:spLocks noChangeArrowheads="1"/>
            </p:cNvSpPr>
            <p:nvPr/>
          </p:nvSpPr>
          <p:spPr bwMode="auto">
            <a:xfrm>
              <a:off x="297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4" name="Rectangle 34"/>
            <p:cNvSpPr>
              <a:spLocks noChangeArrowheads="1"/>
            </p:cNvSpPr>
            <p:nvPr/>
          </p:nvSpPr>
          <p:spPr bwMode="auto">
            <a:xfrm>
              <a:off x="307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5" name="Rectangle 35"/>
            <p:cNvSpPr>
              <a:spLocks noChangeArrowheads="1"/>
            </p:cNvSpPr>
            <p:nvPr/>
          </p:nvSpPr>
          <p:spPr bwMode="auto">
            <a:xfrm>
              <a:off x="316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6" name="Rectangle 36"/>
            <p:cNvSpPr>
              <a:spLocks noChangeArrowheads="1"/>
            </p:cNvSpPr>
            <p:nvPr/>
          </p:nvSpPr>
          <p:spPr bwMode="auto">
            <a:xfrm>
              <a:off x="326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7" name="Rectangle 37"/>
            <p:cNvSpPr>
              <a:spLocks noChangeArrowheads="1"/>
            </p:cNvSpPr>
            <p:nvPr/>
          </p:nvSpPr>
          <p:spPr bwMode="auto">
            <a:xfrm>
              <a:off x="3360"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8" name="Rectangle 38"/>
            <p:cNvSpPr>
              <a:spLocks noChangeArrowheads="1"/>
            </p:cNvSpPr>
            <p:nvPr/>
          </p:nvSpPr>
          <p:spPr bwMode="auto">
            <a:xfrm>
              <a:off x="345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69" name="Rectangle 39"/>
            <p:cNvSpPr>
              <a:spLocks noChangeArrowheads="1"/>
            </p:cNvSpPr>
            <p:nvPr/>
          </p:nvSpPr>
          <p:spPr bwMode="auto">
            <a:xfrm>
              <a:off x="355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0" name="Rectangle 40"/>
            <p:cNvSpPr>
              <a:spLocks noChangeArrowheads="1"/>
            </p:cNvSpPr>
            <p:nvPr/>
          </p:nvSpPr>
          <p:spPr bwMode="auto">
            <a:xfrm>
              <a:off x="364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1" name="Rectangle 41"/>
            <p:cNvSpPr>
              <a:spLocks noChangeArrowheads="1"/>
            </p:cNvSpPr>
            <p:nvPr/>
          </p:nvSpPr>
          <p:spPr bwMode="auto">
            <a:xfrm>
              <a:off x="374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2" name="Rectangle 42"/>
            <p:cNvSpPr>
              <a:spLocks noChangeArrowheads="1"/>
            </p:cNvSpPr>
            <p:nvPr/>
          </p:nvSpPr>
          <p:spPr bwMode="auto">
            <a:xfrm>
              <a:off x="3840"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3" name="Rectangle 43"/>
            <p:cNvSpPr>
              <a:spLocks noChangeArrowheads="1"/>
            </p:cNvSpPr>
            <p:nvPr/>
          </p:nvSpPr>
          <p:spPr bwMode="auto">
            <a:xfrm>
              <a:off x="393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4" name="Rectangle 44"/>
            <p:cNvSpPr>
              <a:spLocks noChangeArrowheads="1"/>
            </p:cNvSpPr>
            <p:nvPr/>
          </p:nvSpPr>
          <p:spPr bwMode="auto">
            <a:xfrm>
              <a:off x="403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5" name="Rectangle 45"/>
            <p:cNvSpPr>
              <a:spLocks noChangeArrowheads="1"/>
            </p:cNvSpPr>
            <p:nvPr/>
          </p:nvSpPr>
          <p:spPr bwMode="auto">
            <a:xfrm>
              <a:off x="412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6" name="Rectangle 46"/>
            <p:cNvSpPr>
              <a:spLocks noChangeArrowheads="1"/>
            </p:cNvSpPr>
            <p:nvPr/>
          </p:nvSpPr>
          <p:spPr bwMode="auto">
            <a:xfrm>
              <a:off x="422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7" name="Rectangle 47"/>
            <p:cNvSpPr>
              <a:spLocks noChangeArrowheads="1"/>
            </p:cNvSpPr>
            <p:nvPr/>
          </p:nvSpPr>
          <p:spPr bwMode="auto">
            <a:xfrm>
              <a:off x="4320"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8" name="Rectangle 48"/>
            <p:cNvSpPr>
              <a:spLocks noChangeArrowheads="1"/>
            </p:cNvSpPr>
            <p:nvPr/>
          </p:nvSpPr>
          <p:spPr bwMode="auto">
            <a:xfrm>
              <a:off x="441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79" name="Rectangle 49"/>
            <p:cNvSpPr>
              <a:spLocks noChangeArrowheads="1"/>
            </p:cNvSpPr>
            <p:nvPr/>
          </p:nvSpPr>
          <p:spPr bwMode="auto">
            <a:xfrm>
              <a:off x="451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0" name="Rectangle 50"/>
            <p:cNvSpPr>
              <a:spLocks noChangeArrowheads="1"/>
            </p:cNvSpPr>
            <p:nvPr/>
          </p:nvSpPr>
          <p:spPr bwMode="auto">
            <a:xfrm>
              <a:off x="460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1" name="Rectangle 51"/>
            <p:cNvSpPr>
              <a:spLocks noChangeArrowheads="1"/>
            </p:cNvSpPr>
            <p:nvPr/>
          </p:nvSpPr>
          <p:spPr bwMode="auto">
            <a:xfrm>
              <a:off x="470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2" name="Rectangle 52"/>
            <p:cNvSpPr>
              <a:spLocks noChangeArrowheads="1"/>
            </p:cNvSpPr>
            <p:nvPr/>
          </p:nvSpPr>
          <p:spPr bwMode="auto">
            <a:xfrm>
              <a:off x="4800"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3" name="Rectangle 53"/>
            <p:cNvSpPr>
              <a:spLocks noChangeArrowheads="1"/>
            </p:cNvSpPr>
            <p:nvPr/>
          </p:nvSpPr>
          <p:spPr bwMode="auto">
            <a:xfrm>
              <a:off x="489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4" name="Rectangle 54"/>
            <p:cNvSpPr>
              <a:spLocks noChangeArrowheads="1"/>
            </p:cNvSpPr>
            <p:nvPr/>
          </p:nvSpPr>
          <p:spPr bwMode="auto">
            <a:xfrm>
              <a:off x="499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5" name="Rectangle 55"/>
            <p:cNvSpPr>
              <a:spLocks noChangeArrowheads="1"/>
            </p:cNvSpPr>
            <p:nvPr/>
          </p:nvSpPr>
          <p:spPr bwMode="auto">
            <a:xfrm>
              <a:off x="508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6" name="Rectangle 56"/>
            <p:cNvSpPr>
              <a:spLocks noChangeArrowheads="1"/>
            </p:cNvSpPr>
            <p:nvPr/>
          </p:nvSpPr>
          <p:spPr bwMode="auto">
            <a:xfrm>
              <a:off x="518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7" name="Rectangle 57"/>
            <p:cNvSpPr>
              <a:spLocks noChangeArrowheads="1"/>
            </p:cNvSpPr>
            <p:nvPr/>
          </p:nvSpPr>
          <p:spPr bwMode="auto">
            <a:xfrm>
              <a:off x="5280"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8" name="Rectangle 58"/>
            <p:cNvSpPr>
              <a:spLocks noChangeArrowheads="1"/>
            </p:cNvSpPr>
            <p:nvPr/>
          </p:nvSpPr>
          <p:spPr bwMode="auto">
            <a:xfrm>
              <a:off x="5376"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89" name="Rectangle 59"/>
            <p:cNvSpPr>
              <a:spLocks noChangeArrowheads="1"/>
            </p:cNvSpPr>
            <p:nvPr/>
          </p:nvSpPr>
          <p:spPr bwMode="auto">
            <a:xfrm>
              <a:off x="5472"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90" name="Rectangle 60"/>
            <p:cNvSpPr>
              <a:spLocks noChangeArrowheads="1"/>
            </p:cNvSpPr>
            <p:nvPr/>
          </p:nvSpPr>
          <p:spPr bwMode="auto">
            <a:xfrm>
              <a:off x="5568"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91" name="Rectangle 61"/>
            <p:cNvSpPr>
              <a:spLocks noChangeArrowheads="1"/>
            </p:cNvSpPr>
            <p:nvPr/>
          </p:nvSpPr>
          <p:spPr bwMode="auto">
            <a:xfrm>
              <a:off x="5664" y="6"/>
              <a:ext cx="48" cy="4320"/>
            </a:xfrm>
            <a:prstGeom prst="rect">
              <a:avLst/>
            </a:prstGeom>
            <a:solidFill>
              <a:srgbClr val="DDDDD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92" name="Rectangle 62"/>
            <p:cNvSpPr>
              <a:spLocks noChangeArrowheads="1"/>
            </p:cNvSpPr>
            <p:nvPr/>
          </p:nvSpPr>
          <p:spPr bwMode="auto">
            <a:xfrm>
              <a:off x="431" y="0"/>
              <a:ext cx="5331" cy="4320"/>
            </a:xfrm>
            <a:prstGeom prst="rect">
              <a:avLst/>
            </a:prstGeom>
            <a:solidFill>
              <a:srgbClr val="FFFFFF">
                <a:alpha val="5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52293" name="Rectangle 63"/>
            <p:cNvSpPr>
              <a:spLocks noChangeArrowheads="1"/>
            </p:cNvSpPr>
            <p:nvPr/>
          </p:nvSpPr>
          <p:spPr bwMode="auto">
            <a:xfrm>
              <a:off x="0" y="1081"/>
              <a:ext cx="4378" cy="47"/>
            </a:xfrm>
            <a:prstGeom prst="rect">
              <a:avLst/>
            </a:prstGeom>
            <a:solidFill>
              <a:srgbClr val="336699">
                <a:alpha val="5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
        <p:nvSpPr>
          <p:cNvPr id="52227" name="Rectangle 64"/>
          <p:cNvSpPr>
            <a:spLocks noGrp="1" noChangeArrowheads="1"/>
          </p:cNvSpPr>
          <p:nvPr>
            <p:ph type="title"/>
          </p:nvPr>
        </p:nvSpPr>
        <p:spPr bwMode="auto">
          <a:xfrm>
            <a:off x="871538" y="533400"/>
            <a:ext cx="8137525"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b" anchorCtr="0" compatLnSpc="1">
            <a:prstTxWarp prst="textNoShape">
              <a:avLst/>
            </a:prstTxWarp>
          </a:bodyPr>
          <a:lstStyle/>
          <a:p>
            <a:pPr lvl="0"/>
            <a:r>
              <a:rPr lang="en-GB"/>
              <a:t>Click to edit Master title style</a:t>
            </a:r>
          </a:p>
        </p:txBody>
      </p:sp>
      <p:sp>
        <p:nvSpPr>
          <p:cNvPr id="52228" name="Rectangle 65"/>
          <p:cNvSpPr>
            <a:spLocks noGrp="1" noChangeArrowheads="1"/>
          </p:cNvSpPr>
          <p:nvPr>
            <p:ph type="body" idx="1"/>
          </p:nvPr>
        </p:nvSpPr>
        <p:spPr bwMode="auto">
          <a:xfrm>
            <a:off x="912813" y="1905000"/>
            <a:ext cx="8085137" cy="416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8978" name="Rectangle 66"/>
          <p:cNvSpPr>
            <a:spLocks noGrp="1" noChangeArrowheads="1"/>
          </p:cNvSpPr>
          <p:nvPr>
            <p:ph type="dt"/>
          </p:nvPr>
        </p:nvSpPr>
        <p:spPr bwMode="auto">
          <a:xfrm>
            <a:off x="1152525" y="6286500"/>
            <a:ext cx="18796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4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38979" name="Rectangle 67"/>
          <p:cNvSpPr>
            <a:spLocks noGrp="1" noChangeArrowheads="1"/>
          </p:cNvSpPr>
          <p:nvPr>
            <p:ph type="ftr"/>
          </p:nvPr>
        </p:nvSpPr>
        <p:spPr bwMode="auto">
          <a:xfrm>
            <a:off x="3590925" y="6286500"/>
            <a:ext cx="2870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4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38980" name="Rectangle 68"/>
          <p:cNvSpPr>
            <a:spLocks noGrp="1" noChangeArrowheads="1"/>
          </p:cNvSpPr>
          <p:nvPr>
            <p:ph type="sldNum"/>
          </p:nvPr>
        </p:nvSpPr>
        <p:spPr bwMode="auto">
          <a:xfrm>
            <a:off x="7019925" y="6286500"/>
            <a:ext cx="18796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400" smtClean="0">
                <a:solidFill>
                  <a:srgbClr val="000000"/>
                </a:solidFill>
                <a:cs typeface="Lucida Sans Unicode" charset="0"/>
              </a:defRPr>
            </a:lvl1pPr>
          </a:lstStyle>
          <a:p>
            <a:pPr>
              <a:defRPr/>
            </a:pPr>
            <a:fld id="{8E2095EE-9BC2-8444-A8EA-655D9FD62D7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50" r:id="rId1"/>
    <p:sldLayoutId id="2147484535" r:id="rId2"/>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003366"/>
          </a:solidFill>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003366"/>
          </a:solidFill>
          <a:latin typeface="Arial"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a:solidFill>
            <a:srgbClr val="003366"/>
          </a:solidFill>
          <a:latin typeface="Arial"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a:solidFill>
            <a:srgbClr val="003366"/>
          </a:solidFill>
          <a:latin typeface="Arial"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a:solidFill>
            <a:srgbClr val="003366"/>
          </a:solidFill>
          <a:latin typeface="Arial"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a:solidFill>
            <a:srgbClr val="003366"/>
          </a:solidFill>
          <a:latin typeface="Arial"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a:solidFill>
            <a:srgbClr val="003366"/>
          </a:solidFill>
          <a:latin typeface="Arial"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a:solidFill>
            <a:srgbClr val="003366"/>
          </a:solidFill>
          <a:latin typeface="Arial"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a:solidFill>
            <a:srgbClr val="003366"/>
          </a:solidFill>
          <a:latin typeface="Arial"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39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39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ABD869F2-C9C1-B140-92EF-E880B7A2537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52" r:id="rId1"/>
    <p:sldLayoutId id="2147484053" r:id="rId2"/>
    <p:sldLayoutId id="2147484054" r:id="rId3"/>
    <p:sldLayoutId id="2147484055" r:id="rId4"/>
    <p:sldLayoutId id="2147484056" r:id="rId5"/>
    <p:sldLayoutId id="2147484057" r:id="rId6"/>
    <p:sldLayoutId id="2147484058" r:id="rId7"/>
    <p:sldLayoutId id="2147484059" r:id="rId8"/>
    <p:sldLayoutId id="2147484060" r:id="rId9"/>
    <p:sldLayoutId id="2147484061" r:id="rId10"/>
    <p:sldLayoutId id="214748406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54978" name="Group 2"/>
          <p:cNvGrpSpPr>
            <a:grpSpLocks/>
          </p:cNvGrpSpPr>
          <p:nvPr/>
        </p:nvGrpSpPr>
        <p:grpSpPr bwMode="auto">
          <a:xfrm>
            <a:off x="0" y="-1588"/>
            <a:ext cx="9144000" cy="6859588"/>
            <a:chOff x="0" y="-1"/>
            <a:chExt cx="5760" cy="4321"/>
          </a:xfrm>
        </p:grpSpPr>
        <p:sp>
          <p:nvSpPr>
            <p:cNvPr id="254984"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4985"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4986"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nvGrpSpPr>
            <p:cNvPr id="254987" name="Group 6"/>
            <p:cNvGrpSpPr>
              <a:grpSpLocks/>
            </p:cNvGrpSpPr>
            <p:nvPr/>
          </p:nvGrpSpPr>
          <p:grpSpPr bwMode="auto">
            <a:xfrm>
              <a:off x="0" y="1014"/>
              <a:ext cx="5760" cy="261"/>
              <a:chOff x="0" y="115"/>
              <a:chExt cx="5760" cy="464"/>
            </a:xfrm>
          </p:grpSpPr>
          <p:sp>
            <p:nvSpPr>
              <p:cNvPr id="254988"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4989"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4990"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4991"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sp>
        <p:nvSpPr>
          <p:cNvPr id="254979"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4980"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smtClean="0">
                <a:solidFill>
                  <a:schemeClr val="tx2"/>
                </a:solidFill>
                <a:latin typeface="Arial Black" charset="0"/>
                <a:cs typeface="Geneva" charset="0"/>
              </a:defRPr>
            </a:lvl1pPr>
          </a:lstStyle>
          <a:p>
            <a:pPr>
              <a:defRPr/>
            </a:pPr>
            <a:fld id="{AA1906D0-2AF5-EF4D-A929-87C07DF6442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63" r:id="rId1"/>
    <p:sldLayoutId id="2147484002" r:id="rId2"/>
    <p:sldLayoutId id="2147484003" r:id="rId3"/>
    <p:sldLayoutId id="2147484004" r:id="rId4"/>
    <p:sldLayoutId id="2147484005" r:id="rId5"/>
    <p:sldLayoutId id="2147484006" r:id="rId6"/>
    <p:sldLayoutId id="2147484007" r:id="rId7"/>
    <p:sldLayoutId id="2147484008" r:id="rId8"/>
    <p:sldLayoutId id="2147484009" r:id="rId9"/>
    <p:sldLayoutId id="2147484010" r:id="rId10"/>
    <p:sldLayoutId id="2147484011"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56002" name="Group 2"/>
          <p:cNvGrpSpPr>
            <a:grpSpLocks/>
          </p:cNvGrpSpPr>
          <p:nvPr/>
        </p:nvGrpSpPr>
        <p:grpSpPr bwMode="auto">
          <a:xfrm>
            <a:off x="0" y="0"/>
            <a:ext cx="9145588" cy="6845300"/>
            <a:chOff x="0" y="0"/>
            <a:chExt cx="5761" cy="4312"/>
          </a:xfrm>
        </p:grpSpPr>
        <p:sp>
          <p:nvSpPr>
            <p:cNvPr id="256005"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sp useBgFill="1">
          <p:nvSpPr>
            <p:cNvPr id="256006"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256003"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56004"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4012"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805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805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CAC32FB3-9B0B-5749-A90C-B2E6B3E17732}" type="datetimeFigureOut">
              <a:rPr lang="en-US"/>
              <a:pPr>
                <a:defRPr/>
              </a:pPr>
              <a:t>8/6/24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53AF3F26-3FE9-2245-8EEA-28827DBDF5A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2146" name="Group 2"/>
          <p:cNvGrpSpPr>
            <a:grpSpLocks/>
          </p:cNvGrpSpPr>
          <p:nvPr/>
        </p:nvGrpSpPr>
        <p:grpSpPr bwMode="auto">
          <a:xfrm>
            <a:off x="0" y="0"/>
            <a:ext cx="9132888" cy="6845300"/>
            <a:chOff x="0" y="0"/>
            <a:chExt cx="5753" cy="4312"/>
          </a:xfrm>
        </p:grpSpPr>
        <p:sp>
          <p:nvSpPr>
            <p:cNvPr id="26214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hangingPunct="0"/>
              <a:endParaRPr lang="en-US">
                <a:solidFill>
                  <a:srgbClr val="FFFFFF"/>
                </a:solidFill>
                <a:latin typeface="Tahoma" charset="0"/>
              </a:endParaRPr>
            </a:p>
          </p:txBody>
        </p:sp>
        <p:grpSp>
          <p:nvGrpSpPr>
            <p:cNvPr id="262150"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hangingPunct="0">
                  <a:defRPr/>
                </a:pPr>
                <a:endParaRPr lang="en-US">
                  <a:solidFill>
                    <a:srgbClr val="FFFFFF"/>
                  </a:solidFill>
                  <a:latin typeface="Tahoma" pitchFamily="-112" charset="-52"/>
                </a:endParaRPr>
              </a:p>
            </p:txBody>
          </p:sp>
          <p:sp>
            <p:nvSpPr>
              <p:cNvPr id="26215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5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5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5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6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6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6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6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6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6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6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6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6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6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7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7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7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7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7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7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7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217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2151" name="Group 28"/>
            <p:cNvGrpSpPr>
              <a:grpSpLocks/>
            </p:cNvGrpSpPr>
            <p:nvPr/>
          </p:nvGrpSpPr>
          <p:grpSpPr bwMode="auto">
            <a:xfrm>
              <a:off x="0" y="0"/>
              <a:ext cx="1246" cy="1232"/>
              <a:chOff x="0" y="0"/>
              <a:chExt cx="1246" cy="1232"/>
            </a:xfrm>
          </p:grpSpPr>
          <p:sp>
            <p:nvSpPr>
              <p:cNvPr id="26215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hangingPunct="0"/>
                <a:endParaRPr lang="en-US">
                  <a:solidFill>
                    <a:srgbClr val="FFFFFF"/>
                  </a:solidFill>
                  <a:latin typeface="Tahoma" charset="0"/>
                </a:endParaRPr>
              </a:p>
            </p:txBody>
          </p:sp>
          <p:sp>
            <p:nvSpPr>
              <p:cNvPr id="26215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hangingPunct="0"/>
                <a:endParaRPr lang="en-US">
                  <a:solidFill>
                    <a:srgbClr val="FFFFFF"/>
                  </a:solidFill>
                  <a:latin typeface="Tahoma" charset="0"/>
                </a:endParaRPr>
              </a:p>
            </p:txBody>
          </p:sp>
          <p:sp>
            <p:nvSpPr>
              <p:cNvPr id="26215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hangingPunct="0"/>
                <a:endParaRPr lang="en-US">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hangingPunct="0">
              <a:spcBef>
                <a:spcPct val="50000"/>
              </a:spcBef>
              <a:defRPr/>
            </a:pPr>
            <a:r>
              <a:rPr lang="en-US" sz="900" b="1">
                <a:solidFill>
                  <a:srgbClr val="FFFFFF"/>
                </a:solidFill>
                <a:latin typeface="Arial"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4013" r:id="rId1"/>
    <p:sldLayoutId id="2147484014" r:id="rId2"/>
    <p:sldLayoutId id="2147484015" r:id="rId3"/>
    <p:sldLayoutId id="2147484016" r:id="rId4"/>
    <p:sldLayoutId id="2147484017" r:id="rId5"/>
    <p:sldLayoutId id="2147484018" r:id="rId6"/>
    <p:sldLayoutId id="2147484019" r:id="rId7"/>
    <p:sldLayoutId id="2147484020" r:id="rId8"/>
    <p:sldLayoutId id="2147484021" r:id="rId9"/>
    <p:sldLayoutId id="2147484022" r:id="rId10"/>
    <p:sldLayoutId id="214748402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hangingPunct="0">
              <a:defRPr/>
            </a:pPr>
            <a:fld id="{C7FCEC4A-0619-534F-AB0C-4C4D1986DF16}" type="slidenum">
              <a:rPr lang="en-US"/>
              <a:pPr defTabSz="914400" eaLnBrk="0" hangingPunct="0">
                <a:defRPr/>
              </a:pPr>
              <a:t>‹#›</a:t>
            </a:fld>
            <a:endParaRPr lang="en-US"/>
          </a:p>
        </p:txBody>
      </p:sp>
    </p:spTree>
    <p:extLst>
      <p:ext uri="{BB962C8B-B14F-4D97-AF65-F5344CB8AC3E}">
        <p14:creationId xmlns:p14="http://schemas.microsoft.com/office/powerpoint/2010/main" val="4050995366"/>
      </p:ext>
    </p:extLst>
  </p:cSld>
  <p:clrMap bg1="lt1" tx1="dk1" bg2="lt2" tx2="dk2" accent1="accent1" accent2="accent2" accent3="accent3" accent4="accent4" accent5="accent5" accent6="accent6" hlink="hlink" folHlink="folHlink"/>
  <p:sldLayoutIdLst>
    <p:sldLayoutId id="2147484137" r:id="rId1"/>
    <p:sldLayoutId id="2147484138" r:id="rId2"/>
    <p:sldLayoutId id="2147484139" r:id="rId3"/>
    <p:sldLayoutId id="2147484140" r:id="rId4"/>
    <p:sldLayoutId id="2147484141" r:id="rId5"/>
    <p:sldLayoutId id="2147484142" r:id="rId6"/>
    <p:sldLayoutId id="2147484143" r:id="rId7"/>
    <p:sldLayoutId id="2147484144" r:id="rId8"/>
    <p:sldLayoutId id="2147484145" r:id="rId9"/>
    <p:sldLayoutId id="2147484146" r:id="rId10"/>
    <p:sldLayoutId id="2147484147" r:id="rId11"/>
    <p:sldLayoutId id="2147484148" r:id="rId12"/>
    <p:sldLayoutId id="214748414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a:defRPr/>
            </a:pPr>
            <a:fld id="{C16A198B-9034-4749-8A8D-B90A5F5B90A3}" type="datetimeFigureOut">
              <a:rPr lang="en-US">
                <a:latin typeface="Calibri" charset="0"/>
              </a:rPr>
              <a:pPr defTabSz="914400">
                <a:defRPr/>
              </a:pPr>
              <a:t>8/6/24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a:defRPr/>
            </a:pPr>
            <a:fld id="{FA356419-7718-C74B-9C0F-E2D2C7D5AD85}" type="slidenum">
              <a:rPr lang="en-US">
                <a:latin typeface="Calibri" charset="0"/>
              </a:rPr>
              <a:pPr defTabSz="914400">
                <a:defRPr/>
              </a:pPr>
              <a:t>‹#›</a:t>
            </a:fld>
            <a:endParaRPr lang="en-US">
              <a:latin typeface="Calibri" charset="0"/>
            </a:endParaRPr>
          </a:p>
        </p:txBody>
      </p:sp>
    </p:spTree>
    <p:extLst>
      <p:ext uri="{BB962C8B-B14F-4D97-AF65-F5344CB8AC3E}">
        <p14:creationId xmlns:p14="http://schemas.microsoft.com/office/powerpoint/2010/main" val="2641888085"/>
      </p:ext>
    </p:extLst>
  </p:cSld>
  <p:clrMap bg1="lt1" tx1="dk1" bg2="lt2" tx2="dk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 id="214748416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grpSp>
      </p:grpSp>
    </p:spTree>
    <p:extLst>
      <p:ext uri="{BB962C8B-B14F-4D97-AF65-F5344CB8AC3E}">
        <p14:creationId xmlns:p14="http://schemas.microsoft.com/office/powerpoint/2010/main" val="3318567907"/>
      </p:ext>
    </p:extLst>
  </p:cSld>
  <p:clrMap bg1="dk2" tx1="lt1" bg2="dk1" tx2="lt2" accent1="accent1" accent2="accent2" accent3="accent3" accent4="accent4" accent5="accent5" accent6="accent6" hlink="hlink" folHlink="folHlink"/>
  <p:sldLayoutIdLst>
    <p:sldLayoutId id="2147484163" r:id="rId1"/>
    <p:sldLayoutId id="2147484164" r:id="rId2"/>
    <p:sldLayoutId id="2147484165" r:id="rId3"/>
    <p:sldLayoutId id="2147484166" r:id="rId4"/>
    <p:sldLayoutId id="2147484167" r:id="rId5"/>
    <p:sldLayoutId id="2147484168" r:id="rId6"/>
    <p:sldLayoutId id="2147484169" r:id="rId7"/>
    <p:sldLayoutId id="2147484170" r:id="rId8"/>
    <p:sldLayoutId id="2147484171" r:id="rId9"/>
    <p:sldLayoutId id="2147484172" r:id="rId10"/>
    <p:sldLayoutId id="2147484173" r:id="rId11"/>
    <p:sldLayoutId id="214748417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grpSp>
        <p:nvGrpSpPr>
          <p:cNvPr id="7170" name="Group 1"/>
          <p:cNvGrpSpPr>
            <a:grpSpLocks/>
          </p:cNvGrpSpPr>
          <p:nvPr/>
        </p:nvGrpSpPr>
        <p:grpSpPr bwMode="auto">
          <a:xfrm>
            <a:off x="0" y="0"/>
            <a:ext cx="9158288" cy="6856413"/>
            <a:chOff x="0" y="0"/>
            <a:chExt cx="5769" cy="4319"/>
          </a:xfrm>
        </p:grpSpPr>
        <p:sp>
          <p:nvSpPr>
            <p:cNvPr id="7176" name="Rectangle 2"/>
            <p:cNvSpPr>
              <a:spLocks noChangeArrowheads="1"/>
            </p:cNvSpPr>
            <p:nvPr/>
          </p:nvSpPr>
          <p:spPr bwMode="auto">
            <a:xfrm>
              <a:off x="5232" y="1"/>
              <a:ext cx="528" cy="4319"/>
            </a:xfrm>
            <a:prstGeom prst="rect">
              <a:avLst/>
            </a:prstGeom>
            <a:gradFill rotWithShape="0">
              <a:gsLst>
                <a:gs pos="0">
                  <a:srgbClr val="0E0E0E"/>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77" name="Rectangle 3"/>
            <p:cNvSpPr>
              <a:spLocks noChangeArrowheads="1"/>
            </p:cNvSpPr>
            <p:nvPr/>
          </p:nvSpPr>
          <p:spPr bwMode="auto">
            <a:xfrm>
              <a:off x="1056" y="0"/>
              <a:ext cx="192" cy="4320"/>
            </a:xfrm>
            <a:prstGeom prst="rect">
              <a:avLst/>
            </a:prstGeom>
            <a:gradFill rotWithShape="0">
              <a:gsLst>
                <a:gs pos="0">
                  <a:srgbClr val="602000"/>
                </a:gs>
                <a:gs pos="100000">
                  <a:srgbClr val="8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78" name="Rectangle 4"/>
            <p:cNvSpPr>
              <a:spLocks noChangeArrowheads="1"/>
            </p:cNvSpPr>
            <p:nvPr/>
          </p:nvSpPr>
          <p:spPr bwMode="auto">
            <a:xfrm>
              <a:off x="1728" y="0"/>
              <a:ext cx="432" cy="4320"/>
            </a:xfrm>
            <a:prstGeom prst="rect">
              <a:avLst/>
            </a:prstGeom>
            <a:gradFill rotWithShape="0">
              <a:gsLst>
                <a:gs pos="0">
                  <a:srgbClr val="602000"/>
                </a:gs>
                <a:gs pos="100000">
                  <a:srgbClr val="8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79" name="Rectangle 5"/>
            <p:cNvSpPr>
              <a:spLocks noChangeArrowheads="1"/>
            </p:cNvSpPr>
            <p:nvPr/>
          </p:nvSpPr>
          <p:spPr bwMode="auto">
            <a:xfrm>
              <a:off x="2256" y="0"/>
              <a:ext cx="240" cy="4320"/>
            </a:xfrm>
            <a:prstGeom prst="rect">
              <a:avLst/>
            </a:prstGeom>
            <a:solidFill>
              <a:srgbClr val="8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0" name="Rectangle 6"/>
            <p:cNvSpPr>
              <a:spLocks noChangeArrowheads="1"/>
            </p:cNvSpPr>
            <p:nvPr/>
          </p:nvSpPr>
          <p:spPr bwMode="auto">
            <a:xfrm>
              <a:off x="1344" y="0"/>
              <a:ext cx="384" cy="4320"/>
            </a:xfrm>
            <a:prstGeom prst="rect">
              <a:avLst/>
            </a:prstGeom>
            <a:gradFill rotWithShape="0">
              <a:gsLst>
                <a:gs pos="0">
                  <a:srgbClr val="800000"/>
                </a:gs>
                <a:gs pos="100000">
                  <a:srgbClr val="602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1" name="Rectangle 7"/>
            <p:cNvSpPr>
              <a:spLocks noChangeArrowheads="1"/>
            </p:cNvSpPr>
            <p:nvPr/>
          </p:nvSpPr>
          <p:spPr bwMode="auto">
            <a:xfrm>
              <a:off x="480" y="0"/>
              <a:ext cx="576" cy="4320"/>
            </a:xfrm>
            <a:prstGeom prst="rect">
              <a:avLst/>
            </a:prstGeom>
            <a:gradFill rotWithShape="0">
              <a:gsLst>
                <a:gs pos="0">
                  <a:srgbClr val="800000"/>
                </a:gs>
                <a:gs pos="100000">
                  <a:srgbClr val="602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2" name="Rectangle 8"/>
            <p:cNvSpPr>
              <a:spLocks noChangeArrowheads="1"/>
            </p:cNvSpPr>
            <p:nvPr/>
          </p:nvSpPr>
          <p:spPr bwMode="auto">
            <a:xfrm>
              <a:off x="288" y="0"/>
              <a:ext cx="192" cy="4320"/>
            </a:xfrm>
            <a:prstGeom prst="rect">
              <a:avLst/>
            </a:prstGeom>
            <a:gradFill rotWithShape="0">
              <a:gsLst>
                <a:gs pos="0">
                  <a:srgbClr val="511B00"/>
                </a:gs>
                <a:gs pos="50000">
                  <a:srgbClr val="602000"/>
                </a:gs>
                <a:gs pos="100000">
                  <a:srgbClr val="511B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3" name="Rectangle 9"/>
            <p:cNvSpPr>
              <a:spLocks noChangeArrowheads="1"/>
            </p:cNvSpPr>
            <p:nvPr/>
          </p:nvSpPr>
          <p:spPr bwMode="auto">
            <a:xfrm>
              <a:off x="0" y="0"/>
              <a:ext cx="288" cy="4320"/>
            </a:xfrm>
            <a:prstGeom prst="rect">
              <a:avLst/>
            </a:prstGeom>
            <a:gradFill rotWithShape="0">
              <a:gsLst>
                <a:gs pos="0">
                  <a:srgbClr val="602000"/>
                </a:gs>
                <a:gs pos="100000">
                  <a:srgbClr val="4B19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4" name="Rectangle 10"/>
            <p:cNvSpPr>
              <a:spLocks noChangeArrowheads="1"/>
            </p:cNvSpPr>
            <p:nvPr/>
          </p:nvSpPr>
          <p:spPr bwMode="auto">
            <a:xfrm>
              <a:off x="2160" y="0"/>
              <a:ext cx="240" cy="4320"/>
            </a:xfrm>
            <a:prstGeom prst="rect">
              <a:avLst/>
            </a:prstGeom>
            <a:gradFill rotWithShape="0">
              <a:gsLst>
                <a:gs pos="0">
                  <a:srgbClr val="800000"/>
                </a:gs>
                <a:gs pos="100000">
                  <a:srgbClr val="602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5" name="Rectangle 11"/>
            <p:cNvSpPr>
              <a:spLocks noChangeArrowheads="1"/>
            </p:cNvSpPr>
            <p:nvPr/>
          </p:nvSpPr>
          <p:spPr bwMode="auto">
            <a:xfrm>
              <a:off x="2784" y="0"/>
              <a:ext cx="528" cy="4320"/>
            </a:xfrm>
            <a:prstGeom prst="rect">
              <a:avLst/>
            </a:prstGeom>
            <a:gradFill rotWithShape="0">
              <a:gsLst>
                <a:gs pos="0">
                  <a:srgbClr val="602000"/>
                </a:gs>
                <a:gs pos="100000">
                  <a:srgbClr val="8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6" name="Rectangle 12"/>
            <p:cNvSpPr>
              <a:spLocks noChangeArrowheads="1"/>
            </p:cNvSpPr>
            <p:nvPr/>
          </p:nvSpPr>
          <p:spPr bwMode="auto">
            <a:xfrm>
              <a:off x="1248" y="0"/>
              <a:ext cx="144" cy="4320"/>
            </a:xfrm>
            <a:prstGeom prst="rect">
              <a:avLst/>
            </a:prstGeom>
            <a:solidFill>
              <a:srgbClr val="602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7" name="Rectangle 13"/>
            <p:cNvSpPr>
              <a:spLocks noChangeArrowheads="1"/>
            </p:cNvSpPr>
            <p:nvPr/>
          </p:nvSpPr>
          <p:spPr bwMode="auto">
            <a:xfrm>
              <a:off x="3300" y="0"/>
              <a:ext cx="252" cy="4320"/>
            </a:xfrm>
            <a:prstGeom prst="rect">
              <a:avLst/>
            </a:prstGeom>
            <a:solidFill>
              <a:srgbClr val="602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8" name="Rectangle 14"/>
            <p:cNvSpPr>
              <a:spLocks noChangeArrowheads="1"/>
            </p:cNvSpPr>
            <p:nvPr/>
          </p:nvSpPr>
          <p:spPr bwMode="auto">
            <a:xfrm>
              <a:off x="4656" y="0"/>
              <a:ext cx="144" cy="4320"/>
            </a:xfrm>
            <a:prstGeom prst="rect">
              <a:avLst/>
            </a:prstGeom>
            <a:gradFill rotWithShape="0">
              <a:gsLst>
                <a:gs pos="0">
                  <a:srgbClr val="5C1E00"/>
                </a:gs>
                <a:gs pos="50000">
                  <a:srgbClr val="602000"/>
                </a:gs>
                <a:gs pos="100000">
                  <a:srgbClr val="5C1E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89" name="Rectangle 15"/>
            <p:cNvSpPr>
              <a:spLocks noChangeArrowheads="1"/>
            </p:cNvSpPr>
            <p:nvPr/>
          </p:nvSpPr>
          <p:spPr bwMode="auto">
            <a:xfrm>
              <a:off x="4608" y="0"/>
              <a:ext cx="672" cy="4320"/>
            </a:xfrm>
            <a:prstGeom prst="rect">
              <a:avLst/>
            </a:prstGeom>
            <a:gradFill rotWithShape="0">
              <a:gsLst>
                <a:gs pos="0">
                  <a:srgbClr val="000000"/>
                </a:gs>
                <a:gs pos="100000">
                  <a:srgbClr val="602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0" name="Rectangle 16"/>
            <p:cNvSpPr>
              <a:spLocks noChangeArrowheads="1"/>
            </p:cNvSpPr>
            <p:nvPr/>
          </p:nvSpPr>
          <p:spPr bwMode="auto">
            <a:xfrm>
              <a:off x="3504" y="0"/>
              <a:ext cx="624" cy="4320"/>
            </a:xfrm>
            <a:prstGeom prst="rect">
              <a:avLst/>
            </a:prstGeom>
            <a:gradFill rotWithShape="0">
              <a:gsLst>
                <a:gs pos="0">
                  <a:srgbClr val="800000"/>
                </a:gs>
                <a:gs pos="50000">
                  <a:srgbClr val="602000"/>
                </a:gs>
                <a:gs pos="100000">
                  <a:srgbClr val="8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1" name="Rectangle 17"/>
            <p:cNvSpPr>
              <a:spLocks noChangeArrowheads="1"/>
            </p:cNvSpPr>
            <p:nvPr/>
          </p:nvSpPr>
          <p:spPr bwMode="auto">
            <a:xfrm>
              <a:off x="3840" y="0"/>
              <a:ext cx="528" cy="4320"/>
            </a:xfrm>
            <a:prstGeom prst="rect">
              <a:avLst/>
            </a:prstGeom>
            <a:gradFill rotWithShape="0">
              <a:gsLst>
                <a:gs pos="0">
                  <a:srgbClr val="602000"/>
                </a:gs>
                <a:gs pos="100000">
                  <a:srgbClr val="8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2" name="Rectangle 18"/>
            <p:cNvSpPr>
              <a:spLocks noChangeArrowheads="1"/>
            </p:cNvSpPr>
            <p:nvPr/>
          </p:nvSpPr>
          <p:spPr bwMode="auto">
            <a:xfrm>
              <a:off x="4368" y="0"/>
              <a:ext cx="240" cy="4320"/>
            </a:xfrm>
            <a:prstGeom prst="rect">
              <a:avLst/>
            </a:prstGeom>
            <a:gradFill rotWithShape="0">
              <a:gsLst>
                <a:gs pos="0">
                  <a:srgbClr val="5C1E00"/>
                </a:gs>
                <a:gs pos="50000">
                  <a:srgbClr val="602000"/>
                </a:gs>
                <a:gs pos="100000">
                  <a:srgbClr val="5C1E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3" name="Rectangle 19"/>
            <p:cNvSpPr>
              <a:spLocks noChangeArrowheads="1"/>
            </p:cNvSpPr>
            <p:nvPr/>
          </p:nvSpPr>
          <p:spPr bwMode="auto">
            <a:xfrm>
              <a:off x="2680" y="0"/>
              <a:ext cx="152" cy="4320"/>
            </a:xfrm>
            <a:prstGeom prst="rect">
              <a:avLst/>
            </a:prstGeom>
            <a:gradFill rotWithShape="0">
              <a:gsLst>
                <a:gs pos="0">
                  <a:srgbClr val="800000"/>
                </a:gs>
                <a:gs pos="100000">
                  <a:srgbClr val="602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4" name="Rectangle 20"/>
            <p:cNvSpPr>
              <a:spLocks noChangeArrowheads="1"/>
            </p:cNvSpPr>
            <p:nvPr/>
          </p:nvSpPr>
          <p:spPr bwMode="auto">
            <a:xfrm>
              <a:off x="2366" y="0"/>
              <a:ext cx="336" cy="4320"/>
            </a:xfrm>
            <a:prstGeom prst="rect">
              <a:avLst/>
            </a:prstGeom>
            <a:gradFill rotWithShape="0">
              <a:gsLst>
                <a:gs pos="0">
                  <a:srgbClr val="602000"/>
                </a:gs>
                <a:gs pos="100000">
                  <a:srgbClr val="8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195" name="Freeform 21"/>
            <p:cNvSpPr>
              <a:spLocks noChangeArrowheads="1"/>
            </p:cNvSpPr>
            <p:nvPr/>
          </p:nvSpPr>
          <p:spPr bwMode="auto">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rgbClr val="000000">
                <a:alpha val="5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196" name="Freeform 22"/>
            <p:cNvSpPr>
              <a:spLocks noChangeArrowheads="1"/>
            </p:cNvSpPr>
            <p:nvPr/>
          </p:nvSpPr>
          <p:spPr bwMode="auto">
            <a:xfrm>
              <a:off x="0" y="3867"/>
              <a:ext cx="5770" cy="174"/>
            </a:xfrm>
            <a:custGeom>
              <a:avLst/>
              <a:gdLst>
                <a:gd name="T0" fmla="*/ 4993 w 5770"/>
                <a:gd name="T1" fmla="*/ 66 h 174"/>
                <a:gd name="T2" fmla="*/ 4771 w 5770"/>
                <a:gd name="T3" fmla="*/ 132 h 174"/>
                <a:gd name="T4" fmla="*/ 4640 w 5770"/>
                <a:gd name="T5" fmla="*/ 96 h 174"/>
                <a:gd name="T6" fmla="*/ 4598 w 5770"/>
                <a:gd name="T7" fmla="*/ 36 h 174"/>
                <a:gd name="T8" fmla="*/ 4478 w 5770"/>
                <a:gd name="T9" fmla="*/ 30 h 174"/>
                <a:gd name="T10" fmla="*/ 4186 w 5770"/>
                <a:gd name="T11" fmla="*/ 108 h 174"/>
                <a:gd name="T12" fmla="*/ 3815 w 5770"/>
                <a:gd name="T13" fmla="*/ 120 h 174"/>
                <a:gd name="T14" fmla="*/ 3617 w 5770"/>
                <a:gd name="T15" fmla="*/ 72 h 174"/>
                <a:gd name="T16" fmla="*/ 3510 w 5770"/>
                <a:gd name="T17" fmla="*/ 60 h 174"/>
                <a:gd name="T18" fmla="*/ 3336 w 5770"/>
                <a:gd name="T19" fmla="*/ 96 h 174"/>
                <a:gd name="T20" fmla="*/ 2846 w 5770"/>
                <a:gd name="T21" fmla="*/ 150 h 174"/>
                <a:gd name="T22" fmla="*/ 2703 w 5770"/>
                <a:gd name="T23" fmla="*/ 96 h 174"/>
                <a:gd name="T24" fmla="*/ 2619 w 5770"/>
                <a:gd name="T25" fmla="*/ 90 h 174"/>
                <a:gd name="T26" fmla="*/ 2416 w 5770"/>
                <a:gd name="T27" fmla="*/ 132 h 174"/>
                <a:gd name="T28" fmla="*/ 2278 w 5770"/>
                <a:gd name="T29" fmla="*/ 84 h 174"/>
                <a:gd name="T30" fmla="*/ 2151 w 5770"/>
                <a:gd name="T31" fmla="*/ 36 h 174"/>
                <a:gd name="T32" fmla="*/ 1947 w 5770"/>
                <a:gd name="T33" fmla="*/ 120 h 174"/>
                <a:gd name="T34" fmla="*/ 1525 w 5770"/>
                <a:gd name="T35" fmla="*/ 102 h 174"/>
                <a:gd name="T36" fmla="*/ 1429 w 5770"/>
                <a:gd name="T37" fmla="*/ 60 h 174"/>
                <a:gd name="T38" fmla="*/ 1333 w 5770"/>
                <a:gd name="T39" fmla="*/ 60 h 174"/>
                <a:gd name="T40" fmla="*/ 1058 w 5770"/>
                <a:gd name="T41" fmla="*/ 150 h 174"/>
                <a:gd name="T42" fmla="*/ 652 w 5770"/>
                <a:gd name="T43" fmla="*/ 150 h 174"/>
                <a:gd name="T44" fmla="*/ 442 w 5770"/>
                <a:gd name="T45" fmla="*/ 66 h 174"/>
                <a:gd name="T46" fmla="*/ 377 w 5770"/>
                <a:gd name="T47" fmla="*/ 48 h 174"/>
                <a:gd name="T48" fmla="*/ 305 w 5770"/>
                <a:gd name="T49" fmla="*/ 108 h 174"/>
                <a:gd name="T50" fmla="*/ 144 w 5770"/>
                <a:gd name="T51" fmla="*/ 138 h 174"/>
                <a:gd name="T52" fmla="*/ 0 w 5770"/>
                <a:gd name="T53" fmla="*/ 96 h 174"/>
                <a:gd name="T54" fmla="*/ 167 w 5770"/>
                <a:gd name="T55" fmla="*/ 120 h 174"/>
                <a:gd name="T56" fmla="*/ 323 w 5770"/>
                <a:gd name="T57" fmla="*/ 84 h 174"/>
                <a:gd name="T58" fmla="*/ 383 w 5770"/>
                <a:gd name="T59" fmla="*/ 24 h 174"/>
                <a:gd name="T60" fmla="*/ 460 w 5770"/>
                <a:gd name="T61" fmla="*/ 60 h 174"/>
                <a:gd name="T62" fmla="*/ 706 w 5770"/>
                <a:gd name="T63" fmla="*/ 144 h 174"/>
                <a:gd name="T64" fmla="*/ 1100 w 5770"/>
                <a:gd name="T65" fmla="*/ 120 h 174"/>
                <a:gd name="T66" fmla="*/ 1345 w 5770"/>
                <a:gd name="T67" fmla="*/ 36 h 174"/>
                <a:gd name="T68" fmla="*/ 1441 w 5770"/>
                <a:gd name="T69" fmla="*/ 48 h 174"/>
                <a:gd name="T70" fmla="*/ 1561 w 5770"/>
                <a:gd name="T71" fmla="*/ 90 h 174"/>
                <a:gd name="T72" fmla="*/ 1971 w 5770"/>
                <a:gd name="T73" fmla="*/ 96 h 174"/>
                <a:gd name="T74" fmla="*/ 2235 w 5770"/>
                <a:gd name="T75" fmla="*/ 3 h 174"/>
                <a:gd name="T76" fmla="*/ 2350 w 5770"/>
                <a:gd name="T77" fmla="*/ 102 h 174"/>
                <a:gd name="T78" fmla="*/ 2559 w 5770"/>
                <a:gd name="T79" fmla="*/ 96 h 174"/>
                <a:gd name="T80" fmla="*/ 2715 w 5770"/>
                <a:gd name="T81" fmla="*/ 24 h 174"/>
                <a:gd name="T82" fmla="*/ 2792 w 5770"/>
                <a:gd name="T83" fmla="*/ 132 h 174"/>
                <a:gd name="T84" fmla="*/ 3127 w 5770"/>
                <a:gd name="T85" fmla="*/ 102 h 174"/>
                <a:gd name="T86" fmla="*/ 3486 w 5770"/>
                <a:gd name="T87" fmla="*/ 48 h 174"/>
                <a:gd name="T88" fmla="*/ 3582 w 5770"/>
                <a:gd name="T89" fmla="*/ 42 h 174"/>
                <a:gd name="T90" fmla="*/ 3731 w 5770"/>
                <a:gd name="T91" fmla="*/ 90 h 174"/>
                <a:gd name="T92" fmla="*/ 4078 w 5770"/>
                <a:gd name="T93" fmla="*/ 102 h 174"/>
                <a:gd name="T94" fmla="*/ 4419 w 5770"/>
                <a:gd name="T95" fmla="*/ 30 h 174"/>
                <a:gd name="T96" fmla="*/ 4574 w 5770"/>
                <a:gd name="T97" fmla="*/ 6 h 174"/>
                <a:gd name="T98" fmla="*/ 4628 w 5770"/>
                <a:gd name="T99" fmla="*/ 60 h 174"/>
                <a:gd name="T100" fmla="*/ 4724 w 5770"/>
                <a:gd name="T101" fmla="*/ 108 h 174"/>
                <a:gd name="T102" fmla="*/ 4927 w 5770"/>
                <a:gd name="T103" fmla="*/ 84 h 174"/>
                <a:gd name="T104" fmla="*/ 5118 w 5770"/>
                <a:gd name="T105" fmla="*/ 14 h 174"/>
                <a:gd name="T106" fmla="*/ 5280 w 5770"/>
                <a:gd name="T107" fmla="*/ 9 h 174"/>
                <a:gd name="T108" fmla="*/ 5453 w 5770"/>
                <a:gd name="T109" fmla="*/ 36 h 174"/>
                <a:gd name="T110" fmla="*/ 5465 w 5770"/>
                <a:gd name="T111" fmla="*/ 72 h 174"/>
                <a:gd name="T112" fmla="*/ 5656 w 5770"/>
                <a:gd name="T113" fmla="*/ 90 h 174"/>
                <a:gd name="T114" fmla="*/ 5710 w 5770"/>
                <a:gd name="T115" fmla="*/ 102 h 174"/>
                <a:gd name="T116" fmla="*/ 5477 w 5770"/>
                <a:gd name="T117" fmla="*/ 90 h 174"/>
                <a:gd name="T118" fmla="*/ 5453 w 5770"/>
                <a:gd name="T119" fmla="*/ 60 h 174"/>
                <a:gd name="T120" fmla="*/ 5393 w 5770"/>
                <a:gd name="T121" fmla="*/ 30 h 174"/>
                <a:gd name="T122" fmla="*/ 5219 w 5770"/>
                <a:gd name="T123" fmla="*/ 24 h 1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rgbClr val="070707"/>
                </a:gs>
                <a:gs pos="50000">
                  <a:srgbClr val="000000"/>
                </a:gs>
                <a:gs pos="100000">
                  <a:srgbClr val="070707"/>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0263" name="Rectangle 23"/>
          <p:cNvSpPr>
            <a:spLocks noGrp="1" noChangeArrowheads="1"/>
          </p:cNvSpPr>
          <p:nvPr>
            <p:ph type="title"/>
          </p:nvPr>
        </p:nvSpPr>
        <p:spPr bwMode="auto">
          <a:xfrm>
            <a:off x="457200" y="277813"/>
            <a:ext cx="8204200" cy="1114425"/>
          </a:xfrm>
          <a:prstGeom prst="rect">
            <a:avLst/>
          </a:prstGeom>
          <a:noFill/>
          <a:ln w="9525">
            <a:noFill/>
            <a:round/>
            <a:headEnd/>
            <a:tailEnd/>
          </a:ln>
          <a:effectLst/>
        </p:spPr>
        <p:txBody>
          <a:bodyPr vert="horz" wrap="square" lIns="90000" tIns="46800" rIns="90000" bIns="46800" numCol="1" anchor="ctr" anchorCtr="1" compatLnSpc="1">
            <a:prstTxWarp prst="textNoShape">
              <a:avLst/>
            </a:prstTxWarp>
          </a:bodyPr>
          <a:lstStyle/>
          <a:p>
            <a:pPr lvl="0"/>
            <a:r>
              <a:rPr lang="en-GB"/>
              <a:t>Click to edit Master title style</a:t>
            </a:r>
          </a:p>
        </p:txBody>
      </p:sp>
      <p:sp>
        <p:nvSpPr>
          <p:cNvPr id="10264" name="Rectangle 24"/>
          <p:cNvSpPr>
            <a:spLocks noGrp="1" noChangeArrowheads="1"/>
          </p:cNvSpPr>
          <p:nvPr>
            <p:ph type="body" idx="1"/>
          </p:nvPr>
        </p:nvSpPr>
        <p:spPr bwMode="auto">
          <a:xfrm>
            <a:off x="457200" y="1600200"/>
            <a:ext cx="8204200" cy="4505325"/>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65" name="Rectangle 25"/>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0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
        <p:nvSpPr>
          <p:cNvPr id="10266" name="Rectangle 26"/>
          <p:cNvSpPr>
            <a:spLocks noGrp="1" noChangeArrowheads="1"/>
          </p:cNvSpPr>
          <p:nvPr>
            <p:ph type="sldNum"/>
          </p:nvPr>
        </p:nvSpPr>
        <p:spPr bwMode="auto">
          <a:xfrm>
            <a:off x="6553200" y="6243638"/>
            <a:ext cx="2108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000" smtClean="0">
                <a:solidFill>
                  <a:srgbClr val="FFFFFF"/>
                </a:solidFill>
                <a:effectLst>
                  <a:outerShdw blurRad="38100" dist="38100" dir="2700000" algn="tl">
                    <a:srgbClr val="000000"/>
                  </a:outerShdw>
                </a:effectLst>
                <a:latin typeface="Tahoma" charset="0"/>
                <a:cs typeface="Lucida Sans Unicode" charset="0"/>
              </a:defRPr>
            </a:lvl1pPr>
          </a:lstStyle>
          <a:p>
            <a:pPr>
              <a:defRPr/>
            </a:pPr>
            <a:fld id="{7689848B-1ACA-6548-A698-F3DF68BF1D6D}" type="slidenum">
              <a:rPr lang="en-US"/>
              <a:pPr>
                <a:defRPr/>
              </a:pPr>
              <a:t>‹#›</a:t>
            </a:fld>
            <a:endParaRPr lang="en-US"/>
          </a:p>
        </p:txBody>
      </p:sp>
      <p:sp>
        <p:nvSpPr>
          <p:cNvPr id="10267" name="Rectangle 27"/>
          <p:cNvSpPr>
            <a:spLocks noGrp="1" noChangeArrowheads="1"/>
          </p:cNvSpPr>
          <p:nvPr>
            <p:ph type="dt"/>
          </p:nvPr>
        </p:nvSpPr>
        <p:spPr bwMode="auto">
          <a:xfrm>
            <a:off x="457200" y="6248400"/>
            <a:ext cx="2108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000">
                <a:solidFill>
                  <a:srgbClr val="FFFFFF"/>
                </a:solidFill>
                <a:effectLst>
                  <a:outerShdw blurRad="38100" dist="38100" dir="2700000" algn="tl">
                    <a:srgbClr val="000000"/>
                  </a:outerShdw>
                </a:effectLst>
                <a:latin typeface="Tahoma" charset="0"/>
                <a:ea typeface="Lucida Sans Unicode" pitchFamily="-112" charset="-128"/>
                <a:cs typeface="Lucida Sans Unicode" pitchFamily="-112" charset="-128"/>
              </a:defRPr>
            </a:lvl1pPr>
          </a:lstStyle>
          <a:p>
            <a:pPr>
              <a:defRPr/>
            </a:pPr>
            <a:endParaRPr lang="en-US"/>
          </a:p>
        </p:txBody>
      </p:sp>
    </p:spTree>
  </p:cSld>
  <p:clrMap bg1="lt1" tx1="dk1" bg2="lt2" tx2="dk2" accent1="accent1" accent2="accent2" accent3="accent3" accent4="accent4" accent5="accent5" accent6="accent6" hlink="hlink" folHlink="folHlink"/>
  <p:sldLayoutIdLst>
    <p:sldLayoutId id="2147484028"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200">
          <a:solidFill>
            <a:srgbClr val="FFFFCC"/>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2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2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2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200">
          <a:solidFill>
            <a:srgbClr val="FFFFCC"/>
          </a:solidFill>
          <a:effectLst>
            <a:outerShdw blurRad="38100" dist="38100" dir="2700000" algn="tl">
              <a:srgbClr val="000000"/>
            </a:outerShdw>
          </a:effectLst>
          <a:latin typeface="Tahoma" pitchFamily="-112" charset="-52"/>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200">
          <a:solidFill>
            <a:srgbClr val="FFFFCC"/>
          </a:solidFill>
          <a:effectLst>
            <a:outerShdw blurRad="38100" dist="38100" dir="2700000" algn="tl">
              <a:srgbClr val="000000"/>
            </a:outerShdw>
          </a:effectLst>
          <a:latin typeface="Tahoma" pitchFamily="-112" charset="-52"/>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200">
          <a:solidFill>
            <a:srgbClr val="FFFFCC"/>
          </a:solidFill>
          <a:effectLst>
            <a:outerShdw blurRad="38100" dist="38100" dir="2700000" algn="tl">
              <a:srgbClr val="000000"/>
            </a:outerShdw>
          </a:effectLst>
          <a:latin typeface="Tahoma" pitchFamily="-112" charset="-52"/>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200">
          <a:solidFill>
            <a:srgbClr val="FFFFCC"/>
          </a:solidFill>
          <a:effectLst>
            <a:outerShdw blurRad="38100" dist="38100" dir="2700000" algn="tl">
              <a:srgbClr val="000000"/>
            </a:outerShdw>
          </a:effectLst>
          <a:latin typeface="Tahoma" pitchFamily="-112" charset="-52"/>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200">
          <a:solidFill>
            <a:srgbClr val="FFFFCC"/>
          </a:solidFill>
          <a:effectLst>
            <a:outerShdw blurRad="38100" dist="38100" dir="2700000" algn="tl">
              <a:srgbClr val="000000"/>
            </a:outerShdw>
          </a:effectLst>
          <a:latin typeface="Tahoma" pitchFamily="-112" charset="-52"/>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000000"/>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000000"/>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000000"/>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000000"/>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06/08/2024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auto">
              <a:spcBef>
                <a:spcPts val="0"/>
              </a:spcBef>
              <a:spcAft>
                <a:spcPts val="0"/>
              </a:spcAft>
              <a:defRPr/>
            </a:pPr>
            <a:endParaRPr lang="en-US">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4038534067"/>
      </p:ext>
    </p:extLst>
  </p:cSld>
  <p:clrMap bg1="lt1" tx1="dk1" bg2="lt2" tx2="dk2" accent1="accent1" accent2="accent2" accent3="accent3" accent4="accent4" accent5="accent5" accent6="accent6" hlink="hlink" folHlink="folHlink"/>
  <p:sldLayoutIdLst>
    <p:sldLayoutId id="2147484188" r:id="rId1"/>
    <p:sldLayoutId id="2147484189" r:id="rId2"/>
    <p:sldLayoutId id="2147484190" r:id="rId3"/>
    <p:sldLayoutId id="2147484191" r:id="rId4"/>
    <p:sldLayoutId id="2147484192" r:id="rId5"/>
    <p:sldLayoutId id="2147484193" r:id="rId6"/>
    <p:sldLayoutId id="2147484194" r:id="rId7"/>
    <p:sldLayoutId id="2147484195" r:id="rId8"/>
    <p:sldLayoutId id="2147484196" r:id="rId9"/>
    <p:sldLayoutId id="2147484197" r:id="rId10"/>
    <p:sldLayoutId id="2147484198"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EA941074-0F23-9640-BA01-C33DEBAA9D6C}" type="slidenum">
              <a:rPr lang="en-US">
                <a:solidFill>
                  <a:srgbClr val="000000"/>
                </a:solidFill>
                <a:latin typeface="Times New Roman" charset="0"/>
              </a:rPr>
              <a:pPr defTabSz="914400">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581041427"/>
      </p:ext>
    </p:extLst>
  </p:cSld>
  <p:clrMap bg1="lt1" tx1="dk1" bg2="lt2" tx2="dk2" accent1="accent1" accent2="accent2" accent3="accent3" accent4="accent4" accent5="accent5" accent6="accent6" hlink="hlink" folHlink="folHlink"/>
  <p:sldLayoutIdLst>
    <p:sldLayoutId id="2147484200" r:id="rId1"/>
    <p:sldLayoutId id="2147484201" r:id="rId2"/>
    <p:sldLayoutId id="2147484202" r:id="rId3"/>
    <p:sldLayoutId id="2147484203" r:id="rId4"/>
    <p:sldLayoutId id="2147484204" r:id="rId5"/>
    <p:sldLayoutId id="2147484205" r:id="rId6"/>
    <p:sldLayoutId id="2147484206" r:id="rId7"/>
    <p:sldLayoutId id="2147484207" r:id="rId8"/>
    <p:sldLayoutId id="2147484208" r:id="rId9"/>
    <p:sldLayoutId id="2147484209" r:id="rId10"/>
    <p:sldLayoutId id="214748421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EA941074-0F23-9640-BA01-C33DEBAA9D6C}" type="slidenum">
              <a:rPr lang="en-US">
                <a:solidFill>
                  <a:srgbClr val="000000"/>
                </a:solidFill>
                <a:latin typeface="Times New Roman" charset="0"/>
              </a:rPr>
              <a:pPr defTabSz="914400">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3242710900"/>
      </p:ext>
    </p:extLst>
  </p:cSld>
  <p:clrMap bg1="lt1" tx1="dk1" bg2="lt2" tx2="dk2" accent1="accent1" accent2="accent2" accent3="accent3" accent4="accent4" accent5="accent5" accent6="accent6" hlink="hlink" folHlink="folHlink"/>
  <p:sldLayoutIdLst>
    <p:sldLayoutId id="2147484212" r:id="rId1"/>
    <p:sldLayoutId id="2147484213" r:id="rId2"/>
    <p:sldLayoutId id="2147484214" r:id="rId3"/>
    <p:sldLayoutId id="2147484215" r:id="rId4"/>
    <p:sldLayoutId id="2147484216" r:id="rId5"/>
    <p:sldLayoutId id="2147484217" r:id="rId6"/>
    <p:sldLayoutId id="2147484218" r:id="rId7"/>
    <p:sldLayoutId id="2147484219" r:id="rId8"/>
    <p:sldLayoutId id="2147484220" r:id="rId9"/>
    <p:sldLayoutId id="2147484221" r:id="rId10"/>
    <p:sldLayoutId id="2147484222"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1269204399"/>
      </p:ext>
    </p:extLst>
  </p:cSld>
  <p:clrMap bg1="lt1" tx1="dk1" bg2="lt2" tx2="dk2" accent1="accent1" accent2="accent2" accent3="accent3" accent4="accent4" accent5="accent5" accent6="accent6" hlink="hlink" folHlink="folHlink"/>
  <p:sldLayoutIdLst>
    <p:sldLayoutId id="2147484224" r:id="rId1"/>
    <p:sldLayoutId id="2147484225" r:id="rId2"/>
    <p:sldLayoutId id="2147484226" r:id="rId3"/>
    <p:sldLayoutId id="2147484227" r:id="rId4"/>
    <p:sldLayoutId id="2147484228" r:id="rId5"/>
    <p:sldLayoutId id="2147484229" r:id="rId6"/>
    <p:sldLayoutId id="2147484230" r:id="rId7"/>
    <p:sldLayoutId id="2147484231" r:id="rId8"/>
    <p:sldLayoutId id="2147484232" r:id="rId9"/>
    <p:sldLayoutId id="2147484233" r:id="rId10"/>
    <p:sldLayoutId id="214748423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extLst>
      <p:ext uri="{BB962C8B-B14F-4D97-AF65-F5344CB8AC3E}">
        <p14:creationId xmlns:p14="http://schemas.microsoft.com/office/powerpoint/2010/main" val="789098780"/>
      </p:ext>
    </p:extLst>
  </p:cSld>
  <p:clrMap bg1="lt1" tx1="dk1" bg2="lt2" tx2="dk2" accent1="accent1" accent2="accent2" accent3="accent3" accent4="accent4" accent5="accent5" accent6="accent6" hlink="hlink" folHlink="folHlink"/>
  <p:sldLayoutIdLst>
    <p:sldLayoutId id="2147484236" r:id="rId1"/>
    <p:sldLayoutId id="2147484237" r:id="rId2"/>
    <p:sldLayoutId id="2147484238" r:id="rId3"/>
    <p:sldLayoutId id="2147484239" r:id="rId4"/>
    <p:sldLayoutId id="2147484240" r:id="rId5"/>
    <p:sldLayoutId id="2147484241" r:id="rId6"/>
    <p:sldLayoutId id="2147484242" r:id="rId7"/>
    <p:sldLayoutId id="2147484243" r:id="rId8"/>
    <p:sldLayoutId id="2147484244" r:id="rId9"/>
    <p:sldLayoutId id="2147484245" r:id="rId10"/>
    <p:sldLayoutId id="2147484246"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EA941074-0F23-9640-BA01-C33DEBAA9D6C}" type="slidenum">
              <a:rPr lang="en-US">
                <a:solidFill>
                  <a:srgbClr val="000000"/>
                </a:solidFill>
                <a:latin typeface="Times New Roman" charset="0"/>
              </a:rPr>
              <a:pPr defTabSz="914400">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858536052"/>
      </p:ext>
    </p:extLst>
  </p:cSld>
  <p:clrMap bg1="lt1" tx1="dk1" bg2="lt2" tx2="dk2" accent1="accent1" accent2="accent2" accent3="accent3" accent4="accent4" accent5="accent5" accent6="accent6" hlink="hlink" folHlink="folHlink"/>
  <p:sldLayoutIdLst>
    <p:sldLayoutId id="2147484248" r:id="rId1"/>
    <p:sldLayoutId id="2147484249" r:id="rId2"/>
    <p:sldLayoutId id="2147484250" r:id="rId3"/>
    <p:sldLayoutId id="2147484251" r:id="rId4"/>
    <p:sldLayoutId id="2147484252" r:id="rId5"/>
    <p:sldLayoutId id="2147484253" r:id="rId6"/>
    <p:sldLayoutId id="2147484254" r:id="rId7"/>
    <p:sldLayoutId id="2147484255" r:id="rId8"/>
    <p:sldLayoutId id="2147484256" r:id="rId9"/>
    <p:sldLayoutId id="2147484257" r:id="rId10"/>
    <p:sldLayoutId id="214748425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2747487349"/>
      </p:ext>
    </p:extLst>
  </p:cSld>
  <p:clrMap bg1="lt1" tx1="dk1" bg2="lt2" tx2="dk2" accent1="accent1" accent2="accent2" accent3="accent3" accent4="accent4" accent5="accent5" accent6="accent6" hlink="hlink" folHlink="folHlink"/>
  <p:sldLayoutIdLst>
    <p:sldLayoutId id="2147484260" r:id="rId1"/>
    <p:sldLayoutId id="2147484261" r:id="rId2"/>
    <p:sldLayoutId id="2147484262" r:id="rId3"/>
    <p:sldLayoutId id="2147484263" r:id="rId4"/>
    <p:sldLayoutId id="2147484264" r:id="rId5"/>
    <p:sldLayoutId id="2147484265" r:id="rId6"/>
    <p:sldLayoutId id="2147484266" r:id="rId7"/>
    <p:sldLayoutId id="2147484267" r:id="rId8"/>
    <p:sldLayoutId id="2147484268" r:id="rId9"/>
    <p:sldLayoutId id="2147484269" r:id="rId10"/>
    <p:sldLayoutId id="21474842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180280482"/>
      </p:ext>
    </p:extLst>
  </p:cSld>
  <p:clrMap bg1="lt1" tx1="dk1" bg2="lt2" tx2="dk2" accent1="accent1" accent2="accent2" accent3="accent3" accent4="accent4" accent5="accent5" accent6="accent6" hlink="hlink" folHlink="folHlink"/>
  <p:sldLayoutIdLst>
    <p:sldLayoutId id="2147484272" r:id="rId1"/>
    <p:sldLayoutId id="2147484273" r:id="rId2"/>
    <p:sldLayoutId id="2147484274" r:id="rId3"/>
    <p:sldLayoutId id="2147484275" r:id="rId4"/>
    <p:sldLayoutId id="2147484276" r:id="rId5"/>
    <p:sldLayoutId id="2147484277" r:id="rId6"/>
    <p:sldLayoutId id="2147484278" r:id="rId7"/>
    <p:sldLayoutId id="2147484279" r:id="rId8"/>
    <p:sldLayoutId id="2147484280" r:id="rId9"/>
    <p:sldLayoutId id="2147484281" r:id="rId10"/>
    <p:sldLayoutId id="214748428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2463414342"/>
      </p:ext>
    </p:extLst>
  </p:cSld>
  <p:clrMap bg1="lt1" tx1="dk1" bg2="lt2" tx2="dk2" accent1="accent1" accent2="accent2" accent3="accent3" accent4="accent4" accent5="accent5" accent6="accent6" hlink="hlink" folHlink="folHlink"/>
  <p:sldLayoutIdLst>
    <p:sldLayoutId id="2147484284" r:id="rId1"/>
    <p:sldLayoutId id="2147484285" r:id="rId2"/>
    <p:sldLayoutId id="2147484286" r:id="rId3"/>
    <p:sldLayoutId id="2147484287" r:id="rId4"/>
    <p:sldLayoutId id="2147484288" r:id="rId5"/>
    <p:sldLayoutId id="2147484289" r:id="rId6"/>
    <p:sldLayoutId id="2147484290" r:id="rId7"/>
    <p:sldLayoutId id="2147484291" r:id="rId8"/>
    <p:sldLayoutId id="2147484292" r:id="rId9"/>
    <p:sldLayoutId id="2147484293" r:id="rId10"/>
    <p:sldLayoutId id="214748429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4161939644"/>
      </p:ext>
    </p:extLst>
  </p:cSld>
  <p:clrMap bg1="lt1" tx1="dk1" bg2="lt2" tx2="dk2" accent1="accent1" accent2="accent2" accent3="accent3" accent4="accent4" accent5="accent5" accent6="accent6" hlink="hlink" folHlink="folHlink"/>
  <p:sldLayoutIdLst>
    <p:sldLayoutId id="2147484296" r:id="rId1"/>
    <p:sldLayoutId id="2147484297" r:id="rId2"/>
    <p:sldLayoutId id="2147484298" r:id="rId3"/>
    <p:sldLayoutId id="2147484299" r:id="rId4"/>
    <p:sldLayoutId id="2147484300" r:id="rId5"/>
    <p:sldLayoutId id="2147484301" r:id="rId6"/>
    <p:sldLayoutId id="2147484302" r:id="rId7"/>
    <p:sldLayoutId id="2147484303" r:id="rId8"/>
    <p:sldLayoutId id="2147484304" r:id="rId9"/>
    <p:sldLayoutId id="2147484305" r:id="rId10"/>
    <p:sldLayoutId id="214748430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C16059"/>
        </a:solidFill>
        <a:effectLst/>
      </p:bgPr>
    </p:bg>
    <p:spTree>
      <p:nvGrpSpPr>
        <p:cNvPr id="1" name=""/>
        <p:cNvGrpSpPr/>
        <p:nvPr/>
      </p:nvGrpSpPr>
      <p:grpSpPr>
        <a:xfrm>
          <a:off x="0" y="0"/>
          <a:ext cx="0" cy="0"/>
          <a:chOff x="0" y="0"/>
          <a:chExt cx="0" cy="0"/>
        </a:xfrm>
      </p:grpSpPr>
      <p:grpSp>
        <p:nvGrpSpPr>
          <p:cNvPr id="9218" name="Group 1"/>
          <p:cNvGrpSpPr>
            <a:grpSpLocks/>
          </p:cNvGrpSpPr>
          <p:nvPr/>
        </p:nvGrpSpPr>
        <p:grpSpPr bwMode="auto">
          <a:xfrm>
            <a:off x="0" y="0"/>
            <a:ext cx="9158288" cy="6869113"/>
            <a:chOff x="0" y="0"/>
            <a:chExt cx="5769" cy="4327"/>
          </a:xfrm>
        </p:grpSpPr>
        <p:sp>
          <p:nvSpPr>
            <p:cNvPr id="9224" name="Rectangle 2"/>
            <p:cNvSpPr>
              <a:spLocks noChangeArrowheads="1"/>
            </p:cNvSpPr>
            <p:nvPr/>
          </p:nvSpPr>
          <p:spPr bwMode="auto">
            <a:xfrm>
              <a:off x="0" y="4186"/>
              <a:ext cx="5089" cy="142"/>
            </a:xfrm>
            <a:prstGeom prst="rect">
              <a:avLst/>
            </a:prstGeom>
            <a:gradFill rotWithShape="0">
              <a:gsLst>
                <a:gs pos="0">
                  <a:srgbClr val="C16059"/>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225" name="Rectangle 3"/>
            <p:cNvSpPr>
              <a:spLocks noChangeArrowheads="1"/>
            </p:cNvSpPr>
            <p:nvPr/>
          </p:nvSpPr>
          <p:spPr bwMode="auto">
            <a:xfrm>
              <a:off x="0" y="0"/>
              <a:ext cx="5089" cy="126"/>
            </a:xfrm>
            <a:prstGeom prst="rect">
              <a:avLst/>
            </a:prstGeom>
            <a:gradFill rotWithShape="0">
              <a:gsLst>
                <a:gs pos="0">
                  <a:srgbClr val="000000"/>
                </a:gs>
                <a:gs pos="100000">
                  <a:srgbClr val="C1605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226" name="Rectangle 4"/>
            <p:cNvSpPr>
              <a:spLocks noChangeArrowheads="1"/>
            </p:cNvSpPr>
            <p:nvPr/>
          </p:nvSpPr>
          <p:spPr bwMode="auto">
            <a:xfrm>
              <a:off x="5010" y="0"/>
              <a:ext cx="758" cy="4320"/>
            </a:xfrm>
            <a:prstGeom prst="rect">
              <a:avLst/>
            </a:prstGeom>
            <a:gradFill rotWithShape="0">
              <a:gsLst>
                <a:gs pos="0">
                  <a:srgbClr val="B39A6C"/>
                </a:gs>
                <a:gs pos="50000">
                  <a:srgbClr val="D5B781"/>
                </a:gs>
                <a:gs pos="100000">
                  <a:srgbClr val="B39A6C"/>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9227" name="Group 5"/>
            <p:cNvGrpSpPr>
              <a:grpSpLocks/>
            </p:cNvGrpSpPr>
            <p:nvPr/>
          </p:nvGrpSpPr>
          <p:grpSpPr bwMode="auto">
            <a:xfrm>
              <a:off x="4944" y="45"/>
              <a:ext cx="815" cy="3929"/>
              <a:chOff x="4944" y="45"/>
              <a:chExt cx="815" cy="3929"/>
            </a:xfrm>
          </p:grpSpPr>
          <p:grpSp>
            <p:nvGrpSpPr>
              <p:cNvPr id="9239" name="Group 6"/>
              <p:cNvGrpSpPr>
                <a:grpSpLocks/>
              </p:cNvGrpSpPr>
              <p:nvPr/>
            </p:nvGrpSpPr>
            <p:grpSpPr bwMode="auto">
              <a:xfrm>
                <a:off x="5280" y="45"/>
                <a:ext cx="479" cy="1385"/>
                <a:chOff x="5280" y="45"/>
                <a:chExt cx="479" cy="1385"/>
              </a:xfrm>
            </p:grpSpPr>
            <p:grpSp>
              <p:nvGrpSpPr>
                <p:cNvPr id="9260" name="Group 7"/>
                <p:cNvGrpSpPr>
                  <a:grpSpLocks/>
                </p:cNvGrpSpPr>
                <p:nvPr/>
              </p:nvGrpSpPr>
              <p:grpSpPr bwMode="auto">
                <a:xfrm>
                  <a:off x="5424" y="45"/>
                  <a:ext cx="263" cy="115"/>
                  <a:chOff x="5424" y="45"/>
                  <a:chExt cx="263" cy="115"/>
                </a:xfrm>
              </p:grpSpPr>
              <p:grpSp>
                <p:nvGrpSpPr>
                  <p:cNvPr id="9269" name="Group 8"/>
                  <p:cNvGrpSpPr>
                    <a:grpSpLocks/>
                  </p:cNvGrpSpPr>
                  <p:nvPr/>
                </p:nvGrpSpPr>
                <p:grpSpPr bwMode="auto">
                  <a:xfrm>
                    <a:off x="5424" y="45"/>
                    <a:ext cx="263" cy="115"/>
                    <a:chOff x="5424" y="45"/>
                    <a:chExt cx="263" cy="115"/>
                  </a:xfrm>
                </p:grpSpPr>
                <p:sp>
                  <p:nvSpPr>
                    <p:cNvPr id="9276" name="Freeform 9"/>
                    <p:cNvSpPr>
                      <a:spLocks noChangeArrowheads="1"/>
                    </p:cNvSpPr>
                    <p:nvPr/>
                  </p:nvSpPr>
                  <p:spPr bwMode="auto">
                    <a:xfrm rot="-5400000">
                      <a:off x="5513" y="-44"/>
                      <a:ext cx="85" cy="264"/>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77" name="Freeform 10"/>
                    <p:cNvSpPr>
                      <a:spLocks noChangeArrowheads="1"/>
                    </p:cNvSpPr>
                    <p:nvPr/>
                  </p:nvSpPr>
                  <p:spPr bwMode="auto">
                    <a:xfrm rot="-5400000">
                      <a:off x="5510" y="21"/>
                      <a:ext cx="59" cy="214"/>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9270" name="Oval 11"/>
                  <p:cNvSpPr>
                    <a:spLocks noChangeArrowheads="1"/>
                  </p:cNvSpPr>
                  <p:nvPr/>
                </p:nvSpPr>
                <p:spPr bwMode="auto">
                  <a:xfrm rot="-5400000">
                    <a:off x="5544" y="93"/>
                    <a:ext cx="11" cy="25"/>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271" name="Freeform 12"/>
                  <p:cNvSpPr>
                    <a:spLocks noChangeArrowheads="1"/>
                  </p:cNvSpPr>
                  <p:nvPr/>
                </p:nvSpPr>
                <p:spPr bwMode="auto">
                  <a:xfrm rot="-5400000">
                    <a:off x="5484" y="46"/>
                    <a:ext cx="18" cy="5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72" name="Freeform 13"/>
                  <p:cNvSpPr>
                    <a:spLocks noChangeArrowheads="1"/>
                  </p:cNvSpPr>
                  <p:nvPr/>
                </p:nvSpPr>
                <p:spPr bwMode="auto">
                  <a:xfrm rot="-5400000">
                    <a:off x="5558" y="61"/>
                    <a:ext cx="27" cy="35"/>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73" name="Freeform 14"/>
                  <p:cNvSpPr>
                    <a:spLocks noChangeArrowheads="1"/>
                  </p:cNvSpPr>
                  <p:nvPr/>
                </p:nvSpPr>
                <p:spPr bwMode="auto">
                  <a:xfrm rot="-5400000">
                    <a:off x="5608" y="60"/>
                    <a:ext cx="10" cy="5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74" name="Freeform 15"/>
                  <p:cNvSpPr>
                    <a:spLocks noChangeArrowheads="1"/>
                  </p:cNvSpPr>
                  <p:nvPr/>
                </p:nvSpPr>
                <p:spPr bwMode="auto">
                  <a:xfrm rot="-5400000">
                    <a:off x="5573" y="114"/>
                    <a:ext cx="27" cy="26"/>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75" name="Freeform 16"/>
                  <p:cNvSpPr>
                    <a:spLocks noChangeArrowheads="1"/>
                  </p:cNvSpPr>
                  <p:nvPr/>
                </p:nvSpPr>
                <p:spPr bwMode="auto">
                  <a:xfrm rot="-5400000">
                    <a:off x="5498" y="88"/>
                    <a:ext cx="16" cy="40"/>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pic>
              <p:nvPicPr>
                <p:cNvPr id="9261" name="Picture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62" name="Picture 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63" name="Picture 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64" name="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65" name="Picture 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66" name="Picture 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67" name="Picture 2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68" name="Picture 2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grpSp>
          <p:grpSp>
            <p:nvGrpSpPr>
              <p:cNvPr id="9240" name="Group 25"/>
              <p:cNvGrpSpPr>
                <a:grpSpLocks/>
              </p:cNvGrpSpPr>
              <p:nvPr/>
            </p:nvGrpSpPr>
            <p:grpSpPr bwMode="auto">
              <a:xfrm>
                <a:off x="4944" y="1008"/>
                <a:ext cx="521" cy="2966"/>
                <a:chOff x="4944" y="1008"/>
                <a:chExt cx="521" cy="2966"/>
              </a:xfrm>
            </p:grpSpPr>
            <p:pic>
              <p:nvPicPr>
                <p:cNvPr id="9241" name="Picture 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42" name="Picture 2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43" name="Picture 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44"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45" name="Picture 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46" name="Picture 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47" name="Picture 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48" name="Picture 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49" name="Picture 3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50" name="Picture 3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51" name="Picture 3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52" name="Picture 3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53" name="Picture 3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54" name="Picture 3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55" name="Picture 4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56" name="Picture 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57" name="Picture 4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58" name="Picture 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9259" name="Picture 4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grpSp>
        </p:grpSp>
        <p:sp>
          <p:nvSpPr>
            <p:cNvPr id="9228" name="Freeform 45"/>
            <p:cNvSpPr>
              <a:spLocks noChangeArrowheads="1"/>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29" name="Freeform 46"/>
            <p:cNvSpPr>
              <a:spLocks noChangeArrowheads="1"/>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rgbClr val="F0B854"/>
                </a:gs>
                <a:gs pos="50000">
                  <a:srgbClr val="DC893E"/>
                </a:gs>
                <a:gs pos="100000">
                  <a:srgbClr val="F0B854"/>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30" name="Freeform 47"/>
            <p:cNvSpPr>
              <a:spLocks noChangeArrowheads="1"/>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rgbClr val="79AF7D"/>
                </a:gs>
                <a:gs pos="50000">
                  <a:srgbClr val="375039"/>
                </a:gs>
                <a:gs pos="100000">
                  <a:srgbClr val="79AF7D"/>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31" name="Freeform 48"/>
            <p:cNvSpPr>
              <a:spLocks noChangeArrowheads="1"/>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32" name="Freeform 49"/>
            <p:cNvSpPr>
              <a:spLocks noChangeArrowheads="1"/>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33" name="Freeform 50"/>
            <p:cNvSpPr>
              <a:spLocks noChangeArrowheads="1"/>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rgbClr val="DC893E"/>
                </a:gs>
                <a:gs pos="100000">
                  <a:srgbClr val="C16059"/>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34" name="Freeform 51"/>
            <p:cNvSpPr>
              <a:spLocks noChangeArrowheads="1"/>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35" name="Freeform 52"/>
            <p:cNvSpPr>
              <a:spLocks noChangeArrowheads="1"/>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0B854"/>
                </a:gs>
                <a:gs pos="50000">
                  <a:srgbClr val="DC893E"/>
                </a:gs>
                <a:gs pos="100000">
                  <a:srgbClr val="F0B854"/>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36" name="Rectangle 53"/>
            <p:cNvSpPr>
              <a:spLocks noChangeArrowheads="1"/>
            </p:cNvSpPr>
            <p:nvPr/>
          </p:nvSpPr>
          <p:spPr bwMode="auto">
            <a:xfrm>
              <a:off x="4955" y="1"/>
              <a:ext cx="56" cy="4320"/>
            </a:xfrm>
            <a:prstGeom prst="rect">
              <a:avLst/>
            </a:prstGeom>
            <a:gradFill rotWithShape="0">
              <a:gsLst>
                <a:gs pos="0">
                  <a:srgbClr val="FAE3B7"/>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237" name="Freeform 54"/>
            <p:cNvSpPr>
              <a:spLocks noChangeArrowheads="1"/>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rgbClr val="DC893E"/>
                </a:gs>
                <a:gs pos="50000">
                  <a:srgbClr val="C16059"/>
                </a:gs>
                <a:gs pos="100000">
                  <a:srgbClr val="DC893E"/>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238" name="AutoShape 55"/>
            <p:cNvSpPr>
              <a:spLocks noChangeArrowheads="1"/>
            </p:cNvSpPr>
            <p:nvPr/>
          </p:nvSpPr>
          <p:spPr bwMode="auto">
            <a:xfrm rot="5400000">
              <a:off x="2740"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rgbClr val="000000"/>
                </a:gs>
                <a:gs pos="100000">
                  <a:srgbClr val="C16059"/>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rot="10800000" wrap="none" anchor="ctr"/>
            <a:lstStyle/>
            <a:p>
              <a:endParaRPr lang="en-US"/>
            </a:p>
          </p:txBody>
        </p:sp>
      </p:grpSp>
      <p:sp>
        <p:nvSpPr>
          <p:cNvPr id="9219" name="Rectangle 56"/>
          <p:cNvSpPr>
            <a:spLocks noGrp="1" noChangeArrowheads="1"/>
          </p:cNvSpPr>
          <p:nvPr>
            <p:ph type="title"/>
          </p:nvPr>
        </p:nvSpPr>
        <p:spPr bwMode="auto">
          <a:xfrm>
            <a:off x="219075" y="227013"/>
            <a:ext cx="7451725" cy="111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9220" name="Rectangle 57"/>
          <p:cNvSpPr>
            <a:spLocks noGrp="1" noChangeArrowheads="1"/>
          </p:cNvSpPr>
          <p:nvPr>
            <p:ph type="body" idx="1"/>
          </p:nvPr>
        </p:nvSpPr>
        <p:spPr bwMode="auto">
          <a:xfrm>
            <a:off x="263525" y="1598613"/>
            <a:ext cx="7361238" cy="4471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6682" name="Rectangle 58"/>
          <p:cNvSpPr>
            <a:spLocks noGrp="1" noChangeArrowheads="1"/>
          </p:cNvSpPr>
          <p:nvPr>
            <p:ph type="dt"/>
          </p:nvPr>
        </p:nvSpPr>
        <p:spPr bwMode="auto">
          <a:xfrm>
            <a:off x="301625" y="6242050"/>
            <a:ext cx="1757363" cy="44926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0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26683" name="Rectangle 59"/>
          <p:cNvSpPr>
            <a:spLocks noGrp="1" noChangeArrowheads="1"/>
          </p:cNvSpPr>
          <p:nvPr>
            <p:ph type="ftr"/>
          </p:nvPr>
        </p:nvSpPr>
        <p:spPr bwMode="auto">
          <a:xfrm>
            <a:off x="2257425" y="6248400"/>
            <a:ext cx="3430588" cy="44926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000">
                <a:solidFill>
                  <a:srgbClr val="000000"/>
                </a:solidFill>
                <a:latin typeface="Arial" charset="0"/>
                <a:ea typeface="Lucida Sans Unicode" pitchFamily="-112" charset="-128"/>
                <a:cs typeface="Lucida Sans Unicode" pitchFamily="-112" charset="-128"/>
              </a:defRPr>
            </a:lvl1pPr>
          </a:lstStyle>
          <a:p>
            <a:pPr>
              <a:defRPr/>
            </a:pPr>
            <a:endParaRPr lang="en-US"/>
          </a:p>
        </p:txBody>
      </p:sp>
      <p:sp>
        <p:nvSpPr>
          <p:cNvPr id="26684" name="Rectangle 60"/>
          <p:cNvSpPr>
            <a:spLocks noGrp="1" noChangeArrowheads="1"/>
          </p:cNvSpPr>
          <p:nvPr>
            <p:ph type="sldNum"/>
          </p:nvPr>
        </p:nvSpPr>
        <p:spPr bwMode="auto">
          <a:xfrm>
            <a:off x="5867400" y="6248400"/>
            <a:ext cx="1730375" cy="44926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000" smtClean="0">
                <a:solidFill>
                  <a:srgbClr val="000000"/>
                </a:solidFill>
                <a:cs typeface="Lucida Sans Unicode" charset="0"/>
              </a:defRPr>
            </a:lvl1pPr>
          </a:lstStyle>
          <a:p>
            <a:pPr>
              <a:defRPr/>
            </a:pPr>
            <a:fld id="{7EED2375-9B1E-AA47-A064-E3801E14B1A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29" r:id="rId1"/>
  </p:sldLayoutIdLst>
  <p:txStyles>
    <p:titleStyle>
      <a:lvl1pPr algn="l" defTabSz="457200" rtl="0" eaLnBrk="0" fontAlgn="base" hangingPunct="0">
        <a:spcBef>
          <a:spcPct val="0"/>
        </a:spcBef>
        <a:spcAft>
          <a:spcPct val="0"/>
        </a:spcAft>
        <a:buClr>
          <a:srgbClr val="000000"/>
        </a:buClr>
        <a:buSzPct val="100000"/>
        <a:buFont typeface="Times New Roman" charset="0"/>
        <a:defRPr sz="4000">
          <a:solidFill>
            <a:srgbClr val="F7D47D"/>
          </a:solidFill>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000">
          <a:solidFill>
            <a:srgbClr val="F7D47D"/>
          </a:solidFill>
          <a:latin typeface="Arial"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000">
          <a:solidFill>
            <a:srgbClr val="F7D47D"/>
          </a:solidFill>
          <a:latin typeface="Arial"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000">
          <a:solidFill>
            <a:srgbClr val="F7D47D"/>
          </a:solidFill>
          <a:latin typeface="Arial"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000">
          <a:solidFill>
            <a:srgbClr val="F7D47D"/>
          </a:solidFill>
          <a:latin typeface="Arial"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000">
          <a:solidFill>
            <a:srgbClr val="F7D47D"/>
          </a:solidFill>
          <a:latin typeface="Arial"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000">
          <a:solidFill>
            <a:srgbClr val="F7D47D"/>
          </a:solidFill>
          <a:latin typeface="Arial"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000">
          <a:solidFill>
            <a:srgbClr val="F7D47D"/>
          </a:solidFill>
          <a:latin typeface="Arial"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000">
          <a:solidFill>
            <a:srgbClr val="F7D47D"/>
          </a:solidFill>
          <a:latin typeface="Arial"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2F1311"/>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2F1311"/>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2F1311"/>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2F1311"/>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2F1311"/>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2F1311"/>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2F1311"/>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2F1311"/>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2F131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12439706"/>
      </p:ext>
    </p:extLst>
  </p:cSld>
  <p:clrMap bg1="lt1" tx1="dk1" bg2="lt2" tx2="dk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1576322105"/>
      </p:ext>
    </p:extLst>
  </p:cSld>
  <p:clrMap bg1="lt1" tx1="dk1" bg2="lt2" tx2="dk2" accent1="accent1" accent2="accent2" accent3="accent3" accent4="accent4" accent5="accent5" accent6="accent6" hlink="hlink" folHlink="folHlink"/>
  <p:sldLayoutIdLst>
    <p:sldLayoutId id="2147484320" r:id="rId1"/>
    <p:sldLayoutId id="2147484321" r:id="rId2"/>
    <p:sldLayoutId id="2147484322" r:id="rId3"/>
    <p:sldLayoutId id="2147484323" r:id="rId4"/>
    <p:sldLayoutId id="2147484324" r:id="rId5"/>
    <p:sldLayoutId id="2147484325" r:id="rId6"/>
    <p:sldLayoutId id="2147484326" r:id="rId7"/>
    <p:sldLayoutId id="2147484327" r:id="rId8"/>
    <p:sldLayoutId id="2147484328" r:id="rId9"/>
    <p:sldLayoutId id="2147484329" r:id="rId10"/>
    <p:sldLayoutId id="214748433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581952002"/>
      </p:ext>
    </p:extLst>
  </p:cSld>
  <p:clrMap bg1="lt1" tx1="dk1" bg2="lt2" tx2="dk2" accent1="accent1" accent2="accent2" accent3="accent3" accent4="accent4" accent5="accent5" accent6="accent6" hlink="hlink" folHlink="folHlink"/>
  <p:sldLayoutIdLst>
    <p:sldLayoutId id="2147484332" r:id="rId1"/>
    <p:sldLayoutId id="2147484333" r:id="rId2"/>
    <p:sldLayoutId id="2147484334" r:id="rId3"/>
    <p:sldLayoutId id="2147484335" r:id="rId4"/>
    <p:sldLayoutId id="2147484336" r:id="rId5"/>
    <p:sldLayoutId id="2147484337" r:id="rId6"/>
    <p:sldLayoutId id="2147484338" r:id="rId7"/>
    <p:sldLayoutId id="2147484339" r:id="rId8"/>
    <p:sldLayoutId id="2147484340" r:id="rId9"/>
    <p:sldLayoutId id="2147484341" r:id="rId10"/>
    <p:sldLayoutId id="214748434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AB19EFAF-D5E7-2040-B74D-C405EE93E117}" type="slidenum">
              <a:rPr lang="en-US">
                <a:solidFill>
                  <a:srgbClr val="000000"/>
                </a:solidFill>
                <a:latin typeface="Times New Roman" charset="0"/>
              </a:rPr>
              <a:pPr defTabSz="914400">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846565248"/>
      </p:ext>
    </p:extLst>
  </p:cSld>
  <p:clrMap bg1="lt1" tx1="dk1" bg2="lt2" tx2="dk2" accent1="accent1" accent2="accent2" accent3="accent3" accent4="accent4" accent5="accent5" accent6="accent6" hlink="hlink" folHlink="folHlink"/>
  <p:sldLayoutIdLst>
    <p:sldLayoutId id="2147484344" r:id="rId1"/>
    <p:sldLayoutId id="2147484345" r:id="rId2"/>
    <p:sldLayoutId id="2147484346" r:id="rId3"/>
    <p:sldLayoutId id="2147484347" r:id="rId4"/>
    <p:sldLayoutId id="2147484348" r:id="rId5"/>
    <p:sldLayoutId id="2147484349" r:id="rId6"/>
    <p:sldLayoutId id="2147484350" r:id="rId7"/>
    <p:sldLayoutId id="2147484351" r:id="rId8"/>
    <p:sldLayoutId id="2147484352" r:id="rId9"/>
    <p:sldLayoutId id="2147484353" r:id="rId10"/>
    <p:sldLayoutId id="214748435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97311591"/>
      </p:ext>
    </p:extLst>
  </p:cSld>
  <p:clrMap bg1="lt1" tx1="dk1" bg2="lt2" tx2="dk2" accent1="accent1" accent2="accent2" accent3="accent3" accent4="accent4" accent5="accent5" accent6="accent6" hlink="hlink" folHlink="folHlink"/>
  <p:sldLayoutIdLst>
    <p:sldLayoutId id="2147484356" r:id="rId1"/>
    <p:sldLayoutId id="2147484357" r:id="rId2"/>
    <p:sldLayoutId id="2147484358" r:id="rId3"/>
    <p:sldLayoutId id="2147484359" r:id="rId4"/>
    <p:sldLayoutId id="2147484360" r:id="rId5"/>
    <p:sldLayoutId id="2147484361" r:id="rId6"/>
    <p:sldLayoutId id="2147484362" r:id="rId7"/>
    <p:sldLayoutId id="2147484363" r:id="rId8"/>
    <p:sldLayoutId id="2147484364" r:id="rId9"/>
    <p:sldLayoutId id="2147484365" r:id="rId10"/>
    <p:sldLayoutId id="214748436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a:defRPr/>
              </a:pPr>
              <a:endParaRPr lang="en-US" sz="2400">
                <a:solidFill>
                  <a:srgbClr val="FFFFFF"/>
                </a:solidFill>
                <a:latin typeface="Times New Roman" pitchFamily="-111" charset="0"/>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defTabSz="914400">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defTabSz="914400">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defTabSz="914400">
              <a:defRPr/>
            </a:pPr>
            <a:fld id="{8F64E892-6212-DE45-A3B1-97A0C74E3AF0}" type="slidenum">
              <a:rPr lang="en-US">
                <a:solidFill>
                  <a:srgbClr val="FFFFFF"/>
                </a:solidFill>
              </a:rPr>
              <a:pPr defTabSz="914400">
                <a:defRPr/>
              </a:pPr>
              <a:t>‹#›</a:t>
            </a:fld>
            <a:endParaRPr lang="en-US">
              <a:solidFill>
                <a:srgbClr val="FFFFFF"/>
              </a:solidFill>
            </a:endParaRPr>
          </a:p>
        </p:txBody>
      </p:sp>
    </p:spTree>
    <p:extLst>
      <p:ext uri="{BB962C8B-B14F-4D97-AF65-F5344CB8AC3E}">
        <p14:creationId xmlns:p14="http://schemas.microsoft.com/office/powerpoint/2010/main" val="2027162562"/>
      </p:ext>
    </p:extLst>
  </p:cSld>
  <p:clrMap bg1="dk2" tx1="lt1" bg2="dk1" tx2="lt2" accent1="accent1" accent2="accent2" accent3="accent3" accent4="accent4" accent5="accent5" accent6="accent6" hlink="hlink" folHlink="folHlink"/>
  <p:sldLayoutIdLst>
    <p:sldLayoutId id="2147484368" r:id="rId1"/>
    <p:sldLayoutId id="2147484369" r:id="rId2"/>
    <p:sldLayoutId id="2147484370" r:id="rId3"/>
    <p:sldLayoutId id="2147484371" r:id="rId4"/>
    <p:sldLayoutId id="2147484372" r:id="rId5"/>
    <p:sldLayoutId id="2147484373" r:id="rId6"/>
    <p:sldLayoutId id="2147484374" r:id="rId7"/>
    <p:sldLayoutId id="2147484375" r:id="rId8"/>
    <p:sldLayoutId id="2147484376" r:id="rId9"/>
    <p:sldLayoutId id="2147484377" r:id="rId10"/>
    <p:sldLayoutId id="214748437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2029781387"/>
      </p:ext>
    </p:extLst>
  </p:cSld>
  <p:clrMap bg1="lt1" tx1="dk1" bg2="lt2" tx2="dk2" accent1="accent1" accent2="accent2" accent3="accent3" accent4="accent4" accent5="accent5" accent6="accent6" hlink="hlink" folHlink="folHlink"/>
  <p:sldLayoutIdLst>
    <p:sldLayoutId id="2147484380" r:id="rId1"/>
    <p:sldLayoutId id="2147484381" r:id="rId2"/>
    <p:sldLayoutId id="2147484382" r:id="rId3"/>
    <p:sldLayoutId id="2147484383" r:id="rId4"/>
    <p:sldLayoutId id="2147484384" r:id="rId5"/>
    <p:sldLayoutId id="2147484385" r:id="rId6"/>
    <p:sldLayoutId id="2147484386" r:id="rId7"/>
    <p:sldLayoutId id="2147484387" r:id="rId8"/>
    <p:sldLayoutId id="2147484388" r:id="rId9"/>
    <p:sldLayoutId id="2147484389" r:id="rId10"/>
    <p:sldLayoutId id="214748439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1969370713"/>
      </p:ext>
    </p:extLst>
  </p:cSld>
  <p:clrMap bg1="lt1" tx1="dk1" bg2="lt2" tx2="dk2" accent1="accent1" accent2="accent2" accent3="accent3" accent4="accent4" accent5="accent5" accent6="accent6" hlink="hlink" folHlink="folHlink"/>
  <p:sldLayoutIdLst>
    <p:sldLayoutId id="2147484392" r:id="rId1"/>
    <p:sldLayoutId id="2147484393" r:id="rId2"/>
    <p:sldLayoutId id="2147484394" r:id="rId3"/>
    <p:sldLayoutId id="2147484395" r:id="rId4"/>
    <p:sldLayoutId id="2147484396" r:id="rId5"/>
    <p:sldLayoutId id="2147484397" r:id="rId6"/>
    <p:sldLayoutId id="2147484398" r:id="rId7"/>
    <p:sldLayoutId id="2147484399" r:id="rId8"/>
    <p:sldLayoutId id="2147484400" r:id="rId9"/>
    <p:sldLayoutId id="2147484401" r:id="rId10"/>
    <p:sldLayoutId id="214748440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052810138"/>
      </p:ext>
    </p:extLst>
  </p:cSld>
  <p:clrMap bg1="lt1" tx1="dk1" bg2="lt2" tx2="dk2" accent1="accent1" accent2="accent2" accent3="accent3" accent4="accent4" accent5="accent5" accent6="accent6" hlink="hlink" folHlink="folHlink"/>
  <p:sldLayoutIdLst>
    <p:sldLayoutId id="2147484404" r:id="rId1"/>
    <p:sldLayoutId id="2147484405" r:id="rId2"/>
    <p:sldLayoutId id="2147484406" r:id="rId3"/>
    <p:sldLayoutId id="2147484407" r:id="rId4"/>
    <p:sldLayoutId id="2147484408" r:id="rId5"/>
    <p:sldLayoutId id="2147484409" r:id="rId6"/>
    <p:sldLayoutId id="2147484410" r:id="rId7"/>
    <p:sldLayoutId id="2147484411" r:id="rId8"/>
    <p:sldLayoutId id="2147484412" r:id="rId9"/>
    <p:sldLayoutId id="2147484413" r:id="rId10"/>
    <p:sldLayoutId id="214748441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defTabSz="91440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defTabSz="91440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defTabSz="914400">
              <a:defRPr/>
            </a:pPr>
            <a:fld id="{7023D8DD-BEB4-4D45-A07F-9B3EE692E84D}" type="slidenum">
              <a:rPr lang="en-US">
                <a:latin typeface="Times New Roman" charset="0"/>
              </a:rPr>
              <a:pPr defTabSz="914400">
                <a:defRPr/>
              </a:pPr>
              <a:t>‹#›</a:t>
            </a:fld>
            <a:endParaRPr lang="en-US">
              <a:latin typeface="Times New Roman" charset="0"/>
            </a:endParaRPr>
          </a:p>
        </p:txBody>
      </p:sp>
    </p:spTree>
    <p:extLst>
      <p:ext uri="{BB962C8B-B14F-4D97-AF65-F5344CB8AC3E}">
        <p14:creationId xmlns:p14="http://schemas.microsoft.com/office/powerpoint/2010/main" val="1471148225"/>
      </p:ext>
    </p:extLst>
  </p:cSld>
  <p:clrMap bg1="lt1" tx1="dk1" bg2="lt2" tx2="dk2" accent1="accent1" accent2="accent2" accent3="accent3" accent4="accent4" accent5="accent5" accent6="accent6" hlink="hlink" folHlink="folHlink"/>
  <p:sldLayoutIdLst>
    <p:sldLayoutId id="2147484416" r:id="rId1"/>
    <p:sldLayoutId id="2147484417" r:id="rId2"/>
    <p:sldLayoutId id="2147484418" r:id="rId3"/>
    <p:sldLayoutId id="2147484419" r:id="rId4"/>
    <p:sldLayoutId id="2147484420" r:id="rId5"/>
    <p:sldLayoutId id="2147484421" r:id="rId6"/>
    <p:sldLayoutId id="2147484422" r:id="rId7"/>
    <p:sldLayoutId id="2147484423" r:id="rId8"/>
    <p:sldLayoutId id="2147484424" r:id="rId9"/>
    <p:sldLayoutId id="2147484425" r:id="rId10"/>
    <p:sldLayoutId id="214748442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266" name="Group 1"/>
          <p:cNvGrpSpPr>
            <a:grpSpLocks/>
          </p:cNvGrpSpPr>
          <p:nvPr/>
        </p:nvGrpSpPr>
        <p:grpSpPr bwMode="auto">
          <a:xfrm>
            <a:off x="0" y="2438400"/>
            <a:ext cx="9142413" cy="4044950"/>
            <a:chOff x="0" y="1536"/>
            <a:chExt cx="5759" cy="2548"/>
          </a:xfrm>
        </p:grpSpPr>
        <p:sp>
          <p:nvSpPr>
            <p:cNvPr id="11272" name="Rectangle 2"/>
            <p:cNvSpPr>
              <a:spLocks noChangeArrowheads="1"/>
            </p:cNvSpPr>
            <p:nvPr/>
          </p:nvSpPr>
          <p:spPr bwMode="auto">
            <a:xfrm rot="-1440000">
              <a:off x="2137" y="2593"/>
              <a:ext cx="3072" cy="384"/>
            </a:xfrm>
            <a:prstGeom prst="rect">
              <a:avLst/>
            </a:prstGeom>
            <a:gradFill rotWithShape="0">
              <a:gsLst>
                <a:gs pos="0">
                  <a:srgbClr val="000066"/>
                </a:gs>
                <a:gs pos="50000">
                  <a:srgbClr val="00005F"/>
                </a:gs>
                <a:gs pos="100000">
                  <a:srgbClr val="000066"/>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273" name="Freeform 3"/>
            <p:cNvSpPr>
              <a:spLocks noChangeArrowheads="1"/>
            </p:cNvSpPr>
            <p:nvPr/>
          </p:nvSpPr>
          <p:spPr bwMode="auto">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rgbClr val="00007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74" name="Freeform 4"/>
            <p:cNvSpPr>
              <a:spLocks noChangeArrowheads="1"/>
            </p:cNvSpPr>
            <p:nvPr/>
          </p:nvSpPr>
          <p:spPr bwMode="auto">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rgbClr val="00007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75" name="Freeform 5"/>
            <p:cNvSpPr>
              <a:spLocks noChangeArrowheads="1"/>
            </p:cNvSpPr>
            <p:nvPr/>
          </p:nvSpPr>
          <p:spPr bwMode="auto">
            <a:xfrm>
              <a:off x="3792" y="1536"/>
              <a:ext cx="1968" cy="762"/>
            </a:xfrm>
            <a:custGeom>
              <a:avLst/>
              <a:gdLst>
                <a:gd name="T0" fmla="*/ 965 w 1968"/>
                <a:gd name="T1" fmla="*/ 165 h 762"/>
                <a:gd name="T2" fmla="*/ 696 w 1968"/>
                <a:gd name="T3" fmla="*/ 200 h 762"/>
                <a:gd name="T4" fmla="*/ 693 w 1968"/>
                <a:gd name="T5" fmla="*/ 237 h 762"/>
                <a:gd name="T6" fmla="*/ 924 w 1968"/>
                <a:gd name="T7" fmla="*/ 258 h 762"/>
                <a:gd name="T8" fmla="*/ 993 w 1968"/>
                <a:gd name="T9" fmla="*/ 267 h 762"/>
                <a:gd name="T10" fmla="*/ 681 w 1968"/>
                <a:gd name="T11" fmla="*/ 291 h 762"/>
                <a:gd name="T12" fmla="*/ 633 w 1968"/>
                <a:gd name="T13" fmla="*/ 309 h 762"/>
                <a:gd name="T14" fmla="*/ 645 w 1968"/>
                <a:gd name="T15" fmla="*/ 336 h 762"/>
                <a:gd name="T16" fmla="*/ 672 w 1968"/>
                <a:gd name="T17" fmla="*/ 351 h 762"/>
                <a:gd name="T18" fmla="*/ 984 w 1968"/>
                <a:gd name="T19" fmla="*/ 333 h 762"/>
                <a:gd name="T20" fmla="*/ 1080 w 1968"/>
                <a:gd name="T21" fmla="*/ 357 h 762"/>
                <a:gd name="T22" fmla="*/ 624 w 1968"/>
                <a:gd name="T23" fmla="*/ 492 h 762"/>
                <a:gd name="T24" fmla="*/ 616 w 1968"/>
                <a:gd name="T25" fmla="*/ 536 h 762"/>
                <a:gd name="T26" fmla="*/ 8 w 1968"/>
                <a:gd name="T27" fmla="*/ 724 h 762"/>
                <a:gd name="T28" fmla="*/ 0 w 1968"/>
                <a:gd name="T29" fmla="*/ 756 h 762"/>
                <a:gd name="T30" fmla="*/ 27 w 1968"/>
                <a:gd name="T31" fmla="*/ 762 h 762"/>
                <a:gd name="T32" fmla="*/ 664 w 1968"/>
                <a:gd name="T33" fmla="*/ 564 h 762"/>
                <a:gd name="T34" fmla="*/ 856 w 1968"/>
                <a:gd name="T35" fmla="*/ 600 h 762"/>
                <a:gd name="T36" fmla="*/ 1158 w 1968"/>
                <a:gd name="T37" fmla="*/ 507 h 762"/>
                <a:gd name="T38" fmla="*/ 1434 w 1968"/>
                <a:gd name="T39" fmla="*/ 465 h 762"/>
                <a:gd name="T40" fmla="*/ 1572 w 1968"/>
                <a:gd name="T41" fmla="*/ 368 h 762"/>
                <a:gd name="T42" fmla="*/ 1712 w 1968"/>
                <a:gd name="T43" fmla="*/ 340 h 762"/>
                <a:gd name="T44" fmla="*/ 1856 w 1968"/>
                <a:gd name="T45" fmla="*/ 328 h 762"/>
                <a:gd name="T46" fmla="*/ 1968 w 1968"/>
                <a:gd name="T47" fmla="*/ 330 h 762"/>
                <a:gd name="T48" fmla="*/ 1968 w 1968"/>
                <a:gd name="T49" fmla="*/ 0 h 762"/>
                <a:gd name="T50" fmla="*/ 1934 w 1968"/>
                <a:gd name="T51" fmla="*/ 3 h 762"/>
                <a:gd name="T52" fmla="*/ 1832 w 1968"/>
                <a:gd name="T53" fmla="*/ 5 h 762"/>
                <a:gd name="T54" fmla="*/ 1682 w 1968"/>
                <a:gd name="T55" fmla="*/ 35 h 762"/>
                <a:gd name="T56" fmla="*/ 1643 w 1968"/>
                <a:gd name="T57" fmla="*/ 72 h 762"/>
                <a:gd name="T58" fmla="*/ 1392 w 1968"/>
                <a:gd name="T59" fmla="*/ 119 h 7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rgbClr val="000078"/>
                </a:gs>
                <a:gs pos="100000">
                  <a:srgbClr val="2D2D8F"/>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76" name="Freeform 6"/>
            <p:cNvSpPr>
              <a:spLocks noChangeArrowheads="1"/>
            </p:cNvSpPr>
            <p:nvPr/>
          </p:nvSpPr>
          <p:spPr bwMode="auto">
            <a:xfrm>
              <a:off x="3599" y="2477"/>
              <a:ext cx="186" cy="120"/>
            </a:xfrm>
            <a:custGeom>
              <a:avLst/>
              <a:gdLst>
                <a:gd name="T0" fmla="*/ 185 w 185"/>
                <a:gd name="T1" fmla="*/ 0 h 120"/>
                <a:gd name="T2" fmla="*/ 185 w 185"/>
                <a:gd name="T3" fmla="*/ 6 h 120"/>
                <a:gd name="T4" fmla="*/ 185 w 185"/>
                <a:gd name="T5" fmla="*/ 18 h 120"/>
                <a:gd name="T6" fmla="*/ 185 w 185"/>
                <a:gd name="T7" fmla="*/ 36 h 120"/>
                <a:gd name="T8" fmla="*/ 179 w 185"/>
                <a:gd name="T9" fmla="*/ 54 h 120"/>
                <a:gd name="T10" fmla="*/ 161 w 185"/>
                <a:gd name="T11" fmla="*/ 72 h 120"/>
                <a:gd name="T12" fmla="*/ 137 w 185"/>
                <a:gd name="T13" fmla="*/ 96 h 120"/>
                <a:gd name="T14" fmla="*/ 101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85 w 185"/>
                <a:gd name="T29" fmla="*/ 0 h 120"/>
                <a:gd name="T30" fmla="*/ 185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77" name="Freeform 7"/>
            <p:cNvSpPr>
              <a:spLocks noChangeArrowheads="1"/>
            </p:cNvSpPr>
            <p:nvPr/>
          </p:nvSpPr>
          <p:spPr bwMode="auto">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78" name="Freeform 8"/>
            <p:cNvSpPr>
              <a:spLocks noChangeArrowheads="1"/>
            </p:cNvSpPr>
            <p:nvPr/>
          </p:nvSpPr>
          <p:spPr bwMode="auto">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37 w 526"/>
                <a:gd name="T17" fmla="*/ 179 h 275"/>
                <a:gd name="T18" fmla="*/ 209 w 526"/>
                <a:gd name="T19" fmla="*/ 143 h 275"/>
                <a:gd name="T20" fmla="*/ 251 w 526"/>
                <a:gd name="T21" fmla="*/ 120 h 275"/>
                <a:gd name="T22" fmla="*/ 299 w 526"/>
                <a:gd name="T23" fmla="*/ 96 h 275"/>
                <a:gd name="T24" fmla="*/ 394 w 526"/>
                <a:gd name="T25" fmla="*/ 48 h 275"/>
                <a:gd name="T26" fmla="*/ 442 w 526"/>
                <a:gd name="T27" fmla="*/ 30 h 275"/>
                <a:gd name="T28" fmla="*/ 478 w 526"/>
                <a:gd name="T29" fmla="*/ 12 h 275"/>
                <a:gd name="T30" fmla="*/ 502 w 526"/>
                <a:gd name="T31" fmla="*/ 6 h 275"/>
                <a:gd name="T32" fmla="*/ 520 w 526"/>
                <a:gd name="T33" fmla="*/ 0 h 275"/>
                <a:gd name="T34" fmla="*/ 526 w 526"/>
                <a:gd name="T35" fmla="*/ 0 h 275"/>
                <a:gd name="T36" fmla="*/ 520 w 526"/>
                <a:gd name="T37" fmla="*/ 6 h 275"/>
                <a:gd name="T38" fmla="*/ 508 w 526"/>
                <a:gd name="T39" fmla="*/ 12 h 275"/>
                <a:gd name="T40" fmla="*/ 484 w 526"/>
                <a:gd name="T41" fmla="*/ 24 h 275"/>
                <a:gd name="T42" fmla="*/ 460 w 526"/>
                <a:gd name="T43" fmla="*/ 42 h 275"/>
                <a:gd name="T44" fmla="*/ 436 w 526"/>
                <a:gd name="T45" fmla="*/ 54 h 275"/>
                <a:gd name="T46" fmla="*/ 394 w 526"/>
                <a:gd name="T47" fmla="*/ 78 h 275"/>
                <a:gd name="T48" fmla="*/ 340 w 526"/>
                <a:gd name="T49" fmla="*/ 108 h 275"/>
                <a:gd name="T50" fmla="*/ 275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79" name="Freeform 9"/>
            <p:cNvSpPr>
              <a:spLocks noChangeArrowheads="1"/>
            </p:cNvSpPr>
            <p:nvPr/>
          </p:nvSpPr>
          <p:spPr bwMode="auto">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0 w 718"/>
                <a:gd name="T17" fmla="*/ 228 h 306"/>
                <a:gd name="T18" fmla="*/ 126 w 718"/>
                <a:gd name="T19" fmla="*/ 228 h 306"/>
                <a:gd name="T20" fmla="*/ 144 w 718"/>
                <a:gd name="T21" fmla="*/ 222 h 306"/>
                <a:gd name="T22" fmla="*/ 168 w 718"/>
                <a:gd name="T23" fmla="*/ 216 h 306"/>
                <a:gd name="T24" fmla="*/ 198 w 718"/>
                <a:gd name="T25" fmla="*/ 204 h 306"/>
                <a:gd name="T26" fmla="*/ 275 w 718"/>
                <a:gd name="T27" fmla="*/ 180 h 306"/>
                <a:gd name="T28" fmla="*/ 371 w 718"/>
                <a:gd name="T29" fmla="*/ 156 h 306"/>
                <a:gd name="T30" fmla="*/ 461 w 718"/>
                <a:gd name="T31" fmla="*/ 126 h 306"/>
                <a:gd name="T32" fmla="*/ 544 w 718"/>
                <a:gd name="T33" fmla="*/ 102 h 306"/>
                <a:gd name="T34" fmla="*/ 574 w 718"/>
                <a:gd name="T35" fmla="*/ 90 h 306"/>
                <a:gd name="T36" fmla="*/ 604 w 718"/>
                <a:gd name="T37" fmla="*/ 84 h 306"/>
                <a:gd name="T38" fmla="*/ 622 w 718"/>
                <a:gd name="T39" fmla="*/ 78 h 306"/>
                <a:gd name="T40" fmla="*/ 628 w 718"/>
                <a:gd name="T41" fmla="*/ 72 h 306"/>
                <a:gd name="T42" fmla="*/ 634 w 718"/>
                <a:gd name="T43" fmla="*/ 66 h 306"/>
                <a:gd name="T44" fmla="*/ 652 w 718"/>
                <a:gd name="T45" fmla="*/ 60 h 306"/>
                <a:gd name="T46" fmla="*/ 694 w 718"/>
                <a:gd name="T47" fmla="*/ 30 h 306"/>
                <a:gd name="T48" fmla="*/ 712 w 718"/>
                <a:gd name="T49" fmla="*/ 18 h 306"/>
                <a:gd name="T50" fmla="*/ 718 w 718"/>
                <a:gd name="T51" fmla="*/ 6 h 306"/>
                <a:gd name="T52" fmla="*/ 712 w 718"/>
                <a:gd name="T53" fmla="*/ 0 h 306"/>
                <a:gd name="T54" fmla="*/ 688 w 718"/>
                <a:gd name="T55" fmla="*/ 0 h 306"/>
                <a:gd name="T56" fmla="*/ 628 w 718"/>
                <a:gd name="T57" fmla="*/ 0 h 306"/>
                <a:gd name="T58" fmla="*/ 580 w 718"/>
                <a:gd name="T59" fmla="*/ 0 h 306"/>
                <a:gd name="T60" fmla="*/ 544 w 718"/>
                <a:gd name="T61" fmla="*/ 0 h 306"/>
                <a:gd name="T62" fmla="*/ 514 w 718"/>
                <a:gd name="T63" fmla="*/ 18 h 306"/>
                <a:gd name="T64" fmla="*/ 485 w 718"/>
                <a:gd name="T65" fmla="*/ 42 h 306"/>
                <a:gd name="T66" fmla="*/ 467 w 718"/>
                <a:gd name="T67" fmla="*/ 54 h 306"/>
                <a:gd name="T68" fmla="*/ 449 w 718"/>
                <a:gd name="T69" fmla="*/ 60 h 306"/>
                <a:gd name="T70" fmla="*/ 425 w 718"/>
                <a:gd name="T71" fmla="*/ 60 h 306"/>
                <a:gd name="T72" fmla="*/ 389 w 718"/>
                <a:gd name="T73" fmla="*/ 66 h 306"/>
                <a:gd name="T74" fmla="*/ 347 w 718"/>
                <a:gd name="T75" fmla="*/ 84 h 306"/>
                <a:gd name="T76" fmla="*/ 311 w 718"/>
                <a:gd name="T77" fmla="*/ 108 h 306"/>
                <a:gd name="T78" fmla="*/ 287 w 718"/>
                <a:gd name="T79" fmla="*/ 126 h 306"/>
                <a:gd name="T80" fmla="*/ 275 w 718"/>
                <a:gd name="T81" fmla="*/ 132 h 306"/>
                <a:gd name="T82" fmla="*/ 257 w 718"/>
                <a:gd name="T83" fmla="*/ 138 h 306"/>
                <a:gd name="T84" fmla="*/ 221 w 718"/>
                <a:gd name="T85" fmla="*/ 138 h 306"/>
                <a:gd name="T86" fmla="*/ 186 w 718"/>
                <a:gd name="T87" fmla="*/ 138 h 306"/>
                <a:gd name="T88" fmla="*/ 180 w 718"/>
                <a:gd name="T89" fmla="*/ 138 h 306"/>
                <a:gd name="T90" fmla="*/ 174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80" name="Freeform 10"/>
            <p:cNvSpPr>
              <a:spLocks noChangeArrowheads="1"/>
            </p:cNvSpPr>
            <p:nvPr/>
          </p:nvSpPr>
          <p:spPr bwMode="auto">
            <a:xfrm>
              <a:off x="3358" y="1890"/>
              <a:ext cx="2400" cy="881"/>
            </a:xfrm>
            <a:custGeom>
              <a:avLst/>
              <a:gdLst>
                <a:gd name="T0" fmla="*/ 2231 w 2392"/>
                <a:gd name="T1" fmla="*/ 54 h 881"/>
                <a:gd name="T2" fmla="*/ 2189 w 2392"/>
                <a:gd name="T3" fmla="*/ 54 h 881"/>
                <a:gd name="T4" fmla="*/ 2147 w 2392"/>
                <a:gd name="T5" fmla="*/ 66 h 881"/>
                <a:gd name="T6" fmla="*/ 2021 w 2392"/>
                <a:gd name="T7" fmla="*/ 101 h 881"/>
                <a:gd name="T8" fmla="*/ 1956 w 2392"/>
                <a:gd name="T9" fmla="*/ 119 h 881"/>
                <a:gd name="T10" fmla="*/ 1860 w 2392"/>
                <a:gd name="T11" fmla="*/ 167 h 881"/>
                <a:gd name="T12" fmla="*/ 1836 w 2392"/>
                <a:gd name="T13" fmla="*/ 245 h 881"/>
                <a:gd name="T14" fmla="*/ 1842 w 2392"/>
                <a:gd name="T15" fmla="*/ 305 h 881"/>
                <a:gd name="T16" fmla="*/ 1758 w 2392"/>
                <a:gd name="T17" fmla="*/ 317 h 881"/>
                <a:gd name="T18" fmla="*/ 1597 w 2392"/>
                <a:gd name="T19" fmla="*/ 263 h 881"/>
                <a:gd name="T20" fmla="*/ 1507 w 2392"/>
                <a:gd name="T21" fmla="*/ 257 h 881"/>
                <a:gd name="T22" fmla="*/ 1399 w 2392"/>
                <a:gd name="T23" fmla="*/ 311 h 881"/>
                <a:gd name="T24" fmla="*/ 1334 w 2392"/>
                <a:gd name="T25" fmla="*/ 353 h 881"/>
                <a:gd name="T26" fmla="*/ 1310 w 2392"/>
                <a:gd name="T27" fmla="*/ 359 h 881"/>
                <a:gd name="T28" fmla="*/ 1214 w 2392"/>
                <a:gd name="T29" fmla="*/ 371 h 881"/>
                <a:gd name="T30" fmla="*/ 1160 w 2392"/>
                <a:gd name="T31" fmla="*/ 365 h 881"/>
                <a:gd name="T32" fmla="*/ 1053 w 2392"/>
                <a:gd name="T33" fmla="*/ 371 h 881"/>
                <a:gd name="T34" fmla="*/ 957 w 2392"/>
                <a:gd name="T35" fmla="*/ 383 h 881"/>
                <a:gd name="T36" fmla="*/ 921 w 2392"/>
                <a:gd name="T37" fmla="*/ 401 h 881"/>
                <a:gd name="T38" fmla="*/ 819 w 2392"/>
                <a:gd name="T39" fmla="*/ 419 h 881"/>
                <a:gd name="T40" fmla="*/ 778 w 2392"/>
                <a:gd name="T41" fmla="*/ 419 h 881"/>
                <a:gd name="T42" fmla="*/ 664 w 2392"/>
                <a:gd name="T43" fmla="*/ 437 h 881"/>
                <a:gd name="T44" fmla="*/ 598 w 2392"/>
                <a:gd name="T45" fmla="*/ 473 h 881"/>
                <a:gd name="T46" fmla="*/ 503 w 2392"/>
                <a:gd name="T47" fmla="*/ 467 h 881"/>
                <a:gd name="T48" fmla="*/ 431 w 2392"/>
                <a:gd name="T49" fmla="*/ 491 h 881"/>
                <a:gd name="T50" fmla="*/ 413 w 2392"/>
                <a:gd name="T51" fmla="*/ 539 h 881"/>
                <a:gd name="T52" fmla="*/ 347 w 2392"/>
                <a:gd name="T53" fmla="*/ 569 h 881"/>
                <a:gd name="T54" fmla="*/ 222 w 2392"/>
                <a:gd name="T55" fmla="*/ 599 h 881"/>
                <a:gd name="T56" fmla="*/ 138 w 2392"/>
                <a:gd name="T57" fmla="*/ 647 h 881"/>
                <a:gd name="T58" fmla="*/ 108 w 2392"/>
                <a:gd name="T59" fmla="*/ 659 h 881"/>
                <a:gd name="T60" fmla="*/ 0 w 2392"/>
                <a:gd name="T61" fmla="*/ 671 h 881"/>
                <a:gd name="T62" fmla="*/ 84 w 2392"/>
                <a:gd name="T63" fmla="*/ 695 h 881"/>
                <a:gd name="T64" fmla="*/ 263 w 2392"/>
                <a:gd name="T65" fmla="*/ 653 h 881"/>
                <a:gd name="T66" fmla="*/ 473 w 2392"/>
                <a:gd name="T67" fmla="*/ 569 h 881"/>
                <a:gd name="T68" fmla="*/ 568 w 2392"/>
                <a:gd name="T69" fmla="*/ 521 h 881"/>
                <a:gd name="T70" fmla="*/ 646 w 2392"/>
                <a:gd name="T71" fmla="*/ 515 h 881"/>
                <a:gd name="T72" fmla="*/ 873 w 2392"/>
                <a:gd name="T73" fmla="*/ 461 h 881"/>
                <a:gd name="T74" fmla="*/ 1148 w 2392"/>
                <a:gd name="T75" fmla="*/ 425 h 881"/>
                <a:gd name="T76" fmla="*/ 1292 w 2392"/>
                <a:gd name="T77" fmla="*/ 461 h 881"/>
                <a:gd name="T78" fmla="*/ 1417 w 2392"/>
                <a:gd name="T79" fmla="*/ 533 h 881"/>
                <a:gd name="T80" fmla="*/ 1435 w 2392"/>
                <a:gd name="T81" fmla="*/ 617 h 881"/>
                <a:gd name="T82" fmla="*/ 1376 w 2392"/>
                <a:gd name="T83" fmla="*/ 653 h 881"/>
                <a:gd name="T84" fmla="*/ 1226 w 2392"/>
                <a:gd name="T85" fmla="*/ 701 h 881"/>
                <a:gd name="T86" fmla="*/ 1112 w 2392"/>
                <a:gd name="T87" fmla="*/ 755 h 881"/>
                <a:gd name="T88" fmla="*/ 1065 w 2392"/>
                <a:gd name="T89" fmla="*/ 809 h 881"/>
                <a:gd name="T90" fmla="*/ 1077 w 2392"/>
                <a:gd name="T91" fmla="*/ 869 h 881"/>
                <a:gd name="T92" fmla="*/ 1106 w 2392"/>
                <a:gd name="T93" fmla="*/ 881 h 881"/>
                <a:gd name="T94" fmla="*/ 1208 w 2392"/>
                <a:gd name="T95" fmla="*/ 869 h 881"/>
                <a:gd name="T96" fmla="*/ 1388 w 2392"/>
                <a:gd name="T97" fmla="*/ 857 h 881"/>
                <a:gd name="T98" fmla="*/ 1441 w 2392"/>
                <a:gd name="T99" fmla="*/ 851 h 881"/>
                <a:gd name="T100" fmla="*/ 1483 w 2392"/>
                <a:gd name="T101" fmla="*/ 833 h 881"/>
                <a:gd name="T102" fmla="*/ 1675 w 2392"/>
                <a:gd name="T103" fmla="*/ 743 h 881"/>
                <a:gd name="T104" fmla="*/ 1806 w 2392"/>
                <a:gd name="T105" fmla="*/ 689 h 881"/>
                <a:gd name="T106" fmla="*/ 1884 w 2392"/>
                <a:gd name="T107" fmla="*/ 581 h 881"/>
                <a:gd name="T108" fmla="*/ 2039 w 2392"/>
                <a:gd name="T109" fmla="*/ 389 h 881"/>
                <a:gd name="T110" fmla="*/ 2207 w 2392"/>
                <a:gd name="T111" fmla="*/ 269 h 881"/>
                <a:gd name="T112" fmla="*/ 2249 w 2392"/>
                <a:gd name="T113" fmla="*/ 239 h 881"/>
                <a:gd name="T114" fmla="*/ 2392 w 2392"/>
                <a:gd name="T115" fmla="*/ 0 h 881"/>
                <a:gd name="T116" fmla="*/ 2302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81" name="Freeform 11"/>
            <p:cNvSpPr>
              <a:spLocks noChangeArrowheads="1"/>
            </p:cNvSpPr>
            <p:nvPr/>
          </p:nvSpPr>
          <p:spPr bwMode="auto">
            <a:xfrm>
              <a:off x="3839" y="1854"/>
              <a:ext cx="577" cy="258"/>
            </a:xfrm>
            <a:custGeom>
              <a:avLst/>
              <a:gdLst>
                <a:gd name="T0" fmla="*/ 30 w 550"/>
                <a:gd name="T1" fmla="*/ 245 h 257"/>
                <a:gd name="T2" fmla="*/ 18 w 550"/>
                <a:gd name="T3" fmla="*/ 251 h 257"/>
                <a:gd name="T4" fmla="*/ 6 w 550"/>
                <a:gd name="T5" fmla="*/ 257 h 257"/>
                <a:gd name="T6" fmla="*/ 0 w 550"/>
                <a:gd name="T7" fmla="*/ 257 h 257"/>
                <a:gd name="T8" fmla="*/ 305 w 550"/>
                <a:gd name="T9" fmla="*/ 113 h 257"/>
                <a:gd name="T10" fmla="*/ 520 w 550"/>
                <a:gd name="T11" fmla="*/ 0 h 257"/>
                <a:gd name="T12" fmla="*/ 526 w 550"/>
                <a:gd name="T13" fmla="*/ 6 h 257"/>
                <a:gd name="T14" fmla="*/ 544 w 550"/>
                <a:gd name="T15" fmla="*/ 18 h 257"/>
                <a:gd name="T16" fmla="*/ 550 w 550"/>
                <a:gd name="T17" fmla="*/ 24 h 257"/>
                <a:gd name="T18" fmla="*/ 550 w 550"/>
                <a:gd name="T19" fmla="*/ 36 h 257"/>
                <a:gd name="T20" fmla="*/ 544 w 550"/>
                <a:gd name="T21" fmla="*/ 42 h 257"/>
                <a:gd name="T22" fmla="*/ 526 w 550"/>
                <a:gd name="T23" fmla="*/ 54 h 257"/>
                <a:gd name="T24" fmla="*/ 514 w 550"/>
                <a:gd name="T25" fmla="*/ 60 h 257"/>
                <a:gd name="T26" fmla="*/ 502 w 550"/>
                <a:gd name="T27" fmla="*/ 66 h 257"/>
                <a:gd name="T28" fmla="*/ 448 w 550"/>
                <a:gd name="T29" fmla="*/ 84 h 257"/>
                <a:gd name="T30" fmla="*/ 382 w 550"/>
                <a:gd name="T31" fmla="*/ 113 h 257"/>
                <a:gd name="T32" fmla="*/ 305 w 550"/>
                <a:gd name="T33" fmla="*/ 143 h 257"/>
                <a:gd name="T34" fmla="*/ 227 w 550"/>
                <a:gd name="T35" fmla="*/ 173 h 257"/>
                <a:gd name="T36" fmla="*/ 149 w 550"/>
                <a:gd name="T37" fmla="*/ 203 h 257"/>
                <a:gd name="T38" fmla="*/ 83 w 550"/>
                <a:gd name="T39" fmla="*/ 227 h 257"/>
                <a:gd name="T40" fmla="*/ 30 w 550"/>
                <a:gd name="T41" fmla="*/ 245 h 257"/>
                <a:gd name="T42" fmla="*/ 30 w 550"/>
                <a:gd name="T43" fmla="*/ 245 h 2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close/>
                </a:path>
              </a:pathLst>
            </a:custGeom>
            <a:gradFill rotWithShape="0">
              <a:gsLst>
                <a:gs pos="0">
                  <a:srgbClr val="000078"/>
                </a:gs>
                <a:gs pos="100000">
                  <a:srgbClr val="0E0E7F"/>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82" name="Freeform 12"/>
            <p:cNvSpPr>
              <a:spLocks noChangeArrowheads="1"/>
            </p:cNvSpPr>
            <p:nvPr/>
          </p:nvSpPr>
          <p:spPr bwMode="auto">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83" name="Freeform 13"/>
            <p:cNvSpPr>
              <a:spLocks noChangeArrowheads="1"/>
            </p:cNvSpPr>
            <p:nvPr/>
          </p:nvSpPr>
          <p:spPr bwMode="auto">
            <a:xfrm>
              <a:off x="3839" y="1728"/>
              <a:ext cx="716" cy="383"/>
            </a:xfrm>
            <a:custGeom>
              <a:avLst/>
              <a:gdLst>
                <a:gd name="T0" fmla="*/ 659 w 716"/>
                <a:gd name="T1" fmla="*/ 6 h 383"/>
                <a:gd name="T2" fmla="*/ 588 w 716"/>
                <a:gd name="T3" fmla="*/ 42 h 383"/>
                <a:gd name="T4" fmla="*/ 515 w 716"/>
                <a:gd name="T5" fmla="*/ 84 h 383"/>
                <a:gd name="T6" fmla="*/ 509 w 716"/>
                <a:gd name="T7" fmla="*/ 90 h 383"/>
                <a:gd name="T8" fmla="*/ 485 w 716"/>
                <a:gd name="T9" fmla="*/ 102 h 383"/>
                <a:gd name="T10" fmla="*/ 455 w 716"/>
                <a:gd name="T11" fmla="*/ 120 h 383"/>
                <a:gd name="T12" fmla="*/ 425 w 716"/>
                <a:gd name="T13" fmla="*/ 138 h 383"/>
                <a:gd name="T14" fmla="*/ 371 w 716"/>
                <a:gd name="T15" fmla="*/ 168 h 383"/>
                <a:gd name="T16" fmla="*/ 306 w 716"/>
                <a:gd name="T17" fmla="*/ 198 h 383"/>
                <a:gd name="T18" fmla="*/ 186 w 716"/>
                <a:gd name="T19" fmla="*/ 251 h 383"/>
                <a:gd name="T20" fmla="*/ 131 w 716"/>
                <a:gd name="T21" fmla="*/ 269 h 383"/>
                <a:gd name="T22" fmla="*/ 89 w 716"/>
                <a:gd name="T23" fmla="*/ 287 h 383"/>
                <a:gd name="T24" fmla="*/ 53 w 716"/>
                <a:gd name="T25" fmla="*/ 305 h 383"/>
                <a:gd name="T26" fmla="*/ 36 w 716"/>
                <a:gd name="T27" fmla="*/ 311 h 383"/>
                <a:gd name="T28" fmla="*/ 12 w 716"/>
                <a:gd name="T29" fmla="*/ 329 h 383"/>
                <a:gd name="T30" fmla="*/ 0 w 716"/>
                <a:gd name="T31" fmla="*/ 353 h 383"/>
                <a:gd name="T32" fmla="*/ 0 w 716"/>
                <a:gd name="T33" fmla="*/ 371 h 383"/>
                <a:gd name="T34" fmla="*/ 0 w 716"/>
                <a:gd name="T35" fmla="*/ 383 h 383"/>
                <a:gd name="T36" fmla="*/ 0 w 716"/>
                <a:gd name="T37" fmla="*/ 383 h 383"/>
                <a:gd name="T38" fmla="*/ 12 w 716"/>
                <a:gd name="T39" fmla="*/ 371 h 383"/>
                <a:gd name="T40" fmla="*/ 30 w 716"/>
                <a:gd name="T41" fmla="*/ 353 h 383"/>
                <a:gd name="T42" fmla="*/ 53 w 716"/>
                <a:gd name="T43" fmla="*/ 335 h 383"/>
                <a:gd name="T44" fmla="*/ 77 w 716"/>
                <a:gd name="T45" fmla="*/ 317 h 383"/>
                <a:gd name="T46" fmla="*/ 101 w 716"/>
                <a:gd name="T47" fmla="*/ 311 h 383"/>
                <a:gd name="T48" fmla="*/ 131 w 716"/>
                <a:gd name="T49" fmla="*/ 299 h 383"/>
                <a:gd name="T50" fmla="*/ 204 w 716"/>
                <a:gd name="T51" fmla="*/ 269 h 383"/>
                <a:gd name="T52" fmla="*/ 240 w 716"/>
                <a:gd name="T53" fmla="*/ 251 h 383"/>
                <a:gd name="T54" fmla="*/ 270 w 716"/>
                <a:gd name="T55" fmla="*/ 239 h 383"/>
                <a:gd name="T56" fmla="*/ 294 w 716"/>
                <a:gd name="T57" fmla="*/ 228 h 383"/>
                <a:gd name="T58" fmla="*/ 312 w 716"/>
                <a:gd name="T59" fmla="*/ 222 h 383"/>
                <a:gd name="T60" fmla="*/ 330 w 716"/>
                <a:gd name="T61" fmla="*/ 210 h 383"/>
                <a:gd name="T62" fmla="*/ 365 w 716"/>
                <a:gd name="T63" fmla="*/ 186 h 383"/>
                <a:gd name="T64" fmla="*/ 419 w 716"/>
                <a:gd name="T65" fmla="*/ 156 h 383"/>
                <a:gd name="T66" fmla="*/ 473 w 716"/>
                <a:gd name="T67" fmla="*/ 120 h 383"/>
                <a:gd name="T68" fmla="*/ 527 w 716"/>
                <a:gd name="T69" fmla="*/ 90 h 383"/>
                <a:gd name="T70" fmla="*/ 576 w 716"/>
                <a:gd name="T71" fmla="*/ 60 h 383"/>
                <a:gd name="T72" fmla="*/ 612 w 716"/>
                <a:gd name="T73" fmla="*/ 42 h 383"/>
                <a:gd name="T74" fmla="*/ 629 w 716"/>
                <a:gd name="T75" fmla="*/ 36 h 383"/>
                <a:gd name="T76" fmla="*/ 647 w 716"/>
                <a:gd name="T77" fmla="*/ 30 h 383"/>
                <a:gd name="T78" fmla="*/ 677 w 716"/>
                <a:gd name="T79" fmla="*/ 18 h 383"/>
                <a:gd name="T80" fmla="*/ 701 w 716"/>
                <a:gd name="T81" fmla="*/ 6 h 383"/>
                <a:gd name="T82" fmla="*/ 713 w 716"/>
                <a:gd name="T83" fmla="*/ 0 h 383"/>
                <a:gd name="T84" fmla="*/ 713 w 716"/>
                <a:gd name="T85" fmla="*/ 0 h 383"/>
                <a:gd name="T86" fmla="*/ 659 w 716"/>
                <a:gd name="T87" fmla="*/ 6 h 383"/>
                <a:gd name="T88" fmla="*/ 716 w 716"/>
                <a:gd name="T89" fmla="*/ 63 h 38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659" y="6"/>
                  </a:lnTo>
                  <a:lnTo>
                    <a:pt x="716" y="63"/>
                  </a:lnTo>
                </a:path>
              </a:pathLst>
            </a:custGeom>
            <a:gradFill rotWithShape="0">
              <a:gsLst>
                <a:gs pos="0">
                  <a:srgbClr val="000078"/>
                </a:gs>
                <a:gs pos="100000">
                  <a:srgbClr val="0E0E7F"/>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84" name="Freeform 14"/>
            <p:cNvSpPr>
              <a:spLocks noChangeArrowheads="1"/>
            </p:cNvSpPr>
            <p:nvPr/>
          </p:nvSpPr>
          <p:spPr bwMode="auto">
            <a:xfrm>
              <a:off x="3453" y="2271"/>
              <a:ext cx="318" cy="225"/>
            </a:xfrm>
            <a:custGeom>
              <a:avLst/>
              <a:gdLst>
                <a:gd name="T0" fmla="*/ 6 w 318"/>
                <a:gd name="T1" fmla="*/ 225 h 225"/>
                <a:gd name="T2" fmla="*/ 0 w 318"/>
                <a:gd name="T3" fmla="*/ 195 h 225"/>
                <a:gd name="T4" fmla="*/ 315 w 318"/>
                <a:gd name="T5" fmla="*/ 0 h 225"/>
                <a:gd name="T6" fmla="*/ 303 w 318"/>
                <a:gd name="T7" fmla="*/ 27 h 225"/>
                <a:gd name="T8" fmla="*/ 318 w 318"/>
                <a:gd name="T9" fmla="*/ 42 h 2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225">
                  <a:moveTo>
                    <a:pt x="6" y="225"/>
                  </a:moveTo>
                  <a:lnTo>
                    <a:pt x="0" y="195"/>
                  </a:lnTo>
                  <a:lnTo>
                    <a:pt x="315" y="0"/>
                  </a:lnTo>
                  <a:lnTo>
                    <a:pt x="303" y="27"/>
                  </a:lnTo>
                  <a:lnTo>
                    <a:pt x="318" y="42"/>
                  </a:lnTo>
                </a:path>
              </a:pathLst>
            </a:custGeom>
            <a:gradFill rotWithShape="0">
              <a:gsLst>
                <a:gs pos="0">
                  <a:srgbClr val="000078"/>
                </a:gs>
                <a:gs pos="100000">
                  <a:srgbClr val="0E0E7F"/>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85" name="Freeform 15"/>
            <p:cNvSpPr>
              <a:spLocks noChangeArrowheads="1"/>
            </p:cNvSpPr>
            <p:nvPr/>
          </p:nvSpPr>
          <p:spPr bwMode="auto">
            <a:xfrm>
              <a:off x="0" y="2658"/>
              <a:ext cx="2595" cy="933"/>
            </a:xfrm>
            <a:custGeom>
              <a:avLst/>
              <a:gdLst>
                <a:gd name="T0" fmla="*/ 1050 w 2595"/>
                <a:gd name="T1" fmla="*/ 657 h 933"/>
                <a:gd name="T2" fmla="*/ 1581 w 2595"/>
                <a:gd name="T3" fmla="*/ 690 h 933"/>
                <a:gd name="T4" fmla="*/ 1671 w 2595"/>
                <a:gd name="T5" fmla="*/ 723 h 933"/>
                <a:gd name="T6" fmla="*/ 1176 w 2595"/>
                <a:gd name="T7" fmla="*/ 621 h 933"/>
                <a:gd name="T8" fmla="*/ 1854 w 2595"/>
                <a:gd name="T9" fmla="*/ 567 h 933"/>
                <a:gd name="T10" fmla="*/ 1869 w 2595"/>
                <a:gd name="T11" fmla="*/ 612 h 933"/>
                <a:gd name="T12" fmla="*/ 2103 w 2595"/>
                <a:gd name="T13" fmla="*/ 861 h 933"/>
                <a:gd name="T14" fmla="*/ 1883 w 2595"/>
                <a:gd name="T15" fmla="*/ 520 h 933"/>
                <a:gd name="T16" fmla="*/ 1842 w 2595"/>
                <a:gd name="T17" fmla="*/ 490 h 933"/>
                <a:gd name="T18" fmla="*/ 1770 w 2595"/>
                <a:gd name="T19" fmla="*/ 466 h 933"/>
                <a:gd name="T20" fmla="*/ 1740 w 2595"/>
                <a:gd name="T21" fmla="*/ 448 h 933"/>
                <a:gd name="T22" fmla="*/ 1758 w 2595"/>
                <a:gd name="T23" fmla="*/ 436 h 933"/>
                <a:gd name="T24" fmla="*/ 1830 w 2595"/>
                <a:gd name="T25" fmla="*/ 430 h 933"/>
                <a:gd name="T26" fmla="*/ 1877 w 2595"/>
                <a:gd name="T27" fmla="*/ 424 h 933"/>
                <a:gd name="T28" fmla="*/ 1955 w 2595"/>
                <a:gd name="T29" fmla="*/ 394 h 933"/>
                <a:gd name="T30" fmla="*/ 2052 w 2595"/>
                <a:gd name="T31" fmla="*/ 396 h 933"/>
                <a:gd name="T32" fmla="*/ 2253 w 2595"/>
                <a:gd name="T33" fmla="*/ 732 h 933"/>
                <a:gd name="T34" fmla="*/ 2415 w 2595"/>
                <a:gd name="T35" fmla="*/ 933 h 933"/>
                <a:gd name="T36" fmla="*/ 2397 w 2595"/>
                <a:gd name="T37" fmla="*/ 828 h 933"/>
                <a:gd name="T38" fmla="*/ 2088 w 2595"/>
                <a:gd name="T39" fmla="*/ 400 h 933"/>
                <a:gd name="T40" fmla="*/ 2046 w 2595"/>
                <a:gd name="T41" fmla="*/ 346 h 933"/>
                <a:gd name="T42" fmla="*/ 1997 w 2595"/>
                <a:gd name="T43" fmla="*/ 304 h 933"/>
                <a:gd name="T44" fmla="*/ 1967 w 2595"/>
                <a:gd name="T45" fmla="*/ 286 h 933"/>
                <a:gd name="T46" fmla="*/ 1973 w 2595"/>
                <a:gd name="T47" fmla="*/ 286 h 933"/>
                <a:gd name="T48" fmla="*/ 2009 w 2595"/>
                <a:gd name="T49" fmla="*/ 286 h 933"/>
                <a:gd name="T50" fmla="*/ 2082 w 2595"/>
                <a:gd name="T51" fmla="*/ 322 h 933"/>
                <a:gd name="T52" fmla="*/ 2199 w 2595"/>
                <a:gd name="T53" fmla="*/ 384 h 933"/>
                <a:gd name="T54" fmla="*/ 2394 w 2595"/>
                <a:gd name="T55" fmla="*/ 448 h 933"/>
                <a:gd name="T56" fmla="*/ 2595 w 2595"/>
                <a:gd name="T57" fmla="*/ 516 h 933"/>
                <a:gd name="T58" fmla="*/ 2388 w 2595"/>
                <a:gd name="T59" fmla="*/ 424 h 933"/>
                <a:gd name="T60" fmla="*/ 2219 w 2595"/>
                <a:gd name="T61" fmla="*/ 340 h 933"/>
                <a:gd name="T62" fmla="*/ 2052 w 2595"/>
                <a:gd name="T63" fmla="*/ 280 h 933"/>
                <a:gd name="T64" fmla="*/ 1955 w 2595"/>
                <a:gd name="T65" fmla="*/ 262 h 933"/>
                <a:gd name="T66" fmla="*/ 1877 w 2595"/>
                <a:gd name="T67" fmla="*/ 274 h 933"/>
                <a:gd name="T68" fmla="*/ 1752 w 2595"/>
                <a:gd name="T69" fmla="*/ 274 h 933"/>
                <a:gd name="T70" fmla="*/ 1661 w 2595"/>
                <a:gd name="T71" fmla="*/ 292 h 933"/>
                <a:gd name="T72" fmla="*/ 1607 w 2595"/>
                <a:gd name="T73" fmla="*/ 316 h 933"/>
                <a:gd name="T74" fmla="*/ 1589 w 2595"/>
                <a:gd name="T75" fmla="*/ 322 h 933"/>
                <a:gd name="T76" fmla="*/ 1409 w 2595"/>
                <a:gd name="T77" fmla="*/ 358 h 933"/>
                <a:gd name="T78" fmla="*/ 1152 w 2595"/>
                <a:gd name="T79" fmla="*/ 442 h 933"/>
                <a:gd name="T80" fmla="*/ 966 w 2595"/>
                <a:gd name="T81" fmla="*/ 460 h 933"/>
                <a:gd name="T82" fmla="*/ 870 w 2595"/>
                <a:gd name="T83" fmla="*/ 442 h 933"/>
                <a:gd name="T84" fmla="*/ 828 w 2595"/>
                <a:gd name="T85" fmla="*/ 430 h 933"/>
                <a:gd name="T86" fmla="*/ 743 w 2595"/>
                <a:gd name="T87" fmla="*/ 388 h 933"/>
                <a:gd name="T88" fmla="*/ 636 w 2595"/>
                <a:gd name="T89" fmla="*/ 334 h 933"/>
                <a:gd name="T90" fmla="*/ 467 w 2595"/>
                <a:gd name="T91" fmla="*/ 256 h 933"/>
                <a:gd name="T92" fmla="*/ 0 w 2595"/>
                <a:gd name="T93" fmla="*/ 0 h 933"/>
                <a:gd name="T94" fmla="*/ 585 w 2595"/>
                <a:gd name="T95" fmla="*/ 390 h 933"/>
                <a:gd name="T96" fmla="*/ 849 w 2595"/>
                <a:gd name="T97" fmla="*/ 543 h 933"/>
                <a:gd name="T98" fmla="*/ 897 w 2595"/>
                <a:gd name="T99" fmla="*/ 621 h 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rgbClr val="000078"/>
                </a:gs>
                <a:gs pos="100000">
                  <a:srgbClr val="2D2D8F"/>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286" name="Freeform 16"/>
            <p:cNvSpPr>
              <a:spLocks noChangeArrowheads="1"/>
            </p:cNvSpPr>
            <p:nvPr/>
          </p:nvSpPr>
          <p:spPr bwMode="auto">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8209" name="Rectangle 17"/>
          <p:cNvSpPr>
            <a:spLocks noGrp="1" noChangeArrowheads="1"/>
          </p:cNvSpPr>
          <p:nvPr>
            <p:ph type="title"/>
          </p:nvPr>
        </p:nvSpPr>
        <p:spPr bwMode="auto">
          <a:xfrm>
            <a:off x="457200" y="128588"/>
            <a:ext cx="8204200" cy="1433512"/>
          </a:xfrm>
          <a:prstGeom prst="rect">
            <a:avLst/>
          </a:prstGeom>
          <a:noFill/>
          <a:ln w="9525">
            <a:noFill/>
            <a:round/>
            <a:headEnd/>
            <a:tailEnd/>
          </a:ln>
          <a:effectLst/>
        </p:spPr>
        <p:txBody>
          <a:bodyPr vert="horz" wrap="square" lIns="90000" tIns="46800" rIns="90000" bIns="46800" numCol="1" anchor="ctr" anchorCtr="1" compatLnSpc="1">
            <a:prstTxWarp prst="textNoShape">
              <a:avLst/>
            </a:prstTxWarp>
          </a:bodyPr>
          <a:lstStyle/>
          <a:p>
            <a:pPr lvl="0"/>
            <a:r>
              <a:rPr lang="en-GB"/>
              <a:t>Click to edit Master title style</a:t>
            </a:r>
          </a:p>
        </p:txBody>
      </p:sp>
      <p:sp>
        <p:nvSpPr>
          <p:cNvPr id="8210" name="Rectangle 18"/>
          <p:cNvSpPr>
            <a:spLocks noGrp="1" noChangeArrowheads="1"/>
          </p:cNvSpPr>
          <p:nvPr>
            <p:ph type="dt"/>
          </p:nvPr>
        </p:nvSpPr>
        <p:spPr bwMode="auto">
          <a:xfrm>
            <a:off x="457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FFFFFF"/>
                </a:solidFill>
                <a:latin typeface="Garamond" charset="0"/>
                <a:ea typeface="Lucida Sans Unicode" pitchFamily="-112" charset="-128"/>
                <a:cs typeface="Lucida Sans Unicode" pitchFamily="-112" charset="-128"/>
              </a:defRPr>
            </a:lvl1pPr>
          </a:lstStyle>
          <a:p>
            <a:pPr>
              <a:defRPr/>
            </a:pPr>
            <a:endParaRPr lang="en-US"/>
          </a:p>
        </p:txBody>
      </p:sp>
      <p:sp>
        <p:nvSpPr>
          <p:cNvPr id="8211" name="Rectangle 19"/>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FFFFFF"/>
                </a:solidFill>
                <a:latin typeface="Garamond" charset="0"/>
                <a:ea typeface="Lucida Sans Unicode" pitchFamily="-112" charset="-128"/>
                <a:cs typeface="Lucida Sans Unicode" pitchFamily="-112" charset="-128"/>
              </a:defRPr>
            </a:lvl1pPr>
          </a:lstStyle>
          <a:p>
            <a:pPr>
              <a:defRPr/>
            </a:pPr>
            <a:endParaRPr lang="en-US"/>
          </a:p>
        </p:txBody>
      </p:sp>
      <p:sp>
        <p:nvSpPr>
          <p:cNvPr id="8212" name="Rectangle 20"/>
          <p:cNvSpPr>
            <a:spLocks noGrp="1" noChangeArrowheads="1"/>
          </p:cNvSpPr>
          <p:nvPr>
            <p:ph type="sldNum"/>
          </p:nvPr>
        </p:nvSpPr>
        <p:spPr bwMode="auto">
          <a:xfrm>
            <a:off x="6553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FFFFFF"/>
                </a:solidFill>
                <a:latin typeface="Garamond" charset="0"/>
                <a:cs typeface="Lucida Sans Unicode" charset="0"/>
              </a:defRPr>
            </a:lvl1pPr>
          </a:lstStyle>
          <a:p>
            <a:pPr>
              <a:defRPr/>
            </a:pPr>
            <a:fld id="{DC742526-9498-4341-8F65-C3D20987F577}" type="slidenum">
              <a:rPr lang="en-US"/>
              <a:pPr>
                <a:defRPr/>
              </a:pPr>
              <a:t>‹#›</a:t>
            </a:fld>
            <a:endParaRPr lang="en-US"/>
          </a:p>
        </p:txBody>
      </p:sp>
      <p:sp>
        <p:nvSpPr>
          <p:cNvPr id="8213" name="Rectangle 21"/>
          <p:cNvSpPr>
            <a:spLocks noGrp="1" noChangeArrowheads="1"/>
          </p:cNvSpPr>
          <p:nvPr>
            <p:ph type="body" idx="1"/>
          </p:nvPr>
        </p:nvSpPr>
        <p:spPr bwMode="auto">
          <a:xfrm>
            <a:off x="457200" y="1600200"/>
            <a:ext cx="8204200" cy="44704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cSld>
  <p:clrMap bg1="lt1" tx1="dk1" bg2="lt2" tx2="dk2" accent1="accent1" accent2="accent2" accent3="accent3" accent4="accent4" accent5="accent5" accent6="accent6" hlink="hlink" folHlink="folHlink"/>
  <p:sldLayoutIdLst>
    <p:sldLayoutId id="2147484030"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b="1">
          <a:solidFill>
            <a:srgbClr val="CCECFF"/>
          </a:solidFill>
          <a:effectLst>
            <a:outerShdw blurRad="38100" dist="38100" dir="2700000" algn="tl">
              <a:srgbClr val="DDDDDD"/>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b="1">
          <a:solidFill>
            <a:srgbClr val="CCECFF"/>
          </a:solidFill>
          <a:effectLst>
            <a:outerShdw blurRad="38100" dist="38100" dir="2700000" algn="tl">
              <a:srgbClr val="DDDDDD"/>
            </a:outerShdw>
          </a:effectLst>
          <a:latin typeface="Garamond"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b="1">
          <a:solidFill>
            <a:srgbClr val="CCECFF"/>
          </a:solidFill>
          <a:effectLst>
            <a:outerShdw blurRad="38100" dist="38100" dir="2700000" algn="tl">
              <a:srgbClr val="DDDDDD"/>
            </a:outerShdw>
          </a:effectLst>
          <a:latin typeface="Garamond"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b="1">
          <a:solidFill>
            <a:srgbClr val="CCECFF"/>
          </a:solidFill>
          <a:effectLst>
            <a:outerShdw blurRad="38100" dist="38100" dir="2700000" algn="tl">
              <a:srgbClr val="DDDDDD"/>
            </a:outerShdw>
          </a:effectLst>
          <a:latin typeface="Garamond"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b="1">
          <a:solidFill>
            <a:srgbClr val="CCECFF"/>
          </a:solidFill>
          <a:effectLst>
            <a:outerShdw blurRad="38100" dist="38100" dir="2700000" algn="tl">
              <a:srgbClr val="DDDDDD"/>
            </a:outerShdw>
          </a:effectLst>
          <a:latin typeface="Garamond"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b="1">
          <a:solidFill>
            <a:srgbClr val="CCECFF"/>
          </a:solidFill>
          <a:effectLst>
            <a:outerShdw blurRad="38100" dist="38100" dir="2700000" algn="tl">
              <a:srgbClr val="DDDDDD"/>
            </a:outerShdw>
          </a:effectLst>
          <a:latin typeface="Garamond"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b="1">
          <a:solidFill>
            <a:srgbClr val="CCECFF"/>
          </a:solidFill>
          <a:effectLst>
            <a:outerShdw blurRad="38100" dist="38100" dir="2700000" algn="tl">
              <a:srgbClr val="DDDDDD"/>
            </a:outerShdw>
          </a:effectLst>
          <a:latin typeface="Garamond"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b="1">
          <a:solidFill>
            <a:srgbClr val="CCECFF"/>
          </a:solidFill>
          <a:effectLst>
            <a:outerShdw blurRad="38100" dist="38100" dir="2700000" algn="tl">
              <a:srgbClr val="DDDDDD"/>
            </a:outerShdw>
          </a:effectLst>
          <a:latin typeface="Garamond"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b="1">
          <a:solidFill>
            <a:srgbClr val="CCECFF"/>
          </a:solidFill>
          <a:effectLst>
            <a:outerShdw blurRad="38100" dist="38100" dir="2700000" algn="tl">
              <a:srgbClr val="DDDDDD"/>
            </a:outerShdw>
          </a:effectLst>
          <a:latin typeface="Garamond"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effectLst>
            <a:outerShdw blurRad="38100" dist="38100" dir="2700000" algn="tl">
              <a:srgbClr val="DDDDDD"/>
            </a:outerShdw>
          </a:effectLst>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effectLst>
            <a:outerShdw blurRad="38100" dist="38100" dir="2700000" algn="tl">
              <a:srgbClr val="DDDDDD"/>
            </a:outerShdw>
          </a:effectLst>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effectLst>
            <a:outerShdw blurRad="38100" dist="38100" dir="2700000" algn="tl">
              <a:srgbClr val="DDDDDD"/>
            </a:outerShdw>
          </a:effectLst>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DDDDDD"/>
            </a:outerShdw>
          </a:effectLst>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effectLst>
            <a:outerShdw blurRad="38100" dist="38100" dir="2700000" algn="tl">
              <a:srgbClr val="DDDDDD"/>
            </a:outerShdw>
          </a:effectLst>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effectLst>
            <a:outerShdw blurRad="38100" dist="38100" dir="2700000" algn="tl">
              <a:srgbClr val="DDDDDD"/>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567837686"/>
      </p:ext>
    </p:extLst>
  </p:cSld>
  <p:clrMap bg1="lt1" tx1="dk1" bg2="lt2" tx2="dk2" accent1="accent1" accent2="accent2" accent3="accent3" accent4="accent4" accent5="accent5" accent6="accent6" hlink="hlink" folHlink="folHlink"/>
  <p:sldLayoutIdLst>
    <p:sldLayoutId id="2147484428" r:id="rId1"/>
    <p:sldLayoutId id="2147484429" r:id="rId2"/>
    <p:sldLayoutId id="2147484430" r:id="rId3"/>
    <p:sldLayoutId id="2147484431" r:id="rId4"/>
    <p:sldLayoutId id="2147484432" r:id="rId5"/>
    <p:sldLayoutId id="2147484433" r:id="rId6"/>
    <p:sldLayoutId id="2147484434" r:id="rId7"/>
    <p:sldLayoutId id="2147484435" r:id="rId8"/>
    <p:sldLayoutId id="2147484436" r:id="rId9"/>
    <p:sldLayoutId id="2147484437" r:id="rId10"/>
    <p:sldLayoutId id="214748443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162098319"/>
      </p:ext>
    </p:extLst>
  </p:cSld>
  <p:clrMap bg1="lt1" tx1="dk1" bg2="lt2" tx2="dk2" accent1="accent1" accent2="accent2" accent3="accent3" accent4="accent4" accent5="accent5" accent6="accent6" hlink="hlink" folHlink="folHlink"/>
  <p:sldLayoutIdLst>
    <p:sldLayoutId id="2147484464" r:id="rId1"/>
    <p:sldLayoutId id="2147484465" r:id="rId2"/>
    <p:sldLayoutId id="2147484466" r:id="rId3"/>
    <p:sldLayoutId id="2147484467" r:id="rId4"/>
    <p:sldLayoutId id="2147484468" r:id="rId5"/>
    <p:sldLayoutId id="2147484469" r:id="rId6"/>
    <p:sldLayoutId id="2147484470" r:id="rId7"/>
    <p:sldLayoutId id="2147484471" r:id="rId8"/>
    <p:sldLayoutId id="2147484472" r:id="rId9"/>
    <p:sldLayoutId id="2147484473" r:id="rId10"/>
    <p:sldLayoutId id="214748447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pPr defTabSz="914400"/>
              <a:endParaRPr lang="en-US" sz="2400">
                <a:solidFill>
                  <a:srgbClr val="EAEAEA"/>
                </a:solidFill>
                <a:latin typeface="Times New Roman" charset="0"/>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defTabSz="914400">
                <a:defRPr/>
              </a:pPr>
              <a:endParaRPr lang="en-US" sz="2400">
                <a:solidFill>
                  <a:srgbClr val="EAEAEA"/>
                </a:solidFill>
                <a:latin typeface="Times New Roman" pitchFamily="-111" charset="0"/>
                <a:cs typeface="+mn-cs"/>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defTabSz="914400">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defTabSz="914400">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defTabSz="914400">
              <a:defRPr/>
            </a:pPr>
            <a:fld id="{A6D5D836-E7E2-FA47-A836-337314F90348}" type="slidenum">
              <a:rPr lang="en-US">
                <a:solidFill>
                  <a:srgbClr val="EAEAEA"/>
                </a:solidFill>
              </a:rPr>
              <a:pPr defTabSz="914400">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3226610"/>
      </p:ext>
    </p:extLst>
  </p:cSld>
  <p:clrMap bg1="dk2" tx1="lt1" bg2="dk1" tx2="lt2" accent1="accent1" accent2="accent2" accent3="accent3" accent4="accent4" accent5="accent5" accent6="accent6" hlink="hlink" folHlink="folHlink"/>
  <p:sldLayoutIdLst>
    <p:sldLayoutId id="2147484476" r:id="rId1"/>
    <p:sldLayoutId id="2147484477" r:id="rId2"/>
    <p:sldLayoutId id="2147484478" r:id="rId3"/>
    <p:sldLayoutId id="2147484479" r:id="rId4"/>
    <p:sldLayoutId id="2147484480" r:id="rId5"/>
    <p:sldLayoutId id="2147484481" r:id="rId6"/>
    <p:sldLayoutId id="2147484482" r:id="rId7"/>
    <p:sldLayoutId id="2147484483" r:id="rId8"/>
    <p:sldLayoutId id="2147484484" r:id="rId9"/>
    <p:sldLayoutId id="2147484485" r:id="rId10"/>
    <p:sldLayoutId id="214748448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2635336768"/>
      </p:ext>
    </p:extLst>
  </p:cSld>
  <p:clrMap bg1="lt1" tx1="dk1" bg2="lt2" tx2="dk2" accent1="accent1" accent2="accent2" accent3="accent3" accent4="accent4" accent5="accent5" accent6="accent6" hlink="hlink" folHlink="folHlink"/>
  <p:sldLayoutIdLst>
    <p:sldLayoutId id="2147484500" r:id="rId1"/>
    <p:sldLayoutId id="2147484501" r:id="rId2"/>
    <p:sldLayoutId id="2147484502" r:id="rId3"/>
    <p:sldLayoutId id="2147484503" r:id="rId4"/>
    <p:sldLayoutId id="2147484504" r:id="rId5"/>
    <p:sldLayoutId id="2147484505" r:id="rId6"/>
    <p:sldLayoutId id="2147484506" r:id="rId7"/>
    <p:sldLayoutId id="2147484507" r:id="rId8"/>
    <p:sldLayoutId id="2147484508" r:id="rId9"/>
    <p:sldLayoutId id="2147484509" r:id="rId10"/>
    <p:sldLayoutId id="214748451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2499810782"/>
      </p:ext>
    </p:extLst>
  </p:cSld>
  <p:clrMap bg1="lt1" tx1="dk1" bg2="lt2" tx2="dk2" accent1="accent1" accent2="accent2" accent3="accent3" accent4="accent4" accent5="accent5" accent6="accent6" hlink="hlink" folHlink="folHlink"/>
  <p:sldLayoutIdLst>
    <p:sldLayoutId id="2147484512" r:id="rId1"/>
    <p:sldLayoutId id="2147484513" r:id="rId2"/>
    <p:sldLayoutId id="2147484514" r:id="rId3"/>
    <p:sldLayoutId id="2147484515" r:id="rId4"/>
    <p:sldLayoutId id="2147484516" r:id="rId5"/>
    <p:sldLayoutId id="2147484517" r:id="rId6"/>
    <p:sldLayoutId id="2147484518" r:id="rId7"/>
    <p:sldLayoutId id="2147484519" r:id="rId8"/>
    <p:sldLayoutId id="2147484520" r:id="rId9"/>
    <p:sldLayoutId id="2147484521" r:id="rId10"/>
    <p:sldLayoutId id="214748452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a:defRPr/>
              </a:pPr>
              <a:endParaRPr lang="en-US" sz="2400">
                <a:solidFill>
                  <a:srgbClr val="FFFFFF"/>
                </a:solidFill>
                <a:latin typeface="Times New Roman" pitchFamily="-111" charset="0"/>
                <a:cs typeface="+mn-cs"/>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cs typeface="+mn-cs"/>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defTabSz="914400">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defTabSz="914400">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defTabSz="914400">
              <a:defRPr/>
            </a:pPr>
            <a:fld id="{7F3AD267-F3AD-0F44-B5B6-4FB5E77FB058}" type="slidenum">
              <a:rPr lang="en-US">
                <a:solidFill>
                  <a:srgbClr val="FFFFFF"/>
                </a:solidFill>
              </a:rPr>
              <a:pPr defTabSz="914400">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9657420"/>
      </p:ext>
    </p:extLst>
  </p:cSld>
  <p:clrMap bg1="dk2" tx1="lt1" bg2="dk1" tx2="lt2" accent1="accent1" accent2="accent2" accent3="accent3" accent4="accent4" accent5="accent5" accent6="accent6" hlink="hlink" folHlink="folHlink"/>
  <p:sldLayoutIdLst>
    <p:sldLayoutId id="2147484524" r:id="rId1"/>
    <p:sldLayoutId id="2147484525" r:id="rId2"/>
    <p:sldLayoutId id="2147484526" r:id="rId3"/>
    <p:sldLayoutId id="2147484527" r:id="rId4"/>
    <p:sldLayoutId id="2147484528" r:id="rId5"/>
    <p:sldLayoutId id="2147484529" r:id="rId6"/>
    <p:sldLayoutId id="2147484530" r:id="rId7"/>
    <p:sldLayoutId id="2147484531" r:id="rId8"/>
    <p:sldLayoutId id="2147484532" r:id="rId9"/>
    <p:sldLayoutId id="2147484533" r:id="rId10"/>
    <p:sldLayoutId id="214748453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fld id="{B9D20AD3-D622-EC41-AF78-52EA093B16AC}" type="slidenum">
              <a:rPr lang="en-US">
                <a:solidFill>
                  <a:srgbClr val="000000"/>
                </a:solidFill>
              </a:rPr>
              <a:pPr defTabSz="914400"/>
              <a:t>‹#›</a:t>
            </a:fld>
            <a:endParaRPr lang="en-US">
              <a:solidFill>
                <a:srgbClr val="000000"/>
              </a:solidFill>
            </a:endParaRPr>
          </a:p>
        </p:txBody>
      </p:sp>
    </p:spTree>
    <p:extLst>
      <p:ext uri="{BB962C8B-B14F-4D97-AF65-F5344CB8AC3E}">
        <p14:creationId xmlns:p14="http://schemas.microsoft.com/office/powerpoint/2010/main" val="3037164679"/>
      </p:ext>
    </p:extLst>
  </p:cSld>
  <p:clrMap bg1="lt1" tx1="dk1" bg2="lt2" tx2="dk2" accent1="accent1" accent2="accent2" accent3="accent3" accent4="accent4" accent5="accent5" accent6="accent6" hlink="hlink" folHlink="folHlink"/>
  <p:sldLayoutIdLst>
    <p:sldLayoutId id="2147484537" r:id="rId1"/>
    <p:sldLayoutId id="2147484538" r:id="rId2"/>
    <p:sldLayoutId id="2147484539" r:id="rId3"/>
    <p:sldLayoutId id="2147484540" r:id="rId4"/>
    <p:sldLayoutId id="2147484541" r:id="rId5"/>
    <p:sldLayoutId id="2147484542" r:id="rId6"/>
    <p:sldLayoutId id="2147484543" r:id="rId7"/>
    <p:sldLayoutId id="2147484544" r:id="rId8"/>
    <p:sldLayoutId id="2147484545" r:id="rId9"/>
    <p:sldLayoutId id="2147484546" r:id="rId10"/>
    <p:sldLayoutId id="214748454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a:defRPr/>
            </a:pPr>
            <a:fld id="{61F442D0-A11F-2640-8129-5D1BEF7A3C1E}" type="slidenum">
              <a:rPr lang="en-US"/>
              <a:pPr defTabSz="914400">
                <a:defRPr/>
              </a:pPr>
              <a:t>‹#›</a:t>
            </a:fld>
            <a:endParaRPr lang="en-US"/>
          </a:p>
        </p:txBody>
      </p:sp>
    </p:spTree>
    <p:extLst>
      <p:ext uri="{BB962C8B-B14F-4D97-AF65-F5344CB8AC3E}">
        <p14:creationId xmlns:p14="http://schemas.microsoft.com/office/powerpoint/2010/main" val="3873152944"/>
      </p:ext>
    </p:extLst>
  </p:cSld>
  <p:clrMap bg1="dk2" tx1="lt1" bg2="dk1" tx2="lt2" accent1="accent1" accent2="accent2" accent3="accent3" accent4="accent4" accent5="accent5" accent6="accent6" hlink="hlink" folHlink="folHlink"/>
  <p:sldLayoutIdLst>
    <p:sldLayoutId id="2147484561" r:id="rId1"/>
    <p:sldLayoutId id="2147484562" r:id="rId2"/>
    <p:sldLayoutId id="2147484563" r:id="rId3"/>
    <p:sldLayoutId id="2147484564" r:id="rId4"/>
    <p:sldLayoutId id="2147484565" r:id="rId5"/>
    <p:sldLayoutId id="2147484566" r:id="rId6"/>
    <p:sldLayoutId id="2147484567" r:id="rId7"/>
    <p:sldLayoutId id="2147484568" r:id="rId8"/>
    <p:sldLayoutId id="2147484569" r:id="rId9"/>
    <p:sldLayoutId id="2147484570" r:id="rId10"/>
    <p:sldLayoutId id="2147484571"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9570" name="Group 2"/>
          <p:cNvGrpSpPr>
            <a:grpSpLocks/>
          </p:cNvGrpSpPr>
          <p:nvPr/>
        </p:nvGrpSpPr>
        <p:grpSpPr bwMode="auto">
          <a:xfrm>
            <a:off x="0" y="0"/>
            <a:ext cx="9145588" cy="6845300"/>
            <a:chOff x="0" y="0"/>
            <a:chExt cx="5761" cy="4312"/>
          </a:xfrm>
        </p:grpSpPr>
        <p:sp>
          <p:nvSpPr>
            <p:cNvPr id="109573"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sp useBgFill="1">
          <p:nvSpPr>
            <p:cNvPr id="109574"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endParaRPr lang="en-US" sz="1000">
                <a:solidFill>
                  <a:srgbClr val="FFFFFF"/>
                </a:solidFill>
              </a:endParaRPr>
            </a:p>
          </p:txBody>
        </p:sp>
      </p:grpSp>
      <p:sp>
        <p:nvSpPr>
          <p:cNvPr id="109571"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9572"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5540625"/>
      </p:ext>
    </p:extLst>
  </p:cSld>
  <p:clrMap bg1="dk2" tx1="lt1" bg2="dk1" tx2="lt2" accent1="accent1" accent2="accent2" accent3="accent3" accent4="accent4" accent5="accent5" accent6="accent6" hlink="hlink" folHlink="folHlink"/>
  <p:sldLayoutIdLst>
    <p:sldLayoutId id="214748458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3794" name="Freeform 1026"/>
          <p:cNvSpPr>
            <a:spLocks/>
          </p:cNvSpPr>
          <p:nvPr/>
        </p:nvSpPr>
        <p:spPr bwMode="auto">
          <a:xfrm>
            <a:off x="-23813" y="1763713"/>
            <a:ext cx="6899276" cy="171450"/>
          </a:xfrm>
          <a:custGeom>
            <a:avLst/>
            <a:gdLst>
              <a:gd name="T0" fmla="*/ 5519738 w 4346"/>
              <a:gd name="T1" fmla="*/ 15875 h 108"/>
              <a:gd name="T2" fmla="*/ 6440488 w 4346"/>
              <a:gd name="T3" fmla="*/ 26988 h 108"/>
              <a:gd name="T4" fmla="*/ 6815138 w 4346"/>
              <a:gd name="T5" fmla="*/ 47625 h 108"/>
              <a:gd name="T6" fmla="*/ 6815138 w 4346"/>
              <a:gd name="T7" fmla="*/ 79375 h 108"/>
              <a:gd name="T8" fmla="*/ 6872288 w 4346"/>
              <a:gd name="T9" fmla="*/ 115888 h 108"/>
              <a:gd name="T10" fmla="*/ 6834188 w 4346"/>
              <a:gd name="T11" fmla="*/ 141288 h 108"/>
              <a:gd name="T12" fmla="*/ 6480176 w 4346"/>
              <a:gd name="T13" fmla="*/ 157163 h 108"/>
              <a:gd name="T14" fmla="*/ 5834063 w 4346"/>
              <a:gd name="T15" fmla="*/ 157163 h 108"/>
              <a:gd name="T16" fmla="*/ 4967288 w 4346"/>
              <a:gd name="T17" fmla="*/ 149225 h 108"/>
              <a:gd name="T18" fmla="*/ 3811588 w 4346"/>
              <a:gd name="T19" fmla="*/ 149225 h 108"/>
              <a:gd name="T20" fmla="*/ 2751138 w 4346"/>
              <a:gd name="T21" fmla="*/ 155575 h 108"/>
              <a:gd name="T22" fmla="*/ 1042988 w 4346"/>
              <a:gd name="T23" fmla="*/ 161925 h 108"/>
              <a:gd name="T24" fmla="*/ 1588 w 4346"/>
              <a:gd name="T25" fmla="*/ 147638 h 108"/>
              <a:gd name="T26" fmla="*/ 0 w 4346"/>
              <a:gd name="T27" fmla="*/ 20638 h 108"/>
              <a:gd name="T28" fmla="*/ 1042988 w 4346"/>
              <a:gd name="T29" fmla="*/ 19050 h 108"/>
              <a:gd name="T30" fmla="*/ 2141538 w 4346"/>
              <a:gd name="T31" fmla="*/ 11113 h 108"/>
              <a:gd name="T32" fmla="*/ 3595688 w 4346"/>
              <a:gd name="T33" fmla="*/ 14288 h 108"/>
              <a:gd name="T34" fmla="*/ 4498976 w 4346"/>
              <a:gd name="T35" fmla="*/ 12700 h 108"/>
              <a:gd name="T36" fmla="*/ 5519738 w 4346"/>
              <a:gd name="T37" fmla="*/ 15875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33795" name="Freeform 1027"/>
          <p:cNvSpPr>
            <a:spLocks/>
          </p:cNvSpPr>
          <p:nvPr/>
        </p:nvSpPr>
        <p:spPr bwMode="auto">
          <a:xfrm>
            <a:off x="198438" y="152400"/>
            <a:ext cx="715962" cy="6400800"/>
          </a:xfrm>
          <a:custGeom>
            <a:avLst/>
            <a:gdLst>
              <a:gd name="T0" fmla="*/ 69731 w 883"/>
              <a:gd name="T1" fmla="*/ 4979091 h 4115"/>
              <a:gd name="T2" fmla="*/ 64055 w 883"/>
              <a:gd name="T3" fmla="*/ 4246460 h 4115"/>
              <a:gd name="T4" fmla="*/ 51893 w 883"/>
              <a:gd name="T5" fmla="*/ 3280507 h 4115"/>
              <a:gd name="T6" fmla="*/ 81894 w 883"/>
              <a:gd name="T7" fmla="*/ 2745422 h 4115"/>
              <a:gd name="T8" fmla="*/ 64055 w 883"/>
              <a:gd name="T9" fmla="*/ 1768581 h 4115"/>
              <a:gd name="T10" fmla="*/ 27568 w 883"/>
              <a:gd name="T11" fmla="*/ 1012617 h 4115"/>
              <a:gd name="T12" fmla="*/ 15406 w 883"/>
              <a:gd name="T13" fmla="*/ 441756 h 4115"/>
              <a:gd name="T14" fmla="*/ 39731 w 883"/>
              <a:gd name="T15" fmla="*/ 69997 h 4115"/>
              <a:gd name="T16" fmla="*/ 99732 w 883"/>
              <a:gd name="T17" fmla="*/ 23332 h 4115"/>
              <a:gd name="T18" fmla="*/ 197031 w 883"/>
              <a:gd name="T19" fmla="*/ 57553 h 4115"/>
              <a:gd name="T20" fmla="*/ 287844 w 883"/>
              <a:gd name="T21" fmla="*/ 23332 h 4115"/>
              <a:gd name="T22" fmla="*/ 415144 w 883"/>
              <a:gd name="T23" fmla="*/ 10888 h 4115"/>
              <a:gd name="T24" fmla="*/ 573256 w 883"/>
              <a:gd name="T25" fmla="*/ 93329 h 4115"/>
              <a:gd name="T26" fmla="*/ 646231 w 883"/>
              <a:gd name="T27" fmla="*/ 220878 h 4115"/>
              <a:gd name="T28" fmla="*/ 639744 w 883"/>
              <a:gd name="T29" fmla="*/ 499309 h 4115"/>
              <a:gd name="T30" fmla="*/ 651907 w 883"/>
              <a:gd name="T31" fmla="*/ 1023506 h 4115"/>
              <a:gd name="T32" fmla="*/ 688394 w 883"/>
              <a:gd name="T33" fmla="*/ 1628588 h 4115"/>
              <a:gd name="T34" fmla="*/ 676231 w 883"/>
              <a:gd name="T35" fmla="*/ 2466991 h 4115"/>
              <a:gd name="T36" fmla="*/ 658393 w 883"/>
              <a:gd name="T37" fmla="*/ 3420500 h 4115"/>
              <a:gd name="T38" fmla="*/ 712719 w 883"/>
              <a:gd name="T39" fmla="*/ 4374010 h 4115"/>
              <a:gd name="T40" fmla="*/ 676231 w 883"/>
              <a:gd name="T41" fmla="*/ 5178193 h 4115"/>
              <a:gd name="T42" fmla="*/ 682718 w 883"/>
              <a:gd name="T43" fmla="*/ 6155034 h 4115"/>
              <a:gd name="T44" fmla="*/ 646231 w 883"/>
              <a:gd name="T45" fmla="*/ 6305916 h 4115"/>
              <a:gd name="T46" fmla="*/ 506768 w 883"/>
              <a:gd name="T47" fmla="*/ 6352580 h 4115"/>
              <a:gd name="T48" fmla="*/ 348656 w 883"/>
              <a:gd name="T49" fmla="*/ 6282584 h 4115"/>
              <a:gd name="T50" fmla="*/ 203518 w 883"/>
              <a:gd name="T51" fmla="*/ 6329248 h 4115"/>
              <a:gd name="T52" fmla="*/ 99732 w 883"/>
              <a:gd name="T53" fmla="*/ 6399245 h 4115"/>
              <a:gd name="T54" fmla="*/ 15406 w 883"/>
              <a:gd name="T55" fmla="*/ 6318360 h 4115"/>
              <a:gd name="T56" fmla="*/ 8919 w 883"/>
              <a:gd name="T57" fmla="*/ 6027485 h 4115"/>
              <a:gd name="T58" fmla="*/ 51893 w 883"/>
              <a:gd name="T59" fmla="*/ 5596617 h 4115"/>
              <a:gd name="T60" fmla="*/ 69731 w 883"/>
              <a:gd name="T61" fmla="*/ 4979091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33796" name="Freeform 1028"/>
          <p:cNvSpPr>
            <a:spLocks/>
          </p:cNvSpPr>
          <p:nvPr/>
        </p:nvSpPr>
        <p:spPr bwMode="invGray">
          <a:xfrm>
            <a:off x="323850" y="1157288"/>
            <a:ext cx="152400" cy="914400"/>
          </a:xfrm>
          <a:custGeom>
            <a:avLst/>
            <a:gdLst>
              <a:gd name="T0" fmla="*/ 127462 w 110"/>
              <a:gd name="T1" fmla="*/ 0 h 842"/>
              <a:gd name="T2" fmla="*/ 112222 w 110"/>
              <a:gd name="T3" fmla="*/ 184618 h 842"/>
              <a:gd name="T4" fmla="*/ 70658 w 110"/>
              <a:gd name="T5" fmla="*/ 393127 h 842"/>
              <a:gd name="T6" fmla="*/ 102524 w 110"/>
              <a:gd name="T7" fmla="*/ 585346 h 842"/>
              <a:gd name="T8" fmla="*/ 121920 w 110"/>
              <a:gd name="T9" fmla="*/ 769964 h 842"/>
              <a:gd name="T10" fmla="*/ 152400 w 110"/>
              <a:gd name="T11" fmla="*/ 914400 h 842"/>
              <a:gd name="T12" fmla="*/ 112222 w 110"/>
              <a:gd name="T13" fmla="*/ 834037 h 842"/>
              <a:gd name="T14" fmla="*/ 81742 w 110"/>
              <a:gd name="T15" fmla="*/ 777566 h 842"/>
              <a:gd name="T16" fmla="*/ 40178 w 110"/>
              <a:gd name="T17" fmla="*/ 649419 h 842"/>
              <a:gd name="T18" fmla="*/ 0 w 110"/>
              <a:gd name="T19" fmla="*/ 449598 h 842"/>
              <a:gd name="T20" fmla="*/ 30480 w 110"/>
              <a:gd name="T21" fmla="*/ 272582 h 842"/>
              <a:gd name="T22" fmla="*/ 70658 w 110"/>
              <a:gd name="T23" fmla="*/ 87965 h 842"/>
              <a:gd name="T24" fmla="*/ 127462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defTabSz="914400"/>
            <a:endParaRPr lang="en-GB" sz="3200">
              <a:solidFill>
                <a:srgbClr val="FFFFFF"/>
              </a:solidFill>
              <a:latin typeface="Arial" pitchFamily="34" charset="0"/>
              <a:ea typeface="ＭＳ Ｐゴシック" pitchFamily="34" charset="-128"/>
              <a:cs typeface="+mn-cs"/>
            </a:endParaRPr>
          </a:p>
        </p:txBody>
      </p:sp>
      <p:sp>
        <p:nvSpPr>
          <p:cNvPr id="33797" name="Rectangle 1029"/>
          <p:cNvSpPr>
            <a:spLocks noGrp="1" noChangeArrowheads="1"/>
          </p:cNvSpPr>
          <p:nvPr>
            <p:ph type="title"/>
          </p:nvPr>
        </p:nvSpPr>
        <p:spPr bwMode="auto">
          <a:xfrm>
            <a:off x="519113" y="547688"/>
            <a:ext cx="8594725" cy="747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33798" name="Rectangle 1030"/>
          <p:cNvSpPr>
            <a:spLocks noGrp="1" noChangeArrowheads="1"/>
          </p:cNvSpPr>
          <p:nvPr>
            <p:ph type="body" idx="1"/>
          </p:nvPr>
        </p:nvSpPr>
        <p:spPr bwMode="auto">
          <a:xfrm>
            <a:off x="1066800" y="20574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1031"/>
          <p:cNvSpPr>
            <a:spLocks noGrp="1" noChangeArrowheads="1"/>
          </p:cNvSpPr>
          <p:nvPr>
            <p:ph type="dt" sz="half" idx="2"/>
          </p:nvPr>
        </p:nvSpPr>
        <p:spPr bwMode="auto">
          <a:xfrm>
            <a:off x="10668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defRPr sz="1400">
                <a:solidFill>
                  <a:schemeClr val="tx1"/>
                </a:solidFill>
                <a:latin typeface="Comic Sans MS" pitchFamily="66" charset="0"/>
              </a:defRPr>
            </a:lvl1pPr>
          </a:lstStyle>
          <a:p>
            <a:pPr defTabSz="914400"/>
            <a:endParaRPr lang="en-US" altLang="en-US">
              <a:solidFill>
                <a:srgbClr val="000000"/>
              </a:solidFill>
              <a:ea typeface="ＭＳ Ｐゴシック" pitchFamily="34" charset="-128"/>
              <a:cs typeface="+mn-cs"/>
            </a:endParaRPr>
          </a:p>
        </p:txBody>
      </p:sp>
      <p:sp>
        <p:nvSpPr>
          <p:cNvPr id="33800" name="Rectangle 1032"/>
          <p:cNvSpPr>
            <a:spLocks noGrp="1" noChangeArrowheads="1"/>
          </p:cNvSpPr>
          <p:nvPr>
            <p:ph type="ftr" sz="quarter" idx="3"/>
          </p:nvPr>
        </p:nvSpPr>
        <p:spPr bwMode="auto">
          <a:xfrm>
            <a:off x="3505200" y="63246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defRPr sz="1400">
                <a:solidFill>
                  <a:schemeClr val="tx1"/>
                </a:solidFill>
                <a:latin typeface="Comic Sans MS" pitchFamily="66" charset="0"/>
              </a:defRPr>
            </a:lvl1pPr>
          </a:lstStyle>
          <a:p>
            <a:pPr defTabSz="914400"/>
            <a:endParaRPr lang="en-US" altLang="en-US">
              <a:solidFill>
                <a:srgbClr val="000000"/>
              </a:solidFill>
              <a:ea typeface="ＭＳ Ｐゴシック" pitchFamily="34" charset="-128"/>
              <a:cs typeface="+mn-cs"/>
            </a:endParaRPr>
          </a:p>
        </p:txBody>
      </p:sp>
      <p:sp>
        <p:nvSpPr>
          <p:cNvPr id="33801" name="Rectangle 1033"/>
          <p:cNvSpPr>
            <a:spLocks noGrp="1" noChangeArrowheads="1"/>
          </p:cNvSpPr>
          <p:nvPr>
            <p:ph type="sldNum" sz="quarter" idx="4"/>
          </p:nvPr>
        </p:nvSpPr>
        <p:spPr bwMode="auto">
          <a:xfrm>
            <a:off x="69342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pitchFamily="66" charset="0"/>
              </a:defRPr>
            </a:lvl1pPr>
          </a:lstStyle>
          <a:p>
            <a:pPr defTabSz="914400"/>
            <a:fld id="{23EC4B8D-CAF5-4D73-805E-CF143ECF4E3E}" type="slidenum">
              <a:rPr lang="en-US" altLang="en-US">
                <a:solidFill>
                  <a:srgbClr val="000000"/>
                </a:solidFill>
                <a:ea typeface="ＭＳ Ｐゴシック" pitchFamily="34" charset="-128"/>
                <a:cs typeface="+mn-cs"/>
              </a:rPr>
              <a:pPr defTabSz="914400"/>
              <a:t>‹#›</a:t>
            </a:fld>
            <a:endParaRPr lang="en-US" altLang="en-US">
              <a:solidFill>
                <a:srgbClr val="000000"/>
              </a:solidFill>
              <a:ea typeface="ＭＳ Ｐゴシック" pitchFamily="34" charset="-128"/>
              <a:cs typeface="+mn-cs"/>
            </a:endParaRPr>
          </a:p>
        </p:txBody>
      </p:sp>
    </p:spTree>
    <p:extLst>
      <p:ext uri="{BB962C8B-B14F-4D97-AF65-F5344CB8AC3E}">
        <p14:creationId xmlns:p14="http://schemas.microsoft.com/office/powerpoint/2010/main" val="1649656222"/>
      </p:ext>
    </p:extLst>
  </p:cSld>
  <p:clrMap bg1="lt1" tx1="dk1" bg2="lt2" tx2="dk2" accent1="accent1" accent2="accent2" accent3="accent3" accent4="accent4" accent5="accent5" accent6="accent6" hlink="hlink" folHlink="folHlink"/>
  <p:sldLayoutIdLst>
    <p:sldLayoutId id="2147484601" r:id="rId1"/>
    <p:sldLayoutId id="2147484602" r:id="rId2"/>
    <p:sldLayoutId id="2147484603" r:id="rId3"/>
    <p:sldLayoutId id="2147484604" r:id="rId4"/>
    <p:sldLayoutId id="2147484605" r:id="rId5"/>
    <p:sldLayoutId id="2147484606" r:id="rId6"/>
    <p:sldLayoutId id="2147484607" r:id="rId7"/>
    <p:sldLayoutId id="2147484608" r:id="rId8"/>
    <p:sldLayoutId id="2147484609" r:id="rId9"/>
    <p:sldLayoutId id="2147484610" r:id="rId10"/>
    <p:sldLayoutId id="2147484611"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mj-ea"/>
          <a:cs typeface="+mj-cs"/>
        </a:defRPr>
      </a:lvl1pPr>
      <a:lvl2pPr algn="l" rtl="0" eaLnBrk="0" fontAlgn="base" hangingPunct="0">
        <a:spcBef>
          <a:spcPct val="0"/>
        </a:spcBef>
        <a:spcAft>
          <a:spcPct val="0"/>
        </a:spcAft>
        <a:defRPr sz="4300">
          <a:solidFill>
            <a:schemeClr val="tx2"/>
          </a:solidFill>
          <a:latin typeface="Comic Sans MS" charset="0"/>
          <a:ea typeface="ＭＳ Ｐゴシック" charset="0"/>
        </a:defRPr>
      </a:lvl2pPr>
      <a:lvl3pPr algn="l" rtl="0" eaLnBrk="0" fontAlgn="base" hangingPunct="0">
        <a:spcBef>
          <a:spcPct val="0"/>
        </a:spcBef>
        <a:spcAft>
          <a:spcPct val="0"/>
        </a:spcAft>
        <a:defRPr sz="4300">
          <a:solidFill>
            <a:schemeClr val="tx2"/>
          </a:solidFill>
          <a:latin typeface="Comic Sans MS" charset="0"/>
          <a:ea typeface="ＭＳ Ｐゴシック" charset="0"/>
        </a:defRPr>
      </a:lvl3pPr>
      <a:lvl4pPr algn="l" rtl="0" eaLnBrk="0" fontAlgn="base" hangingPunct="0">
        <a:spcBef>
          <a:spcPct val="0"/>
        </a:spcBef>
        <a:spcAft>
          <a:spcPct val="0"/>
        </a:spcAft>
        <a:defRPr sz="4300">
          <a:solidFill>
            <a:schemeClr val="tx2"/>
          </a:solidFill>
          <a:latin typeface="Comic Sans MS" charset="0"/>
          <a:ea typeface="ＭＳ Ｐゴシック" charset="0"/>
        </a:defRPr>
      </a:lvl4pPr>
      <a:lvl5pPr algn="l" rtl="0" eaLnBrk="0" fontAlgn="base" hangingPunct="0">
        <a:spcBef>
          <a:spcPct val="0"/>
        </a:spcBef>
        <a:spcAft>
          <a:spcPct val="0"/>
        </a:spcAft>
        <a:defRPr sz="4300">
          <a:solidFill>
            <a:schemeClr val="tx2"/>
          </a:solidFill>
          <a:latin typeface="Comic Sans MS" charset="0"/>
          <a:ea typeface="ＭＳ Ｐゴシック" charset="0"/>
        </a:defRPr>
      </a:lvl5pPr>
      <a:lvl6pPr marL="457200" algn="l" rtl="0" fontAlgn="base">
        <a:spcBef>
          <a:spcPct val="0"/>
        </a:spcBef>
        <a:spcAft>
          <a:spcPct val="0"/>
        </a:spcAft>
        <a:defRPr sz="4300">
          <a:solidFill>
            <a:schemeClr val="tx2"/>
          </a:solidFill>
          <a:latin typeface="Comic Sans MS" charset="0"/>
          <a:ea typeface="ＭＳ Ｐゴシック" charset="0"/>
        </a:defRPr>
      </a:lvl6pPr>
      <a:lvl7pPr marL="914400" algn="l" rtl="0" fontAlgn="base">
        <a:spcBef>
          <a:spcPct val="0"/>
        </a:spcBef>
        <a:spcAft>
          <a:spcPct val="0"/>
        </a:spcAft>
        <a:defRPr sz="4300">
          <a:solidFill>
            <a:schemeClr val="tx2"/>
          </a:solidFill>
          <a:latin typeface="Comic Sans MS" charset="0"/>
          <a:ea typeface="ＭＳ Ｐゴシック" charset="0"/>
        </a:defRPr>
      </a:lvl7pPr>
      <a:lvl8pPr marL="1371600" algn="l" rtl="0" fontAlgn="base">
        <a:spcBef>
          <a:spcPct val="0"/>
        </a:spcBef>
        <a:spcAft>
          <a:spcPct val="0"/>
        </a:spcAft>
        <a:defRPr sz="4300">
          <a:solidFill>
            <a:schemeClr val="tx2"/>
          </a:solidFill>
          <a:latin typeface="Comic Sans MS" charset="0"/>
          <a:ea typeface="ＭＳ Ｐゴシック" charset="0"/>
        </a:defRPr>
      </a:lvl8pPr>
      <a:lvl9pPr marL="1828800" algn="l" rtl="0" fontAlgn="base">
        <a:spcBef>
          <a:spcPct val="0"/>
        </a:spcBef>
        <a:spcAft>
          <a:spcPct val="0"/>
        </a:spcAft>
        <a:defRPr sz="4300">
          <a:solidFill>
            <a:schemeClr val="tx2"/>
          </a:solidFill>
          <a:latin typeface="Comic Sans MS" charset="0"/>
          <a:ea typeface="ＭＳ Ｐゴシック"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mn-ea"/>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mn-ea"/>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mn-ea"/>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mn-ea"/>
        </a:defRPr>
      </a:lvl5pPr>
      <a:lvl6pPr marL="2514600" indent="-228600" algn="l" rtl="0" fontAlgn="base">
        <a:spcBef>
          <a:spcPct val="20000"/>
        </a:spcBef>
        <a:spcAft>
          <a:spcPct val="0"/>
        </a:spcAft>
        <a:buSzPct val="60000"/>
        <a:buBlip>
          <a:blip r:embed="rId15"/>
        </a:buBlip>
        <a:defRPr sz="2000">
          <a:solidFill>
            <a:schemeClr val="tx1"/>
          </a:solidFill>
          <a:latin typeface="+mn-lt"/>
          <a:ea typeface="+mn-ea"/>
        </a:defRPr>
      </a:lvl6pPr>
      <a:lvl7pPr marL="2971800" indent="-228600" algn="l" rtl="0" fontAlgn="base">
        <a:spcBef>
          <a:spcPct val="20000"/>
        </a:spcBef>
        <a:spcAft>
          <a:spcPct val="0"/>
        </a:spcAft>
        <a:buSzPct val="60000"/>
        <a:buBlip>
          <a:blip r:embed="rId15"/>
        </a:buBlip>
        <a:defRPr sz="2000">
          <a:solidFill>
            <a:schemeClr val="tx1"/>
          </a:solidFill>
          <a:latin typeface="+mn-lt"/>
          <a:ea typeface="+mn-ea"/>
        </a:defRPr>
      </a:lvl7pPr>
      <a:lvl8pPr marL="3429000" indent="-228600" algn="l" rtl="0" fontAlgn="base">
        <a:spcBef>
          <a:spcPct val="20000"/>
        </a:spcBef>
        <a:spcAft>
          <a:spcPct val="0"/>
        </a:spcAft>
        <a:buSzPct val="60000"/>
        <a:buBlip>
          <a:blip r:embed="rId15"/>
        </a:buBlip>
        <a:defRPr sz="2000">
          <a:solidFill>
            <a:schemeClr val="tx1"/>
          </a:solidFill>
          <a:latin typeface="+mn-lt"/>
          <a:ea typeface="+mn-ea"/>
        </a:defRPr>
      </a:lvl8pPr>
      <a:lvl9pPr marL="3886200" indent="-228600" algn="l" rtl="0" fontAlgn="base">
        <a:spcBef>
          <a:spcPct val="20000"/>
        </a:spcBef>
        <a:spcAft>
          <a:spcPct val="0"/>
        </a:spcAft>
        <a:buSzPct val="60000"/>
        <a:buBlip>
          <a:blip r:embed="rId15"/>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1746"/>
            </a:gs>
            <a:gs pos="100000">
              <a:srgbClr val="003399"/>
            </a:gs>
          </a:gsLst>
          <a:lin ang="5400000" scaled="1"/>
        </a:gradFill>
        <a:effectLst/>
      </p:bgPr>
    </p:bg>
    <p:spTree>
      <p:nvGrpSpPr>
        <p:cNvPr id="1" name=""/>
        <p:cNvGrpSpPr/>
        <p:nvPr/>
      </p:nvGrpSpPr>
      <p:grpSpPr>
        <a:xfrm>
          <a:off x="0" y="0"/>
          <a:ext cx="0" cy="0"/>
          <a:chOff x="0" y="0"/>
          <a:chExt cx="0" cy="0"/>
        </a:xfrm>
      </p:grpSpPr>
      <p:grpSp>
        <p:nvGrpSpPr>
          <p:cNvPr id="13314" name="Group 1"/>
          <p:cNvGrpSpPr>
            <a:grpSpLocks/>
          </p:cNvGrpSpPr>
          <p:nvPr/>
        </p:nvGrpSpPr>
        <p:grpSpPr bwMode="auto">
          <a:xfrm>
            <a:off x="0" y="0"/>
            <a:ext cx="9142413" cy="6856413"/>
            <a:chOff x="0" y="0"/>
            <a:chExt cx="5759" cy="4319"/>
          </a:xfrm>
        </p:grpSpPr>
        <p:sp>
          <p:nvSpPr>
            <p:cNvPr id="13337" name="Freeform 2"/>
            <p:cNvSpPr>
              <a:spLocks noChangeArrowheads="1"/>
            </p:cNvSpPr>
            <p:nvPr/>
          </p:nvSpPr>
          <p:spPr bwMode="auto">
            <a:xfrm>
              <a:off x="0" y="3072"/>
              <a:ext cx="5760" cy="1248"/>
            </a:xfrm>
            <a:custGeom>
              <a:avLst/>
              <a:gdLst>
                <a:gd name="T0" fmla="*/ 6027 w 6027"/>
                <a:gd name="T1" fmla="*/ 2296 h 2296"/>
                <a:gd name="T2" fmla="*/ 0 w 6027"/>
                <a:gd name="T3" fmla="*/ 2296 h 2296"/>
                <a:gd name="T4" fmla="*/ 0 w 6027"/>
                <a:gd name="T5" fmla="*/ 0 h 2296"/>
                <a:gd name="T6" fmla="*/ 6027 w 6027"/>
                <a:gd name="T7" fmla="*/ 0 h 2296"/>
                <a:gd name="T8" fmla="*/ 6027 w 6027"/>
                <a:gd name="T9" fmla="*/ 2296 h 2296"/>
                <a:gd name="T10" fmla="*/ 6027 w 6027"/>
                <a:gd name="T11" fmla="*/ 2296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rgbClr val="003399"/>
                </a:gs>
                <a:gs pos="100000">
                  <a:srgbClr val="33CCCC"/>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8" name="Freeform 3"/>
            <p:cNvSpPr>
              <a:spLocks noChangeArrowheads="1"/>
            </p:cNvSpPr>
            <p:nvPr/>
          </p:nvSpPr>
          <p:spPr bwMode="auto">
            <a:xfrm>
              <a:off x="0" y="0"/>
              <a:ext cx="5760" cy="3072"/>
            </a:xfrm>
            <a:custGeom>
              <a:avLst/>
              <a:gdLst>
                <a:gd name="T0" fmla="*/ 6027 w 6027"/>
                <a:gd name="T1" fmla="*/ 2296 h 2296"/>
                <a:gd name="T2" fmla="*/ 0 w 6027"/>
                <a:gd name="T3" fmla="*/ 2296 h 2296"/>
                <a:gd name="T4" fmla="*/ 0 w 6027"/>
                <a:gd name="T5" fmla="*/ 0 h 2296"/>
                <a:gd name="T6" fmla="*/ 6027 w 6027"/>
                <a:gd name="T7" fmla="*/ 0 h 2296"/>
                <a:gd name="T8" fmla="*/ 6027 w 6027"/>
                <a:gd name="T9" fmla="*/ 2296 h 2296"/>
                <a:gd name="T10" fmla="*/ 6027 w 6027"/>
                <a:gd name="T11" fmla="*/ 2296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rgbClr val="001746"/>
                </a:gs>
                <a:gs pos="100000">
                  <a:srgbClr val="0033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3315" name="Freeform 4"/>
          <p:cNvSpPr>
            <a:spLocks noChangeArrowheads="1"/>
          </p:cNvSpPr>
          <p:nvPr/>
        </p:nvSpPr>
        <p:spPr bwMode="auto">
          <a:xfrm>
            <a:off x="6248400" y="6246813"/>
            <a:ext cx="2895600" cy="609600"/>
          </a:xfrm>
          <a:custGeom>
            <a:avLst/>
            <a:gdLst>
              <a:gd name="T0" fmla="*/ 5748 w 5748"/>
              <a:gd name="T1" fmla="*/ 246 h 246"/>
              <a:gd name="T2" fmla="*/ 0 w 5748"/>
              <a:gd name="T3" fmla="*/ 246 h 246"/>
              <a:gd name="T4" fmla="*/ 0 w 5748"/>
              <a:gd name="T5" fmla="*/ 0 h 246"/>
              <a:gd name="T6" fmla="*/ 5748 w 5748"/>
              <a:gd name="T7" fmla="*/ 0 h 246"/>
              <a:gd name="T8" fmla="*/ 5748 w 5748"/>
              <a:gd name="T9" fmla="*/ 246 h 246"/>
              <a:gd name="T10" fmla="*/ 5748 w 5748"/>
              <a:gd name="T11" fmla="*/ 246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rgbClr val="00FFCC"/>
              </a:gs>
              <a:gs pos="100000">
                <a:srgbClr val="003399"/>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nvGrpSpPr>
          <p:cNvPr id="13316" name="Group 5"/>
          <p:cNvGrpSpPr>
            <a:grpSpLocks/>
          </p:cNvGrpSpPr>
          <p:nvPr/>
        </p:nvGrpSpPr>
        <p:grpSpPr bwMode="auto">
          <a:xfrm>
            <a:off x="0" y="6000750"/>
            <a:ext cx="7847013" cy="855663"/>
            <a:chOff x="0" y="3780"/>
            <a:chExt cx="4943" cy="539"/>
          </a:xfrm>
        </p:grpSpPr>
        <p:sp>
          <p:nvSpPr>
            <p:cNvPr id="13329" name="Freeform 6"/>
            <p:cNvSpPr>
              <a:spLocks noChangeArrowheads="1"/>
            </p:cNvSpPr>
            <p:nvPr/>
          </p:nvSpPr>
          <p:spPr bwMode="auto">
            <a:xfrm>
              <a:off x="1488" y="3780"/>
              <a:ext cx="3240" cy="536"/>
            </a:xfrm>
            <a:custGeom>
              <a:avLst/>
              <a:gdLst>
                <a:gd name="T0" fmla="*/ 3132 w 3240"/>
                <a:gd name="T1" fmla="*/ 469 h 536"/>
                <a:gd name="T2" fmla="*/ 2995 w 3240"/>
                <a:gd name="T3" fmla="*/ 395 h 536"/>
                <a:gd name="T4" fmla="*/ 2911 w 3240"/>
                <a:gd name="T5" fmla="*/ 375 h 536"/>
                <a:gd name="T6" fmla="*/ 2678 w 3240"/>
                <a:gd name="T7" fmla="*/ 228 h 536"/>
                <a:gd name="T8" fmla="*/ 2553 w 3240"/>
                <a:gd name="T9" fmla="*/ 74 h 536"/>
                <a:gd name="T10" fmla="*/ 2457 w 3240"/>
                <a:gd name="T11" fmla="*/ 7 h 536"/>
                <a:gd name="T12" fmla="*/ 2403 w 3240"/>
                <a:gd name="T13" fmla="*/ 47 h 536"/>
                <a:gd name="T14" fmla="*/ 2289 w 3240"/>
                <a:gd name="T15" fmla="*/ 74 h 536"/>
                <a:gd name="T16" fmla="*/ 2134 w 3240"/>
                <a:gd name="T17" fmla="*/ 74 h 536"/>
                <a:gd name="T18" fmla="*/ 2044 w 3240"/>
                <a:gd name="T19" fmla="*/ 128 h 536"/>
                <a:gd name="T20" fmla="*/ 1775 w 3240"/>
                <a:gd name="T21" fmla="*/ 222 h 536"/>
                <a:gd name="T22" fmla="*/ 1602 w 3240"/>
                <a:gd name="T23" fmla="*/ 181 h 536"/>
                <a:gd name="T24" fmla="*/ 1560 w 3240"/>
                <a:gd name="T25" fmla="*/ 101 h 536"/>
                <a:gd name="T26" fmla="*/ 1542 w 3240"/>
                <a:gd name="T27" fmla="*/ 87 h 536"/>
                <a:gd name="T28" fmla="*/ 1446 w 3240"/>
                <a:gd name="T29" fmla="*/ 60 h 536"/>
                <a:gd name="T30" fmla="*/ 1375 w 3240"/>
                <a:gd name="T31" fmla="*/ 74 h 536"/>
                <a:gd name="T32" fmla="*/ 1309 w 3240"/>
                <a:gd name="T33" fmla="*/ 87 h 536"/>
                <a:gd name="T34" fmla="*/ 1243 w 3240"/>
                <a:gd name="T35" fmla="*/ 13 h 536"/>
                <a:gd name="T36" fmla="*/ 1225 w 3240"/>
                <a:gd name="T37" fmla="*/ 0 h 536"/>
                <a:gd name="T38" fmla="*/ 1189 w 3240"/>
                <a:gd name="T39" fmla="*/ 0 h 536"/>
                <a:gd name="T40" fmla="*/ 1106 w 3240"/>
                <a:gd name="T41" fmla="*/ 34 h 536"/>
                <a:gd name="T42" fmla="*/ 1106 w 3240"/>
                <a:gd name="T43" fmla="*/ 34 h 536"/>
                <a:gd name="T44" fmla="*/ 1094 w 3240"/>
                <a:gd name="T45" fmla="*/ 40 h 536"/>
                <a:gd name="T46" fmla="*/ 1070 w 3240"/>
                <a:gd name="T47" fmla="*/ 54 h 536"/>
                <a:gd name="T48" fmla="*/ 1034 w 3240"/>
                <a:gd name="T49" fmla="*/ 74 h 536"/>
                <a:gd name="T50" fmla="*/ 1004 w 3240"/>
                <a:gd name="T51" fmla="*/ 74 h 536"/>
                <a:gd name="T52" fmla="*/ 986 w 3240"/>
                <a:gd name="T53" fmla="*/ 74 h 536"/>
                <a:gd name="T54" fmla="*/ 956 w 3240"/>
                <a:gd name="T55" fmla="*/ 81 h 536"/>
                <a:gd name="T56" fmla="*/ 920 w 3240"/>
                <a:gd name="T57" fmla="*/ 94 h 536"/>
                <a:gd name="T58" fmla="*/ 884 w 3240"/>
                <a:gd name="T59" fmla="*/ 107 h 536"/>
                <a:gd name="T60" fmla="*/ 843 w 3240"/>
                <a:gd name="T61" fmla="*/ 128 h 536"/>
                <a:gd name="T62" fmla="*/ 813 w 3240"/>
                <a:gd name="T63" fmla="*/ 141 h 536"/>
                <a:gd name="T64" fmla="*/ 789 w 3240"/>
                <a:gd name="T65" fmla="*/ 148 h 536"/>
                <a:gd name="T66" fmla="*/ 783 w 3240"/>
                <a:gd name="T67" fmla="*/ 154 h 536"/>
                <a:gd name="T68" fmla="*/ 556 w 3240"/>
                <a:gd name="T69" fmla="*/ 228 h 536"/>
                <a:gd name="T70" fmla="*/ 394 w 3240"/>
                <a:gd name="T71" fmla="*/ 294 h 536"/>
                <a:gd name="T72" fmla="*/ 107 w 3240"/>
                <a:gd name="T73" fmla="*/ 462 h 536"/>
                <a:gd name="T74" fmla="*/ 0 w 3240"/>
                <a:gd name="T75" fmla="*/ 536 h 536"/>
                <a:gd name="T76" fmla="*/ 3240 w 3240"/>
                <a:gd name="T77" fmla="*/ 536 h 536"/>
                <a:gd name="T78" fmla="*/ 3132 w 3240"/>
                <a:gd name="T79" fmla="*/ 469 h 536"/>
                <a:gd name="T80" fmla="*/ 3132 w 3240"/>
                <a:gd name="T81" fmla="*/ 469 h 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close/>
                </a:path>
              </a:pathLst>
            </a:custGeom>
            <a:gradFill rotWithShape="0">
              <a:gsLst>
                <a:gs pos="0">
                  <a:srgbClr val="837763"/>
                </a:gs>
                <a:gs pos="100000">
                  <a:srgbClr val="463416"/>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nvGrpSpPr>
            <p:cNvPr id="13330" name="Group 7"/>
            <p:cNvGrpSpPr>
              <a:grpSpLocks/>
            </p:cNvGrpSpPr>
            <p:nvPr/>
          </p:nvGrpSpPr>
          <p:grpSpPr bwMode="auto">
            <a:xfrm>
              <a:off x="2486" y="3780"/>
              <a:ext cx="2457" cy="539"/>
              <a:chOff x="2486" y="3780"/>
              <a:chExt cx="2457" cy="539"/>
            </a:xfrm>
          </p:grpSpPr>
          <p:sp>
            <p:nvSpPr>
              <p:cNvPr id="13332" name="Freeform 8"/>
              <p:cNvSpPr>
                <a:spLocks noChangeArrowheads="1"/>
              </p:cNvSpPr>
              <p:nvPr/>
            </p:nvSpPr>
            <p:spPr bwMode="auto">
              <a:xfrm>
                <a:off x="3948" y="3787"/>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3" name="Freeform 9"/>
              <p:cNvSpPr>
                <a:spLocks noChangeArrowheads="1"/>
              </p:cNvSpPr>
              <p:nvPr/>
            </p:nvSpPr>
            <p:spPr bwMode="auto">
              <a:xfrm>
                <a:off x="2677" y="3780"/>
                <a:ext cx="186" cy="395"/>
              </a:xfrm>
              <a:custGeom>
                <a:avLst/>
                <a:gdLst>
                  <a:gd name="T0" fmla="*/ 36 w 186"/>
                  <a:gd name="T1" fmla="*/ 0 h 353"/>
                  <a:gd name="T2" fmla="*/ 54 w 186"/>
                  <a:gd name="T3" fmla="*/ 18 h 353"/>
                  <a:gd name="T4" fmla="*/ 24 w 186"/>
                  <a:gd name="T5" fmla="*/ 30 h 353"/>
                  <a:gd name="T6" fmla="*/ 18 w 186"/>
                  <a:gd name="T7" fmla="*/ 66 h 353"/>
                  <a:gd name="T8" fmla="*/ 42 w 186"/>
                  <a:gd name="T9" fmla="*/ 114 h 353"/>
                  <a:gd name="T10" fmla="*/ 48 w 186"/>
                  <a:gd name="T11" fmla="*/ 162 h 353"/>
                  <a:gd name="T12" fmla="*/ 0 w 186"/>
                  <a:gd name="T13" fmla="*/ 353 h 353"/>
                  <a:gd name="T14" fmla="*/ 54 w 186"/>
                  <a:gd name="T15" fmla="*/ 233 h 353"/>
                  <a:gd name="T16" fmla="*/ 84 w 186"/>
                  <a:gd name="T17" fmla="*/ 216 h 353"/>
                  <a:gd name="T18" fmla="*/ 126 w 186"/>
                  <a:gd name="T19" fmla="*/ 126 h 353"/>
                  <a:gd name="T20" fmla="*/ 144 w 186"/>
                  <a:gd name="T21" fmla="*/ 120 h 353"/>
                  <a:gd name="T22" fmla="*/ 144 w 186"/>
                  <a:gd name="T23" fmla="*/ 90 h 353"/>
                  <a:gd name="T24" fmla="*/ 186 w 186"/>
                  <a:gd name="T25" fmla="*/ 66 h 353"/>
                  <a:gd name="T26" fmla="*/ 162 w 186"/>
                  <a:gd name="T27" fmla="*/ 60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4" name="Freeform 10"/>
              <p:cNvSpPr>
                <a:spLocks noChangeArrowheads="1"/>
              </p:cNvSpPr>
              <p:nvPr/>
            </p:nvSpPr>
            <p:spPr bwMode="auto">
              <a:xfrm>
                <a:off x="3030" y="3881"/>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5" name="Freeform 11"/>
              <p:cNvSpPr>
                <a:spLocks noChangeArrowheads="1"/>
              </p:cNvSpPr>
              <p:nvPr/>
            </p:nvSpPr>
            <p:spPr bwMode="auto">
              <a:xfrm>
                <a:off x="3628" y="3854"/>
                <a:ext cx="155" cy="74"/>
              </a:xfrm>
              <a:custGeom>
                <a:avLst/>
                <a:gdLst>
                  <a:gd name="T0" fmla="*/ 114 w 155"/>
                  <a:gd name="T1" fmla="*/ 0 h 66"/>
                  <a:gd name="T2" fmla="*/ 0 w 155"/>
                  <a:gd name="T3" fmla="*/ 0 h 66"/>
                  <a:gd name="T4" fmla="*/ 0 w 155"/>
                  <a:gd name="T5" fmla="*/ 0 h 66"/>
                  <a:gd name="T6" fmla="*/ 6 w 155"/>
                  <a:gd name="T7" fmla="*/ 6 h 66"/>
                  <a:gd name="T8" fmla="*/ 6 w 155"/>
                  <a:gd name="T9" fmla="*/ 18 h 66"/>
                  <a:gd name="T10" fmla="*/ 0 w 155"/>
                  <a:gd name="T11" fmla="*/ 24 h 66"/>
                  <a:gd name="T12" fmla="*/ 78 w 155"/>
                  <a:gd name="T13" fmla="*/ 60 h 66"/>
                  <a:gd name="T14" fmla="*/ 96 w 155"/>
                  <a:gd name="T15" fmla="*/ 42 h 66"/>
                  <a:gd name="T16" fmla="*/ 155 w 155"/>
                  <a:gd name="T17" fmla="*/ 66 h 66"/>
                  <a:gd name="T18" fmla="*/ 126 w 155"/>
                  <a:gd name="T19" fmla="*/ 24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36" name="Freeform 12"/>
              <p:cNvSpPr>
                <a:spLocks noChangeArrowheads="1"/>
              </p:cNvSpPr>
              <p:nvPr/>
            </p:nvSpPr>
            <p:spPr bwMode="auto">
              <a:xfrm>
                <a:off x="2486" y="3847"/>
                <a:ext cx="42" cy="81"/>
              </a:xfrm>
              <a:custGeom>
                <a:avLst/>
                <a:gdLst>
                  <a:gd name="T0" fmla="*/ 6 w 42"/>
                  <a:gd name="T1" fmla="*/ 36 h 72"/>
                  <a:gd name="T2" fmla="*/ 0 w 42"/>
                  <a:gd name="T3" fmla="*/ 18 h 72"/>
                  <a:gd name="T4" fmla="*/ 12 w 42"/>
                  <a:gd name="T5" fmla="*/ 6 h 72"/>
                  <a:gd name="T6" fmla="*/ 0 w 42"/>
                  <a:gd name="T7" fmla="*/ 6 h 72"/>
                  <a:gd name="T8" fmla="*/ 12 w 42"/>
                  <a:gd name="T9" fmla="*/ 6 h 72"/>
                  <a:gd name="T10" fmla="*/ 24 w 42"/>
                  <a:gd name="T11" fmla="*/ 6 h 72"/>
                  <a:gd name="T12" fmla="*/ 36 w 42"/>
                  <a:gd name="T13" fmla="*/ 6 h 72"/>
                  <a:gd name="T14" fmla="*/ 42 w 42"/>
                  <a:gd name="T15" fmla="*/ 0 h 72"/>
                  <a:gd name="T16" fmla="*/ 30 w 42"/>
                  <a:gd name="T17" fmla="*/ 18 h 72"/>
                  <a:gd name="T18" fmla="*/ 42 w 42"/>
                  <a:gd name="T19" fmla="*/ 48 h 72"/>
                  <a:gd name="T20" fmla="*/ 12 w 42"/>
                  <a:gd name="T21" fmla="*/ 72 h 72"/>
                  <a:gd name="T22" fmla="*/ 6 w 42"/>
                  <a:gd name="T23" fmla="*/ 36 h 72"/>
                  <a:gd name="T24" fmla="*/ 6 w 42"/>
                  <a:gd name="T25" fmla="*/ 3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3331" name="Freeform 13"/>
            <p:cNvSpPr>
              <a:spLocks noChangeArrowheads="1"/>
            </p:cNvSpPr>
            <p:nvPr/>
          </p:nvSpPr>
          <p:spPr bwMode="auto">
            <a:xfrm>
              <a:off x="0" y="3780"/>
              <a:ext cx="3976" cy="535"/>
            </a:xfrm>
            <a:custGeom>
              <a:avLst/>
              <a:gdLst>
                <a:gd name="T0" fmla="*/ 3976 w 3976"/>
                <a:gd name="T1" fmla="*/ 527 h 527"/>
                <a:gd name="T2" fmla="*/ 3970 w 3976"/>
                <a:gd name="T3" fmla="*/ 527 h 527"/>
                <a:gd name="T4" fmla="*/ 3844 w 3976"/>
                <a:gd name="T5" fmla="*/ 509 h 527"/>
                <a:gd name="T6" fmla="*/ 2487 w 3976"/>
                <a:gd name="T7" fmla="*/ 305 h 527"/>
                <a:gd name="T8" fmla="*/ 2039 w 3976"/>
                <a:gd name="T9" fmla="*/ 36 h 527"/>
                <a:gd name="T10" fmla="*/ 1907 w 3976"/>
                <a:gd name="T11" fmla="*/ 24 h 527"/>
                <a:gd name="T12" fmla="*/ 1883 w 3976"/>
                <a:gd name="T13" fmla="*/ 54 h 527"/>
                <a:gd name="T14" fmla="*/ 1859 w 3976"/>
                <a:gd name="T15" fmla="*/ 54 h 527"/>
                <a:gd name="T16" fmla="*/ 1830 w 3976"/>
                <a:gd name="T17" fmla="*/ 30 h 527"/>
                <a:gd name="T18" fmla="*/ 1704 w 3976"/>
                <a:gd name="T19" fmla="*/ 102 h 527"/>
                <a:gd name="T20" fmla="*/ 1608 w 3976"/>
                <a:gd name="T21" fmla="*/ 126 h 527"/>
                <a:gd name="T22" fmla="*/ 1561 w 3976"/>
                <a:gd name="T23" fmla="*/ 132 h 527"/>
                <a:gd name="T24" fmla="*/ 1495 w 3976"/>
                <a:gd name="T25" fmla="*/ 102 h 527"/>
                <a:gd name="T26" fmla="*/ 1357 w 3976"/>
                <a:gd name="T27" fmla="*/ 126 h 527"/>
                <a:gd name="T28" fmla="*/ 1285 w 3976"/>
                <a:gd name="T29" fmla="*/ 24 h 527"/>
                <a:gd name="T30" fmla="*/ 1280 w 3976"/>
                <a:gd name="T31" fmla="*/ 18 h 527"/>
                <a:gd name="T32" fmla="*/ 1262 w 3976"/>
                <a:gd name="T33" fmla="*/ 12 h 527"/>
                <a:gd name="T34" fmla="*/ 1238 w 3976"/>
                <a:gd name="T35" fmla="*/ 6 h 527"/>
                <a:gd name="T36" fmla="*/ 1220 w 3976"/>
                <a:gd name="T37" fmla="*/ 0 h 527"/>
                <a:gd name="T38" fmla="*/ 1196 w 3976"/>
                <a:gd name="T39" fmla="*/ 0 h 527"/>
                <a:gd name="T40" fmla="*/ 1166 w 3976"/>
                <a:gd name="T41" fmla="*/ 0 h 527"/>
                <a:gd name="T42" fmla="*/ 1142 w 3976"/>
                <a:gd name="T43" fmla="*/ 0 h 527"/>
                <a:gd name="T44" fmla="*/ 1136 w 3976"/>
                <a:gd name="T45" fmla="*/ 0 h 527"/>
                <a:gd name="T46" fmla="*/ 1130 w 3976"/>
                <a:gd name="T47" fmla="*/ 0 h 527"/>
                <a:gd name="T48" fmla="*/ 1124 w 3976"/>
                <a:gd name="T49" fmla="*/ 6 h 527"/>
                <a:gd name="T50" fmla="*/ 1118 w 3976"/>
                <a:gd name="T51" fmla="*/ 12 h 527"/>
                <a:gd name="T52" fmla="*/ 1100 w 3976"/>
                <a:gd name="T53" fmla="*/ 18 h 527"/>
                <a:gd name="T54" fmla="*/ 1088 w 3976"/>
                <a:gd name="T55" fmla="*/ 18 h 527"/>
                <a:gd name="T56" fmla="*/ 1070 w 3976"/>
                <a:gd name="T57" fmla="*/ 24 h 527"/>
                <a:gd name="T58" fmla="*/ 1052 w 3976"/>
                <a:gd name="T59" fmla="*/ 30 h 527"/>
                <a:gd name="T60" fmla="*/ 1034 w 3976"/>
                <a:gd name="T61" fmla="*/ 36 h 527"/>
                <a:gd name="T62" fmla="*/ 1028 w 3976"/>
                <a:gd name="T63" fmla="*/ 42 h 527"/>
                <a:gd name="T64" fmla="*/ 969 w 3976"/>
                <a:gd name="T65" fmla="*/ 60 h 527"/>
                <a:gd name="T66" fmla="*/ 921 w 3976"/>
                <a:gd name="T67" fmla="*/ 72 h 527"/>
                <a:gd name="T68" fmla="*/ 855 w 3976"/>
                <a:gd name="T69" fmla="*/ 48 h 527"/>
                <a:gd name="T70" fmla="*/ 825 w 3976"/>
                <a:gd name="T71" fmla="*/ 48 h 527"/>
                <a:gd name="T72" fmla="*/ 759 w 3976"/>
                <a:gd name="T73" fmla="*/ 72 h 527"/>
                <a:gd name="T74" fmla="*/ 735 w 3976"/>
                <a:gd name="T75" fmla="*/ 72 h 527"/>
                <a:gd name="T76" fmla="*/ 706 w 3976"/>
                <a:gd name="T77" fmla="*/ 60 h 527"/>
                <a:gd name="T78" fmla="*/ 640 w 3976"/>
                <a:gd name="T79" fmla="*/ 60 h 527"/>
                <a:gd name="T80" fmla="*/ 544 w 3976"/>
                <a:gd name="T81" fmla="*/ 72 h 527"/>
                <a:gd name="T82" fmla="*/ 389 w 3976"/>
                <a:gd name="T83" fmla="*/ 18 h 527"/>
                <a:gd name="T84" fmla="*/ 323 w 3976"/>
                <a:gd name="T85" fmla="*/ 60 h 527"/>
                <a:gd name="T86" fmla="*/ 317 w 3976"/>
                <a:gd name="T87" fmla="*/ 60 h 527"/>
                <a:gd name="T88" fmla="*/ 305 w 3976"/>
                <a:gd name="T89" fmla="*/ 72 h 527"/>
                <a:gd name="T90" fmla="*/ 287 w 3976"/>
                <a:gd name="T91" fmla="*/ 78 h 527"/>
                <a:gd name="T92" fmla="*/ 263 w 3976"/>
                <a:gd name="T93" fmla="*/ 90 h 527"/>
                <a:gd name="T94" fmla="*/ 203 w 3976"/>
                <a:gd name="T95" fmla="*/ 120 h 527"/>
                <a:gd name="T96" fmla="*/ 149 w 3976"/>
                <a:gd name="T97" fmla="*/ 150 h 527"/>
                <a:gd name="T98" fmla="*/ 78 w 3976"/>
                <a:gd name="T99" fmla="*/ 168 h 527"/>
                <a:gd name="T100" fmla="*/ 0 w 3976"/>
                <a:gd name="T101" fmla="*/ 180 h 527"/>
                <a:gd name="T102" fmla="*/ 0 w 3976"/>
                <a:gd name="T103" fmla="*/ 527 h 527"/>
                <a:gd name="T104" fmla="*/ 1010 w 3976"/>
                <a:gd name="T105" fmla="*/ 527 h 527"/>
                <a:gd name="T106" fmla="*/ 3725 w 3976"/>
                <a:gd name="T107" fmla="*/ 527 h 527"/>
                <a:gd name="T108" fmla="*/ 3976 w 3976"/>
                <a:gd name="T109" fmla="*/ 527 h 527"/>
                <a:gd name="T110" fmla="*/ 3976 w 3976"/>
                <a:gd name="T111" fmla="*/ 527 h 5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close/>
                </a:path>
              </a:pathLst>
            </a:custGeom>
            <a:gradFill rotWithShape="0">
              <a:gsLst>
                <a:gs pos="0">
                  <a:srgbClr val="72644E"/>
                </a:gs>
                <a:gs pos="100000">
                  <a:srgbClr val="463416"/>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3317" name="Group 14"/>
          <p:cNvGrpSpPr>
            <a:grpSpLocks/>
          </p:cNvGrpSpPr>
          <p:nvPr/>
        </p:nvGrpSpPr>
        <p:grpSpPr bwMode="auto">
          <a:xfrm>
            <a:off x="627063" y="6008688"/>
            <a:ext cx="5683250" cy="847725"/>
            <a:chOff x="395" y="3785"/>
            <a:chExt cx="3580" cy="534"/>
          </a:xfrm>
        </p:grpSpPr>
        <p:sp>
          <p:nvSpPr>
            <p:cNvPr id="13323" name="Freeform 15"/>
            <p:cNvSpPr>
              <a:spLocks noChangeArrowheads="1"/>
            </p:cNvSpPr>
            <p:nvPr/>
          </p:nvSpPr>
          <p:spPr bwMode="auto">
            <a:xfrm>
              <a:off x="1196" y="3785"/>
              <a:ext cx="365" cy="291"/>
            </a:xfrm>
            <a:custGeom>
              <a:avLst/>
              <a:gdLst>
                <a:gd name="T0" fmla="*/ 24 w 365"/>
                <a:gd name="T1" fmla="*/ 24 h 287"/>
                <a:gd name="T2" fmla="*/ 0 w 365"/>
                <a:gd name="T3" fmla="*/ 60 h 287"/>
                <a:gd name="T4" fmla="*/ 66 w 365"/>
                <a:gd name="T5" fmla="*/ 108 h 287"/>
                <a:gd name="T6" fmla="*/ 143 w 365"/>
                <a:gd name="T7" fmla="*/ 180 h 287"/>
                <a:gd name="T8" fmla="*/ 191 w 365"/>
                <a:gd name="T9" fmla="*/ 168 h 287"/>
                <a:gd name="T10" fmla="*/ 341 w 365"/>
                <a:gd name="T11" fmla="*/ 287 h 287"/>
                <a:gd name="T12" fmla="*/ 305 w 365"/>
                <a:gd name="T13" fmla="*/ 174 h 287"/>
                <a:gd name="T14" fmla="*/ 365 w 365"/>
                <a:gd name="T15" fmla="*/ 132 h 287"/>
                <a:gd name="T16" fmla="*/ 359 w 365"/>
                <a:gd name="T17" fmla="*/ 126 h 287"/>
                <a:gd name="T18" fmla="*/ 335 w 365"/>
                <a:gd name="T19" fmla="*/ 114 h 287"/>
                <a:gd name="T20" fmla="*/ 299 w 365"/>
                <a:gd name="T21" fmla="*/ 90 h 287"/>
                <a:gd name="T22" fmla="*/ 257 w 365"/>
                <a:gd name="T23" fmla="*/ 72 h 287"/>
                <a:gd name="T24" fmla="*/ 215 w 365"/>
                <a:gd name="T25" fmla="*/ 54 h 287"/>
                <a:gd name="T26" fmla="*/ 173 w 365"/>
                <a:gd name="T27" fmla="*/ 36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24" name="Freeform 16"/>
            <p:cNvSpPr>
              <a:spLocks noChangeArrowheads="1"/>
            </p:cNvSpPr>
            <p:nvPr/>
          </p:nvSpPr>
          <p:spPr bwMode="auto">
            <a:xfrm>
              <a:off x="1943" y="3821"/>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25" name="Freeform 17"/>
            <p:cNvSpPr>
              <a:spLocks noChangeArrowheads="1"/>
            </p:cNvSpPr>
            <p:nvPr/>
          </p:nvSpPr>
          <p:spPr bwMode="auto">
            <a:xfrm>
              <a:off x="1830" y="3815"/>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0 h 60"/>
                <a:gd name="T16" fmla="*/ 65 w 71"/>
                <a:gd name="T17" fmla="*/ 42 h 60"/>
                <a:gd name="T18" fmla="*/ 71 w 71"/>
                <a:gd name="T19" fmla="*/ 54 h 60"/>
                <a:gd name="T20" fmla="*/ 71 w 71"/>
                <a:gd name="T21" fmla="*/ 60 h 60"/>
                <a:gd name="T22" fmla="*/ 59 w 71"/>
                <a:gd name="T23" fmla="*/ 54 h 60"/>
                <a:gd name="T24" fmla="*/ 47 w 71"/>
                <a:gd name="T25" fmla="*/ 42 h 60"/>
                <a:gd name="T26" fmla="*/ 23 w 71"/>
                <a:gd name="T27" fmla="*/ 30 h 60"/>
                <a:gd name="T28" fmla="*/ 23 w 71"/>
                <a:gd name="T29" fmla="*/ 36 h 60"/>
                <a:gd name="T30" fmla="*/ 18 w 71"/>
                <a:gd name="T31" fmla="*/ 42 h 60"/>
                <a:gd name="T32" fmla="*/ 12 w 71"/>
                <a:gd name="T33" fmla="*/ 48 h 60"/>
                <a:gd name="T34" fmla="*/ 6 w 71"/>
                <a:gd name="T35" fmla="*/ 48 h 60"/>
                <a:gd name="T36" fmla="*/ 6 w 71"/>
                <a:gd name="T37" fmla="*/ 48 h 60"/>
                <a:gd name="T38" fmla="*/ 6 w 71"/>
                <a:gd name="T39" fmla="*/ 36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26" name="Freeform 18"/>
            <p:cNvSpPr>
              <a:spLocks noChangeArrowheads="1"/>
            </p:cNvSpPr>
            <p:nvPr/>
          </p:nvSpPr>
          <p:spPr bwMode="auto">
            <a:xfrm>
              <a:off x="855" y="3834"/>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54 h 162"/>
                <a:gd name="T10" fmla="*/ 96 w 161"/>
                <a:gd name="T11" fmla="*/ 60 h 162"/>
                <a:gd name="T12" fmla="*/ 102 w 161"/>
                <a:gd name="T13" fmla="*/ 72 h 162"/>
                <a:gd name="T14" fmla="*/ 108 w 161"/>
                <a:gd name="T15" fmla="*/ 84 h 162"/>
                <a:gd name="T16" fmla="*/ 120 w 161"/>
                <a:gd name="T17" fmla="*/ 96 h 162"/>
                <a:gd name="T18" fmla="*/ 143 w 161"/>
                <a:gd name="T19" fmla="*/ 114 h 162"/>
                <a:gd name="T20" fmla="*/ 155 w 161"/>
                <a:gd name="T21" fmla="*/ 138 h 162"/>
                <a:gd name="T22" fmla="*/ 161 w 161"/>
                <a:gd name="T23" fmla="*/ 156 h 162"/>
                <a:gd name="T24" fmla="*/ 161 w 161"/>
                <a:gd name="T25" fmla="*/ 162 h 162"/>
                <a:gd name="T26" fmla="*/ 96 w 161"/>
                <a:gd name="T27" fmla="*/ 102 h 162"/>
                <a:gd name="T28" fmla="*/ 30 w 161"/>
                <a:gd name="T29" fmla="*/ 54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27" name="Freeform 19"/>
            <p:cNvSpPr>
              <a:spLocks noChangeArrowheads="1"/>
            </p:cNvSpPr>
            <p:nvPr/>
          </p:nvSpPr>
          <p:spPr bwMode="auto">
            <a:xfrm>
              <a:off x="706" y="3846"/>
              <a:ext cx="59" cy="61"/>
            </a:xfrm>
            <a:custGeom>
              <a:avLst/>
              <a:gdLst>
                <a:gd name="T0" fmla="*/ 59 w 59"/>
                <a:gd name="T1" fmla="*/ 6 h 60"/>
                <a:gd name="T2" fmla="*/ 41 w 59"/>
                <a:gd name="T3" fmla="*/ 30 h 60"/>
                <a:gd name="T4" fmla="*/ 41 w 59"/>
                <a:gd name="T5" fmla="*/ 36 h 60"/>
                <a:gd name="T6" fmla="*/ 47 w 59"/>
                <a:gd name="T7" fmla="*/ 42 h 60"/>
                <a:gd name="T8" fmla="*/ 53 w 59"/>
                <a:gd name="T9" fmla="*/ 54 h 60"/>
                <a:gd name="T10" fmla="*/ 53 w 59"/>
                <a:gd name="T11" fmla="*/ 60 h 60"/>
                <a:gd name="T12" fmla="*/ 47 w 59"/>
                <a:gd name="T13" fmla="*/ 54 h 60"/>
                <a:gd name="T14" fmla="*/ 35 w 59"/>
                <a:gd name="T15" fmla="*/ 48 h 60"/>
                <a:gd name="T16" fmla="*/ 23 w 59"/>
                <a:gd name="T17" fmla="*/ 36 h 60"/>
                <a:gd name="T18" fmla="*/ 17 w 59"/>
                <a:gd name="T19" fmla="*/ 30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3328" name="Freeform 20"/>
            <p:cNvSpPr>
              <a:spLocks noChangeArrowheads="1"/>
            </p:cNvSpPr>
            <p:nvPr/>
          </p:nvSpPr>
          <p:spPr bwMode="auto">
            <a:xfrm>
              <a:off x="395" y="3803"/>
              <a:ext cx="245" cy="207"/>
            </a:xfrm>
            <a:custGeom>
              <a:avLst/>
              <a:gdLst>
                <a:gd name="T0" fmla="*/ 233 w 245"/>
                <a:gd name="T1" fmla="*/ 36 h 204"/>
                <a:gd name="T2" fmla="*/ 245 w 245"/>
                <a:gd name="T3" fmla="*/ 42 h 204"/>
                <a:gd name="T4" fmla="*/ 209 w 245"/>
                <a:gd name="T5" fmla="*/ 84 h 204"/>
                <a:gd name="T6" fmla="*/ 143 w 245"/>
                <a:gd name="T7" fmla="*/ 132 h 204"/>
                <a:gd name="T8" fmla="*/ 167 w 245"/>
                <a:gd name="T9" fmla="*/ 156 h 204"/>
                <a:gd name="T10" fmla="*/ 179 w 245"/>
                <a:gd name="T11" fmla="*/ 204 h 204"/>
                <a:gd name="T12" fmla="*/ 77 w 245"/>
                <a:gd name="T13" fmla="*/ 132 h 204"/>
                <a:gd name="T14" fmla="*/ 47 w 245"/>
                <a:gd name="T15" fmla="*/ 84 h 204"/>
                <a:gd name="T16" fmla="*/ 89 w 245"/>
                <a:gd name="T17" fmla="*/ 66 h 204"/>
                <a:gd name="T18" fmla="*/ 59 w 245"/>
                <a:gd name="T19" fmla="*/ 36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36 h 204"/>
                <a:gd name="T50" fmla="*/ 233 w 245"/>
                <a:gd name="T51" fmla="*/ 36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2309" name="Rectangle 21"/>
          <p:cNvSpPr>
            <a:spLocks noGrp="1" noChangeArrowheads="1"/>
          </p:cNvSpPr>
          <p:nvPr>
            <p:ph type="title"/>
          </p:nvPr>
        </p:nvSpPr>
        <p:spPr bwMode="auto">
          <a:xfrm>
            <a:off x="457200" y="228600"/>
            <a:ext cx="8204200" cy="1117600"/>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13319" name="Rectangle 22"/>
          <p:cNvSpPr>
            <a:spLocks noGrp="1" noChangeArrowheads="1"/>
          </p:cNvSpPr>
          <p:nvPr>
            <p:ph type="body" idx="1"/>
          </p:nvPr>
        </p:nvSpPr>
        <p:spPr bwMode="auto">
          <a:xfrm>
            <a:off x="457200" y="1600200"/>
            <a:ext cx="8204200" cy="447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2311" name="Rectangle 23"/>
          <p:cNvSpPr>
            <a:spLocks noGrp="1" noChangeArrowheads="1"/>
          </p:cNvSpPr>
          <p:nvPr>
            <p:ph type="dt"/>
          </p:nvPr>
        </p:nvSpPr>
        <p:spPr bwMode="auto">
          <a:xfrm>
            <a:off x="457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FFFFFF"/>
                </a:solidFill>
                <a:effectLst>
                  <a:outerShdw blurRad="38100" dist="38100" dir="2700000" algn="tl">
                    <a:srgbClr val="000000"/>
                  </a:outerShdw>
                </a:effectLst>
                <a:latin typeface="Arial" charset="0"/>
                <a:ea typeface="Lucida Sans Unicode" pitchFamily="-112" charset="-128"/>
                <a:cs typeface="Lucida Sans Unicode" pitchFamily="-112" charset="-128"/>
              </a:defRPr>
            </a:lvl1pPr>
          </a:lstStyle>
          <a:p>
            <a:pPr>
              <a:defRPr/>
            </a:pPr>
            <a:endParaRPr lang="en-US"/>
          </a:p>
        </p:txBody>
      </p:sp>
      <p:sp>
        <p:nvSpPr>
          <p:cNvPr id="12312" name="Rectangle 24"/>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FFFFFF"/>
                </a:solidFill>
                <a:effectLst>
                  <a:outerShdw blurRad="38100" dist="38100" dir="2700000" algn="tl">
                    <a:srgbClr val="000000"/>
                  </a:outerShdw>
                </a:effectLst>
                <a:latin typeface="Arial" charset="0"/>
                <a:ea typeface="Lucida Sans Unicode" pitchFamily="-112" charset="-128"/>
                <a:cs typeface="Lucida Sans Unicode" pitchFamily="-112" charset="-128"/>
              </a:defRPr>
            </a:lvl1pPr>
          </a:lstStyle>
          <a:p>
            <a:pPr>
              <a:defRPr/>
            </a:pPr>
            <a:endParaRPr lang="en-US"/>
          </a:p>
        </p:txBody>
      </p:sp>
      <p:sp>
        <p:nvSpPr>
          <p:cNvPr id="12313" name="Rectangle 25"/>
          <p:cNvSpPr>
            <a:spLocks noGrp="1" noChangeArrowheads="1"/>
          </p:cNvSpPr>
          <p:nvPr>
            <p:ph type="sldNum"/>
          </p:nvPr>
        </p:nvSpPr>
        <p:spPr bwMode="auto">
          <a:xfrm>
            <a:off x="6553200" y="6248400"/>
            <a:ext cx="2108200" cy="431800"/>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FFFFFF"/>
                </a:solidFill>
                <a:effectLst>
                  <a:outerShdw blurRad="38100" dist="38100" dir="2700000" algn="tl">
                    <a:srgbClr val="000000"/>
                  </a:outerShdw>
                </a:effectLst>
                <a:cs typeface="Lucida Sans Unicode" charset="0"/>
              </a:defRPr>
            </a:lvl1pPr>
          </a:lstStyle>
          <a:p>
            <a:pPr>
              <a:defRPr/>
            </a:pPr>
            <a:fld id="{BE824383-EF50-8A49-A2F3-8F2D1000782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31"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5pPr>
      <a:lvl6pPr marL="4572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6pPr>
      <a:lvl7pPr marL="9144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7pPr>
      <a:lvl8pPr marL="13716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8pPr>
      <a:lvl9pPr marL="18288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FFFF"/>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FFFF"/>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solidFill>
                  <a:schemeClr val="tx1"/>
                </a:solidFill>
              </a:defRPr>
            </a:lvl1pPr>
          </a:lstStyle>
          <a:p>
            <a:pPr defTabSz="914400"/>
            <a:endParaRPr lang="en-US" altLang="en-US">
              <a:solidFill>
                <a:srgbClr val="000000"/>
              </a:solidFill>
              <a:latin typeface="Arial" pitchFamily="34" charset="0"/>
              <a:ea typeface="ＭＳ Ｐゴシック" pitchFamily="34" charset="-128"/>
              <a:cs typeface="+mn-cs"/>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chemeClr val="tx1"/>
                </a:solidFill>
              </a:defRPr>
            </a:lvl1pPr>
          </a:lstStyle>
          <a:p>
            <a:pPr defTabSz="914400"/>
            <a:endParaRPr lang="en-US" altLang="en-US">
              <a:solidFill>
                <a:srgbClr val="000000"/>
              </a:solidFill>
              <a:latin typeface="Arial" pitchFamily="34" charset="0"/>
              <a:ea typeface="ＭＳ Ｐゴシック" pitchFamily="34" charset="-128"/>
              <a:cs typeface="+mn-cs"/>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defTabSz="914400"/>
            <a:fld id="{91979FDA-4C0F-4822-A696-8B2A32C025E8}" type="slidenum">
              <a:rPr lang="en-US" altLang="en-US">
                <a:solidFill>
                  <a:srgbClr val="000000"/>
                </a:solidFill>
                <a:latin typeface="Arial" pitchFamily="34" charset="0"/>
                <a:ea typeface="ＭＳ Ｐゴシック" pitchFamily="34" charset="-128"/>
                <a:cs typeface="+mn-cs"/>
              </a:rPr>
              <a:pPr defTabSz="914400"/>
              <a:t>‹#›</a:t>
            </a:fld>
            <a:endParaRPr lang="en-US" altLang="en-US">
              <a:solidFill>
                <a:srgbClr val="000000"/>
              </a:solidFill>
              <a:latin typeface="Arial" pitchFamily="34" charset="0"/>
              <a:ea typeface="ＭＳ Ｐゴシック" pitchFamily="34" charset="-128"/>
              <a:cs typeface="+mn-cs"/>
            </a:endParaRPr>
          </a:p>
        </p:txBody>
      </p:sp>
    </p:spTree>
    <p:extLst>
      <p:ext uri="{BB962C8B-B14F-4D97-AF65-F5344CB8AC3E}">
        <p14:creationId xmlns:p14="http://schemas.microsoft.com/office/powerpoint/2010/main" val="4067816789"/>
      </p:ext>
    </p:extLst>
  </p:cSld>
  <p:clrMap bg1="lt1" tx1="dk1" bg2="lt2" tx2="dk2" accent1="accent1" accent2="accent2" accent3="accent3" accent4="accent4" accent5="accent5" accent6="accent6" hlink="hlink" folHlink="folHlink"/>
  <p:sldLayoutIdLst>
    <p:sldLayoutId id="2147484613" r:id="rId1"/>
    <p:sldLayoutId id="2147484614" r:id="rId2"/>
    <p:sldLayoutId id="2147484615" r:id="rId3"/>
    <p:sldLayoutId id="2147484616" r:id="rId4"/>
    <p:sldLayoutId id="2147484617" r:id="rId5"/>
    <p:sldLayoutId id="2147484618" r:id="rId6"/>
    <p:sldLayoutId id="2147484619" r:id="rId7"/>
    <p:sldLayoutId id="2147484620" r:id="rId8"/>
    <p:sldLayoutId id="2147484621" r:id="rId9"/>
    <p:sldLayoutId id="2147484622" r:id="rId10"/>
    <p:sldLayoutId id="214748462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AB19EFAF-D5E7-2040-B74D-C405EE93E117}" type="slidenum">
              <a:rPr lang="en-US">
                <a:solidFill>
                  <a:srgbClr val="000000"/>
                </a:solidFill>
                <a:latin typeface="Times New Roman" charset="0"/>
              </a:rPr>
              <a:pPr defTabSz="914400">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170788701"/>
      </p:ext>
    </p:extLst>
  </p:cSld>
  <p:clrMap bg1="lt1" tx1="dk1" bg2="lt2" tx2="dk2" accent1="accent1" accent2="accent2" accent3="accent3" accent4="accent4" accent5="accent5" accent6="accent6" hlink="hlink" folHlink="folHlink"/>
  <p:sldLayoutIdLst>
    <p:sldLayoutId id="2147484625" r:id="rId1"/>
    <p:sldLayoutId id="2147484626" r:id="rId2"/>
    <p:sldLayoutId id="2147484627" r:id="rId3"/>
    <p:sldLayoutId id="2147484628" r:id="rId4"/>
    <p:sldLayoutId id="2147484629" r:id="rId5"/>
    <p:sldLayoutId id="2147484630" r:id="rId6"/>
    <p:sldLayoutId id="2147484631" r:id="rId7"/>
    <p:sldLayoutId id="2147484632" r:id="rId8"/>
    <p:sldLayoutId id="2147484633" r:id="rId9"/>
    <p:sldLayoutId id="2147484634" r:id="rId10"/>
    <p:sldLayoutId id="2147484635"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198501483"/>
      </p:ext>
    </p:extLst>
  </p:cSld>
  <p:clrMap bg1="lt1" tx1="dk1" bg2="lt2" tx2="dk2" accent1="accent1" accent2="accent2" accent3="accent3" accent4="accent4" accent5="accent5" accent6="accent6" hlink="hlink" folHlink="folHlink"/>
  <p:sldLayoutIdLst>
    <p:sldLayoutId id="2147484637" r:id="rId1"/>
    <p:sldLayoutId id="2147484638" r:id="rId2"/>
    <p:sldLayoutId id="2147484639" r:id="rId3"/>
    <p:sldLayoutId id="2147484640" r:id="rId4"/>
    <p:sldLayoutId id="2147484641" r:id="rId5"/>
    <p:sldLayoutId id="2147484642" r:id="rId6"/>
    <p:sldLayoutId id="2147484643" r:id="rId7"/>
    <p:sldLayoutId id="2147484644" r:id="rId8"/>
    <p:sldLayoutId id="2147484645" r:id="rId9"/>
    <p:sldLayoutId id="2147484646" r:id="rId10"/>
    <p:sldLayoutId id="2147484647"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72" name="Group 48"/>
          <p:cNvGrpSpPr>
            <a:grpSpLocks/>
          </p:cNvGrpSpPr>
          <p:nvPr userDrawn="1"/>
        </p:nvGrpSpPr>
        <p:grpSpPr bwMode="auto">
          <a:xfrm>
            <a:off x="0" y="0"/>
            <a:ext cx="9132888" cy="6845300"/>
            <a:chOff x="0" y="0"/>
            <a:chExt cx="5753" cy="4312"/>
          </a:xfrm>
        </p:grpSpPr>
        <p:sp>
          <p:nvSpPr>
            <p:cNvPr id="1026"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grpSp>
          <p:nvGrpSpPr>
            <p:cNvPr id="1070" name="Group 46"/>
            <p:cNvGrpSpPr>
              <a:grpSpLocks/>
            </p:cNvGrpSpPr>
            <p:nvPr userDrawn="1"/>
          </p:nvGrpSpPr>
          <p:grpSpPr bwMode="auto">
            <a:xfrm>
              <a:off x="246" y="204"/>
              <a:ext cx="5271" cy="3889"/>
              <a:chOff x="246" y="204"/>
              <a:chExt cx="5271" cy="3889"/>
            </a:xfrm>
          </p:grpSpPr>
          <p:sp>
            <p:nvSpPr>
              <p:cNvPr id="1027"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grpSp>
        <p:grpSp>
          <p:nvGrpSpPr>
            <p:cNvPr id="1071" name="Group 47"/>
            <p:cNvGrpSpPr>
              <a:grpSpLocks/>
            </p:cNvGrpSpPr>
            <p:nvPr userDrawn="1"/>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52" name="Rectangle 28"/>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grpSp>
      </p:grpSp>
      <p:sp>
        <p:nvSpPr>
          <p:cNvPr id="1063" name="Text Box 39"/>
          <p:cNvSpPr txBox="1">
            <a:spLocks noChangeArrowheads="1"/>
          </p:cNvSpPr>
          <p:nvPr/>
        </p:nvSpPr>
        <p:spPr bwMode="auto">
          <a:xfrm>
            <a:off x="8364538" y="6486525"/>
            <a:ext cx="1841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endParaRPr lang="zh-CN" altLang="en-US" sz="1400" b="1">
              <a:solidFill>
                <a:srgbClr val="FFFFFF"/>
              </a:solidFill>
              <a:ea typeface="宋体" charset="0"/>
              <a:cs typeface="宋体" charset="0"/>
            </a:endParaRPr>
          </a:p>
        </p:txBody>
      </p:sp>
      <p:sp>
        <p:nvSpPr>
          <p:cNvPr id="1065" name="Text Box 41"/>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en-US" altLang="zh-CN" sz="900" b="1">
                <a:solidFill>
                  <a:srgbClr val="FFFFFF"/>
                </a:solidFill>
                <a:ea typeface="宋体" charset="0"/>
                <a:cs typeface="宋体" charset="0"/>
              </a:rPr>
              <a:t>© </a:t>
            </a:r>
            <a:r>
              <a:rPr lang="en-US" altLang="zh-CN" sz="1000" b="1">
                <a:solidFill>
                  <a:srgbClr val="FFFFFF"/>
                </a:solidFill>
                <a:ea typeface="宋体" charset="0"/>
                <a:cs typeface="宋体" charset="0"/>
              </a:rPr>
              <a:t>2006</a:t>
            </a:r>
            <a:r>
              <a:rPr lang="en-US" altLang="zh-CN" sz="900" b="1">
                <a:solidFill>
                  <a:srgbClr val="FFFFFF"/>
                </a:solidFill>
                <a:ea typeface="宋体" charset="0"/>
                <a:cs typeface="宋体" charset="0"/>
              </a:rPr>
              <a:t> TBBMI</a:t>
            </a:r>
          </a:p>
        </p:txBody>
      </p:sp>
      <p:sp>
        <p:nvSpPr>
          <p:cNvPr id="1066" name="Rectangle 42"/>
          <p:cNvSpPr>
            <a:spLocks noChangeArrowheads="1"/>
          </p:cNvSpPr>
          <p:nvPr userDrawn="1"/>
        </p:nvSpPr>
        <p:spPr bwMode="auto">
          <a:xfrm>
            <a:off x="7542213" y="6515100"/>
            <a:ext cx="736600"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8.0.03b.</a:t>
            </a:r>
          </a:p>
        </p:txBody>
      </p:sp>
    </p:spTree>
    <p:extLst>
      <p:ext uri="{BB962C8B-B14F-4D97-AF65-F5344CB8AC3E}">
        <p14:creationId xmlns:p14="http://schemas.microsoft.com/office/powerpoint/2010/main" val="2798583508"/>
      </p:ext>
    </p:extLst>
  </p:cSld>
  <p:clrMap bg1="dk2" tx1="lt1" bg2="dk1" tx2="lt2" accent1="accent1" accent2="accent2" accent3="accent3" accent4="accent4" accent5="accent5" accent6="accent6" hlink="hlink" folHlink="folHlink"/>
  <p:sldLayoutIdLst>
    <p:sldLayoutId id="2147484697" r:id="rId1"/>
    <p:sldLayoutId id="2147484698" r:id="rId2"/>
    <p:sldLayoutId id="2147484699" r:id="rId3"/>
    <p:sldLayoutId id="2147484700" r:id="rId4"/>
    <p:sldLayoutId id="2147484701" r:id="rId5"/>
    <p:sldLayoutId id="2147484702" r:id="rId6"/>
    <p:sldLayoutId id="2147484703" r:id="rId7"/>
    <p:sldLayoutId id="2147484704" r:id="rId8"/>
    <p:sldLayoutId id="2147484705" r:id="rId9"/>
    <p:sldLayoutId id="2147484706" r:id="rId10"/>
    <p:sldLayoutId id="2147484707"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a:defRPr/>
            </a:pPr>
            <a:endParaRPr lang="en-US"/>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a:defRPr/>
            </a:pPr>
            <a:fld id="{56D87A32-284D-3C4D-9588-0B1B90160021}" type="slidenum">
              <a:rPr lang="en-US"/>
              <a:pPr>
                <a:defRPr/>
              </a:pPr>
              <a:t>‹#›</a:t>
            </a:fld>
            <a:endParaRPr lang="en-US"/>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a:defRPr/>
            </a:pPr>
            <a:endParaRPr lang="en-US"/>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1833389"/>
      </p:ext>
    </p:extLst>
  </p:cSld>
  <p:clrMap bg1="dk2" tx1="lt1" bg2="dk1" tx2="lt2" accent1="accent1" accent2="accent2" accent3="accent3" accent4="accent4" accent5="accent5" accent6="accent6" hlink="hlink" folHlink="folHlink"/>
  <p:sldLayoutIdLst>
    <p:sldLayoutId id="2147484709" r:id="rId1"/>
    <p:sldLayoutId id="2147484710" r:id="rId2"/>
    <p:sldLayoutId id="2147484711" r:id="rId3"/>
    <p:sldLayoutId id="2147484712" r:id="rId4"/>
    <p:sldLayoutId id="2147484713" r:id="rId5"/>
    <p:sldLayoutId id="2147484714" r:id="rId6"/>
    <p:sldLayoutId id="2147484715" r:id="rId7"/>
    <p:sldLayoutId id="2147484716" r:id="rId8"/>
    <p:sldLayoutId id="2147484717" r:id="rId9"/>
    <p:sldLayoutId id="2147484718" r:id="rId10"/>
    <p:sldLayoutId id="2147484719"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978900805"/>
      </p:ext>
    </p:extLst>
  </p:cSld>
  <p:clrMap bg1="lt1" tx1="dk1" bg2="lt2" tx2="dk2" accent1="accent1" accent2="accent2" accent3="accent3" accent4="accent4" accent5="accent5" accent6="accent6" hlink="hlink" folHlink="folHlink"/>
  <p:sldLayoutIdLst>
    <p:sldLayoutId id="2147484721" r:id="rId1"/>
    <p:sldLayoutId id="2147484722" r:id="rId2"/>
    <p:sldLayoutId id="2147484723" r:id="rId3"/>
    <p:sldLayoutId id="2147484724" r:id="rId4"/>
    <p:sldLayoutId id="2147484725" r:id="rId5"/>
    <p:sldLayoutId id="2147484726" r:id="rId6"/>
    <p:sldLayoutId id="2147484727" r:id="rId7"/>
    <p:sldLayoutId id="2147484728" r:id="rId8"/>
    <p:sldLayoutId id="2147484729" r:id="rId9"/>
    <p:sldLayoutId id="2147484730" r:id="rId10"/>
    <p:sldLayoutId id="2147484731" r:id="rId11"/>
    <p:sldLayoutId id="2147484732" r:id="rId12"/>
    <p:sldLayoutId id="214748473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8/6/24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728856201"/>
      </p:ext>
    </p:extLst>
  </p:cSld>
  <p:clrMap bg1="lt1" tx1="dk1" bg2="lt2" tx2="dk2" accent1="accent1" accent2="accent2" accent3="accent3" accent4="accent4" accent5="accent5" accent6="accent6" hlink="hlink" folHlink="folHlink"/>
  <p:sldLayoutIdLst>
    <p:sldLayoutId id="2147484735" r:id="rId1"/>
    <p:sldLayoutId id="2147484736" r:id="rId2"/>
    <p:sldLayoutId id="2147484737" r:id="rId3"/>
    <p:sldLayoutId id="2147484738" r:id="rId4"/>
    <p:sldLayoutId id="2147484739" r:id="rId5"/>
    <p:sldLayoutId id="2147484740" r:id="rId6"/>
    <p:sldLayoutId id="2147484741" r:id="rId7"/>
    <p:sldLayoutId id="2147484742" r:id="rId8"/>
    <p:sldLayoutId id="2147484743" r:id="rId9"/>
    <p:sldLayoutId id="2147484744" r:id="rId10"/>
    <p:sldLayoutId id="214748474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2224095"/>
      </p:ext>
    </p:extLst>
  </p:cSld>
  <p:clrMap bg1="lt1" tx1="dk1" bg2="lt2" tx2="dk2" accent1="accent1" accent2="accent2" accent3="accent3" accent4="accent4" accent5="accent5" accent6="accent6" hlink="hlink" folHlink="folHlink"/>
  <p:sldLayoutIdLst>
    <p:sldLayoutId id="2147484747" r:id="rId1"/>
    <p:sldLayoutId id="2147484748" r:id="rId2"/>
    <p:sldLayoutId id="2147484749" r:id="rId3"/>
    <p:sldLayoutId id="2147484750" r:id="rId4"/>
    <p:sldLayoutId id="2147484751" r:id="rId5"/>
    <p:sldLayoutId id="2147484752" r:id="rId6"/>
    <p:sldLayoutId id="2147484753" r:id="rId7"/>
    <p:sldLayoutId id="2147484754" r:id="rId8"/>
    <p:sldLayoutId id="2147484755" r:id="rId9"/>
    <p:sldLayoutId id="2147484756" r:id="rId10"/>
    <p:sldLayoutId id="2147484757"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extLst>
      <p:ext uri="{BB962C8B-B14F-4D97-AF65-F5344CB8AC3E}">
        <p14:creationId xmlns:p14="http://schemas.microsoft.com/office/powerpoint/2010/main" val="3209681286"/>
      </p:ext>
    </p:extLst>
  </p:cSld>
  <p:clrMap bg1="lt1" tx1="dk1" bg2="lt2" tx2="dk2" accent1="accent1" accent2="accent2" accent3="accent3" accent4="accent4" accent5="accent5" accent6="accent6" hlink="hlink" folHlink="folHlink"/>
  <p:sldLayoutIdLst>
    <p:sldLayoutId id="2147484759" r:id="rId1"/>
    <p:sldLayoutId id="2147484760" r:id="rId2"/>
    <p:sldLayoutId id="2147484761" r:id="rId3"/>
    <p:sldLayoutId id="2147484762" r:id="rId4"/>
    <p:sldLayoutId id="2147484763" r:id="rId5"/>
    <p:sldLayoutId id="2147484764" r:id="rId6"/>
    <p:sldLayoutId id="2147484765" r:id="rId7"/>
    <p:sldLayoutId id="2147484766" r:id="rId8"/>
    <p:sldLayoutId id="2147484767" r:id="rId9"/>
    <p:sldLayoutId id="2147484768" r:id="rId10"/>
    <p:sldLayoutId id="2147484769"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a:defRPr/>
            </a:pPr>
            <a:fld id="{18E9B4FB-FDDD-E54F-B829-2DD078660423}"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713565126"/>
      </p:ext>
    </p:extLst>
  </p:cSld>
  <p:clrMap bg1="dk2" tx1="lt1" bg2="dk1" tx2="lt2" accent1="accent1" accent2="accent2" accent3="accent3" accent4="accent4" accent5="accent5" accent6="accent6" hlink="hlink" folHlink="folHlink"/>
  <p:sldLayoutIdLst>
    <p:sldLayoutId id="2147484821" r:id="rId1"/>
    <p:sldLayoutId id="2147484822" r:id="rId2"/>
    <p:sldLayoutId id="2147484823" r:id="rId3"/>
    <p:sldLayoutId id="2147484824" r:id="rId4"/>
    <p:sldLayoutId id="2147484825" r:id="rId5"/>
    <p:sldLayoutId id="2147484826" r:id="rId6"/>
    <p:sldLayoutId id="2147484827" r:id="rId7"/>
    <p:sldLayoutId id="2147484828" r:id="rId8"/>
    <p:sldLayoutId id="2147484829" r:id="rId9"/>
    <p:sldLayoutId id="2147484830" r:id="rId10"/>
    <p:sldLayoutId id="2147484831" r:id="rId11"/>
    <p:sldLayoutId id="2147484832"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1588"/>
            <a:ext cx="9144000" cy="6859588"/>
            <a:chOff x="0" y="-1"/>
            <a:chExt cx="5760" cy="4321"/>
          </a:xfrm>
        </p:grpSpPr>
        <p:sp>
          <p:nvSpPr>
            <p:cNvPr id="15368"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sp>
          <p:nvSpPr>
            <p:cNvPr id="15369"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sp>
          <p:nvSpPr>
            <p:cNvPr id="15370"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grpSp>
          <p:nvGrpSpPr>
            <p:cNvPr id="15371" name="Group 6"/>
            <p:cNvGrpSpPr>
              <a:grpSpLocks/>
            </p:cNvGrpSpPr>
            <p:nvPr/>
          </p:nvGrpSpPr>
          <p:grpSpPr bwMode="auto">
            <a:xfrm>
              <a:off x="0" y="1014"/>
              <a:ext cx="5760" cy="261"/>
              <a:chOff x="0" y="115"/>
              <a:chExt cx="5760" cy="464"/>
            </a:xfrm>
          </p:grpSpPr>
          <p:sp>
            <p:nvSpPr>
              <p:cNvPr id="15372"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sp>
            <p:nvSpPr>
              <p:cNvPr id="15373"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sp>
            <p:nvSpPr>
              <p:cNvPr id="15374"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sp>
            <p:nvSpPr>
              <p:cNvPr id="15375"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n-US" sz="2400">
                  <a:solidFill>
                    <a:srgbClr val="FFFFCC"/>
                  </a:solidFill>
                  <a:latin typeface="Times New Roman" charset="0"/>
                </a:endParaRPr>
              </a:p>
            </p:txBody>
          </p:sp>
        </p:grpSp>
      </p:grpSp>
      <p:sp>
        <p:nvSpPr>
          <p:cNvPr id="15363" name="Rectangle 11"/>
          <p:cNvSpPr>
            <a:spLocks noGrp="1" noChangeArrowheads="1"/>
          </p:cNvSpPr>
          <p:nvPr>
            <p:ph type="title"/>
          </p:nvPr>
        </p:nvSpPr>
        <p:spPr bwMode="auto">
          <a:xfrm>
            <a:off x="6858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4" name="Rectangle 12"/>
          <p:cNvSpPr>
            <a:spLocks noGrp="1" noChangeArrowheads="1"/>
          </p:cNvSpPr>
          <p:nvPr>
            <p:ph type="body" idx="1"/>
          </p:nvPr>
        </p:nvSpPr>
        <p:spPr bwMode="auto">
          <a:xfrm>
            <a:off x="685800" y="21336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buClr>
                <a:srgbClr val="000000"/>
              </a:buClr>
              <a:buSzPct val="100000"/>
              <a:buFont typeface="Times New Roman" charset="0"/>
              <a:buNone/>
              <a:defRPr sz="1400">
                <a:solidFill>
                  <a:srgbClr val="FFFFFF"/>
                </a:solidFill>
                <a:latin typeface="Arial Black" charset="0"/>
                <a:ea typeface="+mn-ea"/>
                <a:cs typeface="+mn-cs"/>
              </a:defRPr>
            </a:lvl1pPr>
          </a:lstStyle>
          <a:p>
            <a:pPr>
              <a:defRPr/>
            </a:pPr>
            <a:endParaRPr lang="en-US"/>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buClr>
                <a:srgbClr val="000000"/>
              </a:buClr>
              <a:buSzPct val="100000"/>
              <a:buFont typeface="Times New Roman" charset="0"/>
              <a:buNone/>
              <a:defRPr sz="1400">
                <a:solidFill>
                  <a:srgbClr val="FFFFFF"/>
                </a:solidFill>
                <a:latin typeface="Arial Black" charset="0"/>
                <a:ea typeface="+mn-ea"/>
                <a:cs typeface="+mn-cs"/>
              </a:defRPr>
            </a:lvl1pPr>
          </a:lstStyle>
          <a:p>
            <a:pPr>
              <a:defRPr/>
            </a:pPr>
            <a:endParaRPr lang="en-US"/>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buClr>
                <a:srgbClr val="000000"/>
              </a:buClr>
              <a:buSzPct val="100000"/>
              <a:buFont typeface="Times New Roman" charset="0"/>
              <a:buNone/>
              <a:defRPr sz="1400" smtClean="0">
                <a:solidFill>
                  <a:srgbClr val="FFFFFF"/>
                </a:solidFill>
                <a:latin typeface="Arial Black" charset="0"/>
                <a:cs typeface="Geneva" charset="0"/>
              </a:defRPr>
            </a:lvl1pPr>
          </a:lstStyle>
          <a:p>
            <a:pPr>
              <a:defRPr/>
            </a:pPr>
            <a:fld id="{3DB980C2-1E92-7B47-AEBE-D30E2653A28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32" r:id="rId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kumimoji="1" sz="4400">
          <a:solidFill>
            <a:schemeClr val="tx2"/>
          </a:solidFill>
          <a:latin typeface="Arial Black"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kumimoji="1" sz="4400">
          <a:solidFill>
            <a:schemeClr val="tx2"/>
          </a:solidFill>
          <a:latin typeface="Arial Black"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kumimoji="1" sz="4400">
          <a:solidFill>
            <a:schemeClr val="tx2"/>
          </a:solidFill>
          <a:latin typeface="Arial Black"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kumimoji="1" sz="4400">
          <a:solidFill>
            <a:schemeClr val="tx2"/>
          </a:solidFill>
          <a:latin typeface="Arial Black" pitchFamily="-112" charset="0"/>
          <a:ea typeface="ＭＳ Ｐゴシック" pitchFamily="-112" charset="-128"/>
          <a:cs typeface="ＭＳ Ｐゴシック" pitchFamily="-112"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mn-lt"/>
          <a:ea typeface="Geneva" charset="-128"/>
          <a:cs typeface="Geneva"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2071855995"/>
      </p:ext>
    </p:extLst>
  </p:cSld>
  <p:clrMap bg1="lt1" tx1="dk1" bg2="lt2" tx2="dk2" accent1="accent1" accent2="accent2" accent3="accent3" accent4="accent4" accent5="accent5" accent6="accent6" hlink="hlink" folHlink="folHlink"/>
  <p:sldLayoutIdLst>
    <p:sldLayoutId id="2147484875" r:id="rId1"/>
    <p:sldLayoutId id="2147484876" r:id="rId2"/>
    <p:sldLayoutId id="2147484877" r:id="rId3"/>
    <p:sldLayoutId id="2147484878" r:id="rId4"/>
    <p:sldLayoutId id="2147484879" r:id="rId5"/>
    <p:sldLayoutId id="2147484880" r:id="rId6"/>
    <p:sldLayoutId id="2147484881" r:id="rId7"/>
    <p:sldLayoutId id="2147484882" r:id="rId8"/>
    <p:sldLayoutId id="2147484883" r:id="rId9"/>
    <p:sldLayoutId id="2147484884" r:id="rId10"/>
    <p:sldLayoutId id="214748488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hangingPunct="0"/>
            <a:endParaRPr lang="en-US" sz="2400">
              <a:solidFill>
                <a:srgbClr val="003300"/>
              </a:solidFill>
              <a:latin typeface="Times New Roman"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hangingPunct="0"/>
            <a:endParaRPr lang="en-US" sz="2400">
              <a:solidFill>
                <a:srgbClr val="003300"/>
              </a:solidFill>
              <a:latin typeface="Times New Roman"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hangingPunct="0">
              <a:defRPr/>
            </a:pPr>
            <a:fld id="{18F73E74-01D2-2143-9DAA-29855B9EFFBC}" type="slidenum">
              <a:rPr lang="zh-CN" altLang="en-US">
                <a:solidFill>
                  <a:srgbClr val="003300"/>
                </a:solidFill>
                <a:latin typeface="Times New Roman" charset="0"/>
              </a:rPr>
              <a:pPr defTabSz="914400" eaLnBrk="0" hangingPunct="0">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406938977"/>
      </p:ext>
    </p:extLst>
  </p:cSld>
  <p:clrMap bg1="lt1" tx1="dk1" bg2="lt2" tx2="dk2" accent1="accent1" accent2="accent2" accent3="accent3" accent4="accent4" accent5="accent5" accent6="accent6" hlink="hlink" folHlink="folHlink"/>
  <p:sldLayoutIdLst>
    <p:sldLayoutId id="2147484887" r:id="rId1"/>
    <p:sldLayoutId id="2147484888" r:id="rId2"/>
    <p:sldLayoutId id="2147484889" r:id="rId3"/>
    <p:sldLayoutId id="2147484890" r:id="rId4"/>
    <p:sldLayoutId id="2147484891" r:id="rId5"/>
    <p:sldLayoutId id="2147484892" r:id="rId6"/>
    <p:sldLayoutId id="2147484893" r:id="rId7"/>
    <p:sldLayoutId id="2147484894" r:id="rId8"/>
    <p:sldLayoutId id="2147484895" r:id="rId9"/>
    <p:sldLayoutId id="2147484896" r:id="rId10"/>
    <p:sldLayoutId id="2147484897"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hangingPunct="0"/>
                <a:endParaRPr lang="en-US" sz="900">
                  <a:solidFill>
                    <a:srgbClr val="FFA27C"/>
                  </a:solidFill>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hangingPunct="0">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hangingPunct="0"/>
            <a:r>
              <a:rPr lang="en-US" sz="1000" b="1">
                <a:solidFill>
                  <a:srgbClr val="FFFFFF"/>
                </a:solidFill>
                <a:cs typeface="Arial" charset="0"/>
              </a:rPr>
              <a:t>9.65.01.</a:t>
            </a:r>
          </a:p>
        </p:txBody>
      </p:sp>
    </p:spTree>
    <p:extLst>
      <p:ext uri="{BB962C8B-B14F-4D97-AF65-F5344CB8AC3E}">
        <p14:creationId xmlns:p14="http://schemas.microsoft.com/office/powerpoint/2010/main" val="1913695924"/>
      </p:ext>
    </p:extLst>
  </p:cSld>
  <p:clrMap bg1="dk2" tx1="lt1" bg2="dk1" tx2="lt2" accent1="accent1" accent2="accent2" accent3="accent3" accent4="accent4" accent5="accent5" accent6="accent6" hlink="hlink" folHlink="folHlink"/>
  <p:sldLayoutIdLst>
    <p:sldLayoutId id="2147484899" r:id="rId1"/>
    <p:sldLayoutId id="2147484900" r:id="rId2"/>
    <p:sldLayoutId id="2147484901" r:id="rId3"/>
    <p:sldLayoutId id="2147484902" r:id="rId4"/>
    <p:sldLayoutId id="2147484903" r:id="rId5"/>
    <p:sldLayoutId id="2147484904" r:id="rId6"/>
    <p:sldLayoutId id="2147484905" r:id="rId7"/>
    <p:sldLayoutId id="2147484906" r:id="rId8"/>
    <p:sldLayoutId id="2147484907" r:id="rId9"/>
    <p:sldLayoutId id="2147484908" r:id="rId10"/>
    <p:sldLayoutId id="2147484909" r:id="rId11"/>
    <p:sldLayoutId id="2147484910"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54690" name="Group 2"/>
          <p:cNvGrpSpPr>
            <a:grpSpLocks/>
          </p:cNvGrpSpPr>
          <p:nvPr/>
        </p:nvGrpSpPr>
        <p:grpSpPr bwMode="auto">
          <a:xfrm>
            <a:off x="0" y="0"/>
            <a:ext cx="9132888" cy="6845300"/>
            <a:chOff x="0" y="0"/>
            <a:chExt cx="5753" cy="4312"/>
          </a:xfrm>
        </p:grpSpPr>
        <p:sp>
          <p:nvSpPr>
            <p:cNvPr id="754691"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grpSp>
          <p:nvGrpSpPr>
            <p:cNvPr id="754692"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75469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69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69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69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69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69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0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sp>
            <p:nvSpPr>
              <p:cNvPr id="75471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hangingPunct="0"/>
                <a:endParaRPr lang="en-US" sz="1600" b="1">
                  <a:solidFill>
                    <a:srgbClr val="00DFCA"/>
                  </a:solidFill>
                  <a:latin typeface="Comic Sans MS" charset="0"/>
                  <a:cs typeface="Arial"/>
                </a:endParaRPr>
              </a:p>
            </p:txBody>
          </p:sp>
        </p:grpSp>
        <p:grpSp>
          <p:nvGrpSpPr>
            <p:cNvPr id="754716" name="Group 28"/>
            <p:cNvGrpSpPr>
              <a:grpSpLocks/>
            </p:cNvGrpSpPr>
            <p:nvPr/>
          </p:nvGrpSpPr>
          <p:grpSpPr bwMode="auto">
            <a:xfrm>
              <a:off x="0" y="0"/>
              <a:ext cx="1246" cy="1232"/>
              <a:chOff x="0" y="0"/>
              <a:chExt cx="1246" cy="1232"/>
            </a:xfrm>
          </p:grpSpPr>
          <p:sp>
            <p:nvSpPr>
              <p:cNvPr id="754717"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754718"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754719"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grpSp>
      </p:grpSp>
      <p:sp>
        <p:nvSpPr>
          <p:cNvPr id="754720" name="Text Box 32"/>
          <p:cNvSpPr txBox="1">
            <a:spLocks noChangeArrowheads="1"/>
          </p:cNvSpPr>
          <p:nvPr/>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en-US" altLang="zh-CN" sz="900" b="1">
                <a:solidFill>
                  <a:srgbClr val="FFFFFF"/>
                </a:solidFill>
                <a:ea typeface="宋体" charset="0"/>
                <a:cs typeface="宋体" charset="0"/>
              </a:rPr>
              <a:t>© </a:t>
            </a:r>
            <a:r>
              <a:rPr lang="en-US" altLang="zh-CN" sz="1000" b="1">
                <a:solidFill>
                  <a:srgbClr val="FFFFFF"/>
                </a:solidFill>
                <a:ea typeface="宋体" charset="0"/>
                <a:cs typeface="宋体" charset="0"/>
              </a:rPr>
              <a:t>2006</a:t>
            </a:r>
            <a:r>
              <a:rPr lang="en-US" altLang="zh-CN" sz="900" b="1">
                <a:solidFill>
                  <a:srgbClr val="FFFFFF"/>
                </a:solidFill>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8.0.03c.</a:t>
            </a:r>
          </a:p>
        </p:txBody>
      </p:sp>
    </p:spTree>
    <p:extLst>
      <p:ext uri="{BB962C8B-B14F-4D97-AF65-F5344CB8AC3E}">
        <p14:creationId xmlns:p14="http://schemas.microsoft.com/office/powerpoint/2010/main" val="774239438"/>
      </p:ext>
    </p:extLst>
  </p:cSld>
  <p:clrMap bg1="dk2" tx1="lt1" bg2="dk1" tx2="lt2" accent1="accent1" accent2="accent2" accent3="accent3" accent4="accent4" accent5="accent5" accent6="accent6" hlink="hlink" folHlink="folHlink"/>
  <p:sldLayoutIdLst>
    <p:sldLayoutId id="2147484912" r:id="rId1"/>
    <p:sldLayoutId id="2147484913" r:id="rId2"/>
    <p:sldLayoutId id="2147484914" r:id="rId3"/>
    <p:sldLayoutId id="2147484915" r:id="rId4"/>
    <p:sldLayoutId id="2147484916" r:id="rId5"/>
    <p:sldLayoutId id="2147484917" r:id="rId6"/>
    <p:sldLayoutId id="2147484918" r:id="rId7"/>
    <p:sldLayoutId id="2147484919" r:id="rId8"/>
    <p:sldLayoutId id="2147484920" r:id="rId9"/>
    <p:sldLayoutId id="2147484921" r:id="rId10"/>
    <p:sldLayoutId id="2147484922" r:id="rId11"/>
  </p:sldLayoutIdLst>
  <p:transition>
    <p:wheel spokes="0"/>
  </p:transition>
  <p:txStyles>
    <p:titleStyle>
      <a:lvl1pPr algn="l" rtl="0" fontAlgn="base">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2pPr>
      <a:lvl3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3pPr>
      <a:lvl4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4pPr>
      <a:lvl5pPr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Arial" charset="0"/>
        </a:defRPr>
      </a:lvl9pPr>
    </p:titleStyle>
    <p:bodyStyle>
      <a:lvl1pPr marL="342900" indent="-342900" algn="l" rtl="0" fontAlgn="base">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Arial" charset="0"/>
          <a:cs typeface="+mn-cs"/>
        </a:defRPr>
      </a:lvl2pPr>
      <a:lvl3pPr marL="1143000" indent="-228600" algn="l" rtl="0" fontAlgn="base">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defTabSz="914400">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defTabSz="914400">
              <a:defRPr/>
            </a:pPr>
            <a:fld id="{1D271FF5-29CA-1343-B7FF-F531B366B3F5}" type="slidenum">
              <a:rPr lang="zh-CN" altLang="en-US">
                <a:solidFill>
                  <a:srgbClr val="FFFFFF"/>
                </a:solidFill>
              </a:rPr>
              <a:pPr defTabSz="914400">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hangingPunct="0"/>
            <a:endParaRPr lang="en-US" sz="2400">
              <a:solidFill>
                <a:srgbClr val="FFFFFF"/>
              </a:solidFill>
              <a:latin typeface="Times New Roman" charset="0"/>
              <a:cs typeface="MS PGothic"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hangingPunct="0"/>
            <a:endParaRPr lang="en-US" sz="2400">
              <a:solidFill>
                <a:srgbClr val="FFFFFF"/>
              </a:solidFill>
              <a:latin typeface="Times New Roman" charset="0"/>
              <a:cs typeface="MS PGothic"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hangingPunct="0"/>
              <a:endParaRPr lang="zh-CN" altLang="en-US" sz="2400">
                <a:solidFill>
                  <a:srgbClr val="FFFFFF"/>
                </a:solidFill>
                <a:latin typeface="Times New Roman" charset="0"/>
                <a:cs typeface="MS PGothic"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defTabSz="914400">
              <a:defRPr/>
            </a:pPr>
            <a:endParaRPr lang="en-US">
              <a:solidFill>
                <a:srgbClr val="FFFFFF"/>
              </a:solidFill>
            </a:endParaRPr>
          </a:p>
        </p:txBody>
      </p:sp>
    </p:spTree>
    <p:extLst>
      <p:ext uri="{BB962C8B-B14F-4D97-AF65-F5344CB8AC3E}">
        <p14:creationId xmlns:p14="http://schemas.microsoft.com/office/powerpoint/2010/main" val="3961917648"/>
      </p:ext>
    </p:extLst>
  </p:cSld>
  <p:clrMap bg1="dk2" tx1="lt1" bg2="dk1" tx2="lt2" accent1="accent1" accent2="accent2" accent3="accent3" accent4="accent4" accent5="accent5" accent6="accent6" hlink="hlink" folHlink="folHlink"/>
  <p:sldLayoutIdLst>
    <p:sldLayoutId id="2147484924" r:id="rId1"/>
    <p:sldLayoutId id="2147484925" r:id="rId2"/>
    <p:sldLayoutId id="2147484926" r:id="rId3"/>
    <p:sldLayoutId id="2147484927" r:id="rId4"/>
    <p:sldLayoutId id="2147484928" r:id="rId5"/>
    <p:sldLayoutId id="2147484929" r:id="rId6"/>
    <p:sldLayoutId id="2147484930" r:id="rId7"/>
    <p:sldLayoutId id="2147484931" r:id="rId8"/>
    <p:sldLayoutId id="2147484932" r:id="rId9"/>
    <p:sldLayoutId id="2147484933" r:id="rId10"/>
    <p:sldLayoutId id="2147484934"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defRPr>
            </a:lvl1pPr>
          </a:lstStyle>
          <a:p>
            <a:pPr defTabSz="914400">
              <a:defRPr/>
            </a:pPr>
            <a:fld id="{316D457C-B33A-8940-85E5-0FFA914F5A45}" type="datetime1">
              <a:rPr lang="zh-CN" altLang="en-US">
                <a:ea typeface="MS PGothic" charset="0"/>
                <a:cs typeface="MS PGothic" charset="0"/>
              </a:rPr>
              <a:pPr defTabSz="914400">
                <a:defRPr/>
              </a:pPr>
              <a:t>2024/8/6</a:t>
            </a:fld>
            <a:endParaRPr lang="en-US" altLang="zh-CN">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mn-lt"/>
                <a:ea typeface="MS PGothic" pitchFamily="34" charset="-128"/>
                <a:cs typeface="MS PGothic" pitchFamily="34" charset="-128"/>
              </a:defRPr>
            </a:lvl1pPr>
          </a:lstStyle>
          <a:p>
            <a:pPr defTabSz="914400">
              <a:defRPr/>
            </a:pPr>
            <a:endParaRPr lang="en-US">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defRPr>
            </a:lvl1pPr>
          </a:lstStyle>
          <a:p>
            <a:pPr defTabSz="914400">
              <a:defRPr/>
            </a:pPr>
            <a:fld id="{BB4E25A8-2795-9146-A2E2-C9A97C2914C7}" type="slidenum">
              <a:rPr lang="zh-CN" altLang="en-US">
                <a:ea typeface="MS PGothic" charset="0"/>
                <a:cs typeface="MS PGothic" charset="0"/>
              </a:rPr>
              <a:pPr defTabSz="914400">
                <a:defRPr/>
              </a:pPr>
              <a:t>‹#›</a:t>
            </a:fld>
            <a:endParaRPr lang="en-US" altLang="zh-CN">
              <a:ea typeface="MS PGothic" charset="0"/>
              <a:cs typeface="MS PGothic" charset="0"/>
            </a:endParaRPr>
          </a:p>
        </p:txBody>
      </p:sp>
    </p:spTree>
    <p:extLst>
      <p:ext uri="{BB962C8B-B14F-4D97-AF65-F5344CB8AC3E}">
        <p14:creationId xmlns:p14="http://schemas.microsoft.com/office/powerpoint/2010/main" val="1581634636"/>
      </p:ext>
    </p:extLst>
  </p:cSld>
  <p:clrMap bg1="lt1" tx1="dk1" bg2="lt2" tx2="dk2" accent1="accent1" accent2="accent2" accent3="accent3" accent4="accent4" accent5="accent5" accent6="accent6" hlink="hlink" folHlink="folHlink"/>
  <p:sldLayoutIdLst>
    <p:sldLayoutId id="2147484936" r:id="rId1"/>
    <p:sldLayoutId id="2147484937" r:id="rId2"/>
    <p:sldLayoutId id="2147484938" r:id="rId3"/>
    <p:sldLayoutId id="2147484939" r:id="rId4"/>
    <p:sldLayoutId id="2147484940" r:id="rId5"/>
    <p:sldLayoutId id="2147484941" r:id="rId6"/>
    <p:sldLayoutId id="2147484942" r:id="rId7"/>
    <p:sldLayoutId id="2147484943" r:id="rId8"/>
    <p:sldLayoutId id="2147484944" r:id="rId9"/>
    <p:sldLayoutId id="2147484945" r:id="rId10"/>
    <p:sldLayoutId id="2147484946"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5pPr>
      <a:lvl6pPr marL="4572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6pPr>
      <a:lvl7pPr marL="9144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7pPr>
      <a:lvl8pPr marL="13716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8pPr>
      <a:lvl9pPr marL="18288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Arial"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Arial"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Arial"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56354" name="Group 2"/>
          <p:cNvGrpSpPr>
            <a:grpSpLocks/>
          </p:cNvGrpSpPr>
          <p:nvPr/>
        </p:nvGrpSpPr>
        <p:grpSpPr bwMode="auto">
          <a:xfrm>
            <a:off x="0" y="0"/>
            <a:ext cx="9132888" cy="6845300"/>
            <a:chOff x="0" y="0"/>
            <a:chExt cx="5753" cy="4312"/>
          </a:xfrm>
        </p:grpSpPr>
        <p:sp>
          <p:nvSpPr>
            <p:cNvPr id="35635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grpSp>
          <p:nvGrpSpPr>
            <p:cNvPr id="356358"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a:defRPr/>
                </a:pPr>
                <a:endParaRPr lang="en-US" sz="2400">
                  <a:solidFill>
                    <a:srgbClr val="FFFFFF"/>
                  </a:solidFill>
                  <a:latin typeface="Times New Roman" pitchFamily="-112" charset="0"/>
                  <a:ea typeface="ＭＳ Ｐゴシック" charset="-128"/>
                  <a:cs typeface="ＭＳ Ｐゴシック" charset="-128"/>
                </a:endParaRPr>
              </a:p>
            </p:txBody>
          </p:sp>
          <p:sp>
            <p:nvSpPr>
              <p:cNvPr id="35636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6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6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6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6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6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7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sp>
            <p:nvSpPr>
              <p:cNvPr id="35638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a:endParaRPr lang="en-US" sz="2400">
                  <a:solidFill>
                    <a:srgbClr val="FFFFFF"/>
                  </a:solidFill>
                </a:endParaRPr>
              </a:p>
            </p:txBody>
          </p:sp>
        </p:grpSp>
        <p:grpSp>
          <p:nvGrpSpPr>
            <p:cNvPr id="356359" name="Group 28"/>
            <p:cNvGrpSpPr>
              <a:grpSpLocks/>
            </p:cNvGrpSpPr>
            <p:nvPr/>
          </p:nvGrpSpPr>
          <p:grpSpPr bwMode="auto">
            <a:xfrm>
              <a:off x="0" y="0"/>
              <a:ext cx="1246" cy="1232"/>
              <a:chOff x="0" y="0"/>
              <a:chExt cx="1246" cy="1232"/>
            </a:xfrm>
          </p:grpSpPr>
          <p:sp>
            <p:nvSpPr>
              <p:cNvPr id="35636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sp>
            <p:nvSpPr>
              <p:cNvPr id="35636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sp>
            <p:nvSpPr>
              <p:cNvPr id="35636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a:endParaRPr lang="en-US" sz="2400">
                  <a:solidFill>
                    <a:srgbClr val="FFFFFF"/>
                  </a:solidFill>
                  <a:latin typeface="Times New Roman" charset="0"/>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defRPr/>
            </a:pPr>
            <a:r>
              <a:rPr lang="en-US" sz="900" b="1">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254568072"/>
      </p:ext>
    </p:extLst>
  </p:cSld>
  <p:clrMap bg1="dk2" tx1="lt1" bg2="dk1" tx2="lt2" accent1="accent1" accent2="accent2" accent3="accent3" accent4="accent4" accent5="accent5" accent6="accent6" hlink="hlink" folHlink="folHlink"/>
  <p:sldLayoutIdLst>
    <p:sldLayoutId id="2147484948"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EAEAEA"/>
                </a:solidFill>
                <a:latin typeface="Times New Roman"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EAEAEA"/>
                </a:solidFill>
                <a:latin typeface="Times New Roman"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en-US" sz="2400">
                <a:solidFill>
                  <a:srgbClr val="EAEAEA"/>
                </a:solidFill>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a:defRPr/>
            </a:pPr>
            <a:fld id="{BBA604B7-DFBE-314D-B42C-2B8D25207369}" type="slidenum">
              <a:rPr lang="zh-CN" altLang="en-US"/>
              <a:pPr defTabSz="914400">
                <a:defRPr/>
              </a:pPr>
              <a:t>‹#›</a:t>
            </a:fld>
            <a:endParaRPr lang="en-US" altLang="zh-CN"/>
          </a:p>
        </p:txBody>
      </p:sp>
    </p:spTree>
    <p:extLst>
      <p:ext uri="{BB962C8B-B14F-4D97-AF65-F5344CB8AC3E}">
        <p14:creationId xmlns:p14="http://schemas.microsoft.com/office/powerpoint/2010/main" val="4262298455"/>
      </p:ext>
    </p:extLst>
  </p:cSld>
  <p:clrMap bg1="dk2" tx1="lt1" bg2="dk1" tx2="lt2" accent1="accent1" accent2="accent2" accent3="accent3" accent4="accent4" accent5="accent5" accent6="accent6" hlink="hlink" folHlink="folHlink"/>
  <p:sldLayoutIdLst>
    <p:sldLayoutId id="2147484950" r:id="rId1"/>
    <p:sldLayoutId id="2147484951" r:id="rId2"/>
    <p:sldLayoutId id="2147484952" r:id="rId3"/>
    <p:sldLayoutId id="2147484953" r:id="rId4"/>
    <p:sldLayoutId id="2147484954" r:id="rId5"/>
    <p:sldLayoutId id="2147484955" r:id="rId6"/>
    <p:sldLayoutId id="2147484956" r:id="rId7"/>
    <p:sldLayoutId id="2147484957" r:id="rId8"/>
    <p:sldLayoutId id="2147484958" r:id="rId9"/>
    <p:sldLayoutId id="2147484959" r:id="rId10"/>
    <p:sldLayoutId id="2147484960" r:id="rId11"/>
    <p:sldLayoutId id="2147484961"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a:defRPr/>
            </a:pPr>
            <a:fld id="{4DD2FC20-CF91-5E40-8705-48BB45F11C6E}" type="slidenum">
              <a:rPr lang="zh-CN" altLang="en-US"/>
              <a:pPr defTabSz="914400">
                <a:defRPr/>
              </a:pPr>
              <a:t>‹#›</a:t>
            </a:fld>
            <a:endParaRPr lang="en-US" altLang="zh-CN"/>
          </a:p>
        </p:txBody>
      </p:sp>
    </p:spTree>
    <p:extLst>
      <p:ext uri="{BB962C8B-B14F-4D97-AF65-F5344CB8AC3E}">
        <p14:creationId xmlns:p14="http://schemas.microsoft.com/office/powerpoint/2010/main" val="3654001096"/>
      </p:ext>
    </p:extLst>
  </p:cSld>
  <p:clrMap bg1="lt1" tx1="dk1" bg2="lt2" tx2="dk2" accent1="accent1" accent2="accent2" accent3="accent3" accent4="accent4" accent5="accent5" accent6="accent6" hlink="hlink" folHlink="folHlink"/>
  <p:sldLayoutIdLst>
    <p:sldLayoutId id="2147484963" r:id="rId1"/>
    <p:sldLayoutId id="2147484964" r:id="rId2"/>
    <p:sldLayoutId id="2147484965" r:id="rId3"/>
    <p:sldLayoutId id="2147484966" r:id="rId4"/>
    <p:sldLayoutId id="2147484967" r:id="rId5"/>
    <p:sldLayoutId id="2147484968" r:id="rId6"/>
    <p:sldLayoutId id="2147484969" r:id="rId7"/>
    <p:sldLayoutId id="2147484970" r:id="rId8"/>
    <p:sldLayoutId id="2147484971" r:id="rId9"/>
    <p:sldLayoutId id="2147484972" r:id="rId10"/>
    <p:sldLayoutId id="2147484973" r:id="rId11"/>
    <p:sldLayoutId id="214748497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4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hangingPunct="0"/>
            <a:endParaRPr lang="en-US" sz="2400">
              <a:solidFill>
                <a:srgbClr val="003300"/>
              </a:solidFill>
              <a:latin typeface="Times New Roman" charset="0"/>
              <a:ea typeface="MS PGothic" charset="0"/>
              <a:cs typeface="MS PGothic" charset="0"/>
            </a:endParaRPr>
          </a:p>
        </p:txBody>
      </p:sp>
      <p:sp>
        <p:nvSpPr>
          <p:cNvPr id="21504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a typeface="MS PGothic" charset="0"/>
              <a:cs typeface="MS PGothic" charset="0"/>
            </a:endParaRPr>
          </a:p>
        </p:txBody>
      </p:sp>
      <p:sp>
        <p:nvSpPr>
          <p:cNvPr id="215044"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a typeface="MS PGothic" charset="0"/>
              <a:cs typeface="MS PGothic" charset="0"/>
            </a:endParaRPr>
          </a:p>
        </p:txBody>
      </p:sp>
      <p:sp>
        <p:nvSpPr>
          <p:cNvPr id="215045"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a typeface="MS PGothic" charset="0"/>
              <a:cs typeface="MS PGothic" charset="0"/>
            </a:endParaRPr>
          </a:p>
        </p:txBody>
      </p:sp>
      <p:sp>
        <p:nvSpPr>
          <p:cNvPr id="21504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hangingPunct="0"/>
            <a:endParaRPr lang="en-US" sz="2400">
              <a:solidFill>
                <a:srgbClr val="003300"/>
              </a:solidFill>
              <a:latin typeface="Times New Roman" charset="0"/>
              <a:ea typeface="MS PGothic" charset="0"/>
              <a:cs typeface="MS PGothic" charset="0"/>
            </a:endParaRPr>
          </a:p>
        </p:txBody>
      </p:sp>
      <p:sp>
        <p:nvSpPr>
          <p:cNvPr id="21504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hangingPunct="0"/>
            <a:endParaRPr lang="zh-CN" altLang="en-US" sz="2400">
              <a:solidFill>
                <a:srgbClr val="003300"/>
              </a:solidFill>
              <a:latin typeface="Times New Roman" charset="0"/>
              <a:ea typeface="MS PGothic" charset="0"/>
              <a:cs typeface="MS PGothic" charset="0"/>
            </a:endParaRPr>
          </a:p>
        </p:txBody>
      </p:sp>
      <p:sp>
        <p:nvSpPr>
          <p:cNvPr id="215048" name="Rectangle 8"/>
          <p:cNvSpPr>
            <a:spLocks noGrp="1" noChangeArrowheads="1"/>
          </p:cNvSpPr>
          <p:nvPr>
            <p:ph type="title"/>
          </p:nvPr>
        </p:nvSpPr>
        <p:spPr bwMode="auto">
          <a:xfrm>
            <a:off x="6858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1504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mn-lt"/>
                <a:ea typeface="+mn-ea"/>
                <a:cs typeface="+mn-cs"/>
              </a:defRPr>
            </a:lvl1pPr>
          </a:lstStyle>
          <a:p>
            <a:pPr defTabSz="914400" eaLnBrk="0" hangingPunct="0">
              <a:defRPr/>
            </a:pPr>
            <a:endParaRPr lang="en-US">
              <a:latin typeface="Times New Roman"/>
              <a:ea typeface="宋体"/>
              <a:cs typeface="宋体"/>
            </a:endParaRPr>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mn-lt"/>
                <a:ea typeface="+mn-ea"/>
                <a:cs typeface="+mn-cs"/>
              </a:defRPr>
            </a:lvl1pPr>
          </a:lstStyle>
          <a:p>
            <a:pPr defTabSz="914400" eaLnBrk="0" hangingPunct="0">
              <a:defRPr/>
            </a:pPr>
            <a:endParaRPr lang="en-US">
              <a:latin typeface="Times New Roman"/>
              <a:ea typeface="宋体"/>
              <a:cs typeface="宋体"/>
            </a:endParaRPr>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defRPr>
            </a:lvl1pPr>
          </a:lstStyle>
          <a:p>
            <a:pPr defTabSz="914400" eaLnBrk="0" hangingPunct="0">
              <a:defRPr/>
            </a:pPr>
            <a:fld id="{F5DD07A4-65D1-B641-A8DF-A85DFB4F85AF}" type="slidenum">
              <a:rPr lang="zh-CN" altLang="en-US">
                <a:latin typeface="Times New Roman" charset="0"/>
                <a:ea typeface="MS PGothic" charset="0"/>
                <a:cs typeface="MS PGothic" charset="0"/>
              </a:rPr>
              <a:pPr defTabSz="914400" eaLnBrk="0" hangingPunct="0">
                <a:defRPr/>
              </a:pPr>
              <a:t>‹#›</a:t>
            </a:fld>
            <a:endParaRPr lang="en-US" altLang="zh-CN">
              <a:latin typeface="Times New Roman" charset="0"/>
              <a:ea typeface="MS PGothic" charset="0"/>
              <a:cs typeface="MS PGothic" charset="0"/>
            </a:endParaRPr>
          </a:p>
        </p:txBody>
      </p:sp>
    </p:spTree>
    <p:extLst>
      <p:ext uri="{BB962C8B-B14F-4D97-AF65-F5344CB8AC3E}">
        <p14:creationId xmlns:p14="http://schemas.microsoft.com/office/powerpoint/2010/main" val="4235548865"/>
      </p:ext>
    </p:extLst>
  </p:cSld>
  <p:clrMap bg1="lt1" tx1="dk1" bg2="lt2" tx2="dk2" accent1="accent1" accent2="accent2" accent3="accent3" accent4="accent4" accent5="accent5" accent6="accent6" hlink="hlink" folHlink="folHlink"/>
  <p:sldLayoutIdLst>
    <p:sldLayoutId id="2147484976" r:id="rId1"/>
    <p:sldLayoutId id="2147484977" r:id="rId2"/>
    <p:sldLayoutId id="2147484978" r:id="rId3"/>
    <p:sldLayoutId id="2147484979" r:id="rId4"/>
    <p:sldLayoutId id="2147484980" r:id="rId5"/>
    <p:sldLayoutId id="2147484981" r:id="rId6"/>
    <p:sldLayoutId id="2147484982" r:id="rId7"/>
    <p:sldLayoutId id="2147484983" r:id="rId8"/>
    <p:sldLayoutId id="2147484984" r:id="rId9"/>
    <p:sldLayoutId id="2147484985" r:id="rId10"/>
    <p:sldLayoutId id="2147484986" r:id="rId11"/>
  </p:sldLayoutIdLst>
  <p:txStyles>
    <p:titleStyle>
      <a:lvl1pPr algn="l" rtl="0" eaLnBrk="0" fontAlgn="base" hangingPunct="0">
        <a:spcBef>
          <a:spcPct val="0"/>
        </a:spcBef>
        <a:spcAft>
          <a:spcPct val="0"/>
        </a:spcAft>
        <a:defRPr sz="4400" i="1">
          <a:solidFill>
            <a:schemeClr val="tx2"/>
          </a:solidFill>
          <a:latin typeface="+mj-lt"/>
          <a:ea typeface="+mj-ea"/>
          <a:cs typeface="+mj-cs"/>
        </a:defRPr>
      </a:lvl1pPr>
      <a:lvl2pPr algn="l" rtl="0" eaLnBrk="0" fontAlgn="base" hangingPunct="0">
        <a:spcBef>
          <a:spcPct val="0"/>
        </a:spcBef>
        <a:spcAft>
          <a:spcPct val="0"/>
        </a:spcAft>
        <a:defRPr sz="4400" i="1">
          <a:solidFill>
            <a:schemeClr val="tx2"/>
          </a:solidFill>
          <a:latin typeface="Times New Roman" charset="0"/>
          <a:ea typeface="宋体" charset="0"/>
          <a:cs typeface="宋体" charset="0"/>
        </a:defRPr>
      </a:lvl2pPr>
      <a:lvl3pPr algn="l" rtl="0" eaLnBrk="0" fontAlgn="base" hangingPunct="0">
        <a:spcBef>
          <a:spcPct val="0"/>
        </a:spcBef>
        <a:spcAft>
          <a:spcPct val="0"/>
        </a:spcAft>
        <a:defRPr sz="4400" i="1">
          <a:solidFill>
            <a:schemeClr val="tx2"/>
          </a:solidFill>
          <a:latin typeface="Times New Roman" charset="0"/>
          <a:ea typeface="宋体" charset="0"/>
          <a:cs typeface="宋体" charset="0"/>
        </a:defRPr>
      </a:lvl3pPr>
      <a:lvl4pPr algn="l" rtl="0" eaLnBrk="0" fontAlgn="base" hangingPunct="0">
        <a:spcBef>
          <a:spcPct val="0"/>
        </a:spcBef>
        <a:spcAft>
          <a:spcPct val="0"/>
        </a:spcAft>
        <a:defRPr sz="4400" i="1">
          <a:solidFill>
            <a:schemeClr val="tx2"/>
          </a:solidFill>
          <a:latin typeface="Times New Roman" charset="0"/>
          <a:ea typeface="宋体" charset="0"/>
          <a:cs typeface="宋体" charset="0"/>
        </a:defRPr>
      </a:lvl4pPr>
      <a:lvl5pPr algn="l" rtl="0" eaLnBrk="0" fontAlgn="base" hangingPunct="0">
        <a:spcBef>
          <a:spcPct val="0"/>
        </a:spcBef>
        <a:spcAft>
          <a:spcPct val="0"/>
        </a:spcAft>
        <a:defRPr sz="4400" i="1">
          <a:solidFill>
            <a:schemeClr val="tx2"/>
          </a:solidFill>
          <a:latin typeface="Times New Roman" charset="0"/>
          <a:ea typeface="宋体" charset="0"/>
          <a:cs typeface="宋体" charset="0"/>
        </a:defRPr>
      </a:lvl5pPr>
      <a:lvl6pPr marL="457200" algn="l" rtl="0" fontAlgn="base">
        <a:spcBef>
          <a:spcPct val="0"/>
        </a:spcBef>
        <a:spcAft>
          <a:spcPct val="0"/>
        </a:spcAft>
        <a:defRPr sz="4400" i="1">
          <a:solidFill>
            <a:schemeClr val="tx2"/>
          </a:solidFill>
          <a:latin typeface="Times New Roman" charset="0"/>
          <a:ea typeface="宋体" charset="0"/>
          <a:cs typeface="宋体" charset="0"/>
        </a:defRPr>
      </a:lvl6pPr>
      <a:lvl7pPr marL="914400" algn="l" rtl="0" fontAlgn="base">
        <a:spcBef>
          <a:spcPct val="0"/>
        </a:spcBef>
        <a:spcAft>
          <a:spcPct val="0"/>
        </a:spcAft>
        <a:defRPr sz="4400" i="1">
          <a:solidFill>
            <a:schemeClr val="tx2"/>
          </a:solidFill>
          <a:latin typeface="Times New Roman" charset="0"/>
          <a:ea typeface="宋体" charset="0"/>
          <a:cs typeface="宋体" charset="0"/>
        </a:defRPr>
      </a:lvl7pPr>
      <a:lvl8pPr marL="1371600" algn="l" rtl="0" fontAlgn="base">
        <a:spcBef>
          <a:spcPct val="0"/>
        </a:spcBef>
        <a:spcAft>
          <a:spcPct val="0"/>
        </a:spcAft>
        <a:defRPr sz="4400" i="1">
          <a:solidFill>
            <a:schemeClr val="tx2"/>
          </a:solidFill>
          <a:latin typeface="Times New Roman" charset="0"/>
          <a:ea typeface="宋体" charset="0"/>
          <a:cs typeface="宋体" charset="0"/>
        </a:defRPr>
      </a:lvl8pPr>
      <a:lvl9pPr marL="1828800" algn="l" rtl="0" fontAlgn="base">
        <a:spcBef>
          <a:spcPct val="0"/>
        </a:spcBef>
        <a:spcAft>
          <a:spcPct val="0"/>
        </a:spcAft>
        <a:defRPr sz="4400" i="1">
          <a:solidFill>
            <a:schemeClr val="tx2"/>
          </a:solidFill>
          <a:latin typeface="Times New Roman" charset="0"/>
          <a:ea typeface="宋体" charset="0"/>
          <a:cs typeface="宋体"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17410" name="Group 1"/>
          <p:cNvGrpSpPr>
            <a:grpSpLocks/>
          </p:cNvGrpSpPr>
          <p:nvPr/>
        </p:nvGrpSpPr>
        <p:grpSpPr bwMode="auto">
          <a:xfrm>
            <a:off x="6273800" y="-22225"/>
            <a:ext cx="2960688" cy="3332163"/>
            <a:chOff x="3952" y="-14"/>
            <a:chExt cx="1865" cy="2099"/>
          </a:xfrm>
        </p:grpSpPr>
        <p:grpSp>
          <p:nvGrpSpPr>
            <p:cNvPr id="17416" name="Group 2"/>
            <p:cNvGrpSpPr>
              <a:grpSpLocks/>
            </p:cNvGrpSpPr>
            <p:nvPr/>
          </p:nvGrpSpPr>
          <p:grpSpPr bwMode="auto">
            <a:xfrm>
              <a:off x="4767" y="1575"/>
              <a:ext cx="632" cy="474"/>
              <a:chOff x="4767" y="1575"/>
              <a:chExt cx="632" cy="474"/>
            </a:xfrm>
          </p:grpSpPr>
          <p:sp>
            <p:nvSpPr>
              <p:cNvPr id="17548" name="Oval 3"/>
              <p:cNvSpPr>
                <a:spLocks noChangeArrowheads="1"/>
              </p:cNvSpPr>
              <p:nvPr/>
            </p:nvSpPr>
            <p:spPr bwMode="auto">
              <a:xfrm>
                <a:off x="4767" y="1575"/>
                <a:ext cx="633" cy="475"/>
              </a:xfrm>
              <a:prstGeom prst="ellipse">
                <a:avLst/>
              </a:prstGeom>
              <a:gradFill rotWithShape="0">
                <a:gsLst>
                  <a:gs pos="0">
                    <a:srgbClr val="AF273E"/>
                  </a:gs>
                  <a:gs pos="100000">
                    <a:srgbClr val="000000"/>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7549" name="Oval 4"/>
              <p:cNvSpPr>
                <a:spLocks noChangeArrowheads="1"/>
              </p:cNvSpPr>
              <p:nvPr/>
            </p:nvSpPr>
            <p:spPr bwMode="auto">
              <a:xfrm>
                <a:off x="4994" y="1782"/>
                <a:ext cx="152" cy="89"/>
              </a:xfrm>
              <a:prstGeom prst="ellipse">
                <a:avLst/>
              </a:prstGeom>
              <a:gradFill rotWithShape="0">
                <a:gsLst>
                  <a:gs pos="0">
                    <a:srgbClr val="FF8B17"/>
                  </a:gs>
                  <a:gs pos="100000">
                    <a:srgbClr val="AF273E"/>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7417" name="Group 5"/>
            <p:cNvGrpSpPr>
              <a:grpSpLocks/>
            </p:cNvGrpSpPr>
            <p:nvPr/>
          </p:nvGrpSpPr>
          <p:grpSpPr bwMode="auto">
            <a:xfrm>
              <a:off x="4912" y="909"/>
              <a:ext cx="632" cy="474"/>
              <a:chOff x="4912" y="909"/>
              <a:chExt cx="632" cy="474"/>
            </a:xfrm>
          </p:grpSpPr>
          <p:sp>
            <p:nvSpPr>
              <p:cNvPr id="17546" name="Oval 6"/>
              <p:cNvSpPr>
                <a:spLocks noChangeArrowheads="1"/>
              </p:cNvSpPr>
              <p:nvPr/>
            </p:nvSpPr>
            <p:spPr bwMode="auto">
              <a:xfrm>
                <a:off x="4912" y="909"/>
                <a:ext cx="633" cy="475"/>
              </a:xfrm>
              <a:prstGeom prst="ellipse">
                <a:avLst/>
              </a:prstGeom>
              <a:gradFill rotWithShape="0">
                <a:gsLst>
                  <a:gs pos="0">
                    <a:srgbClr val="AF273E"/>
                  </a:gs>
                  <a:gs pos="100000">
                    <a:srgbClr val="000000"/>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7547" name="Oval 7"/>
              <p:cNvSpPr>
                <a:spLocks noChangeArrowheads="1"/>
              </p:cNvSpPr>
              <p:nvPr/>
            </p:nvSpPr>
            <p:spPr bwMode="auto">
              <a:xfrm>
                <a:off x="5140" y="1117"/>
                <a:ext cx="152" cy="89"/>
              </a:xfrm>
              <a:prstGeom prst="ellipse">
                <a:avLst/>
              </a:prstGeom>
              <a:gradFill rotWithShape="0">
                <a:gsLst>
                  <a:gs pos="0">
                    <a:srgbClr val="FF8B17"/>
                  </a:gs>
                  <a:gs pos="100000">
                    <a:srgbClr val="AF273E"/>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7418" name="Group 8"/>
            <p:cNvGrpSpPr>
              <a:grpSpLocks/>
            </p:cNvGrpSpPr>
            <p:nvPr/>
          </p:nvGrpSpPr>
          <p:grpSpPr bwMode="auto">
            <a:xfrm>
              <a:off x="3987" y="0"/>
              <a:ext cx="632" cy="474"/>
              <a:chOff x="3987" y="0"/>
              <a:chExt cx="632" cy="474"/>
            </a:xfrm>
          </p:grpSpPr>
          <p:sp>
            <p:nvSpPr>
              <p:cNvPr id="17544" name="Oval 9"/>
              <p:cNvSpPr>
                <a:spLocks noChangeArrowheads="1"/>
              </p:cNvSpPr>
              <p:nvPr/>
            </p:nvSpPr>
            <p:spPr bwMode="auto">
              <a:xfrm>
                <a:off x="3987" y="0"/>
                <a:ext cx="633" cy="475"/>
              </a:xfrm>
              <a:prstGeom prst="ellipse">
                <a:avLst/>
              </a:prstGeom>
              <a:gradFill rotWithShape="0">
                <a:gsLst>
                  <a:gs pos="0">
                    <a:srgbClr val="AF273E"/>
                  </a:gs>
                  <a:gs pos="100000">
                    <a:srgbClr val="000000"/>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7545" name="Oval 10"/>
              <p:cNvSpPr>
                <a:spLocks noChangeArrowheads="1"/>
              </p:cNvSpPr>
              <p:nvPr/>
            </p:nvSpPr>
            <p:spPr bwMode="auto">
              <a:xfrm>
                <a:off x="4214" y="207"/>
                <a:ext cx="152" cy="89"/>
              </a:xfrm>
              <a:prstGeom prst="ellipse">
                <a:avLst/>
              </a:prstGeom>
              <a:gradFill rotWithShape="0">
                <a:gsLst>
                  <a:gs pos="0">
                    <a:srgbClr val="FF8B17"/>
                  </a:gs>
                  <a:gs pos="100000">
                    <a:srgbClr val="AF273E"/>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7419" name="Group 11"/>
            <p:cNvGrpSpPr>
              <a:grpSpLocks/>
            </p:cNvGrpSpPr>
            <p:nvPr/>
          </p:nvGrpSpPr>
          <p:grpSpPr bwMode="auto">
            <a:xfrm>
              <a:off x="3952" y="-14"/>
              <a:ext cx="1865" cy="2099"/>
              <a:chOff x="3952" y="-14"/>
              <a:chExt cx="1865" cy="2099"/>
            </a:xfrm>
          </p:grpSpPr>
          <p:grpSp>
            <p:nvGrpSpPr>
              <p:cNvPr id="17420" name="Group 12"/>
              <p:cNvGrpSpPr>
                <a:grpSpLocks/>
              </p:cNvGrpSpPr>
              <p:nvPr/>
            </p:nvGrpSpPr>
            <p:grpSpPr bwMode="auto">
              <a:xfrm>
                <a:off x="4404" y="254"/>
                <a:ext cx="943" cy="695"/>
                <a:chOff x="4404" y="254"/>
                <a:chExt cx="943" cy="695"/>
              </a:xfrm>
            </p:grpSpPr>
            <p:sp>
              <p:nvSpPr>
                <p:cNvPr id="17542" name="Oval 13"/>
                <p:cNvSpPr>
                  <a:spLocks noChangeArrowheads="1"/>
                </p:cNvSpPr>
                <p:nvPr/>
              </p:nvSpPr>
              <p:spPr bwMode="auto">
                <a:xfrm>
                  <a:off x="4404" y="254"/>
                  <a:ext cx="944" cy="696"/>
                </a:xfrm>
                <a:prstGeom prst="ellipse">
                  <a:avLst/>
                </a:prstGeom>
                <a:gradFill rotWithShape="0">
                  <a:gsLst>
                    <a:gs pos="0">
                      <a:srgbClr val="AF273E"/>
                    </a:gs>
                    <a:gs pos="100000">
                      <a:srgbClr val="000000"/>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7543" name="Oval 14"/>
                <p:cNvSpPr>
                  <a:spLocks noChangeArrowheads="1"/>
                </p:cNvSpPr>
                <p:nvPr/>
              </p:nvSpPr>
              <p:spPr bwMode="auto">
                <a:xfrm>
                  <a:off x="4764" y="508"/>
                  <a:ext cx="187" cy="131"/>
                </a:xfrm>
                <a:prstGeom prst="ellipse">
                  <a:avLst/>
                </a:prstGeom>
                <a:gradFill rotWithShape="0">
                  <a:gsLst>
                    <a:gs pos="0">
                      <a:srgbClr val="FFE103"/>
                    </a:gs>
                    <a:gs pos="100000">
                      <a:srgbClr val="AF273E"/>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7421" name="Group 15"/>
              <p:cNvGrpSpPr>
                <a:grpSpLocks/>
              </p:cNvGrpSpPr>
              <p:nvPr/>
            </p:nvGrpSpPr>
            <p:grpSpPr bwMode="auto">
              <a:xfrm>
                <a:off x="3952" y="-14"/>
                <a:ext cx="1812" cy="1414"/>
                <a:chOff x="3952" y="-14"/>
                <a:chExt cx="1812" cy="1414"/>
              </a:xfrm>
            </p:grpSpPr>
            <p:grpSp>
              <p:nvGrpSpPr>
                <p:cNvPr id="17444" name="Group 16"/>
                <p:cNvGrpSpPr>
                  <a:grpSpLocks/>
                </p:cNvGrpSpPr>
                <p:nvPr/>
              </p:nvGrpSpPr>
              <p:grpSpPr bwMode="auto">
                <a:xfrm>
                  <a:off x="4950" y="517"/>
                  <a:ext cx="655" cy="731"/>
                  <a:chOff x="4950" y="517"/>
                  <a:chExt cx="655" cy="731"/>
                </a:xfrm>
              </p:grpSpPr>
              <p:sp>
                <p:nvSpPr>
                  <p:cNvPr id="17540" name="Freeform 17"/>
                  <p:cNvSpPr>
                    <a:spLocks noChangeArrowheads="1"/>
                  </p:cNvSpPr>
                  <p:nvPr/>
                </p:nvSpPr>
                <p:spPr bwMode="auto">
                  <a:xfrm rot="2700000">
                    <a:off x="4905" y="698"/>
                    <a:ext cx="557"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41" name="Freeform 18"/>
                  <p:cNvSpPr>
                    <a:spLocks noChangeArrowheads="1"/>
                  </p:cNvSpPr>
                  <p:nvPr/>
                </p:nvSpPr>
                <p:spPr bwMode="auto">
                  <a:xfrm rot="2700000">
                    <a:off x="5296" y="1004"/>
                    <a:ext cx="299" cy="15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45" name="Group 19"/>
                <p:cNvGrpSpPr>
                  <a:grpSpLocks/>
                </p:cNvGrpSpPr>
                <p:nvPr/>
              </p:nvGrpSpPr>
              <p:grpSpPr bwMode="auto">
                <a:xfrm>
                  <a:off x="4942" y="472"/>
                  <a:ext cx="810" cy="676"/>
                  <a:chOff x="4942" y="472"/>
                  <a:chExt cx="810" cy="676"/>
                </a:xfrm>
              </p:grpSpPr>
              <p:sp>
                <p:nvSpPr>
                  <p:cNvPr id="17538" name="Freeform 20"/>
                  <p:cNvSpPr>
                    <a:spLocks noChangeArrowheads="1"/>
                  </p:cNvSpPr>
                  <p:nvPr/>
                </p:nvSpPr>
                <p:spPr bwMode="auto">
                  <a:xfrm rot="2100000">
                    <a:off x="4921" y="629"/>
                    <a:ext cx="587" cy="1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39" name="Freeform 21"/>
                  <p:cNvSpPr>
                    <a:spLocks noChangeArrowheads="1"/>
                  </p:cNvSpPr>
                  <p:nvPr/>
                </p:nvSpPr>
                <p:spPr bwMode="auto">
                  <a:xfrm rot="2100000">
                    <a:off x="5417" y="898"/>
                    <a:ext cx="315" cy="1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46" name="Group 22"/>
                <p:cNvGrpSpPr>
                  <a:grpSpLocks/>
                </p:cNvGrpSpPr>
                <p:nvPr/>
              </p:nvGrpSpPr>
              <p:grpSpPr bwMode="auto">
                <a:xfrm>
                  <a:off x="4953" y="450"/>
                  <a:ext cx="811" cy="519"/>
                  <a:chOff x="4953" y="450"/>
                  <a:chExt cx="811" cy="519"/>
                </a:xfrm>
              </p:grpSpPr>
              <p:sp>
                <p:nvSpPr>
                  <p:cNvPr id="17536" name="Freeform 23"/>
                  <p:cNvSpPr>
                    <a:spLocks noChangeArrowheads="1"/>
                  </p:cNvSpPr>
                  <p:nvPr/>
                </p:nvSpPr>
                <p:spPr bwMode="auto">
                  <a:xfrm rot="1560000">
                    <a:off x="4947" y="567"/>
                    <a:ext cx="561" cy="9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37" name="Freeform 24"/>
                  <p:cNvSpPr>
                    <a:spLocks noChangeArrowheads="1"/>
                  </p:cNvSpPr>
                  <p:nvPr/>
                </p:nvSpPr>
                <p:spPr bwMode="auto">
                  <a:xfrm rot="1560000">
                    <a:off x="5446" y="757"/>
                    <a:ext cx="301" cy="15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47" name="Group 25"/>
                <p:cNvGrpSpPr>
                  <a:grpSpLocks/>
                </p:cNvGrpSpPr>
                <p:nvPr/>
              </p:nvGrpSpPr>
              <p:grpSpPr bwMode="auto">
                <a:xfrm>
                  <a:off x="4952" y="438"/>
                  <a:ext cx="805" cy="406"/>
                  <a:chOff x="4952" y="438"/>
                  <a:chExt cx="805" cy="406"/>
                </a:xfrm>
              </p:grpSpPr>
              <p:sp>
                <p:nvSpPr>
                  <p:cNvPr id="17534" name="Freeform 26"/>
                  <p:cNvSpPr>
                    <a:spLocks noChangeArrowheads="1"/>
                  </p:cNvSpPr>
                  <p:nvPr/>
                </p:nvSpPr>
                <p:spPr bwMode="auto">
                  <a:xfrm rot="1080000">
                    <a:off x="4956" y="519"/>
                    <a:ext cx="542" cy="10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35" name="Freeform 27"/>
                  <p:cNvSpPr>
                    <a:spLocks noChangeArrowheads="1"/>
                  </p:cNvSpPr>
                  <p:nvPr/>
                </p:nvSpPr>
                <p:spPr bwMode="auto">
                  <a:xfrm rot="1080000">
                    <a:off x="5448" y="633"/>
                    <a:ext cx="291" cy="17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48" name="Group 28"/>
                <p:cNvGrpSpPr>
                  <a:grpSpLocks/>
                </p:cNvGrpSpPr>
                <p:nvPr/>
              </p:nvGrpSpPr>
              <p:grpSpPr bwMode="auto">
                <a:xfrm>
                  <a:off x="4948" y="412"/>
                  <a:ext cx="769" cy="251"/>
                  <a:chOff x="4948" y="412"/>
                  <a:chExt cx="769" cy="251"/>
                </a:xfrm>
              </p:grpSpPr>
              <p:sp>
                <p:nvSpPr>
                  <p:cNvPr id="17532" name="Freeform 29"/>
                  <p:cNvSpPr>
                    <a:spLocks noChangeArrowheads="1"/>
                  </p:cNvSpPr>
                  <p:nvPr/>
                </p:nvSpPr>
                <p:spPr bwMode="auto">
                  <a:xfrm rot="480000">
                    <a:off x="4953" y="446"/>
                    <a:ext cx="499"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33" name="Freeform 30"/>
                  <p:cNvSpPr>
                    <a:spLocks noChangeArrowheads="1"/>
                  </p:cNvSpPr>
                  <p:nvPr/>
                </p:nvSpPr>
                <p:spPr bwMode="auto">
                  <a:xfrm rot="480000">
                    <a:off x="5441" y="487"/>
                    <a:ext cx="268" cy="15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49" name="Group 31"/>
                <p:cNvGrpSpPr>
                  <a:grpSpLocks/>
                </p:cNvGrpSpPr>
                <p:nvPr/>
              </p:nvGrpSpPr>
              <p:grpSpPr bwMode="auto">
                <a:xfrm>
                  <a:off x="4958" y="399"/>
                  <a:ext cx="683" cy="118"/>
                  <a:chOff x="4958" y="399"/>
                  <a:chExt cx="683" cy="118"/>
                </a:xfrm>
              </p:grpSpPr>
              <p:sp>
                <p:nvSpPr>
                  <p:cNvPr id="17530" name="Freeform 32"/>
                  <p:cNvSpPr>
                    <a:spLocks noChangeArrowheads="1"/>
                  </p:cNvSpPr>
                  <p:nvPr/>
                </p:nvSpPr>
                <p:spPr bwMode="auto">
                  <a:xfrm rot="-120000">
                    <a:off x="4959" y="424"/>
                    <a:ext cx="454" cy="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31" name="Freeform 33"/>
                  <p:cNvSpPr>
                    <a:spLocks noChangeArrowheads="1"/>
                  </p:cNvSpPr>
                  <p:nvPr/>
                </p:nvSpPr>
                <p:spPr bwMode="auto">
                  <a:xfrm rot="-120000">
                    <a:off x="5395" y="403"/>
                    <a:ext cx="244" cy="11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50" name="Group 34"/>
                <p:cNvGrpSpPr>
                  <a:grpSpLocks/>
                </p:cNvGrpSpPr>
                <p:nvPr/>
              </p:nvGrpSpPr>
              <p:grpSpPr bwMode="auto">
                <a:xfrm>
                  <a:off x="4942" y="265"/>
                  <a:ext cx="604" cy="208"/>
                  <a:chOff x="4942" y="265"/>
                  <a:chExt cx="604" cy="208"/>
                </a:xfrm>
              </p:grpSpPr>
              <p:sp>
                <p:nvSpPr>
                  <p:cNvPr id="17528" name="Freeform 35"/>
                  <p:cNvSpPr>
                    <a:spLocks noChangeArrowheads="1"/>
                  </p:cNvSpPr>
                  <p:nvPr/>
                </p:nvSpPr>
                <p:spPr bwMode="auto">
                  <a:xfrm rot="-840000">
                    <a:off x="4944" y="357"/>
                    <a:ext cx="399"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29" name="Freeform 36"/>
                  <p:cNvSpPr>
                    <a:spLocks noChangeArrowheads="1"/>
                  </p:cNvSpPr>
                  <p:nvPr/>
                </p:nvSpPr>
                <p:spPr bwMode="auto">
                  <a:xfrm rot="-840000">
                    <a:off x="5322" y="289"/>
                    <a:ext cx="214"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51" name="Group 37"/>
                <p:cNvGrpSpPr>
                  <a:grpSpLocks/>
                </p:cNvGrpSpPr>
                <p:nvPr/>
              </p:nvGrpSpPr>
              <p:grpSpPr bwMode="auto">
                <a:xfrm>
                  <a:off x="4118" y="557"/>
                  <a:ext cx="685" cy="731"/>
                  <a:chOff x="4118" y="557"/>
                  <a:chExt cx="685" cy="731"/>
                </a:xfrm>
              </p:grpSpPr>
              <p:sp>
                <p:nvSpPr>
                  <p:cNvPr id="17526" name="Freeform 38"/>
                  <p:cNvSpPr>
                    <a:spLocks noChangeArrowheads="1"/>
                  </p:cNvSpPr>
                  <p:nvPr/>
                </p:nvSpPr>
                <p:spPr bwMode="auto">
                  <a:xfrm rot="18900000" flipH="1">
                    <a:off x="4294" y="738"/>
                    <a:ext cx="557"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27" name="Freeform 39"/>
                  <p:cNvSpPr>
                    <a:spLocks noChangeArrowheads="1"/>
                  </p:cNvSpPr>
                  <p:nvPr/>
                </p:nvSpPr>
                <p:spPr bwMode="auto">
                  <a:xfrm rot="18900000" flipH="1">
                    <a:off x="4135" y="1044"/>
                    <a:ext cx="299" cy="15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52" name="Group 40"/>
                <p:cNvGrpSpPr>
                  <a:grpSpLocks/>
                </p:cNvGrpSpPr>
                <p:nvPr/>
              </p:nvGrpSpPr>
              <p:grpSpPr bwMode="auto">
                <a:xfrm>
                  <a:off x="3971" y="528"/>
                  <a:ext cx="798" cy="677"/>
                  <a:chOff x="3971" y="528"/>
                  <a:chExt cx="798" cy="677"/>
                </a:xfrm>
              </p:grpSpPr>
              <p:sp>
                <p:nvSpPr>
                  <p:cNvPr id="17524" name="Freeform 41"/>
                  <p:cNvSpPr>
                    <a:spLocks noChangeArrowheads="1"/>
                  </p:cNvSpPr>
                  <p:nvPr/>
                </p:nvSpPr>
                <p:spPr bwMode="auto">
                  <a:xfrm rot="19500000" flipH="1">
                    <a:off x="4203" y="685"/>
                    <a:ext cx="587" cy="1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25" name="Freeform 42"/>
                  <p:cNvSpPr>
                    <a:spLocks noChangeArrowheads="1"/>
                  </p:cNvSpPr>
                  <p:nvPr/>
                </p:nvSpPr>
                <p:spPr bwMode="auto">
                  <a:xfrm rot="19500000" flipH="1">
                    <a:off x="3993" y="955"/>
                    <a:ext cx="315" cy="1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53" name="Group 43"/>
                <p:cNvGrpSpPr>
                  <a:grpSpLocks/>
                </p:cNvGrpSpPr>
                <p:nvPr/>
              </p:nvGrpSpPr>
              <p:grpSpPr bwMode="auto">
                <a:xfrm>
                  <a:off x="3965" y="508"/>
                  <a:ext cx="821" cy="518"/>
                  <a:chOff x="3965" y="508"/>
                  <a:chExt cx="821" cy="518"/>
                </a:xfrm>
              </p:grpSpPr>
              <p:sp>
                <p:nvSpPr>
                  <p:cNvPr id="17522" name="Freeform 44"/>
                  <p:cNvSpPr>
                    <a:spLocks noChangeArrowheads="1"/>
                  </p:cNvSpPr>
                  <p:nvPr/>
                </p:nvSpPr>
                <p:spPr bwMode="auto">
                  <a:xfrm rot="20040000" flipH="1">
                    <a:off x="4234" y="625"/>
                    <a:ext cx="561" cy="9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23" name="Freeform 45"/>
                  <p:cNvSpPr>
                    <a:spLocks noChangeArrowheads="1"/>
                  </p:cNvSpPr>
                  <p:nvPr/>
                </p:nvSpPr>
                <p:spPr bwMode="auto">
                  <a:xfrm rot="20040000" flipH="1">
                    <a:off x="3984" y="814"/>
                    <a:ext cx="301" cy="15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54" name="Group 46"/>
                <p:cNvGrpSpPr>
                  <a:grpSpLocks/>
                </p:cNvGrpSpPr>
                <p:nvPr/>
              </p:nvGrpSpPr>
              <p:grpSpPr bwMode="auto">
                <a:xfrm>
                  <a:off x="3952" y="496"/>
                  <a:ext cx="836" cy="406"/>
                  <a:chOff x="3952" y="496"/>
                  <a:chExt cx="836" cy="406"/>
                </a:xfrm>
              </p:grpSpPr>
              <p:sp>
                <p:nvSpPr>
                  <p:cNvPr id="17520" name="Freeform 47"/>
                  <p:cNvSpPr>
                    <a:spLocks noChangeArrowheads="1"/>
                  </p:cNvSpPr>
                  <p:nvPr/>
                </p:nvSpPr>
                <p:spPr bwMode="auto">
                  <a:xfrm rot="20520000" flipH="1">
                    <a:off x="4243" y="577"/>
                    <a:ext cx="542" cy="10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21" name="Freeform 48"/>
                  <p:cNvSpPr>
                    <a:spLocks noChangeArrowheads="1"/>
                  </p:cNvSpPr>
                  <p:nvPr/>
                </p:nvSpPr>
                <p:spPr bwMode="auto">
                  <a:xfrm rot="20520000" flipH="1">
                    <a:off x="3971" y="691"/>
                    <a:ext cx="291" cy="17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55" name="Group 49"/>
                <p:cNvGrpSpPr>
                  <a:grpSpLocks/>
                </p:cNvGrpSpPr>
                <p:nvPr/>
              </p:nvGrpSpPr>
              <p:grpSpPr bwMode="auto">
                <a:xfrm>
                  <a:off x="3993" y="470"/>
                  <a:ext cx="769" cy="249"/>
                  <a:chOff x="3993" y="470"/>
                  <a:chExt cx="769" cy="249"/>
                </a:xfrm>
              </p:grpSpPr>
              <p:sp>
                <p:nvSpPr>
                  <p:cNvPr id="17518" name="Freeform 50"/>
                  <p:cNvSpPr>
                    <a:spLocks noChangeArrowheads="1"/>
                  </p:cNvSpPr>
                  <p:nvPr/>
                </p:nvSpPr>
                <p:spPr bwMode="auto">
                  <a:xfrm rot="21120000" flipH="1">
                    <a:off x="4260" y="504"/>
                    <a:ext cx="499" cy="10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19" name="Freeform 51"/>
                  <p:cNvSpPr>
                    <a:spLocks noChangeArrowheads="1"/>
                  </p:cNvSpPr>
                  <p:nvPr/>
                </p:nvSpPr>
                <p:spPr bwMode="auto">
                  <a:xfrm rot="21120000" flipH="1">
                    <a:off x="4003" y="544"/>
                    <a:ext cx="268" cy="15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56" name="Group 52"/>
                <p:cNvGrpSpPr>
                  <a:grpSpLocks/>
                </p:cNvGrpSpPr>
                <p:nvPr/>
              </p:nvGrpSpPr>
              <p:grpSpPr bwMode="auto">
                <a:xfrm>
                  <a:off x="4039" y="455"/>
                  <a:ext cx="711" cy="118"/>
                  <a:chOff x="4039" y="455"/>
                  <a:chExt cx="711" cy="118"/>
                </a:xfrm>
              </p:grpSpPr>
              <p:sp>
                <p:nvSpPr>
                  <p:cNvPr id="17516" name="Freeform 53"/>
                  <p:cNvSpPr>
                    <a:spLocks noChangeArrowheads="1"/>
                  </p:cNvSpPr>
                  <p:nvPr/>
                </p:nvSpPr>
                <p:spPr bwMode="auto">
                  <a:xfrm rot="120000" flipH="1">
                    <a:off x="4296" y="480"/>
                    <a:ext cx="454" cy="7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17" name="Freeform 54"/>
                  <p:cNvSpPr>
                    <a:spLocks noChangeArrowheads="1"/>
                  </p:cNvSpPr>
                  <p:nvPr/>
                </p:nvSpPr>
                <p:spPr bwMode="auto">
                  <a:xfrm rot="120000" flipH="1">
                    <a:off x="4040" y="459"/>
                    <a:ext cx="244" cy="11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57" name="Group 55"/>
                <p:cNvGrpSpPr>
                  <a:grpSpLocks/>
                </p:cNvGrpSpPr>
                <p:nvPr/>
              </p:nvGrpSpPr>
              <p:grpSpPr bwMode="auto">
                <a:xfrm>
                  <a:off x="4133" y="322"/>
                  <a:ext cx="619" cy="208"/>
                  <a:chOff x="4133" y="322"/>
                  <a:chExt cx="619" cy="208"/>
                </a:xfrm>
              </p:grpSpPr>
              <p:sp>
                <p:nvSpPr>
                  <p:cNvPr id="17514" name="Freeform 56"/>
                  <p:cNvSpPr>
                    <a:spLocks noChangeArrowheads="1"/>
                  </p:cNvSpPr>
                  <p:nvPr/>
                </p:nvSpPr>
                <p:spPr bwMode="auto">
                  <a:xfrm rot="840000" flipH="1">
                    <a:off x="4351" y="415"/>
                    <a:ext cx="399"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15" name="Freeform 57"/>
                  <p:cNvSpPr>
                    <a:spLocks noChangeArrowheads="1"/>
                  </p:cNvSpPr>
                  <p:nvPr/>
                </p:nvSpPr>
                <p:spPr bwMode="auto">
                  <a:xfrm rot="840000" flipH="1">
                    <a:off x="4142" y="346"/>
                    <a:ext cx="214"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58" name="Group 58"/>
                <p:cNvGrpSpPr>
                  <a:grpSpLocks/>
                </p:cNvGrpSpPr>
                <p:nvPr/>
              </p:nvGrpSpPr>
              <p:grpSpPr bwMode="auto">
                <a:xfrm>
                  <a:off x="4180" y="261"/>
                  <a:ext cx="612" cy="283"/>
                  <a:chOff x="4180" y="261"/>
                  <a:chExt cx="612" cy="283"/>
                </a:xfrm>
              </p:grpSpPr>
              <p:sp>
                <p:nvSpPr>
                  <p:cNvPr id="17512" name="Freeform 59"/>
                  <p:cNvSpPr>
                    <a:spLocks noChangeArrowheads="1"/>
                  </p:cNvSpPr>
                  <p:nvPr/>
                </p:nvSpPr>
                <p:spPr bwMode="auto">
                  <a:xfrm rot="1260000" flipH="1">
                    <a:off x="4395" y="407"/>
                    <a:ext cx="398" cy="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13" name="Freeform 60"/>
                  <p:cNvSpPr>
                    <a:spLocks noChangeArrowheads="1"/>
                  </p:cNvSpPr>
                  <p:nvPr/>
                </p:nvSpPr>
                <p:spPr bwMode="auto">
                  <a:xfrm rot="1260000" flipH="1">
                    <a:off x="4192" y="297"/>
                    <a:ext cx="214" cy="11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59" name="Group 61"/>
                <p:cNvGrpSpPr>
                  <a:grpSpLocks/>
                </p:cNvGrpSpPr>
                <p:nvPr/>
              </p:nvGrpSpPr>
              <p:grpSpPr bwMode="auto">
                <a:xfrm>
                  <a:off x="4238" y="140"/>
                  <a:ext cx="582" cy="397"/>
                  <a:chOff x="4238" y="140"/>
                  <a:chExt cx="582" cy="397"/>
                </a:xfrm>
              </p:grpSpPr>
              <p:sp>
                <p:nvSpPr>
                  <p:cNvPr id="17510" name="Freeform 62"/>
                  <p:cNvSpPr>
                    <a:spLocks noChangeArrowheads="1"/>
                  </p:cNvSpPr>
                  <p:nvPr/>
                </p:nvSpPr>
                <p:spPr bwMode="auto">
                  <a:xfrm rot="2040000" flipH="1">
                    <a:off x="4437" y="364"/>
                    <a:ext cx="399"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11" name="Freeform 63"/>
                  <p:cNvSpPr>
                    <a:spLocks noChangeArrowheads="1"/>
                  </p:cNvSpPr>
                  <p:nvPr/>
                </p:nvSpPr>
                <p:spPr bwMode="auto">
                  <a:xfrm rot="2040000" flipH="1">
                    <a:off x="4249" y="191"/>
                    <a:ext cx="214"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60" name="Group 64"/>
                <p:cNvGrpSpPr>
                  <a:grpSpLocks/>
                </p:cNvGrpSpPr>
                <p:nvPr/>
              </p:nvGrpSpPr>
              <p:grpSpPr bwMode="auto">
                <a:xfrm>
                  <a:off x="4311" y="40"/>
                  <a:ext cx="523" cy="491"/>
                  <a:chOff x="4311" y="40"/>
                  <a:chExt cx="523" cy="491"/>
                </a:xfrm>
              </p:grpSpPr>
              <p:sp>
                <p:nvSpPr>
                  <p:cNvPr id="17508" name="Freeform 65"/>
                  <p:cNvSpPr>
                    <a:spLocks noChangeArrowheads="1"/>
                  </p:cNvSpPr>
                  <p:nvPr/>
                </p:nvSpPr>
                <p:spPr bwMode="auto">
                  <a:xfrm rot="2700000" flipH="1">
                    <a:off x="4466" y="331"/>
                    <a:ext cx="404"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09" name="Freeform 66"/>
                  <p:cNvSpPr>
                    <a:spLocks noChangeArrowheads="1"/>
                  </p:cNvSpPr>
                  <p:nvPr/>
                </p:nvSpPr>
                <p:spPr bwMode="auto">
                  <a:xfrm rot="2700000" flipH="1">
                    <a:off x="4317" y="101"/>
                    <a:ext cx="217"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61" name="Group 67"/>
                <p:cNvGrpSpPr>
                  <a:grpSpLocks/>
                </p:cNvGrpSpPr>
                <p:nvPr/>
              </p:nvGrpSpPr>
              <p:grpSpPr bwMode="auto">
                <a:xfrm>
                  <a:off x="4471" y="40"/>
                  <a:ext cx="405" cy="471"/>
                  <a:chOff x="4471" y="40"/>
                  <a:chExt cx="405" cy="471"/>
                </a:xfrm>
              </p:grpSpPr>
              <p:sp>
                <p:nvSpPr>
                  <p:cNvPr id="17506" name="Freeform 68"/>
                  <p:cNvSpPr>
                    <a:spLocks noChangeArrowheads="1"/>
                  </p:cNvSpPr>
                  <p:nvPr/>
                </p:nvSpPr>
                <p:spPr bwMode="auto">
                  <a:xfrm rot="3480000" flipH="1">
                    <a:off x="4576" y="308"/>
                    <a:ext cx="356"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07" name="Freeform 69"/>
                  <p:cNvSpPr>
                    <a:spLocks noChangeArrowheads="1"/>
                  </p:cNvSpPr>
                  <p:nvPr/>
                </p:nvSpPr>
                <p:spPr bwMode="auto">
                  <a:xfrm rot="3480000" flipH="1">
                    <a:off x="4472" y="97"/>
                    <a:ext cx="191"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62" name="Group 70"/>
                <p:cNvGrpSpPr>
                  <a:grpSpLocks/>
                </p:cNvGrpSpPr>
                <p:nvPr/>
              </p:nvGrpSpPr>
              <p:grpSpPr bwMode="auto">
                <a:xfrm>
                  <a:off x="4593" y="-14"/>
                  <a:ext cx="292" cy="523"/>
                  <a:chOff x="4593" y="-14"/>
                  <a:chExt cx="292" cy="523"/>
                </a:xfrm>
              </p:grpSpPr>
              <p:sp>
                <p:nvSpPr>
                  <p:cNvPr id="17504" name="Freeform 71"/>
                  <p:cNvSpPr>
                    <a:spLocks noChangeArrowheads="1"/>
                  </p:cNvSpPr>
                  <p:nvPr/>
                </p:nvSpPr>
                <p:spPr bwMode="auto">
                  <a:xfrm rot="4140000" flipH="1">
                    <a:off x="4621" y="305"/>
                    <a:ext cx="343"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05" name="Freeform 72"/>
                  <p:cNvSpPr>
                    <a:spLocks noChangeArrowheads="1"/>
                  </p:cNvSpPr>
                  <p:nvPr/>
                </p:nvSpPr>
                <p:spPr bwMode="auto">
                  <a:xfrm rot="4140000" flipH="1">
                    <a:off x="4584" y="37"/>
                    <a:ext cx="184"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63" name="Group 73"/>
                <p:cNvGrpSpPr>
                  <a:grpSpLocks/>
                </p:cNvGrpSpPr>
                <p:nvPr/>
              </p:nvGrpSpPr>
              <p:grpSpPr bwMode="auto">
                <a:xfrm>
                  <a:off x="4920" y="172"/>
                  <a:ext cx="580" cy="290"/>
                  <a:chOff x="4920" y="172"/>
                  <a:chExt cx="580" cy="290"/>
                </a:xfrm>
              </p:grpSpPr>
              <p:sp>
                <p:nvSpPr>
                  <p:cNvPr id="17502" name="Freeform 74"/>
                  <p:cNvSpPr>
                    <a:spLocks noChangeArrowheads="1"/>
                  </p:cNvSpPr>
                  <p:nvPr/>
                </p:nvSpPr>
                <p:spPr bwMode="auto">
                  <a:xfrm rot="-1320000">
                    <a:off x="4919" y="322"/>
                    <a:ext cx="398" cy="6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03" name="Freeform 75"/>
                  <p:cNvSpPr>
                    <a:spLocks noChangeArrowheads="1"/>
                  </p:cNvSpPr>
                  <p:nvPr/>
                </p:nvSpPr>
                <p:spPr bwMode="auto">
                  <a:xfrm rot="-1320000">
                    <a:off x="5274" y="208"/>
                    <a:ext cx="214" cy="10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64" name="Group 76"/>
                <p:cNvGrpSpPr>
                  <a:grpSpLocks/>
                </p:cNvGrpSpPr>
                <p:nvPr/>
              </p:nvGrpSpPr>
              <p:grpSpPr bwMode="auto">
                <a:xfrm>
                  <a:off x="4889" y="85"/>
                  <a:ext cx="547" cy="396"/>
                  <a:chOff x="4889" y="85"/>
                  <a:chExt cx="547" cy="396"/>
                </a:xfrm>
              </p:grpSpPr>
              <p:sp>
                <p:nvSpPr>
                  <p:cNvPr id="17500" name="Freeform 77"/>
                  <p:cNvSpPr>
                    <a:spLocks noChangeArrowheads="1"/>
                  </p:cNvSpPr>
                  <p:nvPr/>
                </p:nvSpPr>
                <p:spPr bwMode="auto">
                  <a:xfrm rot="-1920000">
                    <a:off x="4878" y="313"/>
                    <a:ext cx="399" cy="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501" name="Freeform 78"/>
                  <p:cNvSpPr>
                    <a:spLocks noChangeArrowheads="1"/>
                  </p:cNvSpPr>
                  <p:nvPr/>
                </p:nvSpPr>
                <p:spPr bwMode="auto">
                  <a:xfrm rot="-1920000">
                    <a:off x="5209" y="134"/>
                    <a:ext cx="214" cy="11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7465" name="Freeform 79"/>
                <p:cNvSpPr>
                  <a:spLocks noChangeArrowheads="1"/>
                </p:cNvSpPr>
                <p:nvPr/>
              </p:nvSpPr>
              <p:spPr bwMode="auto">
                <a:xfrm rot="4560000" flipH="1">
                  <a:off x="4675" y="313"/>
                  <a:ext cx="332" cy="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66" name="Freeform 80"/>
                <p:cNvSpPr>
                  <a:spLocks noChangeArrowheads="1"/>
                </p:cNvSpPr>
                <p:nvPr/>
              </p:nvSpPr>
              <p:spPr bwMode="auto">
                <a:xfrm rot="4560000" flipH="1">
                  <a:off x="4681" y="64"/>
                  <a:ext cx="178" cy="7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nvGrpSpPr>
                <p:cNvPr id="17467" name="Group 81"/>
                <p:cNvGrpSpPr>
                  <a:grpSpLocks/>
                </p:cNvGrpSpPr>
                <p:nvPr/>
              </p:nvGrpSpPr>
              <p:grpSpPr bwMode="auto">
                <a:xfrm>
                  <a:off x="4843" y="-6"/>
                  <a:ext cx="299" cy="525"/>
                  <a:chOff x="4843" y="-6"/>
                  <a:chExt cx="299" cy="525"/>
                </a:xfrm>
              </p:grpSpPr>
              <p:sp>
                <p:nvSpPr>
                  <p:cNvPr id="17498" name="Freeform 82"/>
                  <p:cNvSpPr>
                    <a:spLocks noChangeArrowheads="1"/>
                  </p:cNvSpPr>
                  <p:nvPr/>
                </p:nvSpPr>
                <p:spPr bwMode="auto">
                  <a:xfrm rot="-3840000">
                    <a:off x="4774" y="325"/>
                    <a:ext cx="343" cy="5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99" name="Freeform 83"/>
                  <p:cNvSpPr>
                    <a:spLocks noChangeArrowheads="1"/>
                  </p:cNvSpPr>
                  <p:nvPr/>
                </p:nvSpPr>
                <p:spPr bwMode="auto">
                  <a:xfrm rot="-3840000">
                    <a:off x="4964" y="51"/>
                    <a:ext cx="184" cy="9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68" name="Group 84"/>
                <p:cNvGrpSpPr>
                  <a:grpSpLocks/>
                </p:cNvGrpSpPr>
                <p:nvPr/>
              </p:nvGrpSpPr>
              <p:grpSpPr bwMode="auto">
                <a:xfrm>
                  <a:off x="4841" y="36"/>
                  <a:ext cx="480" cy="475"/>
                  <a:chOff x="4841" y="36"/>
                  <a:chExt cx="480" cy="475"/>
                </a:xfrm>
              </p:grpSpPr>
              <p:sp>
                <p:nvSpPr>
                  <p:cNvPr id="17496" name="Freeform 85"/>
                  <p:cNvSpPr>
                    <a:spLocks noChangeArrowheads="1"/>
                  </p:cNvSpPr>
                  <p:nvPr/>
                </p:nvSpPr>
                <p:spPr bwMode="auto">
                  <a:xfrm rot="-2760000">
                    <a:off x="4816" y="305"/>
                    <a:ext cx="373"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97" name="Freeform 86"/>
                  <p:cNvSpPr>
                    <a:spLocks noChangeArrowheads="1"/>
                  </p:cNvSpPr>
                  <p:nvPr/>
                </p:nvSpPr>
                <p:spPr bwMode="auto">
                  <a:xfrm rot="-2760000">
                    <a:off x="5103" y="87"/>
                    <a:ext cx="200" cy="13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69" name="Group 87"/>
                <p:cNvGrpSpPr>
                  <a:grpSpLocks/>
                </p:cNvGrpSpPr>
                <p:nvPr/>
              </p:nvGrpSpPr>
              <p:grpSpPr bwMode="auto">
                <a:xfrm>
                  <a:off x="4872" y="16"/>
                  <a:ext cx="109" cy="459"/>
                  <a:chOff x="4872" y="16"/>
                  <a:chExt cx="109" cy="459"/>
                </a:xfrm>
              </p:grpSpPr>
              <p:sp>
                <p:nvSpPr>
                  <p:cNvPr id="17494" name="Freeform 88"/>
                  <p:cNvSpPr>
                    <a:spLocks noChangeArrowheads="1"/>
                  </p:cNvSpPr>
                  <p:nvPr/>
                </p:nvSpPr>
                <p:spPr bwMode="auto">
                  <a:xfrm rot="-4920000">
                    <a:off x="4754" y="307"/>
                    <a:ext cx="308" cy="2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95" name="Freeform 89"/>
                  <p:cNvSpPr>
                    <a:spLocks noChangeArrowheads="1"/>
                  </p:cNvSpPr>
                  <p:nvPr/>
                </p:nvSpPr>
                <p:spPr bwMode="auto">
                  <a:xfrm rot="-4920000">
                    <a:off x="4867" y="80"/>
                    <a:ext cx="165" cy="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000000"/>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70" name="Group 90"/>
                <p:cNvGrpSpPr>
                  <a:grpSpLocks/>
                </p:cNvGrpSpPr>
                <p:nvPr/>
              </p:nvGrpSpPr>
              <p:grpSpPr bwMode="auto">
                <a:xfrm>
                  <a:off x="4224" y="573"/>
                  <a:ext cx="580" cy="783"/>
                  <a:chOff x="4224" y="573"/>
                  <a:chExt cx="580" cy="783"/>
                </a:xfrm>
              </p:grpSpPr>
              <p:sp>
                <p:nvSpPr>
                  <p:cNvPr id="17492" name="Freeform 91"/>
                  <p:cNvSpPr>
                    <a:spLocks noChangeArrowheads="1"/>
                  </p:cNvSpPr>
                  <p:nvPr/>
                </p:nvSpPr>
                <p:spPr bwMode="auto">
                  <a:xfrm rot="18360000" flipH="1">
                    <a:off x="4322" y="777"/>
                    <a:ext cx="557"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93" name="Freeform 92"/>
                  <p:cNvSpPr>
                    <a:spLocks noChangeArrowheads="1"/>
                  </p:cNvSpPr>
                  <p:nvPr/>
                </p:nvSpPr>
                <p:spPr bwMode="auto">
                  <a:xfrm rot="18360000" flipH="1">
                    <a:off x="4231" y="1106"/>
                    <a:ext cx="299" cy="15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71" name="Group 93"/>
                <p:cNvGrpSpPr>
                  <a:grpSpLocks/>
                </p:cNvGrpSpPr>
                <p:nvPr/>
              </p:nvGrpSpPr>
              <p:grpSpPr bwMode="auto">
                <a:xfrm>
                  <a:off x="4420" y="616"/>
                  <a:ext cx="385" cy="785"/>
                  <a:chOff x="4420" y="616"/>
                  <a:chExt cx="385" cy="785"/>
                </a:xfrm>
              </p:grpSpPr>
              <p:sp>
                <p:nvSpPr>
                  <p:cNvPr id="17490" name="Freeform 94"/>
                  <p:cNvSpPr>
                    <a:spLocks noChangeArrowheads="1"/>
                  </p:cNvSpPr>
                  <p:nvPr/>
                </p:nvSpPr>
                <p:spPr bwMode="auto">
                  <a:xfrm rot="17520000" flipH="1">
                    <a:off x="4405" y="823"/>
                    <a:ext cx="515"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91" name="Freeform 95"/>
                  <p:cNvSpPr>
                    <a:spLocks noChangeArrowheads="1"/>
                  </p:cNvSpPr>
                  <p:nvPr/>
                </p:nvSpPr>
                <p:spPr bwMode="auto">
                  <a:xfrm rot="17520000" flipH="1">
                    <a:off x="4411" y="1160"/>
                    <a:ext cx="277" cy="15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72" name="Group 96"/>
                <p:cNvGrpSpPr>
                  <a:grpSpLocks/>
                </p:cNvGrpSpPr>
                <p:nvPr/>
              </p:nvGrpSpPr>
              <p:grpSpPr bwMode="auto">
                <a:xfrm>
                  <a:off x="4621" y="631"/>
                  <a:ext cx="215" cy="765"/>
                  <a:chOff x="4621" y="631"/>
                  <a:chExt cx="215" cy="765"/>
                </a:xfrm>
              </p:grpSpPr>
              <p:sp>
                <p:nvSpPr>
                  <p:cNvPr id="17488" name="Freeform 97"/>
                  <p:cNvSpPr>
                    <a:spLocks noChangeArrowheads="1"/>
                  </p:cNvSpPr>
                  <p:nvPr/>
                </p:nvSpPr>
                <p:spPr bwMode="auto">
                  <a:xfrm rot="16860000" flipH="1">
                    <a:off x="4498" y="837"/>
                    <a:ext cx="495" cy="9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89" name="Freeform 98"/>
                  <p:cNvSpPr>
                    <a:spLocks noChangeArrowheads="1"/>
                  </p:cNvSpPr>
                  <p:nvPr/>
                </p:nvSpPr>
                <p:spPr bwMode="auto">
                  <a:xfrm rot="16860000" flipH="1">
                    <a:off x="4585" y="1182"/>
                    <a:ext cx="265" cy="14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73" name="Group 99"/>
                <p:cNvGrpSpPr>
                  <a:grpSpLocks/>
                </p:cNvGrpSpPr>
                <p:nvPr/>
              </p:nvGrpSpPr>
              <p:grpSpPr bwMode="auto">
                <a:xfrm>
                  <a:off x="4927" y="559"/>
                  <a:ext cx="598" cy="786"/>
                  <a:chOff x="4927" y="559"/>
                  <a:chExt cx="598" cy="786"/>
                </a:xfrm>
              </p:grpSpPr>
              <p:sp>
                <p:nvSpPr>
                  <p:cNvPr id="17486" name="Freeform 100"/>
                  <p:cNvSpPr>
                    <a:spLocks noChangeArrowheads="1"/>
                  </p:cNvSpPr>
                  <p:nvPr/>
                </p:nvSpPr>
                <p:spPr bwMode="auto">
                  <a:xfrm rot="3120000">
                    <a:off x="4861" y="758"/>
                    <a:ext cx="557" cy="1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87" name="Freeform 101"/>
                  <p:cNvSpPr>
                    <a:spLocks noChangeArrowheads="1"/>
                  </p:cNvSpPr>
                  <p:nvPr/>
                </p:nvSpPr>
                <p:spPr bwMode="auto">
                  <a:xfrm rot="3120000">
                    <a:off x="5223" y="1100"/>
                    <a:ext cx="299" cy="15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74" name="Group 102"/>
                <p:cNvGrpSpPr>
                  <a:grpSpLocks/>
                </p:cNvGrpSpPr>
                <p:nvPr/>
              </p:nvGrpSpPr>
              <p:grpSpPr bwMode="auto">
                <a:xfrm>
                  <a:off x="4918" y="596"/>
                  <a:ext cx="462" cy="785"/>
                  <a:chOff x="4918" y="596"/>
                  <a:chExt cx="462" cy="785"/>
                </a:xfrm>
              </p:grpSpPr>
              <p:sp>
                <p:nvSpPr>
                  <p:cNvPr id="17484" name="Freeform 103"/>
                  <p:cNvSpPr>
                    <a:spLocks noChangeArrowheads="1"/>
                  </p:cNvSpPr>
                  <p:nvPr/>
                </p:nvSpPr>
                <p:spPr bwMode="auto">
                  <a:xfrm rot="3720000">
                    <a:off x="4821" y="805"/>
                    <a:ext cx="533" cy="9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85" name="Freeform 104"/>
                  <p:cNvSpPr>
                    <a:spLocks noChangeArrowheads="1"/>
                  </p:cNvSpPr>
                  <p:nvPr/>
                </p:nvSpPr>
                <p:spPr bwMode="auto">
                  <a:xfrm rot="3720000">
                    <a:off x="5105" y="1143"/>
                    <a:ext cx="286" cy="15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75" name="Group 105"/>
                <p:cNvGrpSpPr>
                  <a:grpSpLocks/>
                </p:cNvGrpSpPr>
                <p:nvPr/>
              </p:nvGrpSpPr>
              <p:grpSpPr bwMode="auto">
                <a:xfrm>
                  <a:off x="4889" y="619"/>
                  <a:ext cx="337" cy="781"/>
                  <a:chOff x="4889" y="619"/>
                  <a:chExt cx="337" cy="781"/>
                </a:xfrm>
              </p:grpSpPr>
              <p:sp>
                <p:nvSpPr>
                  <p:cNvPr id="17482" name="Freeform 106"/>
                  <p:cNvSpPr>
                    <a:spLocks noChangeArrowheads="1"/>
                  </p:cNvSpPr>
                  <p:nvPr/>
                </p:nvSpPr>
                <p:spPr bwMode="auto">
                  <a:xfrm rot="4260000">
                    <a:off x="4752" y="836"/>
                    <a:ext cx="517" cy="8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83" name="Freeform 107"/>
                  <p:cNvSpPr>
                    <a:spLocks noChangeArrowheads="1"/>
                  </p:cNvSpPr>
                  <p:nvPr/>
                </p:nvSpPr>
                <p:spPr bwMode="auto">
                  <a:xfrm rot="4260000">
                    <a:off x="4985" y="1186"/>
                    <a:ext cx="277" cy="1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76" name="Group 108"/>
                <p:cNvGrpSpPr>
                  <a:grpSpLocks/>
                </p:cNvGrpSpPr>
                <p:nvPr/>
              </p:nvGrpSpPr>
              <p:grpSpPr bwMode="auto">
                <a:xfrm>
                  <a:off x="4889" y="667"/>
                  <a:ext cx="183" cy="724"/>
                  <a:chOff x="4889" y="667"/>
                  <a:chExt cx="183" cy="724"/>
                </a:xfrm>
              </p:grpSpPr>
              <p:sp>
                <p:nvSpPr>
                  <p:cNvPr id="17480" name="Freeform 109"/>
                  <p:cNvSpPr>
                    <a:spLocks noChangeArrowheads="1"/>
                  </p:cNvSpPr>
                  <p:nvPr/>
                </p:nvSpPr>
                <p:spPr bwMode="auto">
                  <a:xfrm rot="4920000">
                    <a:off x="4724" y="868"/>
                    <a:ext cx="476" cy="7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E1F08"/>
                      </a:gs>
                      <a:gs pos="100000">
                        <a:srgbClr val="FFE103"/>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81" name="Freeform 110"/>
                  <p:cNvSpPr>
                    <a:spLocks noChangeArrowheads="1"/>
                  </p:cNvSpPr>
                  <p:nvPr/>
                </p:nvSpPr>
                <p:spPr bwMode="auto">
                  <a:xfrm rot="4920000">
                    <a:off x="4868" y="1195"/>
                    <a:ext cx="255" cy="1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7477" name="Group 111"/>
                <p:cNvGrpSpPr>
                  <a:grpSpLocks/>
                </p:cNvGrpSpPr>
                <p:nvPr/>
              </p:nvGrpSpPr>
              <p:grpSpPr bwMode="auto">
                <a:xfrm>
                  <a:off x="4750" y="678"/>
                  <a:ext cx="163" cy="712"/>
                  <a:chOff x="4750" y="678"/>
                  <a:chExt cx="163" cy="712"/>
                </a:xfrm>
              </p:grpSpPr>
              <p:sp>
                <p:nvSpPr>
                  <p:cNvPr id="17478" name="Freeform 112"/>
                  <p:cNvSpPr>
                    <a:spLocks noChangeArrowheads="1"/>
                  </p:cNvSpPr>
                  <p:nvPr/>
                </p:nvSpPr>
                <p:spPr bwMode="auto">
                  <a:xfrm rot="5760000">
                    <a:off x="4629" y="882"/>
                    <a:ext cx="465" cy="6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rgbClr val="FFE103"/>
                      </a:gs>
                      <a:gs pos="100000">
                        <a:srgbClr val="FE1F08"/>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7479" name="Freeform 113"/>
                  <p:cNvSpPr>
                    <a:spLocks noChangeArrowheads="1"/>
                  </p:cNvSpPr>
                  <p:nvPr/>
                </p:nvSpPr>
                <p:spPr bwMode="auto">
                  <a:xfrm rot="5760000">
                    <a:off x="4688" y="1215"/>
                    <a:ext cx="249" cy="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rgbClr val="FE1F08"/>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sp>
            <p:nvSpPr>
              <p:cNvPr id="17422" name="Freeform 114"/>
              <p:cNvSpPr>
                <a:spLocks noChangeArrowheads="1"/>
              </p:cNvSpPr>
              <p:nvPr/>
            </p:nvSpPr>
            <p:spPr bwMode="auto">
              <a:xfrm flipH="1">
                <a:off x="4596" y="770"/>
                <a:ext cx="157" cy="47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8B17"/>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23" name="AutoShape 115"/>
              <p:cNvSpPr>
                <a:spLocks noChangeArrowheads="1"/>
              </p:cNvSpPr>
              <p:nvPr/>
            </p:nvSpPr>
            <p:spPr bwMode="auto">
              <a:xfrm flipH="1">
                <a:off x="4312" y="571"/>
                <a:ext cx="1373" cy="1515"/>
              </a:xfrm>
              <a:custGeom>
                <a:avLst/>
                <a:gdLst>
                  <a:gd name="T0" fmla="*/ 274 w 21600"/>
                  <a:gd name="T1" fmla="*/ 40 h 21600"/>
                  <a:gd name="T2" fmla="*/ 0 w 21600"/>
                  <a:gd name="T3" fmla="*/ 0 h 21600"/>
                  <a:gd name="T4" fmla="*/ 361 w 21600"/>
                  <a:gd name="T5" fmla="*/ 146 h 21600"/>
                  <a:gd name="T6" fmla="*/ 3081810 w 21600"/>
                  <a:gd name="T7" fmla="*/ 0 h 21600"/>
                  <a:gd name="T8" fmla="*/ 1 w 21600"/>
                  <a:gd name="T9" fmla="*/ -75312710 h 21600"/>
                  <a:gd name="T10" fmla="*/ 0 w 21600"/>
                  <a:gd name="T11" fmla="*/ 0 h 21600"/>
                  <a:gd name="T12" fmla="*/ 0 60000 65536"/>
                  <a:gd name="T13" fmla="*/ 0 60000 65536"/>
                  <a:gd name="T14" fmla="*/ 0 60000 65536"/>
                  <a:gd name="T15" fmla="*/ 0 60000 65536"/>
                  <a:gd name="T16" fmla="*/ 0 60000 65536"/>
                  <a:gd name="T17" fmla="*/ 0 60000 65536"/>
                  <a:gd name="T18" fmla="*/ 10792 w 21600"/>
                  <a:gd name="T19" fmla="*/ 385 h 21600"/>
                  <a:gd name="T20" fmla="*/ 21600 w 21600"/>
                  <a:gd name="T21" fmla="*/ 10992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13532" y="351"/>
                    </a:moveTo>
                    <a:cubicBezTo>
                      <a:pt x="18285" y="1594"/>
                      <a:pt x="21600" y="5887"/>
                      <a:pt x="21600" y="10800"/>
                    </a:cubicBezTo>
                    <a:cubicBezTo>
                      <a:pt x="21600" y="10917"/>
                      <a:pt x="21598" y="11034"/>
                      <a:pt x="21594" y="11152"/>
                    </a:cubicBezTo>
                    <a:lnTo>
                      <a:pt x="10800" y="10800"/>
                    </a:lnTo>
                    <a:lnTo>
                      <a:pt x="13532" y="351"/>
                    </a:lnTo>
                    <a:close/>
                  </a:path>
                  <a:path w="21600" h="21600" fill="none">
                    <a:moveTo>
                      <a:pt x="13532" y="351"/>
                    </a:moveTo>
                    <a:cubicBezTo>
                      <a:pt x="18285" y="1594"/>
                      <a:pt x="21600" y="5887"/>
                      <a:pt x="21600" y="10800"/>
                    </a:cubicBezTo>
                    <a:cubicBezTo>
                      <a:pt x="21600" y="10917"/>
                      <a:pt x="21598" y="11034"/>
                      <a:pt x="21594" y="11152"/>
                    </a:cubicBezTo>
                  </a:path>
                </a:pathLst>
              </a:custGeom>
              <a:noFill/>
              <a:ln w="9360">
                <a:solidFill>
                  <a:srgbClr val="FE1F0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24" name="AutoShape 116"/>
              <p:cNvSpPr>
                <a:spLocks noChangeArrowheads="1"/>
              </p:cNvSpPr>
              <p:nvPr/>
            </p:nvSpPr>
            <p:spPr bwMode="auto">
              <a:xfrm flipV="1">
                <a:off x="4840" y="147"/>
                <a:ext cx="978" cy="1323"/>
              </a:xfrm>
              <a:custGeom>
                <a:avLst/>
                <a:gdLst>
                  <a:gd name="T0" fmla="*/ 219 w 21600"/>
                  <a:gd name="T1" fmla="*/ 9 h 21600"/>
                  <a:gd name="T2" fmla="*/ 0 w 21600"/>
                  <a:gd name="T3" fmla="*/ 0 h 21600"/>
                  <a:gd name="T4" fmla="*/ 263 w 21600"/>
                  <a:gd name="T5" fmla="*/ 90 h 21600"/>
                  <a:gd name="T6" fmla="*/ 2195201 w 21600"/>
                  <a:gd name="T7" fmla="*/ 0 h 21600"/>
                  <a:gd name="T8" fmla="*/ 1 w 21600"/>
                  <a:gd name="T9" fmla="*/ -65768129 h 21600"/>
                  <a:gd name="T10" fmla="*/ 0 w 21600"/>
                  <a:gd name="T11" fmla="*/ 0 h 21600"/>
                  <a:gd name="T12" fmla="*/ 0 60000 65536"/>
                  <a:gd name="T13" fmla="*/ 0 60000 65536"/>
                  <a:gd name="T14" fmla="*/ 0 60000 65536"/>
                  <a:gd name="T15" fmla="*/ 0 60000 65536"/>
                  <a:gd name="T16" fmla="*/ 0 60000 65536"/>
                  <a:gd name="T17" fmla="*/ 0 60000 65536"/>
                  <a:gd name="T18" fmla="*/ 1966 w 21600"/>
                  <a:gd name="T19" fmla="*/ 10792 h 21600"/>
                  <a:gd name="T20" fmla="*/ 20297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20251" y="16025"/>
                    </a:moveTo>
                    <a:cubicBezTo>
                      <a:pt x="18350" y="19464"/>
                      <a:pt x="14730" y="21599"/>
                      <a:pt x="10800" y="21599"/>
                    </a:cubicBezTo>
                    <a:cubicBezTo>
                      <a:pt x="7234" y="21599"/>
                      <a:pt x="3899" y="19840"/>
                      <a:pt x="1886" y="16897"/>
                    </a:cubicBezTo>
                    <a:lnTo>
                      <a:pt x="10800" y="10800"/>
                    </a:lnTo>
                    <a:lnTo>
                      <a:pt x="20251" y="16025"/>
                    </a:lnTo>
                    <a:close/>
                  </a:path>
                  <a:path w="21600" h="21600" fill="none">
                    <a:moveTo>
                      <a:pt x="20251" y="16025"/>
                    </a:moveTo>
                    <a:cubicBezTo>
                      <a:pt x="18350" y="19464"/>
                      <a:pt x="14730" y="21599"/>
                      <a:pt x="10800" y="21599"/>
                    </a:cubicBezTo>
                    <a:cubicBezTo>
                      <a:pt x="7234" y="21599"/>
                      <a:pt x="3899" y="19840"/>
                      <a:pt x="1886" y="16897"/>
                    </a:cubicBezTo>
                  </a:path>
                </a:pathLst>
              </a:custGeom>
              <a:noFill/>
              <a:ln w="9360">
                <a:solidFill>
                  <a:srgbClr val="FF8B17"/>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25" name="AutoShape 117"/>
              <p:cNvSpPr>
                <a:spLocks noChangeArrowheads="1"/>
              </p:cNvSpPr>
              <p:nvPr/>
            </p:nvSpPr>
            <p:spPr bwMode="auto">
              <a:xfrm flipH="1">
                <a:off x="4381" y="478"/>
                <a:ext cx="602" cy="1511"/>
              </a:xfrm>
              <a:custGeom>
                <a:avLst/>
                <a:gdLst>
                  <a:gd name="T0" fmla="*/ 122 w 21600"/>
                  <a:gd name="T1" fmla="*/ 33 h 21600"/>
                  <a:gd name="T2" fmla="*/ 0 w 21600"/>
                  <a:gd name="T3" fmla="*/ 0 h 21600"/>
                  <a:gd name="T4" fmla="*/ 139 w 21600"/>
                  <a:gd name="T5" fmla="*/ 139 h 21600"/>
                  <a:gd name="T6" fmla="*/ 1351238 w 21600"/>
                  <a:gd name="T7" fmla="*/ 0 h 21600"/>
                  <a:gd name="T8" fmla="*/ 0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7212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7130" y="642"/>
                    </a:moveTo>
                    <a:cubicBezTo>
                      <a:pt x="8307" y="217"/>
                      <a:pt x="9548" y="-1"/>
                      <a:pt x="10800" y="-1"/>
                    </a:cubicBezTo>
                    <a:cubicBezTo>
                      <a:pt x="16764" y="0"/>
                      <a:pt x="21600" y="4835"/>
                      <a:pt x="21600" y="10800"/>
                    </a:cubicBezTo>
                    <a:cubicBezTo>
                      <a:pt x="21600" y="10917"/>
                      <a:pt x="21598" y="11034"/>
                      <a:pt x="21594" y="11152"/>
                    </a:cubicBezTo>
                    <a:lnTo>
                      <a:pt x="10800" y="10800"/>
                    </a:lnTo>
                    <a:lnTo>
                      <a:pt x="7130" y="642"/>
                    </a:lnTo>
                    <a:close/>
                  </a:path>
                  <a:path w="21600" h="21600" fill="none">
                    <a:moveTo>
                      <a:pt x="7130" y="642"/>
                    </a:moveTo>
                    <a:cubicBezTo>
                      <a:pt x="8307" y="217"/>
                      <a:pt x="9548" y="-1"/>
                      <a:pt x="10800" y="-1"/>
                    </a:cubicBezTo>
                    <a:cubicBezTo>
                      <a:pt x="16764" y="0"/>
                      <a:pt x="21600" y="4835"/>
                      <a:pt x="21600" y="10800"/>
                    </a:cubicBezTo>
                    <a:cubicBezTo>
                      <a:pt x="21600" y="10917"/>
                      <a:pt x="21598" y="11034"/>
                      <a:pt x="21594" y="11152"/>
                    </a:cubicBezTo>
                  </a:path>
                </a:pathLst>
              </a:custGeom>
              <a:noFill/>
              <a:ln w="9360">
                <a:solidFill>
                  <a:srgbClr val="FF8B17"/>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26" name="AutoShape 118"/>
              <p:cNvSpPr>
                <a:spLocks noChangeArrowheads="1"/>
              </p:cNvSpPr>
              <p:nvPr/>
            </p:nvSpPr>
            <p:spPr bwMode="auto">
              <a:xfrm flipH="1">
                <a:off x="4096" y="518"/>
                <a:ext cx="923" cy="1509"/>
              </a:xfrm>
              <a:custGeom>
                <a:avLst/>
                <a:gdLst>
                  <a:gd name="T0" fmla="*/ 175 w 21600"/>
                  <a:gd name="T1" fmla="*/ 36 h 21600"/>
                  <a:gd name="T2" fmla="*/ 0 w 21600"/>
                  <a:gd name="T3" fmla="*/ 0 h 21600"/>
                  <a:gd name="T4" fmla="*/ 214 w 21600"/>
                  <a:gd name="T5" fmla="*/ 142 h 21600"/>
                  <a:gd name="T6" fmla="*/ 2071749 w 21600"/>
                  <a:gd name="T7" fmla="*/ 0 h 21600"/>
                  <a:gd name="T8" fmla="*/ 1 w 21600"/>
                  <a:gd name="T9" fmla="*/ -75014442 h 21600"/>
                  <a:gd name="T10" fmla="*/ 0 w 21600"/>
                  <a:gd name="T11" fmla="*/ 0 h 21600"/>
                  <a:gd name="T12" fmla="*/ 0 60000 65536"/>
                  <a:gd name="T13" fmla="*/ 0 60000 65536"/>
                  <a:gd name="T14" fmla="*/ 0 60000 65536"/>
                  <a:gd name="T15" fmla="*/ 0 60000 65536"/>
                  <a:gd name="T16" fmla="*/ 0 60000 65536"/>
                  <a:gd name="T17" fmla="*/ 0 60000 65536"/>
                  <a:gd name="T18" fmla="*/ 6342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6363" y="953"/>
                    </a:moveTo>
                    <a:cubicBezTo>
                      <a:pt x="7757" y="324"/>
                      <a:pt x="9270" y="-1"/>
                      <a:pt x="10800" y="-1"/>
                    </a:cubicBezTo>
                    <a:cubicBezTo>
                      <a:pt x="16764" y="0"/>
                      <a:pt x="21600" y="4835"/>
                      <a:pt x="21600" y="10800"/>
                    </a:cubicBezTo>
                    <a:cubicBezTo>
                      <a:pt x="21600" y="10917"/>
                      <a:pt x="21598" y="11034"/>
                      <a:pt x="21594" y="11152"/>
                    </a:cubicBezTo>
                    <a:lnTo>
                      <a:pt x="10800" y="10800"/>
                    </a:lnTo>
                    <a:lnTo>
                      <a:pt x="6363" y="953"/>
                    </a:lnTo>
                    <a:close/>
                  </a:path>
                  <a:path w="21600" h="21600" fill="none">
                    <a:moveTo>
                      <a:pt x="6363" y="953"/>
                    </a:moveTo>
                    <a:cubicBezTo>
                      <a:pt x="7757" y="324"/>
                      <a:pt x="9270" y="-1"/>
                      <a:pt x="10800" y="-1"/>
                    </a:cubicBezTo>
                    <a:cubicBezTo>
                      <a:pt x="16764" y="0"/>
                      <a:pt x="21600" y="4835"/>
                      <a:pt x="21600" y="10800"/>
                    </a:cubicBezTo>
                    <a:cubicBezTo>
                      <a:pt x="21600" y="10917"/>
                      <a:pt x="21598" y="11034"/>
                      <a:pt x="21594" y="11152"/>
                    </a:cubicBezTo>
                  </a:path>
                </a:pathLst>
              </a:custGeom>
              <a:noFill/>
              <a:ln w="9360">
                <a:solidFill>
                  <a:srgbClr val="FE1F0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27" name="AutoShape 119"/>
              <p:cNvSpPr>
                <a:spLocks noChangeArrowheads="1"/>
              </p:cNvSpPr>
              <p:nvPr/>
            </p:nvSpPr>
            <p:spPr bwMode="auto">
              <a:xfrm flipH="1">
                <a:off x="4039" y="378"/>
                <a:ext cx="966" cy="1511"/>
              </a:xfrm>
              <a:custGeom>
                <a:avLst/>
                <a:gdLst>
                  <a:gd name="T0" fmla="*/ 181 w 21600"/>
                  <a:gd name="T1" fmla="*/ 26 h 21600"/>
                  <a:gd name="T2" fmla="*/ 0 w 21600"/>
                  <a:gd name="T3" fmla="*/ 0 h 21600"/>
                  <a:gd name="T4" fmla="*/ 224 w 21600"/>
                  <a:gd name="T5" fmla="*/ 132 h 21600"/>
                  <a:gd name="T6" fmla="*/ 2168266 w 21600"/>
                  <a:gd name="T7" fmla="*/ 0 h 21600"/>
                  <a:gd name="T8" fmla="*/ 1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4427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4372" y="2120"/>
                    </a:moveTo>
                    <a:cubicBezTo>
                      <a:pt x="6232" y="743"/>
                      <a:pt x="8485" y="-1"/>
                      <a:pt x="10800" y="-1"/>
                    </a:cubicBezTo>
                    <a:cubicBezTo>
                      <a:pt x="16764" y="0"/>
                      <a:pt x="21600" y="4835"/>
                      <a:pt x="21600" y="10800"/>
                    </a:cubicBezTo>
                    <a:cubicBezTo>
                      <a:pt x="21600" y="10917"/>
                      <a:pt x="21598" y="11034"/>
                      <a:pt x="21594" y="11152"/>
                    </a:cubicBezTo>
                    <a:lnTo>
                      <a:pt x="10800" y="10800"/>
                    </a:lnTo>
                    <a:lnTo>
                      <a:pt x="4372" y="2120"/>
                    </a:lnTo>
                    <a:close/>
                  </a:path>
                  <a:path w="21600" h="21600" fill="none">
                    <a:moveTo>
                      <a:pt x="4372" y="2120"/>
                    </a:moveTo>
                    <a:cubicBezTo>
                      <a:pt x="6232" y="743"/>
                      <a:pt x="8485" y="-1"/>
                      <a:pt x="10800" y="-1"/>
                    </a:cubicBezTo>
                    <a:cubicBezTo>
                      <a:pt x="16764" y="0"/>
                      <a:pt x="21600" y="4835"/>
                      <a:pt x="21600" y="10800"/>
                    </a:cubicBezTo>
                    <a:cubicBezTo>
                      <a:pt x="21600" y="10917"/>
                      <a:pt x="21598" y="11034"/>
                      <a:pt x="21594" y="11152"/>
                    </a:cubicBezTo>
                  </a:path>
                </a:pathLst>
              </a:custGeom>
              <a:noFill/>
              <a:ln w="9360">
                <a:solidFill>
                  <a:srgbClr val="FE1F0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28" name="AutoShape 120"/>
              <p:cNvSpPr>
                <a:spLocks noChangeArrowheads="1"/>
              </p:cNvSpPr>
              <p:nvPr/>
            </p:nvSpPr>
            <p:spPr bwMode="auto">
              <a:xfrm>
                <a:off x="4859" y="486"/>
                <a:ext cx="153" cy="1511"/>
              </a:xfrm>
              <a:custGeom>
                <a:avLst/>
                <a:gdLst>
                  <a:gd name="T0" fmla="*/ 34 w 21600"/>
                  <a:gd name="T1" fmla="*/ 34 h 21600"/>
                  <a:gd name="T2" fmla="*/ 0 w 21600"/>
                  <a:gd name="T3" fmla="*/ 0 h 21600"/>
                  <a:gd name="T4" fmla="*/ 36 w 21600"/>
                  <a:gd name="T5" fmla="*/ 140 h 21600"/>
                  <a:gd name="T6" fmla="*/ 343421 w 21600"/>
                  <a:gd name="T7" fmla="*/ 0 h 21600"/>
                  <a:gd name="T8" fmla="*/ 0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4235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4193" y="2256"/>
                    </a:moveTo>
                    <a:cubicBezTo>
                      <a:pt x="6085" y="793"/>
                      <a:pt x="8408" y="-1"/>
                      <a:pt x="10800" y="-1"/>
                    </a:cubicBezTo>
                    <a:cubicBezTo>
                      <a:pt x="16764" y="0"/>
                      <a:pt x="21600" y="4835"/>
                      <a:pt x="21600" y="10800"/>
                    </a:cubicBezTo>
                    <a:cubicBezTo>
                      <a:pt x="21600" y="10917"/>
                      <a:pt x="21598" y="11034"/>
                      <a:pt x="21594" y="11152"/>
                    </a:cubicBezTo>
                    <a:lnTo>
                      <a:pt x="10800" y="10800"/>
                    </a:lnTo>
                    <a:lnTo>
                      <a:pt x="4193" y="2256"/>
                    </a:lnTo>
                    <a:close/>
                  </a:path>
                  <a:path w="21600" h="21600" fill="none">
                    <a:moveTo>
                      <a:pt x="4193" y="2256"/>
                    </a:moveTo>
                    <a:cubicBezTo>
                      <a:pt x="6085" y="793"/>
                      <a:pt x="8408" y="-1"/>
                      <a:pt x="10800" y="-1"/>
                    </a:cubicBezTo>
                    <a:cubicBezTo>
                      <a:pt x="16764" y="0"/>
                      <a:pt x="21600" y="4835"/>
                      <a:pt x="21600" y="10800"/>
                    </a:cubicBezTo>
                    <a:cubicBezTo>
                      <a:pt x="21600" y="10917"/>
                      <a:pt x="21598" y="11034"/>
                      <a:pt x="21594" y="11152"/>
                    </a:cubicBezTo>
                  </a:path>
                </a:pathLst>
              </a:custGeom>
              <a:noFill/>
              <a:ln w="9360">
                <a:solidFill>
                  <a:srgbClr val="FF8B17"/>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29" name="AutoShape 121"/>
              <p:cNvSpPr>
                <a:spLocks noChangeArrowheads="1"/>
              </p:cNvSpPr>
              <p:nvPr/>
            </p:nvSpPr>
            <p:spPr bwMode="auto">
              <a:xfrm>
                <a:off x="4842" y="482"/>
                <a:ext cx="405" cy="1511"/>
              </a:xfrm>
              <a:custGeom>
                <a:avLst/>
                <a:gdLst>
                  <a:gd name="T0" fmla="*/ 91 w 21600"/>
                  <a:gd name="T1" fmla="*/ 34 h 21600"/>
                  <a:gd name="T2" fmla="*/ 0 w 21600"/>
                  <a:gd name="T3" fmla="*/ 0 h 21600"/>
                  <a:gd name="T4" fmla="*/ 98 w 21600"/>
                  <a:gd name="T5" fmla="*/ 139 h 21600"/>
                  <a:gd name="T6" fmla="*/ 909056 w 21600"/>
                  <a:gd name="T7" fmla="*/ 0 h 21600"/>
                  <a:gd name="T8" fmla="*/ 0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4267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4193" y="2256"/>
                    </a:moveTo>
                    <a:cubicBezTo>
                      <a:pt x="6085" y="793"/>
                      <a:pt x="8408" y="-1"/>
                      <a:pt x="10800" y="-1"/>
                    </a:cubicBezTo>
                    <a:cubicBezTo>
                      <a:pt x="16764" y="0"/>
                      <a:pt x="21600" y="4835"/>
                      <a:pt x="21600" y="10800"/>
                    </a:cubicBezTo>
                    <a:cubicBezTo>
                      <a:pt x="21600" y="10917"/>
                      <a:pt x="21598" y="11034"/>
                      <a:pt x="21594" y="11152"/>
                    </a:cubicBezTo>
                    <a:lnTo>
                      <a:pt x="10800" y="10800"/>
                    </a:lnTo>
                    <a:lnTo>
                      <a:pt x="4193" y="2256"/>
                    </a:lnTo>
                    <a:close/>
                  </a:path>
                  <a:path w="21600" h="21600" fill="none">
                    <a:moveTo>
                      <a:pt x="4193" y="2256"/>
                    </a:moveTo>
                    <a:cubicBezTo>
                      <a:pt x="6085" y="793"/>
                      <a:pt x="8408" y="-1"/>
                      <a:pt x="10800" y="-1"/>
                    </a:cubicBezTo>
                    <a:cubicBezTo>
                      <a:pt x="16764" y="0"/>
                      <a:pt x="21600" y="4835"/>
                      <a:pt x="21600" y="10800"/>
                    </a:cubicBezTo>
                    <a:cubicBezTo>
                      <a:pt x="21600" y="10917"/>
                      <a:pt x="21598" y="11034"/>
                      <a:pt x="21594" y="11152"/>
                    </a:cubicBezTo>
                  </a:path>
                </a:pathLst>
              </a:custGeom>
              <a:noFill/>
              <a:ln w="9360">
                <a:solidFill>
                  <a:srgbClr val="FE1F0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30" name="AutoShape 122"/>
              <p:cNvSpPr>
                <a:spLocks noChangeArrowheads="1"/>
              </p:cNvSpPr>
              <p:nvPr/>
            </p:nvSpPr>
            <p:spPr bwMode="auto">
              <a:xfrm>
                <a:off x="4837" y="382"/>
                <a:ext cx="574" cy="1511"/>
              </a:xfrm>
              <a:custGeom>
                <a:avLst/>
                <a:gdLst>
                  <a:gd name="T0" fmla="*/ 129 w 21600"/>
                  <a:gd name="T1" fmla="*/ 27 h 21600"/>
                  <a:gd name="T2" fmla="*/ 0 w 21600"/>
                  <a:gd name="T3" fmla="*/ 0 h 21600"/>
                  <a:gd name="T4" fmla="*/ 144 w 21600"/>
                  <a:gd name="T5" fmla="*/ 132 h 21600"/>
                  <a:gd name="T6" fmla="*/ 1288390 w 21600"/>
                  <a:gd name="T7" fmla="*/ 0 h 21600"/>
                  <a:gd name="T8" fmla="*/ 0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4290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4193" y="2256"/>
                    </a:moveTo>
                    <a:cubicBezTo>
                      <a:pt x="6085" y="793"/>
                      <a:pt x="8408" y="-1"/>
                      <a:pt x="10800" y="-1"/>
                    </a:cubicBezTo>
                    <a:cubicBezTo>
                      <a:pt x="16764" y="0"/>
                      <a:pt x="21600" y="4835"/>
                      <a:pt x="21600" y="10800"/>
                    </a:cubicBezTo>
                    <a:cubicBezTo>
                      <a:pt x="21600" y="10917"/>
                      <a:pt x="21598" y="11034"/>
                      <a:pt x="21594" y="11152"/>
                    </a:cubicBezTo>
                    <a:lnTo>
                      <a:pt x="10800" y="10800"/>
                    </a:lnTo>
                    <a:lnTo>
                      <a:pt x="4193" y="2256"/>
                    </a:lnTo>
                    <a:close/>
                  </a:path>
                  <a:path w="21600" h="21600" fill="none">
                    <a:moveTo>
                      <a:pt x="4193" y="2256"/>
                    </a:moveTo>
                    <a:cubicBezTo>
                      <a:pt x="6085" y="793"/>
                      <a:pt x="8408" y="-1"/>
                      <a:pt x="10800" y="-1"/>
                    </a:cubicBezTo>
                    <a:cubicBezTo>
                      <a:pt x="16764" y="0"/>
                      <a:pt x="21600" y="4835"/>
                      <a:pt x="21600" y="10800"/>
                    </a:cubicBezTo>
                    <a:cubicBezTo>
                      <a:pt x="21600" y="10917"/>
                      <a:pt x="21598" y="11034"/>
                      <a:pt x="21594" y="11152"/>
                    </a:cubicBezTo>
                  </a:path>
                </a:pathLst>
              </a:custGeom>
              <a:noFill/>
              <a:ln w="9360">
                <a:solidFill>
                  <a:srgbClr val="FF8B17"/>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31" name="Freeform 123"/>
              <p:cNvSpPr>
                <a:spLocks noChangeArrowheads="1"/>
              </p:cNvSpPr>
              <p:nvPr/>
            </p:nvSpPr>
            <p:spPr bwMode="auto">
              <a:xfrm>
                <a:off x="5039" y="852"/>
                <a:ext cx="156" cy="47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8B17"/>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32" name="Freeform 124"/>
              <p:cNvSpPr>
                <a:spLocks noChangeArrowheads="1"/>
              </p:cNvSpPr>
              <p:nvPr/>
            </p:nvSpPr>
            <p:spPr bwMode="auto">
              <a:xfrm rot="19680000" flipV="1">
                <a:off x="4797" y="695"/>
                <a:ext cx="142" cy="27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E103"/>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33" name="AutoShape 125"/>
              <p:cNvSpPr>
                <a:spLocks noChangeArrowheads="1"/>
              </p:cNvSpPr>
              <p:nvPr/>
            </p:nvSpPr>
            <p:spPr bwMode="auto">
              <a:xfrm flipH="1">
                <a:off x="3993" y="263"/>
                <a:ext cx="969" cy="1511"/>
              </a:xfrm>
              <a:custGeom>
                <a:avLst/>
                <a:gdLst>
                  <a:gd name="T0" fmla="*/ 179 w 21600"/>
                  <a:gd name="T1" fmla="*/ 18 h 21600"/>
                  <a:gd name="T2" fmla="*/ 0 w 21600"/>
                  <a:gd name="T3" fmla="*/ 0 h 21600"/>
                  <a:gd name="T4" fmla="*/ 223 w 21600"/>
                  <a:gd name="T5" fmla="*/ 124 h 21600"/>
                  <a:gd name="T6" fmla="*/ 2174999 w 21600"/>
                  <a:gd name="T7" fmla="*/ 0 h 21600"/>
                  <a:gd name="T8" fmla="*/ 1 w 21600"/>
                  <a:gd name="T9" fmla="*/ -75113865 h 21600"/>
                  <a:gd name="T10" fmla="*/ 0 w 21600"/>
                  <a:gd name="T11" fmla="*/ 0 h 21600"/>
                  <a:gd name="T12" fmla="*/ 0 60000 65536"/>
                  <a:gd name="T13" fmla="*/ 0 60000 65536"/>
                  <a:gd name="T14" fmla="*/ 0 60000 65536"/>
                  <a:gd name="T15" fmla="*/ 0 60000 65536"/>
                  <a:gd name="T16" fmla="*/ 0 60000 65536"/>
                  <a:gd name="T17" fmla="*/ 0 60000 65536"/>
                  <a:gd name="T18" fmla="*/ 3299 w 21600"/>
                  <a:gd name="T19" fmla="*/ 0 h 21600"/>
                  <a:gd name="T20" fmla="*/ 21600 w 21600"/>
                  <a:gd name="T21" fmla="*/ 109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3185" y="3141"/>
                    </a:moveTo>
                    <a:cubicBezTo>
                      <a:pt x="5208" y="1129"/>
                      <a:pt x="7946" y="-1"/>
                      <a:pt x="10800" y="-1"/>
                    </a:cubicBezTo>
                    <a:cubicBezTo>
                      <a:pt x="16764" y="0"/>
                      <a:pt x="21600" y="4835"/>
                      <a:pt x="21600" y="10800"/>
                    </a:cubicBezTo>
                    <a:cubicBezTo>
                      <a:pt x="21600" y="10917"/>
                      <a:pt x="21598" y="11034"/>
                      <a:pt x="21594" y="11152"/>
                    </a:cubicBezTo>
                    <a:lnTo>
                      <a:pt x="10800" y="10800"/>
                    </a:lnTo>
                    <a:lnTo>
                      <a:pt x="3185" y="3141"/>
                    </a:lnTo>
                    <a:close/>
                  </a:path>
                  <a:path w="21600" h="21600" fill="none">
                    <a:moveTo>
                      <a:pt x="3185" y="3141"/>
                    </a:moveTo>
                    <a:cubicBezTo>
                      <a:pt x="5208" y="1129"/>
                      <a:pt x="7946" y="-1"/>
                      <a:pt x="10800" y="-1"/>
                    </a:cubicBezTo>
                    <a:cubicBezTo>
                      <a:pt x="16764" y="0"/>
                      <a:pt x="21600" y="4835"/>
                      <a:pt x="21600" y="10800"/>
                    </a:cubicBezTo>
                    <a:cubicBezTo>
                      <a:pt x="21600" y="10917"/>
                      <a:pt x="21598" y="11034"/>
                      <a:pt x="21594" y="11152"/>
                    </a:cubicBezTo>
                  </a:path>
                </a:pathLst>
              </a:custGeom>
              <a:noFill/>
              <a:ln w="9360">
                <a:solidFill>
                  <a:srgbClr val="FE1F08"/>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34" name="AutoShape 126"/>
              <p:cNvSpPr>
                <a:spLocks noChangeArrowheads="1"/>
              </p:cNvSpPr>
              <p:nvPr/>
            </p:nvSpPr>
            <p:spPr bwMode="auto">
              <a:xfrm flipH="1">
                <a:off x="4081" y="101"/>
                <a:ext cx="807" cy="1489"/>
              </a:xfrm>
              <a:custGeom>
                <a:avLst/>
                <a:gdLst>
                  <a:gd name="T0" fmla="*/ 152 w 21600"/>
                  <a:gd name="T1" fmla="*/ 7 h 21600"/>
                  <a:gd name="T2" fmla="*/ 0 w 21600"/>
                  <a:gd name="T3" fmla="*/ 0 h 21600"/>
                  <a:gd name="T4" fmla="*/ 183 w 21600"/>
                  <a:gd name="T5" fmla="*/ 110 h 21600"/>
                  <a:gd name="T6" fmla="*/ 1811377 w 21600"/>
                  <a:gd name="T7" fmla="*/ 0 h 21600"/>
                  <a:gd name="T8" fmla="*/ 1 w 21600"/>
                  <a:gd name="T9" fmla="*/ -74020215 h 21600"/>
                  <a:gd name="T10" fmla="*/ 0 w 21600"/>
                  <a:gd name="T11" fmla="*/ 0 h 21600"/>
                  <a:gd name="T12" fmla="*/ 0 60000 65536"/>
                  <a:gd name="T13" fmla="*/ 0 60000 65536"/>
                  <a:gd name="T14" fmla="*/ 0 60000 65536"/>
                  <a:gd name="T15" fmla="*/ 0 60000 65536"/>
                  <a:gd name="T16" fmla="*/ 0 60000 65536"/>
                  <a:gd name="T17" fmla="*/ 0 60000 65536"/>
                  <a:gd name="T18" fmla="*/ 1767 w 21600"/>
                  <a:gd name="T19" fmla="*/ 0 h 21600"/>
                  <a:gd name="T20" fmla="*/ 17746 w 21600"/>
                  <a:gd name="T21" fmla="*/ 10793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1684" y="5007"/>
                    </a:moveTo>
                    <a:cubicBezTo>
                      <a:pt x="3666" y="1888"/>
                      <a:pt x="7105" y="-1"/>
                      <a:pt x="10800" y="-1"/>
                    </a:cubicBezTo>
                    <a:cubicBezTo>
                      <a:pt x="13286" y="-1"/>
                      <a:pt x="15696" y="857"/>
                      <a:pt x="17623" y="2429"/>
                    </a:cubicBezTo>
                    <a:lnTo>
                      <a:pt x="10800" y="10800"/>
                    </a:lnTo>
                    <a:lnTo>
                      <a:pt x="1684" y="5007"/>
                    </a:lnTo>
                    <a:close/>
                  </a:path>
                  <a:path w="21600" h="21600" fill="none">
                    <a:moveTo>
                      <a:pt x="1684" y="5007"/>
                    </a:moveTo>
                    <a:cubicBezTo>
                      <a:pt x="3666" y="1888"/>
                      <a:pt x="7105" y="-1"/>
                      <a:pt x="10800" y="-1"/>
                    </a:cubicBezTo>
                    <a:cubicBezTo>
                      <a:pt x="13286" y="-1"/>
                      <a:pt x="15696" y="857"/>
                      <a:pt x="17623" y="2429"/>
                    </a:cubicBezTo>
                  </a:path>
                </a:pathLst>
              </a:custGeom>
              <a:noFill/>
              <a:ln w="9360">
                <a:solidFill>
                  <a:srgbClr val="FF8B17"/>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35" name="AutoShape 127"/>
              <p:cNvSpPr>
                <a:spLocks noChangeArrowheads="1"/>
              </p:cNvSpPr>
              <p:nvPr/>
            </p:nvSpPr>
            <p:spPr bwMode="auto">
              <a:xfrm>
                <a:off x="4797" y="414"/>
                <a:ext cx="342" cy="1490"/>
              </a:xfrm>
              <a:custGeom>
                <a:avLst/>
                <a:gdLst>
                  <a:gd name="T0" fmla="*/ 76 w 21600"/>
                  <a:gd name="T1" fmla="*/ 29 h 21600"/>
                  <a:gd name="T2" fmla="*/ 0 w 21600"/>
                  <a:gd name="T3" fmla="*/ 0 h 21600"/>
                  <a:gd name="T4" fmla="*/ 81 w 21600"/>
                  <a:gd name="T5" fmla="*/ 131 h 21600"/>
                  <a:gd name="T6" fmla="*/ 767647 w 21600"/>
                  <a:gd name="T7" fmla="*/ 0 h 21600"/>
                  <a:gd name="T8" fmla="*/ 0 w 21600"/>
                  <a:gd name="T9" fmla="*/ -74069926 h 21600"/>
                  <a:gd name="T10" fmla="*/ 0 w 21600"/>
                  <a:gd name="T11" fmla="*/ 0 h 21600"/>
                  <a:gd name="T12" fmla="*/ 0 60000 65536"/>
                  <a:gd name="T13" fmla="*/ 0 60000 65536"/>
                  <a:gd name="T14" fmla="*/ 0 60000 65536"/>
                  <a:gd name="T15" fmla="*/ 0 60000 65536"/>
                  <a:gd name="T16" fmla="*/ 0 60000 65536"/>
                  <a:gd name="T17" fmla="*/ 0 60000 65536"/>
                  <a:gd name="T18" fmla="*/ 4295 w 21600"/>
                  <a:gd name="T19" fmla="*/ 0 h 21600"/>
                  <a:gd name="T20" fmla="*/ 19832 w 21600"/>
                  <a:gd name="T21" fmla="*/ 10800 h 21600"/>
                </a:gdLst>
                <a:ahLst/>
                <a:cxnLst>
                  <a:cxn ang="T12">
                    <a:pos x="T0" y="T1"/>
                  </a:cxn>
                  <a:cxn ang="T13">
                    <a:pos x="T2" y="T3"/>
                  </a:cxn>
                  <a:cxn ang="T14">
                    <a:pos x="T4" y="T5"/>
                  </a:cxn>
                  <a:cxn ang="T15">
                    <a:pos x="T6" y="T7"/>
                  </a:cxn>
                  <a:cxn ang="T16">
                    <a:pos x="T8" y="T9"/>
                  </a:cxn>
                  <a:cxn ang="T17">
                    <a:pos x="T10" y="T11"/>
                  </a:cxn>
                </a:cxnLst>
                <a:rect l="T18" t="T19" r="T20" b="T21"/>
                <a:pathLst>
                  <a:path w="21600" h="21600" stroke="0">
                    <a:moveTo>
                      <a:pt x="4193" y="2256"/>
                    </a:moveTo>
                    <a:cubicBezTo>
                      <a:pt x="6085" y="793"/>
                      <a:pt x="8408" y="-1"/>
                      <a:pt x="10800" y="-1"/>
                    </a:cubicBezTo>
                    <a:cubicBezTo>
                      <a:pt x="14398" y="-1"/>
                      <a:pt x="17760" y="1792"/>
                      <a:pt x="19766" y="4779"/>
                    </a:cubicBezTo>
                    <a:lnTo>
                      <a:pt x="10800" y="10800"/>
                    </a:lnTo>
                    <a:lnTo>
                      <a:pt x="4193" y="2256"/>
                    </a:lnTo>
                    <a:close/>
                  </a:path>
                  <a:path w="21600" h="21600" fill="none">
                    <a:moveTo>
                      <a:pt x="4193" y="2256"/>
                    </a:moveTo>
                    <a:cubicBezTo>
                      <a:pt x="6085" y="793"/>
                      <a:pt x="8408" y="-1"/>
                      <a:pt x="10800" y="-1"/>
                    </a:cubicBezTo>
                    <a:cubicBezTo>
                      <a:pt x="14398" y="-1"/>
                      <a:pt x="17760" y="1792"/>
                      <a:pt x="19766" y="4779"/>
                    </a:cubicBezTo>
                  </a:path>
                </a:pathLst>
              </a:custGeom>
              <a:noFill/>
              <a:ln w="9360">
                <a:solidFill>
                  <a:srgbClr val="FFE103"/>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36" name="Freeform 128"/>
              <p:cNvSpPr>
                <a:spLocks noChangeArrowheads="1"/>
              </p:cNvSpPr>
              <p:nvPr/>
            </p:nvSpPr>
            <p:spPr bwMode="auto">
              <a:xfrm flipH="1">
                <a:off x="4129" y="810"/>
                <a:ext cx="350" cy="492"/>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E1F0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37" name="Freeform 129"/>
              <p:cNvSpPr>
                <a:spLocks noChangeArrowheads="1"/>
              </p:cNvSpPr>
              <p:nvPr/>
            </p:nvSpPr>
            <p:spPr bwMode="auto">
              <a:xfrm flipH="1">
                <a:off x="4293" y="288"/>
                <a:ext cx="225" cy="493"/>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E1F0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38" name="Freeform 130"/>
              <p:cNvSpPr>
                <a:spLocks noChangeArrowheads="1"/>
              </p:cNvSpPr>
              <p:nvPr/>
            </p:nvSpPr>
            <p:spPr bwMode="auto">
              <a:xfrm flipH="1">
                <a:off x="4553" y="142"/>
                <a:ext cx="135" cy="492"/>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E1F0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39" name="Freeform 131"/>
              <p:cNvSpPr>
                <a:spLocks noChangeArrowheads="1"/>
              </p:cNvSpPr>
              <p:nvPr/>
            </p:nvSpPr>
            <p:spPr bwMode="auto">
              <a:xfrm>
                <a:off x="5394" y="737"/>
                <a:ext cx="326" cy="5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8B17"/>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40" name="Freeform 132"/>
              <p:cNvSpPr>
                <a:spLocks noChangeArrowheads="1"/>
              </p:cNvSpPr>
              <p:nvPr/>
            </p:nvSpPr>
            <p:spPr bwMode="auto">
              <a:xfrm>
                <a:off x="5225" y="475"/>
                <a:ext cx="491" cy="345"/>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E1F0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41" name="Freeform 133"/>
              <p:cNvSpPr>
                <a:spLocks noChangeArrowheads="1"/>
              </p:cNvSpPr>
              <p:nvPr/>
            </p:nvSpPr>
            <p:spPr bwMode="auto">
              <a:xfrm>
                <a:off x="5243" y="109"/>
                <a:ext cx="214" cy="463"/>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E1F08"/>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42" name="Freeform 134"/>
              <p:cNvSpPr>
                <a:spLocks noChangeArrowheads="1"/>
              </p:cNvSpPr>
              <p:nvPr/>
            </p:nvSpPr>
            <p:spPr bwMode="auto">
              <a:xfrm rot="-1380000">
                <a:off x="5031" y="509"/>
                <a:ext cx="143" cy="27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E103"/>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443" name="Freeform 135"/>
              <p:cNvSpPr>
                <a:spLocks noChangeArrowheads="1"/>
              </p:cNvSpPr>
              <p:nvPr/>
            </p:nvSpPr>
            <p:spPr bwMode="auto">
              <a:xfrm rot="1380000" flipH="1">
                <a:off x="4521" y="502"/>
                <a:ext cx="143" cy="27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360">
                <a:solidFill>
                  <a:srgbClr val="FFE103"/>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17411" name="Rectangle 136"/>
          <p:cNvSpPr>
            <a:spLocks noGrp="1" noChangeArrowheads="1"/>
          </p:cNvSpPr>
          <p:nvPr>
            <p:ph type="title"/>
          </p:nvPr>
        </p:nvSpPr>
        <p:spPr bwMode="auto">
          <a:xfrm>
            <a:off x="685800" y="301625"/>
            <a:ext cx="7747000" cy="1436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Master title style</a:t>
            </a:r>
          </a:p>
        </p:txBody>
      </p:sp>
      <p:sp>
        <p:nvSpPr>
          <p:cNvPr id="17412" name="Rectangle 137"/>
          <p:cNvSpPr>
            <a:spLocks noGrp="1" noChangeArrowheads="1"/>
          </p:cNvSpPr>
          <p:nvPr>
            <p:ph type="body" idx="1"/>
          </p:nvPr>
        </p:nvSpPr>
        <p:spPr bwMode="auto">
          <a:xfrm>
            <a:off x="685800" y="1981200"/>
            <a:ext cx="7747000" cy="4233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4474" name="Rectangle 138"/>
          <p:cNvSpPr>
            <a:spLocks noGrp="1" noChangeArrowheads="1"/>
          </p:cNvSpPr>
          <p:nvPr>
            <p:ph type="dt"/>
          </p:nvPr>
        </p:nvSpPr>
        <p:spPr bwMode="auto">
          <a:xfrm>
            <a:off x="6858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buClr>
                <a:srgbClr val="000000"/>
              </a:buClr>
              <a:buSzPct val="100000"/>
              <a:buFont typeface="Times New Roman" charset="0"/>
              <a:buNone/>
              <a:defRPr sz="1400">
                <a:solidFill>
                  <a:srgbClr val="FFFFFF"/>
                </a:solidFill>
                <a:latin typeface="Arial Black" charset="0"/>
                <a:ea typeface="Lucida Sans Unicode" pitchFamily="-112" charset="-128"/>
                <a:cs typeface="Lucida Sans Unicode" pitchFamily="-112" charset="-128"/>
              </a:defRPr>
            </a:lvl1pPr>
          </a:lstStyle>
          <a:p>
            <a:pPr>
              <a:defRPr/>
            </a:pPr>
            <a:endParaRPr lang="en-US"/>
          </a:p>
        </p:txBody>
      </p:sp>
      <p:sp>
        <p:nvSpPr>
          <p:cNvPr id="14475" name="Rectangle 139"/>
          <p:cNvSpPr>
            <a:spLocks noGrp="1" noChangeArrowheads="1"/>
          </p:cNvSpPr>
          <p:nvPr>
            <p:ph type="ftr"/>
          </p:nvPr>
        </p:nvSpPr>
        <p:spPr bwMode="auto">
          <a:xfrm>
            <a:off x="3124200" y="6248400"/>
            <a:ext cx="28702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buClr>
                <a:srgbClr val="000000"/>
              </a:buClr>
              <a:buSzPct val="100000"/>
              <a:buFont typeface="Times New Roman" charset="0"/>
              <a:buNone/>
              <a:defRPr sz="1400">
                <a:solidFill>
                  <a:srgbClr val="FFFFFF"/>
                </a:solidFill>
                <a:latin typeface="Arial Black" charset="0"/>
                <a:ea typeface="Lucida Sans Unicode" pitchFamily="-112" charset="-128"/>
                <a:cs typeface="Lucida Sans Unicode" pitchFamily="-112" charset="-128"/>
              </a:defRPr>
            </a:lvl1pPr>
          </a:lstStyle>
          <a:p>
            <a:pPr>
              <a:defRPr/>
            </a:pPr>
            <a:endParaRPr lang="en-US"/>
          </a:p>
        </p:txBody>
      </p:sp>
      <p:sp>
        <p:nvSpPr>
          <p:cNvPr id="14476" name="Rectangle 140"/>
          <p:cNvSpPr>
            <a:spLocks noGrp="1" noChangeArrowheads="1"/>
          </p:cNvSpPr>
          <p:nvPr>
            <p:ph type="sldNum"/>
          </p:nvPr>
        </p:nvSpPr>
        <p:spPr bwMode="auto">
          <a:xfrm>
            <a:off x="6553200" y="6248400"/>
            <a:ext cx="1879600" cy="431800"/>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smtClean="0">
                <a:solidFill>
                  <a:srgbClr val="FFFFFF"/>
                </a:solidFill>
                <a:latin typeface="Arial Black" charset="0"/>
                <a:cs typeface="Lucida Sans Unicode" charset="0"/>
              </a:defRPr>
            </a:lvl1pPr>
          </a:lstStyle>
          <a:p>
            <a:pPr>
              <a:defRPr/>
            </a:pPr>
            <a:fld id="{C87F574C-1158-8845-9C59-3ED7BC946A3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33" r:id="rId1"/>
    <p:sldLayoutId id="2147484034" r:id="rId2"/>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FFFFFF"/>
          </a:solidFill>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2pPr>
      <a:lvl3pPr algn="l"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3pPr>
      <a:lvl4pPr algn="l"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4pPr>
      <a:lvl5pPr algn="l" defTabSz="457200" rtl="0" eaLnBrk="0" fontAlgn="base" hangingPunct="0">
        <a:spcBef>
          <a:spcPct val="0"/>
        </a:spcBef>
        <a:spcAft>
          <a:spcPct val="0"/>
        </a:spcAft>
        <a:buClr>
          <a:srgbClr val="000000"/>
        </a:buClr>
        <a:buSzPct val="100000"/>
        <a:buFont typeface="Times New Roman" charset="0"/>
        <a:defRPr sz="4400">
          <a:solidFill>
            <a:srgbClr val="FFFFFF"/>
          </a:solidFill>
          <a:latin typeface="Arial Black" pitchFamily="-112" charset="0"/>
          <a:ea typeface="ＭＳ Ｐゴシック" charset="0"/>
          <a:cs typeface="MS Gothic" charset="0"/>
        </a:defRPr>
      </a:lvl5pPr>
      <a:lvl6pPr marL="457200" algn="l"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6pPr>
      <a:lvl7pPr marL="914400" algn="l"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7pPr>
      <a:lvl8pPr marL="1371600" algn="l"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8pPr>
      <a:lvl9pPr marL="1828800" algn="l" defTabSz="457200" rtl="0" fontAlgn="base">
        <a:spcBef>
          <a:spcPct val="0"/>
        </a:spcBef>
        <a:spcAft>
          <a:spcPct val="0"/>
        </a:spcAft>
        <a:buClr>
          <a:srgbClr val="000000"/>
        </a:buClr>
        <a:buSzPct val="100000"/>
        <a:buFont typeface="Times New Roman" pitchFamily="-112" charset="0"/>
        <a:defRPr sz="4400">
          <a:solidFill>
            <a:srgbClr val="FFFFFF"/>
          </a:solidFill>
          <a:latin typeface="Arial Black" pitchFamily="-112" charset="0"/>
          <a:ea typeface="MS Gothic" charset="0"/>
          <a:cs typeface="MS Gothic" charset="0"/>
        </a:defRPr>
      </a:lvl9pPr>
    </p:titleStyle>
    <p:bodyStyle>
      <a:lvl1pPr marL="339725" indent="-339725" algn="l" defTabSz="457200" rtl="0" eaLnBrk="0" fontAlgn="base" hangingPunct="0">
        <a:spcBef>
          <a:spcPts val="800"/>
        </a:spcBef>
        <a:spcAft>
          <a:spcPct val="0"/>
        </a:spcAft>
        <a:buClr>
          <a:srgbClr val="000000"/>
        </a:buClr>
        <a:buSzPct val="100000"/>
        <a:buFont typeface="Times New Roman" charset="0"/>
        <a:defRPr sz="3200">
          <a:solidFill>
            <a:srgbClr val="FFCC00"/>
          </a:solidFill>
          <a:latin typeface="+mn-lt"/>
          <a:ea typeface="ＭＳ Ｐゴシック" charset="0"/>
          <a:cs typeface="+mn-cs"/>
        </a:defRPr>
      </a:lvl1pPr>
      <a:lvl2pPr marL="739775" indent="-282575" algn="l" defTabSz="457200" rtl="0" eaLnBrk="0" fontAlgn="base" hangingPunct="0">
        <a:spcBef>
          <a:spcPts val="700"/>
        </a:spcBef>
        <a:spcAft>
          <a:spcPct val="0"/>
        </a:spcAft>
        <a:buClr>
          <a:srgbClr val="000000"/>
        </a:buClr>
        <a:buSzPct val="100000"/>
        <a:buFont typeface="Times New Roman" charset="0"/>
        <a:defRPr sz="2800">
          <a:solidFill>
            <a:srgbClr val="FFCC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CC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CC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CC00"/>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CC00"/>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CC00"/>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CC00"/>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CC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defTabSz="914400">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defTabSz="914400">
              <a:defRPr/>
            </a:pPr>
            <a:fld id="{56D87A32-284D-3C4D-9588-0B1B90160021}" type="slidenum">
              <a:rPr lang="en-US">
                <a:solidFill>
                  <a:srgbClr val="FFFFFF"/>
                </a:solidFill>
              </a:rPr>
              <a:pPr defTabSz="914400">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a:defRPr/>
              </a:pPr>
              <a:endParaRPr lang="en-US" sz="2400">
                <a:solidFill>
                  <a:srgbClr val="FFFFFF"/>
                </a:solidFill>
                <a:latin typeface="Times New Roman" pitchFamily="-111"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a:endParaRPr lang="en-US" sz="2400">
                <a:solidFill>
                  <a:srgbClr val="FFFFFF"/>
                </a:solidFill>
                <a:latin typeface="Times New Roman"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defTabSz="914400">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56020464"/>
      </p:ext>
    </p:extLst>
  </p:cSld>
  <p:clrMap bg1="dk2" tx1="lt1" bg2="dk1" tx2="lt2" accent1="accent1" accent2="accent2" accent3="accent3" accent4="accent4" accent5="accent5" accent6="accent6" hlink="hlink" folHlink="folHlink"/>
  <p:sldLayoutIdLst>
    <p:sldLayoutId id="2147484988" r:id="rId1"/>
    <p:sldLayoutId id="2147484989" r:id="rId2"/>
    <p:sldLayoutId id="2147484990" r:id="rId3"/>
    <p:sldLayoutId id="2147484991" r:id="rId4"/>
    <p:sldLayoutId id="2147484992" r:id="rId5"/>
    <p:sldLayoutId id="2147484993" r:id="rId6"/>
    <p:sldLayoutId id="2147484994" r:id="rId7"/>
    <p:sldLayoutId id="2147484995" r:id="rId8"/>
    <p:sldLayoutId id="2147484996" r:id="rId9"/>
    <p:sldLayoutId id="2147484997" r:id="rId10"/>
    <p:sldLayoutId id="2147484998"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782830"/>
      </p:ext>
    </p:extLst>
  </p:cSld>
  <p:clrMap bg1="lt1" tx1="dk1" bg2="lt2" tx2="dk2" accent1="accent1" accent2="accent2" accent3="accent3" accent4="accent4" accent5="accent5" accent6="accent6" hlink="hlink" folHlink="folHlink"/>
  <p:sldLayoutIdLst>
    <p:sldLayoutId id="2147485000" r:id="rId1"/>
    <p:sldLayoutId id="2147485001" r:id="rId2"/>
    <p:sldLayoutId id="2147485002" r:id="rId3"/>
    <p:sldLayoutId id="2147485003" r:id="rId4"/>
    <p:sldLayoutId id="2147485004" r:id="rId5"/>
    <p:sldLayoutId id="2147485005" r:id="rId6"/>
    <p:sldLayoutId id="2147485006" r:id="rId7"/>
    <p:sldLayoutId id="2147485007" r:id="rId8"/>
    <p:sldLayoutId id="2147485008" r:id="rId9"/>
    <p:sldLayoutId id="2147485009" r:id="rId10"/>
    <p:sldLayoutId id="2147485010" r:id="rId11"/>
    <p:sldLayoutId id="2147485011" r:id="rId12"/>
    <p:sldLayoutId id="214748501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rPr>
              <a:pPr defTabSz="457200">
                <a:defRPr/>
              </a:pPr>
              <a:t>8/6/24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rPr>
              <a:pPr defTabSz="457200">
                <a:defRPr/>
              </a:pPr>
              <a:t>‹#›</a:t>
            </a:fld>
            <a:endParaRPr lang="en-US">
              <a:latin typeface="Calibri" charset="0"/>
            </a:endParaRPr>
          </a:p>
        </p:txBody>
      </p:sp>
    </p:spTree>
    <p:extLst>
      <p:ext uri="{BB962C8B-B14F-4D97-AF65-F5344CB8AC3E}">
        <p14:creationId xmlns:p14="http://schemas.microsoft.com/office/powerpoint/2010/main" val="1790684427"/>
      </p:ext>
    </p:extLst>
  </p:cSld>
  <p:clrMap bg1="lt1" tx1="dk1" bg2="lt2" tx2="dk2" accent1="accent1" accent2="accent2" accent3="accent3" accent4="accent4" accent5="accent5" accent6="accent6" hlink="hlink" folHlink="folHlink"/>
  <p:sldLayoutIdLst>
    <p:sldLayoutId id="2147485014" r:id="rId1"/>
    <p:sldLayoutId id="2147485015" r:id="rId2"/>
    <p:sldLayoutId id="2147485016" r:id="rId3"/>
    <p:sldLayoutId id="2147485017" r:id="rId4"/>
    <p:sldLayoutId id="2147485018" r:id="rId5"/>
    <p:sldLayoutId id="2147485019" r:id="rId6"/>
    <p:sldLayoutId id="2147485020" r:id="rId7"/>
    <p:sldLayoutId id="2147485021" r:id="rId8"/>
    <p:sldLayoutId id="2147485022" r:id="rId9"/>
    <p:sldLayoutId id="2147485023" r:id="rId10"/>
    <p:sldLayoutId id="214748502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63A52EEF-2133-724B-A454-985DD697B7F0}" type="slidenum">
              <a:rPr lang="en-US"/>
              <a:pPr>
                <a:defRPr/>
              </a:pPr>
              <a:t>‹#›</a:t>
            </a:fld>
            <a:endParaRPr lang="en-US"/>
          </a:p>
        </p:txBody>
      </p:sp>
    </p:spTree>
    <p:extLst>
      <p:ext uri="{BB962C8B-B14F-4D97-AF65-F5344CB8AC3E}">
        <p14:creationId xmlns:p14="http://schemas.microsoft.com/office/powerpoint/2010/main" val="2895700478"/>
      </p:ext>
    </p:extLst>
  </p:cSld>
  <p:clrMap bg1="lt1" tx1="dk1" bg2="lt2" tx2="dk2" accent1="accent1" accent2="accent2" accent3="accent3" accent4="accent4" accent5="accent5" accent6="accent6" hlink="hlink" folHlink="folHlink"/>
  <p:sldLayoutIdLst>
    <p:sldLayoutId id="2147485026" r:id="rId1"/>
    <p:sldLayoutId id="2147485027" r:id="rId2"/>
    <p:sldLayoutId id="2147485028" r:id="rId3"/>
    <p:sldLayoutId id="2147485029" r:id="rId4"/>
    <p:sldLayoutId id="2147485030" r:id="rId5"/>
    <p:sldLayoutId id="2147485031" r:id="rId6"/>
    <p:sldLayoutId id="2147485032" r:id="rId7"/>
    <p:sldLayoutId id="2147485033" r:id="rId8"/>
    <p:sldLayoutId id="2147485034" r:id="rId9"/>
    <p:sldLayoutId id="2147485035" r:id="rId10"/>
    <p:sldLayoutId id="2147485036" r:id="rId11"/>
    <p:sldLayoutId id="2147485037" r:id="rId12"/>
    <p:sldLayoutId id="2147485038"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pPr algn="l"/>
            <a:endParaRPr lang="en-US" altLang="en-US">
              <a:latin typeface="Tahoma" pitchFamily="34" charset="0"/>
              <a:ea typeface="MS PGothic" pitchFamily="34" charset="-128"/>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latin typeface="Tahoma" pitchFamily="34" charset="0"/>
              <a:ea typeface="MS PGothic" pitchFamily="34" charset="-128"/>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A1110299-A60B-434F-96A8-A8DD1AA2647D}" type="slidenum">
              <a:rPr lang="en-US" altLang="en-US">
                <a:latin typeface="Tahoma" pitchFamily="34" charset="0"/>
                <a:ea typeface="MS PGothic" pitchFamily="34" charset="-128"/>
                <a:cs typeface="+mn-cs"/>
              </a:rPr>
              <a:pPr/>
              <a:t>‹#›</a:t>
            </a:fld>
            <a:endParaRPr lang="en-US" altLang="en-US">
              <a:latin typeface="Tahoma" pitchFamily="34" charset="0"/>
              <a:ea typeface="MS PGothic" pitchFamily="34" charset="-128"/>
              <a:cs typeface="+mn-cs"/>
            </a:endParaRPr>
          </a:p>
        </p:txBody>
      </p:sp>
    </p:spTree>
    <p:extLst>
      <p:ext uri="{BB962C8B-B14F-4D97-AF65-F5344CB8AC3E}">
        <p14:creationId xmlns:p14="http://schemas.microsoft.com/office/powerpoint/2010/main" val="2797095777"/>
      </p:ext>
    </p:extLst>
  </p:cSld>
  <p:clrMap bg1="dk2" tx1="lt1" bg2="dk1" tx2="lt2" accent1="accent1" accent2="accent2" accent3="accent3" accent4="accent4" accent5="accent5" accent6="accent6" hlink="hlink" folHlink="folHlink"/>
  <p:sldLayoutIdLst>
    <p:sldLayoutId id="2147485052" r:id="rId1"/>
    <p:sldLayoutId id="2147485053" r:id="rId2"/>
    <p:sldLayoutId id="2147485054" r:id="rId3"/>
    <p:sldLayoutId id="2147485055" r:id="rId4"/>
    <p:sldLayoutId id="2147485056" r:id="rId5"/>
    <p:sldLayoutId id="2147485057" r:id="rId6"/>
    <p:sldLayoutId id="2147485058" r:id="rId7"/>
    <p:sldLayoutId id="2147485059" r:id="rId8"/>
    <p:sldLayoutId id="2147485060" r:id="rId9"/>
    <p:sldLayoutId id="2147485061" r:id="rId10"/>
    <p:sldLayoutId id="2147485062" r:id="rId11"/>
    <p:sldLayoutId id="2147485063" r:id="rId12"/>
    <p:sldLayoutId id="214748506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547800871"/>
      </p:ext>
    </p:extLst>
  </p:cSld>
  <p:clrMap bg1="lt1" tx1="dk1" bg2="lt2" tx2="dk2" accent1="accent1" accent2="accent2" accent3="accent3" accent4="accent4" accent5="accent5" accent6="accent6" hlink="hlink" folHlink="folHlink"/>
  <p:sldLayoutIdLst>
    <p:sldLayoutId id="2147485066" r:id="rId1"/>
    <p:sldLayoutId id="2147485067" r:id="rId2"/>
    <p:sldLayoutId id="2147485068" r:id="rId3"/>
    <p:sldLayoutId id="2147485069" r:id="rId4"/>
    <p:sldLayoutId id="2147485070" r:id="rId5"/>
    <p:sldLayoutId id="2147485071" r:id="rId6"/>
    <p:sldLayoutId id="2147485072" r:id="rId7"/>
    <p:sldLayoutId id="2147485073" r:id="rId8"/>
    <p:sldLayoutId id="2147485074" r:id="rId9"/>
    <p:sldLayoutId id="2147485075" r:id="rId10"/>
    <p:sldLayoutId id="2147485076" r:id="rId11"/>
    <p:sldLayoutId id="2147485077" r:id="rId12"/>
    <p:sldLayoutId id="214748507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28F0D45-48CF-094E-B097-0F6BA8353AA4}" type="slidenum">
              <a:rPr lang="en-US"/>
              <a:pPr>
                <a:defRPr/>
              </a:pPr>
              <a:t>‹#›</a:t>
            </a:fld>
            <a:endParaRPr lang="en-US"/>
          </a:p>
        </p:txBody>
      </p:sp>
    </p:spTree>
    <p:extLst>
      <p:ext uri="{BB962C8B-B14F-4D97-AF65-F5344CB8AC3E}">
        <p14:creationId xmlns:p14="http://schemas.microsoft.com/office/powerpoint/2010/main" val="2853682735"/>
      </p:ext>
    </p:extLst>
  </p:cSld>
  <p:clrMap bg1="lt1" tx1="dk1" bg2="lt2" tx2="dk2" accent1="accent1" accent2="accent2" accent3="accent3" accent4="accent4" accent5="accent5" accent6="accent6" hlink="hlink" folHlink="folHlink"/>
  <p:sldLayoutIdLst>
    <p:sldLayoutId id="2147485080"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algn="l">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10813CCA-7EDE-CA46-871F-DE61D0920A95}" type="slidenum">
              <a:rPr lang="en-US">
                <a:solidFill>
                  <a:srgbClr val="FFFFFF"/>
                </a:solidFill>
                <a:latin typeface="Tahoma" charset="0"/>
              </a:rPr>
              <a:pPr>
                <a:defRPr/>
              </a:pPr>
              <a:t>‹#›</a:t>
            </a:fld>
            <a:endParaRPr lang="en-US">
              <a:solidFill>
                <a:srgbClr val="FFFFFF"/>
              </a:solidFill>
              <a:latin typeface="Tahoma" charset="0"/>
            </a:endParaRPr>
          </a:p>
        </p:txBody>
      </p:sp>
    </p:spTree>
    <p:extLst>
      <p:ext uri="{BB962C8B-B14F-4D97-AF65-F5344CB8AC3E}">
        <p14:creationId xmlns:p14="http://schemas.microsoft.com/office/powerpoint/2010/main" val="2049469380"/>
      </p:ext>
    </p:extLst>
  </p:cSld>
  <p:clrMap bg1="dk2" tx1="lt1" bg2="dk1" tx2="lt2" accent1="accent1" accent2="accent2" accent3="accent3" accent4="accent4" accent5="accent5" accent6="accent6" hlink="hlink" folHlink="folHlink"/>
  <p:sldLayoutIdLst>
    <p:sldLayoutId id="2147485082" r:id="rId1"/>
    <p:sldLayoutId id="2147485083" r:id="rId2"/>
    <p:sldLayoutId id="2147485084" r:id="rId3"/>
    <p:sldLayoutId id="2147485085" r:id="rId4"/>
    <p:sldLayoutId id="2147485086" r:id="rId5"/>
    <p:sldLayoutId id="2147485087" r:id="rId6"/>
    <p:sldLayoutId id="2147485088" r:id="rId7"/>
    <p:sldLayoutId id="2147485089" r:id="rId8"/>
    <p:sldLayoutId id="2147485090" r:id="rId9"/>
    <p:sldLayoutId id="2147485091" r:id="rId10"/>
    <p:sldLayoutId id="2147485092" r:id="rId11"/>
    <p:sldLayoutId id="2147485093" r:id="rId12"/>
    <p:sldLayoutId id="214748509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latin typeface="Times New Roman" charset="0"/>
                <a:ea typeface="SimSun" charset="0"/>
                <a:cs typeface="SimSun" charset="0"/>
              </a:defRPr>
            </a:lvl1pPr>
          </a:lstStyle>
          <a:p>
            <a:endParaRPr lang="zh-CN"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latin typeface="Times New Roman" charset="0"/>
                <a:ea typeface="SimSun" charset="0"/>
                <a:cs typeface="SimSun" charset="0"/>
              </a:defRPr>
            </a:lvl1pPr>
          </a:lstStyle>
          <a:p>
            <a:endParaRPr lang="zh-CN"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latin typeface="Times New Roman" charset="0"/>
                <a:ea typeface="SimSun" charset="0"/>
                <a:cs typeface="SimSun" charset="0"/>
              </a:defRPr>
            </a:lvl1pPr>
          </a:lstStyle>
          <a:p>
            <a:fld id="{224BA2E1-17AE-054D-B581-EE5B9D901E4F}" type="slidenum">
              <a:rPr lang="zh-CN" altLang="en-US"/>
              <a:pPr/>
              <a:t>‹#›</a:t>
            </a:fld>
            <a:endParaRPr lang="en-US" altLang="zh-CN"/>
          </a:p>
        </p:txBody>
      </p:sp>
    </p:spTree>
    <p:extLst>
      <p:ext uri="{BB962C8B-B14F-4D97-AF65-F5344CB8AC3E}">
        <p14:creationId xmlns:p14="http://schemas.microsoft.com/office/powerpoint/2010/main" val="42710319"/>
      </p:ext>
    </p:extLst>
  </p:cSld>
  <p:clrMap bg1="lt1" tx1="dk1" bg2="lt2" tx2="dk2" accent1="accent1" accent2="accent2" accent3="accent3" accent4="accent4" accent5="accent5" accent6="accent6" hlink="hlink" folHlink="folHlink"/>
  <p:sldLayoutIdLst>
    <p:sldLayoutId id="2147485096"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defRPr/>
            </a:pPr>
            <a:fld id="{5C2A49A1-B744-154F-BF70-1B4AA0DC29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4806365"/>
      </p:ext>
    </p:extLst>
  </p:cSld>
  <p:clrMap bg1="lt1" tx1="dk1" bg2="lt2" tx2="dk2" accent1="accent1" accent2="accent2" accent3="accent3" accent4="accent4" accent5="accent5" accent6="accent6" hlink="hlink" folHlink="folHlink"/>
  <p:sldLayoutIdLst>
    <p:sldLayoutId id="2147485098" r:id="rId1"/>
    <p:sldLayoutId id="2147485099" r:id="rId2"/>
    <p:sldLayoutId id="2147485100" r:id="rId3"/>
    <p:sldLayoutId id="2147485101" r:id="rId4"/>
    <p:sldLayoutId id="2147485102" r:id="rId5"/>
    <p:sldLayoutId id="2147485103" r:id="rId6"/>
    <p:sldLayoutId id="2147485104" r:id="rId7"/>
    <p:sldLayoutId id="2147485105" r:id="rId8"/>
    <p:sldLayoutId id="2147485106" r:id="rId9"/>
    <p:sldLayoutId id="2147485107" r:id="rId10"/>
    <p:sldLayoutId id="214748510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1746"/>
            </a:gs>
            <a:gs pos="100000">
              <a:srgbClr val="003399"/>
            </a:gs>
          </a:gsLst>
          <a:lin ang="5400000" scaled="1"/>
        </a:gradFill>
        <a:effectLst/>
      </p:bgPr>
    </p:bg>
    <p:spTree>
      <p:nvGrpSpPr>
        <p:cNvPr id="1" name=""/>
        <p:cNvGrpSpPr/>
        <p:nvPr/>
      </p:nvGrpSpPr>
      <p:grpSpPr>
        <a:xfrm>
          <a:off x="0" y="0"/>
          <a:ext cx="0" cy="0"/>
          <a:chOff x="0" y="0"/>
          <a:chExt cx="0" cy="0"/>
        </a:xfrm>
      </p:grpSpPr>
      <p:grpSp>
        <p:nvGrpSpPr>
          <p:cNvPr id="20482" name="Group 1"/>
          <p:cNvGrpSpPr>
            <a:grpSpLocks/>
          </p:cNvGrpSpPr>
          <p:nvPr/>
        </p:nvGrpSpPr>
        <p:grpSpPr bwMode="auto">
          <a:xfrm>
            <a:off x="0" y="0"/>
            <a:ext cx="9142413" cy="6856413"/>
            <a:chOff x="0" y="0"/>
            <a:chExt cx="5759" cy="4319"/>
          </a:xfrm>
        </p:grpSpPr>
        <p:sp>
          <p:nvSpPr>
            <p:cNvPr id="20505" name="Freeform 2"/>
            <p:cNvSpPr>
              <a:spLocks noChangeArrowheads="1"/>
            </p:cNvSpPr>
            <p:nvPr/>
          </p:nvSpPr>
          <p:spPr bwMode="auto">
            <a:xfrm>
              <a:off x="0" y="3072"/>
              <a:ext cx="5760" cy="1248"/>
            </a:xfrm>
            <a:custGeom>
              <a:avLst/>
              <a:gdLst>
                <a:gd name="T0" fmla="*/ 6027 w 6027"/>
                <a:gd name="T1" fmla="*/ 2296 h 2296"/>
                <a:gd name="T2" fmla="*/ 0 w 6027"/>
                <a:gd name="T3" fmla="*/ 2296 h 2296"/>
                <a:gd name="T4" fmla="*/ 0 w 6027"/>
                <a:gd name="T5" fmla="*/ 0 h 2296"/>
                <a:gd name="T6" fmla="*/ 6027 w 6027"/>
                <a:gd name="T7" fmla="*/ 0 h 2296"/>
                <a:gd name="T8" fmla="*/ 6027 w 6027"/>
                <a:gd name="T9" fmla="*/ 2296 h 2296"/>
                <a:gd name="T10" fmla="*/ 6027 w 6027"/>
                <a:gd name="T11" fmla="*/ 2296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rgbClr val="003399"/>
                </a:gs>
                <a:gs pos="100000">
                  <a:srgbClr val="33CCCC"/>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506" name="Freeform 3"/>
            <p:cNvSpPr>
              <a:spLocks noChangeArrowheads="1"/>
            </p:cNvSpPr>
            <p:nvPr/>
          </p:nvSpPr>
          <p:spPr bwMode="auto">
            <a:xfrm>
              <a:off x="0" y="0"/>
              <a:ext cx="5760" cy="3072"/>
            </a:xfrm>
            <a:custGeom>
              <a:avLst/>
              <a:gdLst>
                <a:gd name="T0" fmla="*/ 6027 w 6027"/>
                <a:gd name="T1" fmla="*/ 2296 h 2296"/>
                <a:gd name="T2" fmla="*/ 0 w 6027"/>
                <a:gd name="T3" fmla="*/ 2296 h 2296"/>
                <a:gd name="T4" fmla="*/ 0 w 6027"/>
                <a:gd name="T5" fmla="*/ 0 h 2296"/>
                <a:gd name="T6" fmla="*/ 6027 w 6027"/>
                <a:gd name="T7" fmla="*/ 0 h 2296"/>
                <a:gd name="T8" fmla="*/ 6027 w 6027"/>
                <a:gd name="T9" fmla="*/ 2296 h 2296"/>
                <a:gd name="T10" fmla="*/ 6027 w 6027"/>
                <a:gd name="T11" fmla="*/ 2296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rgbClr val="001746"/>
                </a:gs>
                <a:gs pos="100000">
                  <a:srgbClr val="0033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0483" name="Freeform 4"/>
          <p:cNvSpPr>
            <a:spLocks noChangeArrowheads="1"/>
          </p:cNvSpPr>
          <p:nvPr/>
        </p:nvSpPr>
        <p:spPr bwMode="auto">
          <a:xfrm>
            <a:off x="6242050" y="6248400"/>
            <a:ext cx="2895600" cy="609600"/>
          </a:xfrm>
          <a:custGeom>
            <a:avLst/>
            <a:gdLst>
              <a:gd name="T0" fmla="*/ 5748 w 5748"/>
              <a:gd name="T1" fmla="*/ 246 h 246"/>
              <a:gd name="T2" fmla="*/ 0 w 5748"/>
              <a:gd name="T3" fmla="*/ 246 h 246"/>
              <a:gd name="T4" fmla="*/ 0 w 5748"/>
              <a:gd name="T5" fmla="*/ 0 h 246"/>
              <a:gd name="T6" fmla="*/ 5748 w 5748"/>
              <a:gd name="T7" fmla="*/ 0 h 246"/>
              <a:gd name="T8" fmla="*/ 5748 w 5748"/>
              <a:gd name="T9" fmla="*/ 246 h 246"/>
              <a:gd name="T10" fmla="*/ 5748 w 5748"/>
              <a:gd name="T11" fmla="*/ 246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rgbClr val="003399"/>
              </a:gs>
              <a:gs pos="100000">
                <a:srgbClr val="00FFCC"/>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nvGrpSpPr>
          <p:cNvPr id="20484" name="Group 5"/>
          <p:cNvGrpSpPr>
            <a:grpSpLocks/>
          </p:cNvGrpSpPr>
          <p:nvPr/>
        </p:nvGrpSpPr>
        <p:grpSpPr bwMode="auto">
          <a:xfrm>
            <a:off x="0" y="6005513"/>
            <a:ext cx="7843838" cy="849312"/>
            <a:chOff x="0" y="3783"/>
            <a:chExt cx="4941" cy="535"/>
          </a:xfrm>
        </p:grpSpPr>
        <p:sp>
          <p:nvSpPr>
            <p:cNvPr id="20497" name="Freeform 6"/>
            <p:cNvSpPr>
              <a:spLocks noChangeArrowheads="1"/>
            </p:cNvSpPr>
            <p:nvPr/>
          </p:nvSpPr>
          <p:spPr bwMode="auto">
            <a:xfrm>
              <a:off x="1488" y="3783"/>
              <a:ext cx="3240" cy="536"/>
            </a:xfrm>
            <a:custGeom>
              <a:avLst/>
              <a:gdLst>
                <a:gd name="T0" fmla="*/ 3132 w 3240"/>
                <a:gd name="T1" fmla="*/ 469 h 536"/>
                <a:gd name="T2" fmla="*/ 2995 w 3240"/>
                <a:gd name="T3" fmla="*/ 395 h 536"/>
                <a:gd name="T4" fmla="*/ 2911 w 3240"/>
                <a:gd name="T5" fmla="*/ 375 h 536"/>
                <a:gd name="T6" fmla="*/ 2678 w 3240"/>
                <a:gd name="T7" fmla="*/ 228 h 536"/>
                <a:gd name="T8" fmla="*/ 2553 w 3240"/>
                <a:gd name="T9" fmla="*/ 74 h 536"/>
                <a:gd name="T10" fmla="*/ 2457 w 3240"/>
                <a:gd name="T11" fmla="*/ 7 h 536"/>
                <a:gd name="T12" fmla="*/ 2403 w 3240"/>
                <a:gd name="T13" fmla="*/ 47 h 536"/>
                <a:gd name="T14" fmla="*/ 2289 w 3240"/>
                <a:gd name="T15" fmla="*/ 74 h 536"/>
                <a:gd name="T16" fmla="*/ 2134 w 3240"/>
                <a:gd name="T17" fmla="*/ 74 h 536"/>
                <a:gd name="T18" fmla="*/ 2044 w 3240"/>
                <a:gd name="T19" fmla="*/ 128 h 536"/>
                <a:gd name="T20" fmla="*/ 1775 w 3240"/>
                <a:gd name="T21" fmla="*/ 222 h 536"/>
                <a:gd name="T22" fmla="*/ 1602 w 3240"/>
                <a:gd name="T23" fmla="*/ 181 h 536"/>
                <a:gd name="T24" fmla="*/ 1560 w 3240"/>
                <a:gd name="T25" fmla="*/ 101 h 536"/>
                <a:gd name="T26" fmla="*/ 1542 w 3240"/>
                <a:gd name="T27" fmla="*/ 87 h 536"/>
                <a:gd name="T28" fmla="*/ 1446 w 3240"/>
                <a:gd name="T29" fmla="*/ 60 h 536"/>
                <a:gd name="T30" fmla="*/ 1375 w 3240"/>
                <a:gd name="T31" fmla="*/ 74 h 536"/>
                <a:gd name="T32" fmla="*/ 1309 w 3240"/>
                <a:gd name="T33" fmla="*/ 87 h 536"/>
                <a:gd name="T34" fmla="*/ 1243 w 3240"/>
                <a:gd name="T35" fmla="*/ 13 h 536"/>
                <a:gd name="T36" fmla="*/ 1225 w 3240"/>
                <a:gd name="T37" fmla="*/ 0 h 536"/>
                <a:gd name="T38" fmla="*/ 1189 w 3240"/>
                <a:gd name="T39" fmla="*/ 0 h 536"/>
                <a:gd name="T40" fmla="*/ 1106 w 3240"/>
                <a:gd name="T41" fmla="*/ 34 h 536"/>
                <a:gd name="T42" fmla="*/ 1106 w 3240"/>
                <a:gd name="T43" fmla="*/ 34 h 536"/>
                <a:gd name="T44" fmla="*/ 1094 w 3240"/>
                <a:gd name="T45" fmla="*/ 40 h 536"/>
                <a:gd name="T46" fmla="*/ 1070 w 3240"/>
                <a:gd name="T47" fmla="*/ 54 h 536"/>
                <a:gd name="T48" fmla="*/ 1034 w 3240"/>
                <a:gd name="T49" fmla="*/ 74 h 536"/>
                <a:gd name="T50" fmla="*/ 1004 w 3240"/>
                <a:gd name="T51" fmla="*/ 74 h 536"/>
                <a:gd name="T52" fmla="*/ 986 w 3240"/>
                <a:gd name="T53" fmla="*/ 74 h 536"/>
                <a:gd name="T54" fmla="*/ 956 w 3240"/>
                <a:gd name="T55" fmla="*/ 81 h 536"/>
                <a:gd name="T56" fmla="*/ 920 w 3240"/>
                <a:gd name="T57" fmla="*/ 94 h 536"/>
                <a:gd name="T58" fmla="*/ 884 w 3240"/>
                <a:gd name="T59" fmla="*/ 107 h 536"/>
                <a:gd name="T60" fmla="*/ 843 w 3240"/>
                <a:gd name="T61" fmla="*/ 128 h 536"/>
                <a:gd name="T62" fmla="*/ 813 w 3240"/>
                <a:gd name="T63" fmla="*/ 141 h 536"/>
                <a:gd name="T64" fmla="*/ 789 w 3240"/>
                <a:gd name="T65" fmla="*/ 148 h 536"/>
                <a:gd name="T66" fmla="*/ 783 w 3240"/>
                <a:gd name="T67" fmla="*/ 154 h 536"/>
                <a:gd name="T68" fmla="*/ 556 w 3240"/>
                <a:gd name="T69" fmla="*/ 228 h 536"/>
                <a:gd name="T70" fmla="*/ 394 w 3240"/>
                <a:gd name="T71" fmla="*/ 294 h 536"/>
                <a:gd name="T72" fmla="*/ 107 w 3240"/>
                <a:gd name="T73" fmla="*/ 462 h 536"/>
                <a:gd name="T74" fmla="*/ 0 w 3240"/>
                <a:gd name="T75" fmla="*/ 536 h 536"/>
                <a:gd name="T76" fmla="*/ 3240 w 3240"/>
                <a:gd name="T77" fmla="*/ 536 h 536"/>
                <a:gd name="T78" fmla="*/ 3132 w 3240"/>
                <a:gd name="T79" fmla="*/ 469 h 536"/>
                <a:gd name="T80" fmla="*/ 3132 w 3240"/>
                <a:gd name="T81" fmla="*/ 469 h 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close/>
                </a:path>
              </a:pathLst>
            </a:custGeom>
            <a:gradFill rotWithShape="0">
              <a:gsLst>
                <a:gs pos="0">
                  <a:srgbClr val="837763"/>
                </a:gs>
                <a:gs pos="100000">
                  <a:srgbClr val="463416"/>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nvGrpSpPr>
            <p:cNvPr id="20498" name="Group 7"/>
            <p:cNvGrpSpPr>
              <a:grpSpLocks/>
            </p:cNvGrpSpPr>
            <p:nvPr/>
          </p:nvGrpSpPr>
          <p:grpSpPr bwMode="auto">
            <a:xfrm>
              <a:off x="2486" y="3783"/>
              <a:ext cx="2455" cy="535"/>
              <a:chOff x="2486" y="3783"/>
              <a:chExt cx="2455" cy="535"/>
            </a:xfrm>
          </p:grpSpPr>
          <p:sp>
            <p:nvSpPr>
              <p:cNvPr id="20500" name="Freeform 8"/>
              <p:cNvSpPr>
                <a:spLocks noChangeArrowheads="1"/>
              </p:cNvSpPr>
              <p:nvPr/>
            </p:nvSpPr>
            <p:spPr bwMode="auto">
              <a:xfrm>
                <a:off x="3948" y="3790"/>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501" name="Freeform 9"/>
              <p:cNvSpPr>
                <a:spLocks noChangeArrowheads="1"/>
              </p:cNvSpPr>
              <p:nvPr/>
            </p:nvSpPr>
            <p:spPr bwMode="auto">
              <a:xfrm>
                <a:off x="2677" y="3783"/>
                <a:ext cx="186" cy="395"/>
              </a:xfrm>
              <a:custGeom>
                <a:avLst/>
                <a:gdLst>
                  <a:gd name="T0" fmla="*/ 36 w 186"/>
                  <a:gd name="T1" fmla="*/ 0 h 353"/>
                  <a:gd name="T2" fmla="*/ 54 w 186"/>
                  <a:gd name="T3" fmla="*/ 18 h 353"/>
                  <a:gd name="T4" fmla="*/ 24 w 186"/>
                  <a:gd name="T5" fmla="*/ 30 h 353"/>
                  <a:gd name="T6" fmla="*/ 18 w 186"/>
                  <a:gd name="T7" fmla="*/ 66 h 353"/>
                  <a:gd name="T8" fmla="*/ 42 w 186"/>
                  <a:gd name="T9" fmla="*/ 114 h 353"/>
                  <a:gd name="T10" fmla="*/ 48 w 186"/>
                  <a:gd name="T11" fmla="*/ 162 h 353"/>
                  <a:gd name="T12" fmla="*/ 0 w 186"/>
                  <a:gd name="T13" fmla="*/ 353 h 353"/>
                  <a:gd name="T14" fmla="*/ 54 w 186"/>
                  <a:gd name="T15" fmla="*/ 233 h 353"/>
                  <a:gd name="T16" fmla="*/ 84 w 186"/>
                  <a:gd name="T17" fmla="*/ 216 h 353"/>
                  <a:gd name="T18" fmla="*/ 126 w 186"/>
                  <a:gd name="T19" fmla="*/ 126 h 353"/>
                  <a:gd name="T20" fmla="*/ 144 w 186"/>
                  <a:gd name="T21" fmla="*/ 120 h 353"/>
                  <a:gd name="T22" fmla="*/ 144 w 186"/>
                  <a:gd name="T23" fmla="*/ 90 h 353"/>
                  <a:gd name="T24" fmla="*/ 186 w 186"/>
                  <a:gd name="T25" fmla="*/ 66 h 353"/>
                  <a:gd name="T26" fmla="*/ 162 w 186"/>
                  <a:gd name="T27" fmla="*/ 60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502" name="Freeform 10"/>
              <p:cNvSpPr>
                <a:spLocks noChangeArrowheads="1"/>
              </p:cNvSpPr>
              <p:nvPr/>
            </p:nvSpPr>
            <p:spPr bwMode="auto">
              <a:xfrm>
                <a:off x="3030" y="3885"/>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503" name="Freeform 11"/>
              <p:cNvSpPr>
                <a:spLocks noChangeArrowheads="1"/>
              </p:cNvSpPr>
              <p:nvPr/>
            </p:nvSpPr>
            <p:spPr bwMode="auto">
              <a:xfrm>
                <a:off x="3628" y="3858"/>
                <a:ext cx="155" cy="74"/>
              </a:xfrm>
              <a:custGeom>
                <a:avLst/>
                <a:gdLst>
                  <a:gd name="T0" fmla="*/ 114 w 155"/>
                  <a:gd name="T1" fmla="*/ 0 h 66"/>
                  <a:gd name="T2" fmla="*/ 0 w 155"/>
                  <a:gd name="T3" fmla="*/ 0 h 66"/>
                  <a:gd name="T4" fmla="*/ 0 w 155"/>
                  <a:gd name="T5" fmla="*/ 0 h 66"/>
                  <a:gd name="T6" fmla="*/ 6 w 155"/>
                  <a:gd name="T7" fmla="*/ 6 h 66"/>
                  <a:gd name="T8" fmla="*/ 6 w 155"/>
                  <a:gd name="T9" fmla="*/ 18 h 66"/>
                  <a:gd name="T10" fmla="*/ 0 w 155"/>
                  <a:gd name="T11" fmla="*/ 24 h 66"/>
                  <a:gd name="T12" fmla="*/ 78 w 155"/>
                  <a:gd name="T13" fmla="*/ 60 h 66"/>
                  <a:gd name="T14" fmla="*/ 96 w 155"/>
                  <a:gd name="T15" fmla="*/ 42 h 66"/>
                  <a:gd name="T16" fmla="*/ 155 w 155"/>
                  <a:gd name="T17" fmla="*/ 66 h 66"/>
                  <a:gd name="T18" fmla="*/ 126 w 155"/>
                  <a:gd name="T19" fmla="*/ 24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504" name="Freeform 12"/>
              <p:cNvSpPr>
                <a:spLocks noChangeArrowheads="1"/>
              </p:cNvSpPr>
              <p:nvPr/>
            </p:nvSpPr>
            <p:spPr bwMode="auto">
              <a:xfrm>
                <a:off x="2486" y="3851"/>
                <a:ext cx="42" cy="81"/>
              </a:xfrm>
              <a:custGeom>
                <a:avLst/>
                <a:gdLst>
                  <a:gd name="T0" fmla="*/ 6 w 42"/>
                  <a:gd name="T1" fmla="*/ 36 h 72"/>
                  <a:gd name="T2" fmla="*/ 0 w 42"/>
                  <a:gd name="T3" fmla="*/ 18 h 72"/>
                  <a:gd name="T4" fmla="*/ 12 w 42"/>
                  <a:gd name="T5" fmla="*/ 6 h 72"/>
                  <a:gd name="T6" fmla="*/ 0 w 42"/>
                  <a:gd name="T7" fmla="*/ 6 h 72"/>
                  <a:gd name="T8" fmla="*/ 12 w 42"/>
                  <a:gd name="T9" fmla="*/ 6 h 72"/>
                  <a:gd name="T10" fmla="*/ 24 w 42"/>
                  <a:gd name="T11" fmla="*/ 6 h 72"/>
                  <a:gd name="T12" fmla="*/ 36 w 42"/>
                  <a:gd name="T13" fmla="*/ 6 h 72"/>
                  <a:gd name="T14" fmla="*/ 42 w 42"/>
                  <a:gd name="T15" fmla="*/ 0 h 72"/>
                  <a:gd name="T16" fmla="*/ 30 w 42"/>
                  <a:gd name="T17" fmla="*/ 18 h 72"/>
                  <a:gd name="T18" fmla="*/ 42 w 42"/>
                  <a:gd name="T19" fmla="*/ 48 h 72"/>
                  <a:gd name="T20" fmla="*/ 12 w 42"/>
                  <a:gd name="T21" fmla="*/ 72 h 72"/>
                  <a:gd name="T22" fmla="*/ 6 w 42"/>
                  <a:gd name="T23" fmla="*/ 36 h 72"/>
                  <a:gd name="T24" fmla="*/ 6 w 42"/>
                  <a:gd name="T25" fmla="*/ 3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20499" name="Freeform 13"/>
            <p:cNvSpPr>
              <a:spLocks noChangeArrowheads="1"/>
            </p:cNvSpPr>
            <p:nvPr/>
          </p:nvSpPr>
          <p:spPr bwMode="auto">
            <a:xfrm>
              <a:off x="0" y="3783"/>
              <a:ext cx="3976" cy="535"/>
            </a:xfrm>
            <a:custGeom>
              <a:avLst/>
              <a:gdLst>
                <a:gd name="T0" fmla="*/ 3976 w 3976"/>
                <a:gd name="T1" fmla="*/ 527 h 527"/>
                <a:gd name="T2" fmla="*/ 3970 w 3976"/>
                <a:gd name="T3" fmla="*/ 527 h 527"/>
                <a:gd name="T4" fmla="*/ 3844 w 3976"/>
                <a:gd name="T5" fmla="*/ 509 h 527"/>
                <a:gd name="T6" fmla="*/ 2487 w 3976"/>
                <a:gd name="T7" fmla="*/ 305 h 527"/>
                <a:gd name="T8" fmla="*/ 2039 w 3976"/>
                <a:gd name="T9" fmla="*/ 36 h 527"/>
                <a:gd name="T10" fmla="*/ 1907 w 3976"/>
                <a:gd name="T11" fmla="*/ 24 h 527"/>
                <a:gd name="T12" fmla="*/ 1883 w 3976"/>
                <a:gd name="T13" fmla="*/ 54 h 527"/>
                <a:gd name="T14" fmla="*/ 1859 w 3976"/>
                <a:gd name="T15" fmla="*/ 54 h 527"/>
                <a:gd name="T16" fmla="*/ 1830 w 3976"/>
                <a:gd name="T17" fmla="*/ 30 h 527"/>
                <a:gd name="T18" fmla="*/ 1704 w 3976"/>
                <a:gd name="T19" fmla="*/ 102 h 527"/>
                <a:gd name="T20" fmla="*/ 1608 w 3976"/>
                <a:gd name="T21" fmla="*/ 126 h 527"/>
                <a:gd name="T22" fmla="*/ 1561 w 3976"/>
                <a:gd name="T23" fmla="*/ 132 h 527"/>
                <a:gd name="T24" fmla="*/ 1495 w 3976"/>
                <a:gd name="T25" fmla="*/ 102 h 527"/>
                <a:gd name="T26" fmla="*/ 1357 w 3976"/>
                <a:gd name="T27" fmla="*/ 126 h 527"/>
                <a:gd name="T28" fmla="*/ 1285 w 3976"/>
                <a:gd name="T29" fmla="*/ 24 h 527"/>
                <a:gd name="T30" fmla="*/ 1280 w 3976"/>
                <a:gd name="T31" fmla="*/ 18 h 527"/>
                <a:gd name="T32" fmla="*/ 1262 w 3976"/>
                <a:gd name="T33" fmla="*/ 12 h 527"/>
                <a:gd name="T34" fmla="*/ 1238 w 3976"/>
                <a:gd name="T35" fmla="*/ 6 h 527"/>
                <a:gd name="T36" fmla="*/ 1220 w 3976"/>
                <a:gd name="T37" fmla="*/ 0 h 527"/>
                <a:gd name="T38" fmla="*/ 1196 w 3976"/>
                <a:gd name="T39" fmla="*/ 0 h 527"/>
                <a:gd name="T40" fmla="*/ 1166 w 3976"/>
                <a:gd name="T41" fmla="*/ 0 h 527"/>
                <a:gd name="T42" fmla="*/ 1142 w 3976"/>
                <a:gd name="T43" fmla="*/ 0 h 527"/>
                <a:gd name="T44" fmla="*/ 1136 w 3976"/>
                <a:gd name="T45" fmla="*/ 0 h 527"/>
                <a:gd name="T46" fmla="*/ 1130 w 3976"/>
                <a:gd name="T47" fmla="*/ 0 h 527"/>
                <a:gd name="T48" fmla="*/ 1124 w 3976"/>
                <a:gd name="T49" fmla="*/ 6 h 527"/>
                <a:gd name="T50" fmla="*/ 1118 w 3976"/>
                <a:gd name="T51" fmla="*/ 12 h 527"/>
                <a:gd name="T52" fmla="*/ 1100 w 3976"/>
                <a:gd name="T53" fmla="*/ 18 h 527"/>
                <a:gd name="T54" fmla="*/ 1088 w 3976"/>
                <a:gd name="T55" fmla="*/ 18 h 527"/>
                <a:gd name="T56" fmla="*/ 1070 w 3976"/>
                <a:gd name="T57" fmla="*/ 24 h 527"/>
                <a:gd name="T58" fmla="*/ 1052 w 3976"/>
                <a:gd name="T59" fmla="*/ 30 h 527"/>
                <a:gd name="T60" fmla="*/ 1034 w 3976"/>
                <a:gd name="T61" fmla="*/ 36 h 527"/>
                <a:gd name="T62" fmla="*/ 1028 w 3976"/>
                <a:gd name="T63" fmla="*/ 42 h 527"/>
                <a:gd name="T64" fmla="*/ 969 w 3976"/>
                <a:gd name="T65" fmla="*/ 60 h 527"/>
                <a:gd name="T66" fmla="*/ 921 w 3976"/>
                <a:gd name="T67" fmla="*/ 72 h 527"/>
                <a:gd name="T68" fmla="*/ 855 w 3976"/>
                <a:gd name="T69" fmla="*/ 48 h 527"/>
                <a:gd name="T70" fmla="*/ 825 w 3976"/>
                <a:gd name="T71" fmla="*/ 48 h 527"/>
                <a:gd name="T72" fmla="*/ 759 w 3976"/>
                <a:gd name="T73" fmla="*/ 72 h 527"/>
                <a:gd name="T74" fmla="*/ 735 w 3976"/>
                <a:gd name="T75" fmla="*/ 72 h 527"/>
                <a:gd name="T76" fmla="*/ 706 w 3976"/>
                <a:gd name="T77" fmla="*/ 60 h 527"/>
                <a:gd name="T78" fmla="*/ 640 w 3976"/>
                <a:gd name="T79" fmla="*/ 60 h 527"/>
                <a:gd name="T80" fmla="*/ 544 w 3976"/>
                <a:gd name="T81" fmla="*/ 72 h 527"/>
                <a:gd name="T82" fmla="*/ 389 w 3976"/>
                <a:gd name="T83" fmla="*/ 18 h 527"/>
                <a:gd name="T84" fmla="*/ 323 w 3976"/>
                <a:gd name="T85" fmla="*/ 60 h 527"/>
                <a:gd name="T86" fmla="*/ 317 w 3976"/>
                <a:gd name="T87" fmla="*/ 60 h 527"/>
                <a:gd name="T88" fmla="*/ 305 w 3976"/>
                <a:gd name="T89" fmla="*/ 72 h 527"/>
                <a:gd name="T90" fmla="*/ 287 w 3976"/>
                <a:gd name="T91" fmla="*/ 78 h 527"/>
                <a:gd name="T92" fmla="*/ 263 w 3976"/>
                <a:gd name="T93" fmla="*/ 90 h 527"/>
                <a:gd name="T94" fmla="*/ 203 w 3976"/>
                <a:gd name="T95" fmla="*/ 120 h 527"/>
                <a:gd name="T96" fmla="*/ 149 w 3976"/>
                <a:gd name="T97" fmla="*/ 150 h 527"/>
                <a:gd name="T98" fmla="*/ 78 w 3976"/>
                <a:gd name="T99" fmla="*/ 168 h 527"/>
                <a:gd name="T100" fmla="*/ 0 w 3976"/>
                <a:gd name="T101" fmla="*/ 180 h 527"/>
                <a:gd name="T102" fmla="*/ 0 w 3976"/>
                <a:gd name="T103" fmla="*/ 527 h 527"/>
                <a:gd name="T104" fmla="*/ 1010 w 3976"/>
                <a:gd name="T105" fmla="*/ 527 h 527"/>
                <a:gd name="T106" fmla="*/ 3725 w 3976"/>
                <a:gd name="T107" fmla="*/ 527 h 527"/>
                <a:gd name="T108" fmla="*/ 3976 w 3976"/>
                <a:gd name="T109" fmla="*/ 527 h 527"/>
                <a:gd name="T110" fmla="*/ 3976 w 3976"/>
                <a:gd name="T111" fmla="*/ 527 h 5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close/>
                </a:path>
              </a:pathLst>
            </a:custGeom>
            <a:gradFill rotWithShape="0">
              <a:gsLst>
                <a:gs pos="0">
                  <a:srgbClr val="72644E"/>
                </a:gs>
                <a:gs pos="100000">
                  <a:srgbClr val="463416"/>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20485" name="Group 14"/>
          <p:cNvGrpSpPr>
            <a:grpSpLocks/>
          </p:cNvGrpSpPr>
          <p:nvPr/>
        </p:nvGrpSpPr>
        <p:grpSpPr bwMode="auto">
          <a:xfrm>
            <a:off x="627063" y="6008688"/>
            <a:ext cx="5683250" cy="847725"/>
            <a:chOff x="395" y="3785"/>
            <a:chExt cx="3580" cy="534"/>
          </a:xfrm>
        </p:grpSpPr>
        <p:sp>
          <p:nvSpPr>
            <p:cNvPr id="20491" name="Freeform 15"/>
            <p:cNvSpPr>
              <a:spLocks noChangeArrowheads="1"/>
            </p:cNvSpPr>
            <p:nvPr/>
          </p:nvSpPr>
          <p:spPr bwMode="auto">
            <a:xfrm>
              <a:off x="1196" y="3785"/>
              <a:ext cx="365" cy="291"/>
            </a:xfrm>
            <a:custGeom>
              <a:avLst/>
              <a:gdLst>
                <a:gd name="T0" fmla="*/ 24 w 365"/>
                <a:gd name="T1" fmla="*/ 24 h 287"/>
                <a:gd name="T2" fmla="*/ 0 w 365"/>
                <a:gd name="T3" fmla="*/ 60 h 287"/>
                <a:gd name="T4" fmla="*/ 66 w 365"/>
                <a:gd name="T5" fmla="*/ 108 h 287"/>
                <a:gd name="T6" fmla="*/ 143 w 365"/>
                <a:gd name="T7" fmla="*/ 180 h 287"/>
                <a:gd name="T8" fmla="*/ 191 w 365"/>
                <a:gd name="T9" fmla="*/ 168 h 287"/>
                <a:gd name="T10" fmla="*/ 341 w 365"/>
                <a:gd name="T11" fmla="*/ 287 h 287"/>
                <a:gd name="T12" fmla="*/ 305 w 365"/>
                <a:gd name="T13" fmla="*/ 174 h 287"/>
                <a:gd name="T14" fmla="*/ 365 w 365"/>
                <a:gd name="T15" fmla="*/ 132 h 287"/>
                <a:gd name="T16" fmla="*/ 359 w 365"/>
                <a:gd name="T17" fmla="*/ 126 h 287"/>
                <a:gd name="T18" fmla="*/ 335 w 365"/>
                <a:gd name="T19" fmla="*/ 114 h 287"/>
                <a:gd name="T20" fmla="*/ 299 w 365"/>
                <a:gd name="T21" fmla="*/ 90 h 287"/>
                <a:gd name="T22" fmla="*/ 257 w 365"/>
                <a:gd name="T23" fmla="*/ 72 h 287"/>
                <a:gd name="T24" fmla="*/ 215 w 365"/>
                <a:gd name="T25" fmla="*/ 54 h 287"/>
                <a:gd name="T26" fmla="*/ 173 w 365"/>
                <a:gd name="T27" fmla="*/ 36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492" name="Freeform 16"/>
            <p:cNvSpPr>
              <a:spLocks noChangeArrowheads="1"/>
            </p:cNvSpPr>
            <p:nvPr/>
          </p:nvSpPr>
          <p:spPr bwMode="auto">
            <a:xfrm>
              <a:off x="1943" y="3821"/>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493" name="Freeform 17"/>
            <p:cNvSpPr>
              <a:spLocks noChangeArrowheads="1"/>
            </p:cNvSpPr>
            <p:nvPr/>
          </p:nvSpPr>
          <p:spPr bwMode="auto">
            <a:xfrm>
              <a:off x="1830" y="3815"/>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0 h 60"/>
                <a:gd name="T16" fmla="*/ 65 w 71"/>
                <a:gd name="T17" fmla="*/ 42 h 60"/>
                <a:gd name="T18" fmla="*/ 71 w 71"/>
                <a:gd name="T19" fmla="*/ 54 h 60"/>
                <a:gd name="T20" fmla="*/ 71 w 71"/>
                <a:gd name="T21" fmla="*/ 60 h 60"/>
                <a:gd name="T22" fmla="*/ 59 w 71"/>
                <a:gd name="T23" fmla="*/ 54 h 60"/>
                <a:gd name="T24" fmla="*/ 47 w 71"/>
                <a:gd name="T25" fmla="*/ 42 h 60"/>
                <a:gd name="T26" fmla="*/ 23 w 71"/>
                <a:gd name="T27" fmla="*/ 30 h 60"/>
                <a:gd name="T28" fmla="*/ 23 w 71"/>
                <a:gd name="T29" fmla="*/ 36 h 60"/>
                <a:gd name="T30" fmla="*/ 18 w 71"/>
                <a:gd name="T31" fmla="*/ 42 h 60"/>
                <a:gd name="T32" fmla="*/ 12 w 71"/>
                <a:gd name="T33" fmla="*/ 48 h 60"/>
                <a:gd name="T34" fmla="*/ 6 w 71"/>
                <a:gd name="T35" fmla="*/ 48 h 60"/>
                <a:gd name="T36" fmla="*/ 6 w 71"/>
                <a:gd name="T37" fmla="*/ 48 h 60"/>
                <a:gd name="T38" fmla="*/ 6 w 71"/>
                <a:gd name="T39" fmla="*/ 36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494" name="Freeform 18"/>
            <p:cNvSpPr>
              <a:spLocks noChangeArrowheads="1"/>
            </p:cNvSpPr>
            <p:nvPr/>
          </p:nvSpPr>
          <p:spPr bwMode="auto">
            <a:xfrm>
              <a:off x="855" y="3834"/>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54 h 162"/>
                <a:gd name="T10" fmla="*/ 96 w 161"/>
                <a:gd name="T11" fmla="*/ 60 h 162"/>
                <a:gd name="T12" fmla="*/ 102 w 161"/>
                <a:gd name="T13" fmla="*/ 72 h 162"/>
                <a:gd name="T14" fmla="*/ 108 w 161"/>
                <a:gd name="T15" fmla="*/ 84 h 162"/>
                <a:gd name="T16" fmla="*/ 120 w 161"/>
                <a:gd name="T17" fmla="*/ 96 h 162"/>
                <a:gd name="T18" fmla="*/ 143 w 161"/>
                <a:gd name="T19" fmla="*/ 114 h 162"/>
                <a:gd name="T20" fmla="*/ 155 w 161"/>
                <a:gd name="T21" fmla="*/ 138 h 162"/>
                <a:gd name="T22" fmla="*/ 161 w 161"/>
                <a:gd name="T23" fmla="*/ 156 h 162"/>
                <a:gd name="T24" fmla="*/ 161 w 161"/>
                <a:gd name="T25" fmla="*/ 162 h 162"/>
                <a:gd name="T26" fmla="*/ 96 w 161"/>
                <a:gd name="T27" fmla="*/ 102 h 162"/>
                <a:gd name="T28" fmla="*/ 30 w 161"/>
                <a:gd name="T29" fmla="*/ 54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495" name="Freeform 19"/>
            <p:cNvSpPr>
              <a:spLocks noChangeArrowheads="1"/>
            </p:cNvSpPr>
            <p:nvPr/>
          </p:nvSpPr>
          <p:spPr bwMode="auto">
            <a:xfrm>
              <a:off x="706" y="3846"/>
              <a:ext cx="59" cy="61"/>
            </a:xfrm>
            <a:custGeom>
              <a:avLst/>
              <a:gdLst>
                <a:gd name="T0" fmla="*/ 59 w 59"/>
                <a:gd name="T1" fmla="*/ 6 h 60"/>
                <a:gd name="T2" fmla="*/ 41 w 59"/>
                <a:gd name="T3" fmla="*/ 30 h 60"/>
                <a:gd name="T4" fmla="*/ 41 w 59"/>
                <a:gd name="T5" fmla="*/ 36 h 60"/>
                <a:gd name="T6" fmla="*/ 47 w 59"/>
                <a:gd name="T7" fmla="*/ 42 h 60"/>
                <a:gd name="T8" fmla="*/ 53 w 59"/>
                <a:gd name="T9" fmla="*/ 54 h 60"/>
                <a:gd name="T10" fmla="*/ 53 w 59"/>
                <a:gd name="T11" fmla="*/ 60 h 60"/>
                <a:gd name="T12" fmla="*/ 47 w 59"/>
                <a:gd name="T13" fmla="*/ 54 h 60"/>
                <a:gd name="T14" fmla="*/ 35 w 59"/>
                <a:gd name="T15" fmla="*/ 48 h 60"/>
                <a:gd name="T16" fmla="*/ 23 w 59"/>
                <a:gd name="T17" fmla="*/ 36 h 60"/>
                <a:gd name="T18" fmla="*/ 17 w 59"/>
                <a:gd name="T19" fmla="*/ 30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0496" name="Freeform 20"/>
            <p:cNvSpPr>
              <a:spLocks noChangeArrowheads="1"/>
            </p:cNvSpPr>
            <p:nvPr/>
          </p:nvSpPr>
          <p:spPr bwMode="auto">
            <a:xfrm>
              <a:off x="395" y="3803"/>
              <a:ext cx="245" cy="207"/>
            </a:xfrm>
            <a:custGeom>
              <a:avLst/>
              <a:gdLst>
                <a:gd name="T0" fmla="*/ 233 w 245"/>
                <a:gd name="T1" fmla="*/ 36 h 204"/>
                <a:gd name="T2" fmla="*/ 245 w 245"/>
                <a:gd name="T3" fmla="*/ 42 h 204"/>
                <a:gd name="T4" fmla="*/ 209 w 245"/>
                <a:gd name="T5" fmla="*/ 84 h 204"/>
                <a:gd name="T6" fmla="*/ 143 w 245"/>
                <a:gd name="T7" fmla="*/ 132 h 204"/>
                <a:gd name="T8" fmla="*/ 167 w 245"/>
                <a:gd name="T9" fmla="*/ 156 h 204"/>
                <a:gd name="T10" fmla="*/ 179 w 245"/>
                <a:gd name="T11" fmla="*/ 204 h 204"/>
                <a:gd name="T12" fmla="*/ 77 w 245"/>
                <a:gd name="T13" fmla="*/ 132 h 204"/>
                <a:gd name="T14" fmla="*/ 47 w 245"/>
                <a:gd name="T15" fmla="*/ 84 h 204"/>
                <a:gd name="T16" fmla="*/ 89 w 245"/>
                <a:gd name="T17" fmla="*/ 66 h 204"/>
                <a:gd name="T18" fmla="*/ 59 w 245"/>
                <a:gd name="T19" fmla="*/ 36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36 h 204"/>
                <a:gd name="T50" fmla="*/ 233 w 245"/>
                <a:gd name="T51" fmla="*/ 36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rgbClr val="46341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3333" name="Rectangle 21"/>
          <p:cNvSpPr>
            <a:spLocks noGrp="1" noChangeArrowheads="1"/>
          </p:cNvSpPr>
          <p:nvPr>
            <p:ph type="title"/>
          </p:nvPr>
        </p:nvSpPr>
        <p:spPr bwMode="auto">
          <a:xfrm>
            <a:off x="457200" y="1447800"/>
            <a:ext cx="8199438" cy="1706563"/>
          </a:xfrm>
          <a:prstGeom prst="rect">
            <a:avLst/>
          </a:prstGeom>
          <a:noFill/>
          <a:ln w="9525">
            <a:noFill/>
            <a:round/>
            <a:headEnd/>
            <a:tailEnd/>
          </a:ln>
          <a:effec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3334" name="Rectangle 22"/>
          <p:cNvSpPr>
            <a:spLocks noGrp="1" noChangeArrowheads="1"/>
          </p:cNvSpPr>
          <p:nvPr>
            <p:ph type="dt"/>
          </p:nvPr>
        </p:nvSpPr>
        <p:spPr bwMode="auto">
          <a:xfrm>
            <a:off x="457200" y="6248400"/>
            <a:ext cx="2103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buClr>
                <a:srgbClr val="000000"/>
              </a:buClr>
              <a:buSzPct val="100000"/>
              <a:buFont typeface="Times New Roman" charset="0"/>
              <a:buNone/>
              <a:defRPr sz="1200">
                <a:solidFill>
                  <a:srgbClr val="FFFFFF"/>
                </a:solidFill>
                <a:effectLst>
                  <a:outerShdw blurRad="38100" dist="38100" dir="2700000" algn="tl">
                    <a:srgbClr val="000000"/>
                  </a:outerShdw>
                </a:effectLst>
                <a:latin typeface="Arial" charset="0"/>
                <a:ea typeface="Lucida Sans Unicode" pitchFamily="-112" charset="-128"/>
                <a:cs typeface="Lucida Sans Unicode" pitchFamily="-112" charset="-128"/>
              </a:defRPr>
            </a:lvl1pPr>
          </a:lstStyle>
          <a:p>
            <a:pPr>
              <a:defRPr/>
            </a:pPr>
            <a:endParaRPr lang="en-US"/>
          </a:p>
        </p:txBody>
      </p:sp>
      <p:sp>
        <p:nvSpPr>
          <p:cNvPr id="13335" name="Rectangle 23"/>
          <p:cNvSpPr>
            <a:spLocks noGrp="1" noChangeArrowheads="1"/>
          </p:cNvSpPr>
          <p:nvPr>
            <p:ph type="sldNum"/>
          </p:nvPr>
        </p:nvSpPr>
        <p:spPr bwMode="auto">
          <a:xfrm>
            <a:off x="6553200" y="6248400"/>
            <a:ext cx="2103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buClr>
                <a:srgbClr val="000000"/>
              </a:buClr>
              <a:buSzPct val="100000"/>
              <a:buFont typeface="Times New Roman" charset="0"/>
              <a:buNone/>
              <a:defRPr sz="1200" smtClean="0">
                <a:solidFill>
                  <a:srgbClr val="FFFFFF"/>
                </a:solidFill>
                <a:effectLst>
                  <a:outerShdw blurRad="38100" dist="38100" dir="2700000" algn="tl">
                    <a:srgbClr val="000000"/>
                  </a:outerShdw>
                </a:effectLst>
                <a:cs typeface="Lucida Sans Unicode" charset="0"/>
              </a:defRPr>
            </a:lvl1pPr>
          </a:lstStyle>
          <a:p>
            <a:pPr>
              <a:defRPr/>
            </a:pPr>
            <a:fld id="{587E7693-21F7-C541-A4C0-23CE21CC937F}" type="slidenum">
              <a:rPr lang="en-US"/>
              <a:pPr>
                <a:defRPr/>
              </a:pPr>
              <a:t>‹#›</a:t>
            </a:fld>
            <a:endParaRPr lang="en-US"/>
          </a:p>
        </p:txBody>
      </p:sp>
      <p:sp>
        <p:nvSpPr>
          <p:cNvPr id="13336" name="Rectangle 24"/>
          <p:cNvSpPr>
            <a:spLocks noGrp="1" noChangeArrowheads="1"/>
          </p:cNvSpPr>
          <p:nvPr>
            <p:ph type="ftr"/>
          </p:nvPr>
        </p:nvSpPr>
        <p:spPr bwMode="auto">
          <a:xfrm>
            <a:off x="3124200" y="6248400"/>
            <a:ext cx="2865438" cy="427038"/>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ctr">
              <a:buClr>
                <a:srgbClr val="000000"/>
              </a:buClr>
              <a:buSzPct val="100000"/>
              <a:buFont typeface="Times New Roman" charset="0"/>
              <a:buNone/>
              <a:defRPr sz="1200">
                <a:solidFill>
                  <a:srgbClr val="FFFFFF"/>
                </a:solidFill>
                <a:effectLst>
                  <a:outerShdw blurRad="38100" dist="38100" dir="2700000" algn="tl">
                    <a:srgbClr val="000000"/>
                  </a:outerShdw>
                </a:effectLst>
                <a:latin typeface="Arial" charset="0"/>
                <a:ea typeface="Lucida Sans Unicode" pitchFamily="-112" charset="-128"/>
                <a:cs typeface="Lucida Sans Unicode" pitchFamily="-112" charset="-128"/>
              </a:defRPr>
            </a:lvl1pPr>
          </a:lstStyle>
          <a:p>
            <a:pPr>
              <a:defRPr/>
            </a:pPr>
            <a:endParaRPr lang="en-US"/>
          </a:p>
        </p:txBody>
      </p:sp>
      <p:sp>
        <p:nvSpPr>
          <p:cNvPr id="20490" name="Rectangle 25"/>
          <p:cNvSpPr>
            <a:spLocks noGrp="1" noChangeArrowheads="1"/>
          </p:cNvSpPr>
          <p:nvPr>
            <p:ph type="body" idx="1"/>
          </p:nvPr>
        </p:nvSpPr>
        <p:spPr bwMode="auto">
          <a:xfrm>
            <a:off x="457200" y="1604963"/>
            <a:ext cx="8199438"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cSld>
  <p:clrMap bg1="lt1" tx1="dk1" bg2="lt2" tx2="dk2" accent1="accent1" accent2="accent2" accent3="accent3" accent4="accent4" accent5="accent5" accent6="accent6" hlink="hlink" folHlink="folHlink"/>
  <p:sldLayoutIdLst>
    <p:sldLayoutId id="2147484035" r:id="rId1"/>
  </p:sldLayoutIdLst>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mj-lt"/>
          <a:ea typeface="ＭＳ Ｐゴシック" charset="0"/>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E3E3FF"/>
          </a:solidFill>
          <a:effectLst>
            <a:outerShdw blurRad="38100" dist="38100" dir="2700000" algn="tl">
              <a:srgbClr val="000000"/>
            </a:outerShdw>
          </a:effectLst>
          <a:latin typeface="Arial" pitchFamily="-112" charset="0"/>
          <a:ea typeface="ＭＳ Ｐゴシック" charset="0"/>
          <a:cs typeface="MS Gothic" charset="0"/>
        </a:defRPr>
      </a:lvl5pPr>
      <a:lvl6pPr marL="2514600" indent="-2286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6pPr>
      <a:lvl7pPr marL="2971800" indent="-2286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7pPr>
      <a:lvl8pPr marL="3429000" indent="-2286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8pPr>
      <a:lvl9pPr marL="3886200" indent="-228600" algn="ctr" defTabSz="457200" rtl="0" fontAlgn="base">
        <a:spcBef>
          <a:spcPct val="0"/>
        </a:spcBef>
        <a:spcAft>
          <a:spcPct val="0"/>
        </a:spcAft>
        <a:buClr>
          <a:srgbClr val="000000"/>
        </a:buClr>
        <a:buSzPct val="100000"/>
        <a:buFont typeface="Times New Roman" pitchFamily="-112" charset="0"/>
        <a:defRPr sz="4400">
          <a:solidFill>
            <a:srgbClr val="E3E3FF"/>
          </a:solidFill>
          <a:effectLst>
            <a:outerShdw blurRad="38100" dist="38100" dir="2700000" algn="tl">
              <a:srgbClr val="000000"/>
            </a:outerShdw>
          </a:effectLst>
          <a:latin typeface="Arial" pitchFamily="-112" charset="0"/>
          <a:ea typeface="MS Gothic" charset="0"/>
          <a:cs typeface="MS Gothic" charset="0"/>
        </a:defRPr>
      </a:lvl9pPr>
    </p:titleStyle>
    <p:bodyStyle>
      <a:lvl1pPr marL="342900" indent="-342900" algn="l" defTabSz="457200" rtl="0" eaLnBrk="0" fontAlgn="base" hangingPunct="0">
        <a:spcBef>
          <a:spcPts val="800"/>
        </a:spcBef>
        <a:spcAft>
          <a:spcPct val="0"/>
        </a:spcAft>
        <a:buClr>
          <a:srgbClr val="000000"/>
        </a:buClr>
        <a:buSzPct val="100000"/>
        <a:buFont typeface="Times New Roman" charset="0"/>
        <a:defRPr sz="3200">
          <a:solidFill>
            <a:srgbClr val="FFFFFF"/>
          </a:solidFill>
          <a:latin typeface="+mn-lt"/>
          <a:ea typeface="ＭＳ Ｐゴシック" charset="0"/>
          <a:cs typeface="+mn-cs"/>
        </a:defRPr>
      </a:lvl1pPr>
      <a:lvl2pPr marL="742950" indent="-285750" algn="l" defTabSz="457200" rtl="0" eaLnBrk="0" fontAlgn="base" hangingPunct="0">
        <a:spcBef>
          <a:spcPts val="700"/>
        </a:spcBef>
        <a:spcAft>
          <a:spcPct val="0"/>
        </a:spcAft>
        <a:buClr>
          <a:srgbClr val="000000"/>
        </a:buClr>
        <a:buSzPct val="100000"/>
        <a:buFont typeface="Times New Roman" charset="0"/>
        <a:defRPr sz="2800">
          <a:solidFill>
            <a:srgbClr val="FFFFFF"/>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endParaRPr lang="zh-CN" altLang="en-US">
                <a:ea typeface="SimSun" charset="0"/>
                <a:cs typeface="SimSun"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endParaRPr lang="zh-CN" altLang="en-US">
                <a:ea typeface="SimSun" charset="0"/>
                <a:cs typeface="SimSun"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endParaRPr lang="zh-CN" altLang="en-US">
                <a:ea typeface="SimSun" charset="0"/>
                <a:cs typeface="SimSun"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charset="0"/>
                <a:ea typeface="SimSun" charset="0"/>
                <a:cs typeface="SimSun" charset="0"/>
              </a:defRPr>
            </a:lvl1pPr>
          </a:lstStyle>
          <a:p>
            <a:endParaRPr lang="zh-CN" altLang="en-US"/>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charset="0"/>
                <a:ea typeface="SimSun" charset="0"/>
                <a:cs typeface="SimSun" charset="0"/>
              </a:defRPr>
            </a:lvl1pPr>
          </a:lstStyle>
          <a:p>
            <a:endParaRPr lang="zh-CN" altLang="en-US"/>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ea typeface="SimSun" charset="0"/>
                <a:cs typeface="SimSun" charset="0"/>
              </a:defRPr>
            </a:lvl1pPr>
          </a:lstStyle>
          <a:p>
            <a:fld id="{E262762D-143C-4C40-A695-22EFA634B2DA}" type="slidenum">
              <a:rPr lang="zh-CN" altLang="en-US"/>
              <a:pPr/>
              <a:t>‹#›</a:t>
            </a:fld>
            <a:endParaRPr lang="en-US" altLang="zh-CN"/>
          </a:p>
        </p:txBody>
      </p:sp>
    </p:spTree>
    <p:extLst>
      <p:ext uri="{BB962C8B-B14F-4D97-AF65-F5344CB8AC3E}">
        <p14:creationId xmlns:p14="http://schemas.microsoft.com/office/powerpoint/2010/main" val="1377194900"/>
      </p:ext>
    </p:extLst>
  </p:cSld>
  <p:clrMap bg1="dk2" tx1="lt1" bg2="dk1" tx2="lt2" accent1="accent1" accent2="accent2" accent3="accent3" accent4="accent4" accent5="accent5" accent6="accent6" hlink="hlink" folHlink="folHlink"/>
  <p:sldLayoutIdLst>
    <p:sldLayoutId id="2147485110" r:id="rId1"/>
    <p:sldLayoutId id="2147485111" r:id="rId2"/>
    <p:sldLayoutId id="2147485112" r:id="rId3"/>
    <p:sldLayoutId id="2147485113" r:id="rId4"/>
    <p:sldLayoutId id="2147485114" r:id="rId5"/>
    <p:sldLayoutId id="2147485115" r:id="rId6"/>
    <p:sldLayoutId id="2147485116" r:id="rId7"/>
    <p:sldLayoutId id="2147485117" r:id="rId8"/>
    <p:sldLayoutId id="2147485118" r:id="rId9"/>
    <p:sldLayoutId id="2147485119" r:id="rId10"/>
    <p:sldLayoutId id="2147485120" r:id="rId11"/>
    <p:sldLayoutId id="2147485121" r:id="rId12"/>
    <p:sldLayoutId id="2147485122"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defRPr/>
            </a:pPr>
            <a:fld id="{EE65F3BD-2025-CF4D-9022-D1CF420A00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09334800"/>
      </p:ext>
    </p:extLst>
  </p:cSld>
  <p:clrMap bg1="dk2" tx1="lt1" bg2="dk1" tx2="lt2" accent1="accent1" accent2="accent2" accent3="accent3" accent4="accent4" accent5="accent5" accent6="accent6" hlink="hlink" folHlink="folHlink"/>
  <p:sldLayoutIdLst>
    <p:sldLayoutId id="2147485124" r:id="rId1"/>
    <p:sldLayoutId id="2147485125" r:id="rId2"/>
    <p:sldLayoutId id="2147485126" r:id="rId3"/>
    <p:sldLayoutId id="2147485127" r:id="rId4"/>
    <p:sldLayoutId id="2147485128" r:id="rId5"/>
    <p:sldLayoutId id="2147485129" r:id="rId6"/>
    <p:sldLayoutId id="2147485130" r:id="rId7"/>
    <p:sldLayoutId id="2147485131" r:id="rId8"/>
    <p:sldLayoutId id="2147485132" r:id="rId9"/>
    <p:sldLayoutId id="2147485133" r:id="rId10"/>
    <p:sldLayoutId id="2147485134" r:id="rId11"/>
    <p:sldLayoutId id="2147485135"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187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pPr algn="l"/>
            <a:fld id="{4CDF8CCB-95D3-48EC-B2AC-803CABC2014D}" type="datetime1">
              <a:rPr lang="en-US" altLang="en-US">
                <a:ea typeface="MS PGothic" pitchFamily="34" charset="-128"/>
                <a:cs typeface="+mn-cs"/>
              </a:rPr>
              <a:pPr algn="l"/>
              <a:t>8/6/24</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ea typeface="MS PGothic" pitchFamily="34" charset="-128"/>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D404E8E3-F09B-42AD-AA7D-06037F99242A}"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1930308365"/>
      </p:ext>
    </p:extLst>
  </p:cSld>
  <p:clrMap bg1="lt1" tx1="dk1" bg2="lt2" tx2="dk2" accent1="accent1" accent2="accent2" accent3="accent3" accent4="accent4" accent5="accent5" accent6="accent6" hlink="hlink" folHlink="folHlink"/>
  <p:sldLayoutIdLst>
    <p:sldLayoutId id="2147485137" r:id="rId1"/>
    <p:sldLayoutId id="2147485138" r:id="rId2"/>
    <p:sldLayoutId id="2147485139" r:id="rId3"/>
    <p:sldLayoutId id="2147485140" r:id="rId4"/>
    <p:sldLayoutId id="2147485141" r:id="rId5"/>
    <p:sldLayoutId id="2147485142" r:id="rId6"/>
    <p:sldLayoutId id="2147485143" r:id="rId7"/>
    <p:sldLayoutId id="2147485144" r:id="rId8"/>
    <p:sldLayoutId id="2147485145" r:id="rId9"/>
    <p:sldLayoutId id="2147485146" r:id="rId10"/>
    <p:sldLayoutId id="214748514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9682"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99683"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fld id="{652FFC4A-55BC-49B1-B02B-A2103CB64D03}" type="datetime1">
              <a:rPr lang="en-US" altLang="en-US"/>
              <a:pPr/>
              <a:t>8/6/24</a:t>
            </a:fld>
            <a:endParaRPr lang="en-US" alt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780112C6-7423-4270-A9C0-4BD1BB6EA4D0}" type="slidenum">
              <a:rPr lang="en-US" altLang="en-US"/>
              <a:pPr/>
              <a:t>‹#›</a:t>
            </a:fld>
            <a:endParaRPr lang="en-US" altLang="en-US"/>
          </a:p>
        </p:txBody>
      </p:sp>
    </p:spTree>
    <p:extLst>
      <p:ext uri="{BB962C8B-B14F-4D97-AF65-F5344CB8AC3E}">
        <p14:creationId xmlns:p14="http://schemas.microsoft.com/office/powerpoint/2010/main" val="2127181560"/>
      </p:ext>
    </p:extLst>
  </p:cSld>
  <p:clrMap bg1="lt1" tx1="dk1" bg2="lt2" tx2="dk2" accent1="accent1" accent2="accent2" accent3="accent3" accent4="accent4" accent5="accent5" accent6="accent6" hlink="hlink" folHlink="folHlink"/>
  <p:sldLayoutIdLst>
    <p:sldLayoutId id="2147485149" r:id="rId1"/>
    <p:sldLayoutId id="2147485150" r:id="rId2"/>
    <p:sldLayoutId id="2147485151" r:id="rId3"/>
    <p:sldLayoutId id="2147485152" r:id="rId4"/>
    <p:sldLayoutId id="2147485153" r:id="rId5"/>
    <p:sldLayoutId id="2147485154" r:id="rId6"/>
    <p:sldLayoutId id="2147485155" r:id="rId7"/>
    <p:sldLayoutId id="2147485156" r:id="rId8"/>
    <p:sldLayoutId id="2147485157" r:id="rId9"/>
    <p:sldLayoutId id="2147485158" r:id="rId10"/>
    <p:sldLayoutId id="2147485159"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05772776"/>
      </p:ext>
    </p:extLst>
  </p:cSld>
  <p:clrMap bg1="lt1" tx1="dk1" bg2="lt2" tx2="dk2" accent1="accent1" accent2="accent2" accent3="accent3" accent4="accent4" accent5="accent5" accent6="accent6" hlink="hlink" folHlink="folHlink"/>
  <p:sldLayoutIdLst>
    <p:sldLayoutId id="2147485161" r:id="rId1"/>
    <p:sldLayoutId id="2147485162" r:id="rId2"/>
    <p:sldLayoutId id="2147485163" r:id="rId3"/>
    <p:sldLayoutId id="2147485164" r:id="rId4"/>
    <p:sldLayoutId id="2147485165" r:id="rId5"/>
    <p:sldLayoutId id="2147485166" r:id="rId6"/>
    <p:sldLayoutId id="2147485167" r:id="rId7"/>
    <p:sldLayoutId id="2147485168" r:id="rId8"/>
    <p:sldLayoutId id="2147485169" r:id="rId9"/>
    <p:sldLayoutId id="2147485170" r:id="rId10"/>
    <p:sldLayoutId id="2147485171" r:id="rId11"/>
    <p:sldLayoutId id="2147485172" r:id="rId12"/>
    <p:sldLayoutId id="21474851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2312305563"/>
      </p:ext>
    </p:extLst>
  </p:cSld>
  <p:clrMap bg1="dk2" tx1="lt1" bg2="dk1" tx2="lt2" accent1="accent1" accent2="accent2" accent3="accent3" accent4="accent4" accent5="accent5" accent6="accent6" hlink="hlink" folHlink="folHlink"/>
  <p:sldLayoutIdLst>
    <p:sldLayoutId id="2147485189" r:id="rId1"/>
    <p:sldLayoutId id="2147485190" r:id="rId2"/>
    <p:sldLayoutId id="2147485191" r:id="rId3"/>
    <p:sldLayoutId id="2147485192" r:id="rId4"/>
    <p:sldLayoutId id="2147485193" r:id="rId5"/>
    <p:sldLayoutId id="2147485194" r:id="rId6"/>
    <p:sldLayoutId id="2147485195" r:id="rId7"/>
    <p:sldLayoutId id="2147485196" r:id="rId8"/>
    <p:sldLayoutId id="2147485197" r:id="rId9"/>
    <p:sldLayoutId id="2147485198" r:id="rId10"/>
    <p:sldLayoutId id="2147485199" r:id="rId11"/>
    <p:sldLayoutId id="2147485200"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solidFill>
                  <a:srgbClr val="EAEAEA"/>
                </a:solidFill>
                <a:ea typeface="ＭＳ Ｐゴシック"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EAEAEA"/>
                </a:solidFill>
                <a:latin typeface="Arial" charset="0"/>
                <a:ea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a:defRPr/>
            </a:pPr>
            <a:fld id="{BBA604B7-DFBE-314D-B42C-2B8D25207369}" type="slidenum">
              <a:rPr lang="zh-CN" altLang="en-US">
                <a:ea typeface="ＭＳ Ｐゴシック" charset="0"/>
              </a:rPr>
              <a:pPr>
                <a:defRPr/>
              </a:pPr>
              <a:t>‹#›</a:t>
            </a:fld>
            <a:endParaRPr lang="en-US" altLang="zh-CN">
              <a:ea typeface="ＭＳ Ｐゴシック" charset="0"/>
            </a:endParaRPr>
          </a:p>
        </p:txBody>
      </p:sp>
    </p:spTree>
    <p:extLst>
      <p:ext uri="{BB962C8B-B14F-4D97-AF65-F5344CB8AC3E}">
        <p14:creationId xmlns:p14="http://schemas.microsoft.com/office/powerpoint/2010/main" val="2690671834"/>
      </p:ext>
    </p:extLst>
  </p:cSld>
  <p:clrMap bg1="dk2" tx1="lt1" bg2="dk1" tx2="lt2" accent1="accent1" accent2="accent2" accent3="accent3" accent4="accent4" accent5="accent5" accent6="accent6" hlink="hlink" folHlink="folHlink"/>
  <p:sldLayoutIdLst>
    <p:sldLayoutId id="2147485202" r:id="rId1"/>
    <p:sldLayoutId id="2147485203" r:id="rId2"/>
    <p:sldLayoutId id="2147485204" r:id="rId3"/>
    <p:sldLayoutId id="2147485205" r:id="rId4"/>
    <p:sldLayoutId id="2147485206" r:id="rId5"/>
    <p:sldLayoutId id="2147485207" r:id="rId6"/>
    <p:sldLayoutId id="2147485208" r:id="rId7"/>
    <p:sldLayoutId id="2147485209" r:id="rId8"/>
    <p:sldLayoutId id="2147485210" r:id="rId9"/>
    <p:sldLayoutId id="2147485211" r:id="rId10"/>
    <p:sldLayoutId id="2147485212" r:id="rId11"/>
    <p:sldLayoutId id="2147485213"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8756133"/>
      </p:ext>
    </p:extLst>
  </p:cSld>
  <p:clrMap bg1="dk2" tx1="lt1" bg2="dk1" tx2="lt2" accent1="accent1" accent2="accent2" accent3="accent3" accent4="accent4" accent5="accent5" accent6="accent6" hlink="hlink" folHlink="folHlink"/>
  <p:sldLayoutIdLst>
    <p:sldLayoutId id="2147485227" r:id="rId1"/>
    <p:sldLayoutId id="2147485228" r:id="rId2"/>
    <p:sldLayoutId id="2147485229" r:id="rId3"/>
    <p:sldLayoutId id="2147485230" r:id="rId4"/>
    <p:sldLayoutId id="2147485231" r:id="rId5"/>
    <p:sldLayoutId id="2147485232" r:id="rId6"/>
    <p:sldLayoutId id="2147485233" r:id="rId7"/>
    <p:sldLayoutId id="2147485234" r:id="rId8"/>
    <p:sldLayoutId id="2147485235" r:id="rId9"/>
    <p:sldLayoutId id="2147485236" r:id="rId10"/>
    <p:sldLayoutId id="214748523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2175934648"/>
      </p:ext>
    </p:extLst>
  </p:cSld>
  <p:clrMap bg1="lt1" tx1="dk1" bg2="lt2" tx2="dk2" accent1="accent1" accent2="accent2" accent3="accent3" accent4="accent4" accent5="accent5" accent6="accent6" hlink="hlink" folHlink="folHlink"/>
  <p:sldLayoutIdLst>
    <p:sldLayoutId id="2147485239" r:id="rId1"/>
    <p:sldLayoutId id="2147485240" r:id="rId2"/>
    <p:sldLayoutId id="2147485241" r:id="rId3"/>
    <p:sldLayoutId id="2147485242" r:id="rId4"/>
    <p:sldLayoutId id="2147485243" r:id="rId5"/>
    <p:sldLayoutId id="2147485244" r:id="rId6"/>
    <p:sldLayoutId id="2147485245" r:id="rId7"/>
    <p:sldLayoutId id="2147485246" r:id="rId8"/>
    <p:sldLayoutId id="2147485247" r:id="rId9"/>
    <p:sldLayoutId id="2147485248" r:id="rId10"/>
    <p:sldLayoutId id="2147485249" r:id="rId11"/>
    <p:sldLayoutId id="2147485250"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317908639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 id="214748526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440.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50.xml"/></Relationships>
</file>

<file path=ppt/slides/_rels/slide100.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74.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101.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668.xml"/></Relationships>
</file>

<file path=ppt/slides/_rels/slide102.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75.xml"/><Relationship Id="rId1" Type="http://schemas.openxmlformats.org/officeDocument/2006/relationships/slideLayout" Target="../slideLayouts/slideLayout603.xml"/></Relationships>
</file>

<file path=ppt/slides/_rels/slide103.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76.xml"/><Relationship Id="rId1" Type="http://schemas.openxmlformats.org/officeDocument/2006/relationships/slideLayout" Target="../slideLayouts/slideLayout817.xml"/><Relationship Id="rId4" Type="http://schemas.openxmlformats.org/officeDocument/2006/relationships/image" Target="../media/image68.jpeg"/></Relationships>
</file>

<file path=ppt/slides/_rels/slide10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77.xml"/><Relationship Id="rId1" Type="http://schemas.openxmlformats.org/officeDocument/2006/relationships/slideLayout" Target="../slideLayouts/slideLayout627.xml"/></Relationships>
</file>

<file path=ppt/slides/_rels/slide10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78.xml"/><Relationship Id="rId1" Type="http://schemas.openxmlformats.org/officeDocument/2006/relationships/slideLayout" Target="../slideLayouts/slideLayout627.xml"/></Relationships>
</file>

<file path=ppt/slides/_rels/slide10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614.xml"/></Relationships>
</file>

<file path=ppt/slides/_rels/slide10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614.xml"/></Relationships>
</file>

<file path=ppt/slides/_rels/slide10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614.xml"/></Relationships>
</file>

<file path=ppt/slides/_rels/slide10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9.xml"/><Relationship Id="rId1" Type="http://schemas.openxmlformats.org/officeDocument/2006/relationships/slideLayout" Target="../slideLayouts/slideLayout530.xml"/></Relationships>
</file>

<file path=ppt/slides/_rels/slide1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1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81.xml"/></Relationships>
</file>

<file path=ppt/slides/_rels/slide11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591.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603.xml"/><Relationship Id="rId1" Type="http://schemas.openxmlformats.org/officeDocument/2006/relationships/themeOverride" Target="../theme/themeOverride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03.xml"/></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603.xml"/><Relationship Id="rId1" Type="http://schemas.openxmlformats.org/officeDocument/2006/relationships/themeOverride" Target="../theme/themeOverride8.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08.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39.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39.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39.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39.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xml"/><Relationship Id="rId1" Type="http://schemas.openxmlformats.org/officeDocument/2006/relationships/slideLayout" Target="../slideLayouts/slideLayout483.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39.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39.xml"/></Relationships>
</file>

<file path=ppt/slides/_rels/slide122.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slideLayout" Target="../slideLayouts/slideLayout279.xml"/><Relationship Id="rId1" Type="http://schemas.openxmlformats.org/officeDocument/2006/relationships/themeOverride" Target="../theme/themeOverride9.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24.xml"/></Relationships>
</file>

<file path=ppt/slides/_rels/slide12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91.xml"/><Relationship Id="rId1" Type="http://schemas.openxmlformats.org/officeDocument/2006/relationships/slideLayout" Target="../slideLayouts/slideLayout15.xml"/><Relationship Id="rId4" Type="http://schemas.openxmlformats.org/officeDocument/2006/relationships/image" Target="../media/image75.png"/></Relationships>
</file>

<file path=ppt/slides/_rels/slide12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0.xml"/></Relationships>
</file>

<file path=ppt/slides/_rels/slide126.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0.xml"/></Relationships>
</file>

<file path=ppt/slides/_rels/slide127.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0.xml"/></Relationships>
</file>

<file path=ppt/slides/_rels/slide128.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0.xml"/></Relationships>
</file>

<file path=ppt/slides/_rels/slide129.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0.xml"/></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xml"/><Relationship Id="rId1" Type="http://schemas.openxmlformats.org/officeDocument/2006/relationships/slideLayout" Target="../slideLayouts/slideLayout483.xml"/></Relationships>
</file>

<file path=ppt/slides/_rels/slide13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92.xml"/><Relationship Id="rId1" Type="http://schemas.openxmlformats.org/officeDocument/2006/relationships/slideLayout" Target="../slideLayouts/slideLayout72.xml"/></Relationships>
</file>

<file path=ppt/slides/_rels/slide13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93.xml"/><Relationship Id="rId1" Type="http://schemas.openxmlformats.org/officeDocument/2006/relationships/slideLayout" Target="../slideLayouts/slideLayout72.xml"/></Relationships>
</file>

<file path=ppt/slides/_rels/slide132.xml.rels><?xml version="1.0" encoding="UTF-8" standalone="yes"?>
<Relationships xmlns="http://schemas.openxmlformats.org/package/2006/relationships"><Relationship Id="rId3" Type="http://schemas.openxmlformats.org/officeDocument/2006/relationships/image" Target="../media/image79.emf"/><Relationship Id="rId2" Type="http://schemas.openxmlformats.org/officeDocument/2006/relationships/notesSlide" Target="../notesSlides/notesSlide94.xml"/><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96.xml"/><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97.xml"/><Relationship Id="rId1" Type="http://schemas.openxmlformats.org/officeDocument/2006/relationships/slideLayout" Target="../slideLayouts/slideLayout14.xml"/></Relationships>
</file>

<file path=ppt/slides/_rels/slide136.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notesSlide" Target="../notesSlides/notesSlide98.xml"/><Relationship Id="rId1" Type="http://schemas.openxmlformats.org/officeDocument/2006/relationships/slideLayout" Target="../slideLayouts/slideLayout19.xml"/></Relationships>
</file>

<file path=ppt/slides/_rels/slide13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99.xml"/><Relationship Id="rId1" Type="http://schemas.openxmlformats.org/officeDocument/2006/relationships/slideLayout" Target="../slideLayouts/slideLayout16.xml"/></Relationships>
</file>

<file path=ppt/slides/_rels/slide13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00.xml"/><Relationship Id="rId1" Type="http://schemas.openxmlformats.org/officeDocument/2006/relationships/slideLayout" Target="../slideLayouts/slideLayout20.xml"/><Relationship Id="rId4" Type="http://schemas.openxmlformats.org/officeDocument/2006/relationships/image" Target="../media/image85.png"/></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xml"/><Relationship Id="rId1" Type="http://schemas.openxmlformats.org/officeDocument/2006/relationships/slideLayout" Target="../slideLayouts/slideLayout48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56.xml"/></Relationships>
</file>

<file path=ppt/slides/_rels/slide14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03.xml"/><Relationship Id="rId1" Type="http://schemas.openxmlformats.org/officeDocument/2006/relationships/slideLayout" Target="../slideLayouts/slideLayout7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5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145.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51.xml"/></Relationships>
</file>

<file path=ppt/slides/_rels/slide146.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51.xml"/></Relationships>
</file>

<file path=ppt/slides/_rels/slide147.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51.xml"/></Relationships>
</file>

<file path=ppt/slides/_rels/slide148.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51.xml"/></Relationships>
</file>

<file path=ppt/slides/_rels/slide149.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51.xml"/></Relationships>
</file>

<file path=ppt/slides/_rels/slide1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6.xml"/><Relationship Id="rId1" Type="http://schemas.openxmlformats.org/officeDocument/2006/relationships/slideLayout" Target="../slideLayouts/slideLayout483.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290.xml"/><Relationship Id="rId1" Type="http://schemas.openxmlformats.org/officeDocument/2006/relationships/themeOverride" Target="../theme/themeOverride10.xml"/></Relationships>
</file>

<file path=ppt/slides/_rels/slide154.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slideLayout" Target="../slideLayouts/slideLayout279.xml"/><Relationship Id="rId1" Type="http://schemas.openxmlformats.org/officeDocument/2006/relationships/themeOverride" Target="../theme/themeOverride1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90.xml"/></Relationships>
</file>

<file path=ppt/slides/_rels/slide15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05.xml"/><Relationship Id="rId1" Type="http://schemas.openxmlformats.org/officeDocument/2006/relationships/slideLayout" Target="../slideLayouts/slideLayout18.xml"/></Relationships>
</file>

<file path=ppt/slides/_rels/slide15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06.xml"/><Relationship Id="rId1" Type="http://schemas.openxmlformats.org/officeDocument/2006/relationships/slideLayout" Target="../slideLayouts/slideLayout18.xml"/></Relationships>
</file>

<file path=ppt/slides/_rels/slide15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07.xml"/><Relationship Id="rId1" Type="http://schemas.openxmlformats.org/officeDocument/2006/relationships/slideLayout" Target="../slideLayouts/slideLayout18.xml"/></Relationships>
</file>

<file path=ppt/slides/_rels/slide15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08.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7.xml"/><Relationship Id="rId1" Type="http://schemas.openxmlformats.org/officeDocument/2006/relationships/slideLayout" Target="../slideLayouts/slideLayout483.xml"/></Relationships>
</file>

<file path=ppt/slides/_rels/slide16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09.xml"/><Relationship Id="rId1" Type="http://schemas.openxmlformats.org/officeDocument/2006/relationships/slideLayout" Target="../slideLayouts/slideLayout18.xml"/></Relationships>
</file>

<file path=ppt/slides/_rels/slide161.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10.xml"/><Relationship Id="rId1" Type="http://schemas.openxmlformats.org/officeDocument/2006/relationships/slideLayout" Target="../slideLayouts/slideLayout18.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165.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slideLayout" Target="../slideLayouts/slideLayout279.xml"/><Relationship Id="rId1" Type="http://schemas.openxmlformats.org/officeDocument/2006/relationships/themeOverride" Target="../theme/themeOverride12.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11.xml"/><Relationship Id="rId7" Type="http://schemas.openxmlformats.org/officeDocument/2006/relationships/image" Target="../media/image90.jpeg"/><Relationship Id="rId2" Type="http://schemas.openxmlformats.org/officeDocument/2006/relationships/slideLayout" Target="../slideLayouts/slideLayout703.xml"/><Relationship Id="rId1" Type="http://schemas.openxmlformats.org/officeDocument/2006/relationships/themeOverride" Target="../theme/themeOverride13.xml"/><Relationship Id="rId6"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 Id="rId5" Type="http://schemas.openxmlformats.org/officeDocument/2006/relationships/image" Target="../media/image89.jpeg"/><Relationship Id="rId4" Type="http://schemas.openxmlformats.org/officeDocument/2006/relationships/image" Target="../media/image18.jpeg"/></Relationships>
</file>

<file path=ppt/slides/_rels/slide16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12.xml"/><Relationship Id="rId1" Type="http://schemas.openxmlformats.org/officeDocument/2006/relationships/slideLayout" Target="../slideLayouts/slideLayout705.xml"/></Relationships>
</file>

<file path=ppt/slides/_rels/slide16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92.jpeg"/><Relationship Id="rId1" Type="http://schemas.openxmlformats.org/officeDocument/2006/relationships/slideLayout" Target="../slideLayouts/slideLayout71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6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13.xml"/><Relationship Id="rId1" Type="http://schemas.openxmlformats.org/officeDocument/2006/relationships/slideLayout" Target="../slideLayouts/slideLayout719.xml"/><Relationship Id="rId6" Type="http://schemas.openxmlformats.org/officeDocument/2006/relationships/image" Target="../media/image94.png"/><Relationship Id="rId5" Type="http://schemas.openxmlformats.org/officeDocument/2006/relationships/image" Target="../media/image93.jpeg"/><Relationship Id="rId4" Type="http://schemas.openxmlformats.org/officeDocument/2006/relationships/hyperlink" Target="http://www.jtsa.edu/images/art/s_priest.jpg"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8.xml"/><Relationship Id="rId1" Type="http://schemas.openxmlformats.org/officeDocument/2006/relationships/slideLayout" Target="../slideLayouts/slideLayout483.xml"/></Relationships>
</file>

<file path=ppt/slides/_rels/slide170.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92.jpeg"/><Relationship Id="rId1" Type="http://schemas.openxmlformats.org/officeDocument/2006/relationships/slideLayout" Target="../slideLayouts/slideLayout774.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71.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92.jpeg"/><Relationship Id="rId1" Type="http://schemas.openxmlformats.org/officeDocument/2006/relationships/slideLayout" Target="../slideLayouts/slideLayout774.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72.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92.jpeg"/><Relationship Id="rId1" Type="http://schemas.openxmlformats.org/officeDocument/2006/relationships/slideLayout" Target="../slideLayouts/slideLayout785.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73.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92.jpeg"/><Relationship Id="rId7" Type="http://schemas.openxmlformats.org/officeDocument/2006/relationships/diagramColors" Target="../diagrams/colors5.xml"/><Relationship Id="rId2" Type="http://schemas.openxmlformats.org/officeDocument/2006/relationships/notesSlide" Target="../notesSlides/notesSlide114.xml"/><Relationship Id="rId1" Type="http://schemas.openxmlformats.org/officeDocument/2006/relationships/slideLayout" Target="../slideLayouts/slideLayout732.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174.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92.jpeg"/><Relationship Id="rId7" Type="http://schemas.openxmlformats.org/officeDocument/2006/relationships/diagramColors" Target="../diagrams/colors6.xml"/><Relationship Id="rId2" Type="http://schemas.openxmlformats.org/officeDocument/2006/relationships/notesSlide" Target="../notesSlides/notesSlide115.xml"/><Relationship Id="rId1" Type="http://schemas.openxmlformats.org/officeDocument/2006/relationships/slideLayout" Target="../slideLayouts/slideLayout732.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175.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92.jpeg"/><Relationship Id="rId7" Type="http://schemas.openxmlformats.org/officeDocument/2006/relationships/diagramColors" Target="../diagrams/colors7.xml"/><Relationship Id="rId2" Type="http://schemas.openxmlformats.org/officeDocument/2006/relationships/notesSlide" Target="../notesSlides/notesSlide116.xml"/><Relationship Id="rId1" Type="http://schemas.openxmlformats.org/officeDocument/2006/relationships/slideLayout" Target="../slideLayouts/slideLayout732.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176.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92.jpeg"/><Relationship Id="rId7" Type="http://schemas.openxmlformats.org/officeDocument/2006/relationships/diagramColors" Target="../diagrams/colors8.xml"/><Relationship Id="rId2" Type="http://schemas.openxmlformats.org/officeDocument/2006/relationships/notesSlide" Target="../notesSlides/notesSlide117.xml"/><Relationship Id="rId1" Type="http://schemas.openxmlformats.org/officeDocument/2006/relationships/slideLayout" Target="../slideLayouts/slideLayout732.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177.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92.jpeg"/><Relationship Id="rId7" Type="http://schemas.openxmlformats.org/officeDocument/2006/relationships/diagramColors" Target="../diagrams/colors9.xml"/><Relationship Id="rId2" Type="http://schemas.openxmlformats.org/officeDocument/2006/relationships/notesSlide" Target="../notesSlides/notesSlide118.xml"/><Relationship Id="rId1" Type="http://schemas.openxmlformats.org/officeDocument/2006/relationships/slideLayout" Target="../slideLayouts/slideLayout732.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178.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92.jpeg"/><Relationship Id="rId7" Type="http://schemas.openxmlformats.org/officeDocument/2006/relationships/diagramColors" Target="../diagrams/colors10.xml"/><Relationship Id="rId2" Type="http://schemas.openxmlformats.org/officeDocument/2006/relationships/notesSlide" Target="../notesSlides/notesSlide119.xml"/><Relationship Id="rId1" Type="http://schemas.openxmlformats.org/officeDocument/2006/relationships/slideLayout" Target="../slideLayouts/slideLayout732.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179.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92.jpeg"/><Relationship Id="rId7" Type="http://schemas.openxmlformats.org/officeDocument/2006/relationships/diagramColors" Target="../diagrams/colors11.xml"/><Relationship Id="rId2" Type="http://schemas.openxmlformats.org/officeDocument/2006/relationships/notesSlide" Target="../notesSlides/notesSlide120.xml"/><Relationship Id="rId1" Type="http://schemas.openxmlformats.org/officeDocument/2006/relationships/slideLayout" Target="../slideLayouts/slideLayout732.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xml"/><Relationship Id="rId1" Type="http://schemas.openxmlformats.org/officeDocument/2006/relationships/slideLayout" Target="../slideLayouts/slideLayout483.xml"/></Relationships>
</file>

<file path=ppt/slides/_rels/slide180.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92.jpeg"/><Relationship Id="rId7" Type="http://schemas.openxmlformats.org/officeDocument/2006/relationships/diagramColors" Target="../diagrams/colors12.xml"/><Relationship Id="rId2" Type="http://schemas.openxmlformats.org/officeDocument/2006/relationships/notesSlide" Target="../notesSlides/notesSlide121.xml"/><Relationship Id="rId1" Type="http://schemas.openxmlformats.org/officeDocument/2006/relationships/slideLayout" Target="../slideLayouts/slideLayout732.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181.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92.jpeg"/><Relationship Id="rId7" Type="http://schemas.openxmlformats.org/officeDocument/2006/relationships/diagramColors" Target="../diagrams/colors13.xml"/><Relationship Id="rId2" Type="http://schemas.openxmlformats.org/officeDocument/2006/relationships/notesSlide" Target="../notesSlides/notesSlide122.xml"/><Relationship Id="rId1" Type="http://schemas.openxmlformats.org/officeDocument/2006/relationships/slideLayout" Target="../slideLayouts/slideLayout732.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18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23.xml"/><Relationship Id="rId1" Type="http://schemas.openxmlformats.org/officeDocument/2006/relationships/slideLayout" Target="../slideLayouts/slideLayout739.xml"/></Relationships>
</file>

<file path=ppt/slides/_rels/slide183.xml.rels><?xml version="1.0" encoding="UTF-8" standalone="yes"?>
<Relationships xmlns="http://schemas.openxmlformats.org/package/2006/relationships"><Relationship Id="rId3" Type="http://schemas.openxmlformats.org/officeDocument/2006/relationships/image" Target="../media/image92.jpeg"/><Relationship Id="rId7" Type="http://schemas.openxmlformats.org/officeDocument/2006/relationships/image" Target="../media/image97.jpeg"/><Relationship Id="rId2" Type="http://schemas.openxmlformats.org/officeDocument/2006/relationships/notesSlide" Target="../notesSlides/notesSlide124.xml"/><Relationship Id="rId1" Type="http://schemas.openxmlformats.org/officeDocument/2006/relationships/slideLayout" Target="../slideLayouts/slideLayout75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96.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68.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68.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768.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3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08.xml"/></Relationships>
</file>

<file path=ppt/slides/_rels/slide190.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322.xml"/></Relationships>
</file>

<file path=ppt/slides/_rels/slide191.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322.xml"/></Relationships>
</file>

<file path=ppt/slides/_rels/slide19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322.xml"/></Relationships>
</file>

<file path=ppt/slides/_rels/slide193.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322.xml"/></Relationships>
</file>

<file path=ppt/slides/_rels/slide194.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322.xml"/></Relationships>
</file>

<file path=ppt/slides/_rels/slide195.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32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334.xml"/></Relationships>
</file>

<file path=ppt/slides/_rels/slide197.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30.xml"/><Relationship Id="rId1" Type="http://schemas.openxmlformats.org/officeDocument/2006/relationships/slideLayout" Target="../slideLayouts/slideLayout434.xml"/></Relationships>
</file>

<file path=ppt/slides/_rels/slide19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31.xml"/><Relationship Id="rId1" Type="http://schemas.openxmlformats.org/officeDocument/2006/relationships/slideLayout" Target="../slideLayouts/slideLayout41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89.xml"/></Relationships>
</file>

<file path=ppt/slides/_rels/slide200.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32.xml"/><Relationship Id="rId1" Type="http://schemas.openxmlformats.org/officeDocument/2006/relationships/slideLayout" Target="../slideLayouts/slideLayout943.xml"/><Relationship Id="rId4" Type="http://schemas.openxmlformats.org/officeDocument/2006/relationships/image" Target="../media/image108.pn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03.xml.rels><?xml version="1.0" encoding="UTF-8" standalone="yes"?>
<Relationships xmlns="http://schemas.openxmlformats.org/package/2006/relationships"><Relationship Id="rId2" Type="http://schemas.openxmlformats.org/officeDocument/2006/relationships/slideLayout" Target="../slideLayouts/slideLayout345.xml"/><Relationship Id="rId1" Type="http://schemas.openxmlformats.org/officeDocument/2006/relationships/themeOverride" Target="../theme/themeOverride14.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45.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553.xml"/></Relationships>
</file>

<file path=ppt/slides/_rels/slide20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35.xml"/><Relationship Id="rId1" Type="http://schemas.openxmlformats.org/officeDocument/2006/relationships/slideLayout" Target="../slideLayouts/slideLayout569.xml"/></Relationships>
</file>

<file path=ppt/slides/_rels/slide20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36.xml"/><Relationship Id="rId1" Type="http://schemas.openxmlformats.org/officeDocument/2006/relationships/slideLayout" Target="../slideLayouts/slideLayout810.xml"/></Relationships>
</file>

<file path=ppt/slides/_rels/slide20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37.xml"/><Relationship Id="rId1" Type="http://schemas.openxmlformats.org/officeDocument/2006/relationships/slideLayout" Target="../slideLayouts/slideLayout569.xml"/></Relationships>
</file>

<file path=ppt/slides/_rels/slide20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38.xml"/><Relationship Id="rId1" Type="http://schemas.openxmlformats.org/officeDocument/2006/relationships/slideLayout" Target="../slideLayouts/slideLayout56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2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39.xml"/><Relationship Id="rId1" Type="http://schemas.openxmlformats.org/officeDocument/2006/relationships/slideLayout" Target="../slideLayouts/slideLayout569.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1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40.xml"/><Relationship Id="rId1" Type="http://schemas.openxmlformats.org/officeDocument/2006/relationships/slideLayout" Target="../slideLayouts/slideLayout24.xml"/></Relationships>
</file>

<file path=ppt/slides/_rels/slide21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1.xml"/><Relationship Id="rId1" Type="http://schemas.openxmlformats.org/officeDocument/2006/relationships/slideLayout" Target="../slideLayouts/slideLayout547.xml"/></Relationships>
</file>

<file path=ppt/slides/_rels/slide2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42.xml"/><Relationship Id="rId1" Type="http://schemas.openxmlformats.org/officeDocument/2006/relationships/slideLayout" Target="../slideLayouts/slideLayout72.xml"/></Relationships>
</file>

<file path=ppt/slides/_rels/slide2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43.xml"/><Relationship Id="rId1" Type="http://schemas.openxmlformats.org/officeDocument/2006/relationships/slideLayout" Target="../slideLayouts/slideLayout72.xml"/></Relationships>
</file>

<file path=ppt/slides/_rels/slide2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44.xml"/><Relationship Id="rId1" Type="http://schemas.openxmlformats.org/officeDocument/2006/relationships/slideLayout" Target="../slideLayouts/slideLayout7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2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356.xml"/></Relationships>
</file>

<file path=ppt/slides/_rels/slide222.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45.xml"/><Relationship Id="rId1" Type="http://schemas.openxmlformats.org/officeDocument/2006/relationships/slideLayout" Target="../slideLayouts/slideLayout834.xml"/></Relationships>
</file>

<file path=ppt/slides/_rels/slide223.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46.xml"/><Relationship Id="rId1" Type="http://schemas.openxmlformats.org/officeDocument/2006/relationships/slideLayout" Target="../slideLayouts/slideLayout791.xml"/><Relationship Id="rId4" Type="http://schemas.openxmlformats.org/officeDocument/2006/relationships/image" Target="../media/image113.emf"/></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356.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684.xml"/></Relationships>
</file>

<file path=ppt/slides/_rels/slide227.xml.rels><?xml version="1.0" encoding="UTF-8" standalone="yes"?>
<Relationships xmlns="http://schemas.openxmlformats.org/package/2006/relationships"><Relationship Id="rId3" Type="http://schemas.openxmlformats.org/officeDocument/2006/relationships/image" Target="../media/image114.wmf"/><Relationship Id="rId2" Type="http://schemas.openxmlformats.org/officeDocument/2006/relationships/notesSlide" Target="../notesSlides/notesSlide148.xml"/><Relationship Id="rId1" Type="http://schemas.openxmlformats.org/officeDocument/2006/relationships/slideLayout" Target="../slideLayouts/slideLayout685.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5.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6.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650.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232.xml.rels><?xml version="1.0" encoding="UTF-8" standalone="yes"?>
<Relationships xmlns="http://schemas.openxmlformats.org/package/2006/relationships"><Relationship Id="rId2" Type="http://schemas.openxmlformats.org/officeDocument/2006/relationships/image" Target="../media/image115.emf"/><Relationship Id="rId1" Type="http://schemas.openxmlformats.org/officeDocument/2006/relationships/slideLayout" Target="../slideLayouts/slideLayout389.xml"/></Relationships>
</file>

<file path=ppt/slides/_rels/slide233.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51.xml"/><Relationship Id="rId1" Type="http://schemas.openxmlformats.org/officeDocument/2006/relationships/slideLayout" Target="../slideLayouts/slideLayout483.xml"/></Relationships>
</file>

<file path=ppt/slides/_rels/slide234.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52.xml"/><Relationship Id="rId1" Type="http://schemas.openxmlformats.org/officeDocument/2006/relationships/slideLayout" Target="../slideLayouts/slideLayout483.xml"/></Relationships>
</file>

<file path=ppt/slides/_rels/slide235.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53.xml"/><Relationship Id="rId1" Type="http://schemas.openxmlformats.org/officeDocument/2006/relationships/slideLayout" Target="../slideLayouts/slideLayout483.xml"/></Relationships>
</file>

<file path=ppt/slides/_rels/slide23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54.xml"/><Relationship Id="rId1" Type="http://schemas.openxmlformats.org/officeDocument/2006/relationships/slideLayout" Target="../slideLayouts/slideLayout483.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91.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378.xml"/></Relationships>
</file>

<file path=ppt/slides/_rels/slide239.xml.rels><?xml version="1.0" encoding="UTF-8" standalone="yes"?>
<Relationships xmlns="http://schemas.openxmlformats.org/package/2006/relationships"><Relationship Id="rId2" Type="http://schemas.openxmlformats.org/officeDocument/2006/relationships/image" Target="../media/image115.emf"/><Relationship Id="rId1" Type="http://schemas.openxmlformats.org/officeDocument/2006/relationships/slideLayout" Target="../slideLayouts/slideLayout389.xml"/></Relationships>
</file>

<file path=ppt/slides/_rels/slide2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240.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56.xml"/><Relationship Id="rId1" Type="http://schemas.openxmlformats.org/officeDocument/2006/relationships/slideLayout" Target="../slideLayouts/slideLayout21.xml"/></Relationships>
</file>

<file path=ppt/slides/_rels/slide241.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46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67.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2.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2.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5.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6.xml"/></Relationships>
</file>

<file path=ppt/slides/_rels/slide24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63.xml"/><Relationship Id="rId1" Type="http://schemas.openxmlformats.org/officeDocument/2006/relationships/slideLayout" Target="../slideLayouts/slideLayout416.xml"/><Relationship Id="rId4" Type="http://schemas.openxmlformats.org/officeDocument/2006/relationships/image" Target="../media/image120.emf"/></Relationships>
</file>

<file path=ppt/slides/_rels/slide249.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64.xml"/><Relationship Id="rId1" Type="http://schemas.openxmlformats.org/officeDocument/2006/relationships/slideLayout" Target="../slideLayouts/slideLayout891.xml"/></Relationships>
</file>

<file path=ppt/slides/_rels/slide2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25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65.xml"/><Relationship Id="rId1" Type="http://schemas.openxmlformats.org/officeDocument/2006/relationships/slideLayout" Target="../slideLayouts/slideLayout851.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91.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91.xml"/></Relationships>
</file>

<file path=ppt/slides/_rels/slide253.xml.rels><?xml version="1.0" encoding="UTF-8" standalone="yes"?>
<Relationships xmlns="http://schemas.openxmlformats.org/package/2006/relationships"><Relationship Id="rId3" Type="http://schemas.openxmlformats.org/officeDocument/2006/relationships/image" Target="../media/image122.jpg"/><Relationship Id="rId2" Type="http://schemas.openxmlformats.org/officeDocument/2006/relationships/notesSlide" Target="../notesSlides/notesSlide168.xml"/><Relationship Id="rId1" Type="http://schemas.openxmlformats.org/officeDocument/2006/relationships/slideLayout" Target="../slideLayouts/slideLayout903.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91.xml"/></Relationships>
</file>

<file path=ppt/slides/_rels/slide25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70.xml"/><Relationship Id="rId1" Type="http://schemas.openxmlformats.org/officeDocument/2006/relationships/slideLayout" Target="../slideLayouts/slideLayout863.xml"/></Relationships>
</file>

<file path=ppt/slides/_rels/slide256.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797.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91.xml"/></Relationships>
</file>

<file path=ppt/slides/_rels/slide25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72.xml"/><Relationship Id="rId1" Type="http://schemas.openxmlformats.org/officeDocument/2006/relationships/slideLayout" Target="../slideLayouts/slideLayout705.xml"/></Relationships>
</file>

<file path=ppt/slides/_rels/slide259.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73.xml"/><Relationship Id="rId1" Type="http://schemas.openxmlformats.org/officeDocument/2006/relationships/slideLayout" Target="../slideLayouts/slideLayout705.xml"/></Relationships>
</file>

<file path=ppt/slides/_rels/slide2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xml"/><Relationship Id="rId1" Type="http://schemas.openxmlformats.org/officeDocument/2006/relationships/slideLayout" Target="../slideLayouts/slideLayout72.xml"/></Relationships>
</file>

<file path=ppt/slides/_rels/slide260.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74.xml"/><Relationship Id="rId1" Type="http://schemas.openxmlformats.org/officeDocument/2006/relationships/slideLayout" Target="../slideLayouts/slideLayout705.xml"/><Relationship Id="rId4" Type="http://schemas.openxmlformats.org/officeDocument/2006/relationships/image" Target="../media/image128.png"/></Relationships>
</file>

<file path=ppt/slides/_rels/slide261.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75.xml"/><Relationship Id="rId1" Type="http://schemas.openxmlformats.org/officeDocument/2006/relationships/slideLayout" Target="../slideLayouts/slideLayout705.xml"/></Relationships>
</file>

<file path=ppt/slides/_rels/slide262.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76.xml"/><Relationship Id="rId1" Type="http://schemas.openxmlformats.org/officeDocument/2006/relationships/slideLayout" Target="../slideLayouts/slideLayout910.xml"/><Relationship Id="rId4" Type="http://schemas.openxmlformats.org/officeDocument/2006/relationships/image" Target="../media/image131.png"/></Relationships>
</file>

<file path=ppt/slides/_rels/slide26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77.xml"/><Relationship Id="rId1" Type="http://schemas.openxmlformats.org/officeDocument/2006/relationships/slideLayout" Target="../slideLayouts/slideLayout839.xml"/></Relationships>
</file>

<file path=ppt/slides/_rels/slide264.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78.xml"/><Relationship Id="rId1" Type="http://schemas.openxmlformats.org/officeDocument/2006/relationships/slideLayout" Target="../slideLayouts/slideLayout23.xml"/></Relationships>
</file>

<file path=ppt/slides/_rels/slide265.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79.xml"/><Relationship Id="rId1" Type="http://schemas.openxmlformats.org/officeDocument/2006/relationships/slideLayout" Target="../slideLayouts/slideLayout7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267.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80.xml"/><Relationship Id="rId1" Type="http://schemas.openxmlformats.org/officeDocument/2006/relationships/slideLayout" Target="../slideLayouts/slideLayout394.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269.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81.xml"/><Relationship Id="rId1" Type="http://schemas.openxmlformats.org/officeDocument/2006/relationships/slideLayout" Target="../slideLayouts/slideLayout394.xml"/></Relationships>
</file>

<file path=ppt/slides/_rels/slide2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4.xml"/><Relationship Id="rId1" Type="http://schemas.openxmlformats.org/officeDocument/2006/relationships/slideLayout" Target="../slideLayouts/slideLayout483.xml"/></Relationships>
</file>

<file path=ppt/slides/_rels/slide270.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82.xml"/><Relationship Id="rId1" Type="http://schemas.openxmlformats.org/officeDocument/2006/relationships/slideLayout" Target="../slideLayouts/slideLayout872.xml"/><Relationship Id="rId4" Type="http://schemas.openxmlformats.org/officeDocument/2006/relationships/image" Target="../media/image137.png"/></Relationships>
</file>

<file path=ppt/slides/_rels/slide271.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image" Target="../media/image138.jpeg"/><Relationship Id="rId1" Type="http://schemas.openxmlformats.org/officeDocument/2006/relationships/slideLayout" Target="../slideLayouts/slideLayout872.xml"/></Relationships>
</file>

<file path=ppt/slides/_rels/slide272.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83.xml"/><Relationship Id="rId1" Type="http://schemas.openxmlformats.org/officeDocument/2006/relationships/slideLayout" Target="../slideLayouts/slideLayout921.xml"/></Relationships>
</file>

<file path=ppt/slides/_rels/slide273.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84.xml"/><Relationship Id="rId1" Type="http://schemas.openxmlformats.org/officeDocument/2006/relationships/slideLayout" Target="../slideLayouts/slideLayout916.xml"/></Relationships>
</file>

<file path=ppt/slides/_rels/slide274.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85.xml"/><Relationship Id="rId1" Type="http://schemas.openxmlformats.org/officeDocument/2006/relationships/slideLayout" Target="../slideLayouts/slideLayout878.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27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86.xml"/><Relationship Id="rId1" Type="http://schemas.openxmlformats.org/officeDocument/2006/relationships/slideLayout" Target="../slideLayouts/slideLayout394.xml"/></Relationships>
</file>

<file path=ppt/slides/_rels/slide277.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87.xml"/><Relationship Id="rId1" Type="http://schemas.openxmlformats.org/officeDocument/2006/relationships/slideLayout" Target="../slideLayouts/slideLayout394.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279.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88.xml"/><Relationship Id="rId1" Type="http://schemas.openxmlformats.org/officeDocument/2006/relationships/slideLayout" Target="../slideLayouts/slideLayout72.xml"/></Relationships>
</file>

<file path=ppt/slides/_rels/slide2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483.xml"/></Relationships>
</file>

<file path=ppt/slides/_rels/slide280.xml.rels><?xml version="1.0" encoding="UTF-8" standalone="yes"?>
<Relationships xmlns="http://schemas.openxmlformats.org/package/2006/relationships"><Relationship Id="rId3" Type="http://schemas.openxmlformats.org/officeDocument/2006/relationships/image" Target="../media/image146.emf"/><Relationship Id="rId2" Type="http://schemas.openxmlformats.org/officeDocument/2006/relationships/notesSlide" Target="../notesSlides/notesSlide189.xml"/><Relationship Id="rId1" Type="http://schemas.openxmlformats.org/officeDocument/2006/relationships/slideLayout" Target="../slideLayouts/slideLayout877.xml"/><Relationship Id="rId4" Type="http://schemas.openxmlformats.org/officeDocument/2006/relationships/image" Target="../media/image147.emf"/></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xml"/><Relationship Id="rId1" Type="http://schemas.openxmlformats.org/officeDocument/2006/relationships/slideLayout" Target="../slideLayouts/slideLayout72.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5.xml"/></Relationships>
</file>

<file path=ppt/slides/_rels/slide293.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Layout" Target="../slideLayouts/slideLayout955.xml"/><Relationship Id="rId6" Type="http://schemas.openxmlformats.org/officeDocument/2006/relationships/image" Target="../media/image152.png"/><Relationship Id="rId5" Type="http://schemas.openxmlformats.org/officeDocument/2006/relationships/image" Target="../media/image151.png"/><Relationship Id="rId4" Type="http://schemas.openxmlformats.org/officeDocument/2006/relationships/image" Target="../media/image150.png"/></Relationships>
</file>

<file path=ppt/slides/_rels/slide294.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202.xml"/><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204.xml"/><Relationship Id="rId1" Type="http://schemas.openxmlformats.org/officeDocument/2006/relationships/slideLayout" Target="../slideLayouts/slideLayout72.xml"/></Relationships>
</file>

<file path=ppt/slides/_rels/slide29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05.xml"/><Relationship Id="rId1" Type="http://schemas.openxmlformats.org/officeDocument/2006/relationships/slideLayout" Target="../slideLayouts/slideLayout483.xml"/></Relationships>
</file>

<file path=ppt/slides/_rels/slide29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06.xml"/><Relationship Id="rId1" Type="http://schemas.openxmlformats.org/officeDocument/2006/relationships/slideLayout" Target="../slideLayouts/slideLayout483.xml"/></Relationships>
</file>

<file path=ppt/slides/_rels/slide29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7.xml"/><Relationship Id="rId1" Type="http://schemas.openxmlformats.org/officeDocument/2006/relationships/slideLayout" Target="../slideLayouts/slideLayout483.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83.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7.xml"/><Relationship Id="rId1" Type="http://schemas.openxmlformats.org/officeDocument/2006/relationships/slideLayout" Target="../slideLayouts/slideLayout72.xml"/></Relationships>
</file>

<file path=ppt/slides/_rels/slide30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8.xml"/><Relationship Id="rId1" Type="http://schemas.openxmlformats.org/officeDocument/2006/relationships/slideLayout" Target="../slideLayouts/slideLayout483.xml"/></Relationships>
</file>

<file path=ppt/slides/_rels/slide30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9.xml"/><Relationship Id="rId1" Type="http://schemas.openxmlformats.org/officeDocument/2006/relationships/slideLayout" Target="../slideLayouts/slideLayout483.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72.xml"/></Relationships>
</file>

<file path=ppt/slides/_rels/slide303.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11.xml"/><Relationship Id="rId1" Type="http://schemas.openxmlformats.org/officeDocument/2006/relationships/slideLayout" Target="../slideLayouts/slideLayout72.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409.xml"/></Relationships>
</file>

<file path=ppt/slides/_rels/slide305.xml.rels><?xml version="1.0" encoding="UTF-8" standalone="yes"?>
<Relationships xmlns="http://schemas.openxmlformats.org/package/2006/relationships"><Relationship Id="rId3" Type="http://schemas.openxmlformats.org/officeDocument/2006/relationships/image" Target="../media/image156.jpg"/><Relationship Id="rId2" Type="http://schemas.openxmlformats.org/officeDocument/2006/relationships/notesSlide" Target="../notesSlides/notesSlide212.xml"/><Relationship Id="rId1" Type="http://schemas.openxmlformats.org/officeDocument/2006/relationships/slideLayout" Target="../slideLayouts/slideLayout961.xml"/><Relationship Id="rId4" Type="http://schemas.openxmlformats.org/officeDocument/2006/relationships/image" Target="../media/image157.png"/></Relationships>
</file>

<file path=ppt/slides/_rels/slide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8.xml"/><Relationship Id="rId1" Type="http://schemas.openxmlformats.org/officeDocument/2006/relationships/slideLayout" Target="../slideLayouts/slideLayout72.xml"/></Relationships>
</file>

<file path=ppt/slides/_rels/slide3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xml"/><Relationship Id="rId1" Type="http://schemas.openxmlformats.org/officeDocument/2006/relationships/slideLayout" Target="../slideLayouts/slideLayout483.xml"/></Relationships>
</file>

<file path=ppt/slides/_rels/slide3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0.xml"/><Relationship Id="rId1" Type="http://schemas.openxmlformats.org/officeDocument/2006/relationships/slideLayout" Target="../slideLayouts/slideLayout456.xml"/></Relationships>
</file>

<file path=ppt/slides/_rels/slide3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1.xml"/><Relationship Id="rId1" Type="http://schemas.openxmlformats.org/officeDocument/2006/relationships/slideLayout" Target="../slideLayouts/slideLayout158.xml"/></Relationships>
</file>

<file path=ppt/slides/_rels/slide3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2.xml"/><Relationship Id="rId1" Type="http://schemas.openxmlformats.org/officeDocument/2006/relationships/slideLayout" Target="../slideLayouts/slideLayout158.xml"/></Relationships>
</file>

<file path=ppt/slides/_rels/slide3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3.xml"/><Relationship Id="rId1" Type="http://schemas.openxmlformats.org/officeDocument/2006/relationships/slideLayout" Target="../slideLayouts/slideLayout928.xml"/><Relationship Id="rId4" Type="http://schemas.openxmlformats.org/officeDocument/2006/relationships/image" Target="../media/image41.pn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3.xml"/><Relationship Id="rId1" Type="http://schemas.openxmlformats.org/officeDocument/2006/relationships/tags" Target="../tags/tag1.xml"/><Relationship Id="rId4" Type="http://schemas.openxmlformats.org/officeDocument/2006/relationships/image" Target="../media/image42.jpeg"/></Relationships>
</file>

<file path=ppt/slides/_rels/slide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44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4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6.xml"/><Relationship Id="rId1" Type="http://schemas.openxmlformats.org/officeDocument/2006/relationships/slideLayout" Target="../slideLayouts/slideLayout7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4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7.xml"/><Relationship Id="rId1" Type="http://schemas.openxmlformats.org/officeDocument/2006/relationships/slideLayout" Target="../slideLayouts/slideLayout158.xml"/></Relationships>
</file>

<file path=ppt/slides/_rels/slide4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image" Target="../media/image44.jpeg"/></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3.xml"/><Relationship Id="rId1" Type="http://schemas.openxmlformats.org/officeDocument/2006/relationships/tags" Target="../tags/tag2.xml"/><Relationship Id="rId4" Type="http://schemas.openxmlformats.org/officeDocument/2006/relationships/image" Target="../media/image42.jpe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48.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5.xml"/></Relationships>
</file>

<file path=ppt/slides/_rels/slide5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41.xml"/><Relationship Id="rId1" Type="http://schemas.openxmlformats.org/officeDocument/2006/relationships/slideLayout" Target="../slideLayouts/slideLayout32.xml"/><Relationship Id="rId4" Type="http://schemas.openxmlformats.org/officeDocument/2006/relationships/image" Target="../media/image51.png"/></Relationships>
</file>

<file path=ppt/slides/_rels/slide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0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39.xml"/><Relationship Id="rId1" Type="http://schemas.openxmlformats.org/officeDocument/2006/relationships/themeOverride" Target="../theme/themeOverride4.xml"/><Relationship Id="rId4" Type="http://schemas.openxmlformats.org/officeDocument/2006/relationships/image" Target="../media/image53.jpe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8.xml"/></Relationships>
</file>

<file path=ppt/slides/_rels/slide6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50.xml"/><Relationship Id="rId1" Type="http://schemas.openxmlformats.org/officeDocument/2006/relationships/slideLayout" Target="../slideLayouts/slideLayout49.xml"/></Relationships>
</file>

<file path=ppt/slides/_rels/slide7.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1.jpeg"/><Relationship Id="rId1" Type="http://schemas.openxmlformats.org/officeDocument/2006/relationships/slideLayout" Target="../slideLayouts/slideLayout496.xml"/></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180.xml"/><Relationship Id="rId1" Type="http://schemas.openxmlformats.org/officeDocument/2006/relationships/themeOverride" Target="../theme/themeOverride5.xml"/></Relationships>
</file>

<file path=ppt/slides/_rels/slide71.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notesSlide" Target="../notesSlides/notesSlide51.xml"/><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91.xml"/></Relationships>
</file>

<file path=ppt/slides/_rels/slide73.xml.rels><?xml version="1.0" encoding="UTF-8" standalone="yes"?>
<Relationships xmlns="http://schemas.openxmlformats.org/package/2006/relationships"><Relationship Id="rId3" Type="http://schemas.openxmlformats.org/officeDocument/2006/relationships/image" Target="../media/image57.emf"/><Relationship Id="rId2" Type="http://schemas.openxmlformats.org/officeDocument/2006/relationships/notesSlide" Target="../notesSlides/notesSlide52.xml"/><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53.xml"/><Relationship Id="rId1" Type="http://schemas.openxmlformats.org/officeDocument/2006/relationships/slideLayout" Target="../slideLayouts/slideLayout524.xml"/></Relationships>
</file>

<file path=ppt/slides/_rels/slide7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4.xml"/><Relationship Id="rId1" Type="http://schemas.openxmlformats.org/officeDocument/2006/relationships/slideLayout" Target="../slideLayouts/slideLayout10.xml"/><Relationship Id="rId5" Type="http://schemas.openxmlformats.org/officeDocument/2006/relationships/image" Target="../media/image34.jpeg"/><Relationship Id="rId4" Type="http://schemas.openxmlformats.org/officeDocument/2006/relationships/image" Target="../media/image59.png"/></Relationships>
</file>

<file path=ppt/slides/_rels/slide7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55.xml"/><Relationship Id="rId1" Type="http://schemas.openxmlformats.org/officeDocument/2006/relationships/slideLayout" Target="../slideLayouts/slideLayout72.xml"/></Relationships>
</file>

<file path=ppt/slides/_rels/slide7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6.xml"/><Relationship Id="rId1" Type="http://schemas.openxmlformats.org/officeDocument/2006/relationships/slideLayout" Target="../slideLayouts/slideLayout72.xml"/></Relationships>
</file>

<file path=ppt/slides/_rels/slide7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7.xml"/><Relationship Id="rId1" Type="http://schemas.openxmlformats.org/officeDocument/2006/relationships/slideLayout" Target="../slideLayouts/slideLayout7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8.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1.jpeg"/><Relationship Id="rId1" Type="http://schemas.openxmlformats.org/officeDocument/2006/relationships/slideLayout" Target="../slideLayouts/slideLayout49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81.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slideLayout" Target="../slideLayouts/slideLayout279.xml"/><Relationship Id="rId1" Type="http://schemas.openxmlformats.org/officeDocument/2006/relationships/themeOverride" Target="../theme/themeOverride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13.xml"/></Relationships>
</file>

<file path=ppt/slides/_rels/slide8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8.xml"/><Relationship Id="rId1" Type="http://schemas.openxmlformats.org/officeDocument/2006/relationships/slideLayout" Target="../slideLayouts/slideLayout655.xml"/></Relationships>
</file>

<file path=ppt/slides/_rels/slide8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9.xml"/><Relationship Id="rId1" Type="http://schemas.openxmlformats.org/officeDocument/2006/relationships/slideLayout" Target="../slideLayouts/slideLayout791.xml"/></Relationships>
</file>

<file path=ppt/slides/_rels/slide85.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668.xml"/></Relationships>
</file>

<file path=ppt/slides/_rels/slide8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0.xml"/><Relationship Id="rId1" Type="http://schemas.openxmlformats.org/officeDocument/2006/relationships/slideLayout" Target="../slideLayouts/slideLayout668.xml"/></Relationships>
</file>

<file path=ppt/slides/_rels/slide8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1.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8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2.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89.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3.xml"/><Relationship Id="rId1" Type="http://schemas.openxmlformats.org/officeDocument/2006/relationships/slideLayout" Target="../slideLayouts/slideLayout668.xml"/></Relationships>
</file>

<file path=ppt/slides/_rels/slide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496.xml"/></Relationships>
</file>

<file path=ppt/slides/_rels/slide90.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4.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5.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6.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7.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8.xml"/><Relationship Id="rId1" Type="http://schemas.openxmlformats.org/officeDocument/2006/relationships/slideLayout" Target="../slideLayouts/slideLayout668.xml"/></Relationships>
</file>

<file path=ppt/slides/_rels/slide9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9.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70.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71.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72.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_rels/slide99.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73.xml"/><Relationship Id="rId1" Type="http://schemas.openxmlformats.org/officeDocument/2006/relationships/slideLayout" Target="../slideLayouts/slideLayout668.xml"/><Relationship Id="rId4" Type="http://schemas.openxmlformats.org/officeDocument/2006/relationships/hyperlink" Target="https://ref.ly/logosres/nlt?ref=BibleNLT.Ex20.2&amp;off=2&amp;ctx=instructions%E2%80%A2%E2%80%A2*:+2%C2%A0~%E2%80%9CI+am+the+Lord+your+" TargetMode="Externa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181775"/>
            <a:ext cx="8777435" cy="708827"/>
          </a:xfrm>
        </p:spPr>
        <p:txBody>
          <a:bodyPr/>
          <a:lstStyle/>
          <a:p>
            <a:pPr algn="l" eaLnBrk="1" hangingPunct="1"/>
            <a:r>
              <a:rPr lang="zh-CN" altLang="en-US" sz="6600" dirty="0">
                <a:solidFill>
                  <a:srgbClr val="000000"/>
                </a:solidFill>
                <a:ea typeface="ＭＳ Ｐゴシック" charset="0"/>
              </a:rPr>
              <a:t>申命记</a:t>
            </a:r>
            <a:endParaRPr kumimoji="0" lang="en-US" sz="6600" dirty="0">
              <a:solidFill>
                <a:srgbClr val="000000"/>
              </a:solidFill>
              <a:ea typeface="ＭＳ Ｐゴシック"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altLang="zh-CN" sz="3600" b="1">
                <a:solidFill>
                  <a:srgbClr val="000000"/>
                </a:solidFill>
                <a:latin typeface="Arial Black" charset="0"/>
                <a:ea typeface="SimSun" charset="0"/>
                <a:cs typeface="SimSun" charset="0"/>
              </a:rPr>
              <a:t> Renewal of the Mosaic Covenant</a:t>
            </a:r>
            <a:endParaRPr lang="en-US" sz="3600">
              <a:solidFill>
                <a:srgbClr val="000000"/>
              </a:solidFill>
              <a:latin typeface="Arial Black" charset="0"/>
              <a:ea typeface="SimSun" charset="0"/>
              <a:cs typeface="SimSun"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fontAlgn="auto">
              <a:spcBef>
                <a:spcPts val="0"/>
              </a:spcBef>
              <a:spcAft>
                <a:spcPts val="0"/>
              </a:spcAft>
              <a:defRPr/>
            </a:pPr>
            <a:r>
              <a:rPr lang="en-US" sz="2000" b="1" i="1" kern="0" dirty="0">
                <a:solidFill>
                  <a:srgbClr val="E5E5FF"/>
                </a:solidFill>
                <a:effectLst>
                  <a:outerShdw blurRad="38100" dist="38100" dir="2700000" algn="tl">
                    <a:srgbClr val="000000"/>
                  </a:outerShdw>
                </a:effectLst>
                <a:latin typeface="Arial"/>
                <a:cs typeface="Arial"/>
              </a:rPr>
              <a:t>Dr. Rick Griffith •</a:t>
            </a:r>
            <a:r>
              <a:rPr lang="zh-CN" altLang="en-US" sz="2000" b="1" i="1" kern="0" dirty="0">
                <a:solidFill>
                  <a:srgbClr val="E5E5FF"/>
                </a:solidFill>
                <a:effectLst>
                  <a:outerShdw blurRad="38100" dist="38100" dir="2700000" algn="tl">
                    <a:srgbClr val="000000"/>
                  </a:outerShdw>
                </a:effectLst>
                <a:latin typeface="Arial"/>
                <a:cs typeface="Arial"/>
              </a:rPr>
              <a:t>新加坡神学院</a:t>
            </a:r>
            <a:r>
              <a:rPr lang="en-US" sz="2000" b="1" i="1" kern="0" dirty="0">
                <a:solidFill>
                  <a:srgbClr val="E5E5FF"/>
                </a:solidFill>
                <a:effectLst>
                  <a:outerShdw blurRad="38100" dist="38100" dir="2700000" algn="tl">
                    <a:srgbClr val="000000"/>
                  </a:outerShdw>
                </a:effectLst>
                <a:latin typeface="Arial"/>
                <a:cs typeface="Arial"/>
              </a:rPr>
              <a:t> • BibleStudyDownloads.org</a:t>
            </a:r>
          </a:p>
        </p:txBody>
      </p:sp>
      <p:sp>
        <p:nvSpPr>
          <p:cNvPr id="7" name="Text Box 4"/>
          <p:cNvSpPr txBox="1">
            <a:spLocks noChangeArrowheads="1"/>
          </p:cNvSpPr>
          <p:nvPr/>
        </p:nvSpPr>
        <p:spPr bwMode="auto">
          <a:xfrm>
            <a:off x="5652120" y="3429000"/>
            <a:ext cx="3240361" cy="1446550"/>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auto" hangingPunct="1">
              <a:spcBef>
                <a:spcPts val="0"/>
              </a:spcBef>
              <a:spcAft>
                <a:spcPts val="0"/>
              </a:spcAft>
            </a:pPr>
            <a:r>
              <a:rPr lang="zh-TW" altLang="en-US" sz="4400" b="1">
                <a:solidFill>
                  <a:srgbClr val="FFFFFF"/>
                </a:solidFill>
                <a:effectLst>
                  <a:glow rad="228600">
                    <a:srgbClr val="000000">
                      <a:alpha val="75000"/>
                    </a:srgbClr>
                  </a:glow>
                </a:effectLst>
                <a:latin typeface="Arial"/>
                <a:ea typeface="SimSun" charset="0"/>
                <a:cs typeface="Arial"/>
              </a:rPr>
              <a:t>摩西的约的更新</a:t>
            </a:r>
          </a:p>
        </p:txBody>
      </p:sp>
    </p:spTree>
    <p:extLst>
      <p:ext uri="{BB962C8B-B14F-4D97-AF65-F5344CB8AC3E}">
        <p14:creationId xmlns:p14="http://schemas.microsoft.com/office/powerpoint/2010/main" val="1578786370"/>
      </p:ext>
    </p:extLst>
  </p:cSld>
  <p:clrMapOvr>
    <a:overrideClrMapping bg1="lt1" tx1="dk1" bg2="lt2" tx2="dk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defTabSz="914400"/>
            <a:r>
              <a:rPr lang="en-US" sz="1400">
                <a:solidFill>
                  <a:srgbClr val="E5E5FF"/>
                </a:solidFill>
                <a:effectLst/>
              </a:rPr>
              <a:t>Adapted from Bruce Wilkinson &amp; Kenneth Boa, </a:t>
            </a:r>
            <a:r>
              <a:rPr lang="en-US" sz="1400" i="1">
                <a:solidFill>
                  <a:srgbClr val="E5E5FF"/>
                </a:solidFill>
                <a:effectLst/>
              </a:rPr>
              <a:t>Talk Thru the Bible, </a:t>
            </a:r>
            <a:r>
              <a:rPr lang="en-US" sz="1400">
                <a:solidFill>
                  <a:srgbClr val="E5E5FF"/>
                </a:solidFill>
                <a:effectLst/>
              </a:rPr>
              <a:t>Vol. 1 (Nashville: Nelson, 1983)</a:t>
            </a:r>
            <a:r>
              <a:rPr lang="en-SG" sz="1400">
                <a:solidFill>
                  <a:srgbClr val="E5E5FF"/>
                </a:solidFill>
                <a:effectLst/>
              </a:rPr>
              <a:t> </a:t>
            </a:r>
            <a:endParaRPr lang="en-US" sz="1400">
              <a:solidFill>
                <a:srgbClr val="EAEAEA"/>
              </a:solidFill>
              <a:effectLst/>
              <a:latin typeface="Arial" charset="0"/>
              <a:ea typeface="ＭＳ Ｐゴシック" charset="0"/>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1083289483"/>
              </p:ext>
            </p:extLst>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hangingPunct="0"/>
            <a:endParaRPr lang="en-US" sz="2400">
              <a:solidFill>
                <a:srgbClr val="000000"/>
              </a:solidFill>
              <a:latin typeface="Times New Roman"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r>
              <a:rPr lang="en-US" b="1">
                <a:solidFill>
                  <a:srgbClr val="000000"/>
                </a:solidFill>
                <a:cs typeface="Arial" charset="0"/>
              </a:rPr>
              <a:t>573</a:t>
            </a:r>
            <a:endParaRPr lang="en-US">
              <a:solidFill>
                <a:srgbClr val="000000"/>
              </a:solidFill>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r>
              <a:rPr lang="en-US" b="1">
                <a:solidFill>
                  <a:srgbClr val="E5E5FF"/>
                </a:solidFill>
                <a:latin typeface="Arial" charset="0"/>
                <a:cs typeface="Arial" charset="0"/>
              </a:rPr>
              <a:t>147</a:t>
            </a:r>
          </a:p>
        </p:txBody>
      </p:sp>
      <p:sp>
        <p:nvSpPr>
          <p:cNvPr id="8" name="Oval 7"/>
          <p:cNvSpPr/>
          <p:nvPr/>
        </p:nvSpPr>
        <p:spPr bwMode="auto">
          <a:xfrm>
            <a:off x="1187624" y="4363645"/>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9" name="Oval 8"/>
          <p:cNvSpPr/>
          <p:nvPr/>
        </p:nvSpPr>
        <p:spPr bwMode="auto">
          <a:xfrm>
            <a:off x="3707904"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0" name="Oval 9"/>
          <p:cNvSpPr/>
          <p:nvPr/>
        </p:nvSpPr>
        <p:spPr bwMode="auto">
          <a:xfrm>
            <a:off x="6444208"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a:defRPr/>
            </a:pPr>
            <a:r>
              <a:rPr lang="zh-CN" altLang="en-US" sz="3200"/>
              <a:t>神的作为</a:t>
            </a:r>
            <a:r>
              <a:rPr lang="en-US" altLang="zh-CN" sz="3200"/>
              <a:t>-</a:t>
            </a:r>
            <a:r>
              <a:rPr lang="zh-CN" altLang="en-US" sz="3200"/>
              <a:t>期望</a:t>
            </a:r>
            <a:r>
              <a:rPr lang="en-US" altLang="zh-CN" sz="3200"/>
              <a:t>-</a:t>
            </a:r>
            <a:r>
              <a:rPr lang="zh-CN" altLang="en-US" sz="3200"/>
              <a:t>将做的事</a:t>
            </a:r>
            <a:endParaRPr lang="zh-CN" altLang="en-US" sz="3200" dirty="0"/>
          </a:p>
        </p:txBody>
      </p:sp>
    </p:spTree>
    <p:extLst>
      <p:ext uri="{BB962C8B-B14F-4D97-AF65-F5344CB8AC3E}">
        <p14:creationId xmlns:p14="http://schemas.microsoft.com/office/powerpoint/2010/main" val="1546957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800" decel="100000"/>
                                        <p:tgtEl>
                                          <p:spTgt spid="8"/>
                                        </p:tgtEl>
                                      </p:cBhvr>
                                    </p:animEffect>
                                    <p:anim calcmode="lin" valueType="num">
                                      <p:cBhvr>
                                        <p:cTn id="8" dur="800" decel="100000" fill="hold"/>
                                        <p:tgtEl>
                                          <p:spTgt spid="8"/>
                                        </p:tgtEl>
                                        <p:attrNameLst>
                                          <p:attrName>style.rotation</p:attrName>
                                        </p:attrNameLst>
                                      </p:cBhvr>
                                      <p:tavLst>
                                        <p:tav tm="0">
                                          <p:val>
                                            <p:fltVal val="-90"/>
                                          </p:val>
                                        </p:tav>
                                        <p:tav tm="100000">
                                          <p:val>
                                            <p:fltVal val="0"/>
                                          </p:val>
                                        </p:tav>
                                      </p:tavLst>
                                    </p:anim>
                                    <p:anim calcmode="lin" valueType="num">
                                      <p:cBhvr>
                                        <p:cTn id="9" dur="800" decel="100000" fill="hold"/>
                                        <p:tgtEl>
                                          <p:spTgt spid="8"/>
                                        </p:tgtEl>
                                        <p:attrNameLst>
                                          <p:attrName>ppt_x</p:attrName>
                                        </p:attrNameLst>
                                      </p:cBhvr>
                                      <p:tavLst>
                                        <p:tav tm="0">
                                          <p:val>
                                            <p:strVal val="#ppt_x+0.4"/>
                                          </p:val>
                                        </p:tav>
                                        <p:tav tm="100000">
                                          <p:val>
                                            <p:strVal val="#ppt_x-0.05"/>
                                          </p:val>
                                        </p:tav>
                                      </p:tavLst>
                                    </p:anim>
                                    <p:anim calcmode="lin" valueType="num">
                                      <p:cBhvr>
                                        <p:cTn id="10" dur="800" decel="100000" fill="hold"/>
                                        <p:tgtEl>
                                          <p:spTgt spid="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30"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800" decel="100000"/>
                                        <p:tgtEl>
                                          <p:spTgt spid="9"/>
                                        </p:tgtEl>
                                      </p:cBhvr>
                                    </p:animEffect>
                                    <p:anim calcmode="lin" valueType="num">
                                      <p:cBhvr>
                                        <p:cTn id="17" dur="800" decel="100000" fill="hold"/>
                                        <p:tgtEl>
                                          <p:spTgt spid="9"/>
                                        </p:tgtEl>
                                        <p:attrNameLst>
                                          <p:attrName>style.rotation</p:attrName>
                                        </p:attrNameLst>
                                      </p:cBhvr>
                                      <p:tavLst>
                                        <p:tav tm="0">
                                          <p:val>
                                            <p:fltVal val="-90"/>
                                          </p:val>
                                        </p:tav>
                                        <p:tav tm="100000">
                                          <p:val>
                                            <p:fltVal val="0"/>
                                          </p:val>
                                        </p:tav>
                                      </p:tavLst>
                                    </p:anim>
                                    <p:anim calcmode="lin" valueType="num">
                                      <p:cBhvr>
                                        <p:cTn id="18" dur="800" decel="100000" fill="hold"/>
                                        <p:tgtEl>
                                          <p:spTgt spid="9"/>
                                        </p:tgtEl>
                                        <p:attrNameLst>
                                          <p:attrName>ppt_x</p:attrName>
                                        </p:attrNameLst>
                                      </p:cBhvr>
                                      <p:tavLst>
                                        <p:tav tm="0">
                                          <p:val>
                                            <p:strVal val="#ppt_x+0.4"/>
                                          </p:val>
                                        </p:tav>
                                        <p:tav tm="100000">
                                          <p:val>
                                            <p:strVal val="#ppt_x-0.05"/>
                                          </p:val>
                                        </p:tav>
                                      </p:tavLst>
                                    </p:anim>
                                    <p:anim calcmode="lin" valueType="num">
                                      <p:cBhvr>
                                        <p:cTn id="19" dur="800" decel="100000" fill="hold"/>
                                        <p:tgtEl>
                                          <p:spTgt spid="9"/>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par>
                          <p:cTn id="22" fill="hold">
                            <p:stCondLst>
                              <p:cond delay="2000"/>
                            </p:stCondLst>
                            <p:childTnLst>
                              <p:par>
                                <p:cTn id="23" presetID="3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800" decel="100000"/>
                                        <p:tgtEl>
                                          <p:spTgt spid="10"/>
                                        </p:tgtEl>
                                      </p:cBhvr>
                                    </p:animEffect>
                                    <p:anim calcmode="lin" valueType="num">
                                      <p:cBhvr>
                                        <p:cTn id="26" dur="800" decel="100000" fill="hold"/>
                                        <p:tgtEl>
                                          <p:spTgt spid="10"/>
                                        </p:tgtEl>
                                        <p:attrNameLst>
                                          <p:attrName>style.rotation</p:attrName>
                                        </p:attrNameLst>
                                      </p:cBhvr>
                                      <p:tavLst>
                                        <p:tav tm="0">
                                          <p:val>
                                            <p:fltVal val="-90"/>
                                          </p:val>
                                        </p:tav>
                                        <p:tav tm="100000">
                                          <p:val>
                                            <p:fltVal val="0"/>
                                          </p:val>
                                        </p:tav>
                                      </p:tavLst>
                                    </p:anim>
                                    <p:anim calcmode="lin" valueType="num">
                                      <p:cBhvr>
                                        <p:cTn id="27" dur="800" decel="100000" fill="hold"/>
                                        <p:tgtEl>
                                          <p:spTgt spid="10"/>
                                        </p:tgtEl>
                                        <p:attrNameLst>
                                          <p:attrName>ppt_x</p:attrName>
                                        </p:attrNameLst>
                                      </p:cBhvr>
                                      <p:tavLst>
                                        <p:tav tm="0">
                                          <p:val>
                                            <p:strVal val="#ppt_x+0.4"/>
                                          </p:val>
                                        </p:tav>
                                        <p:tav tm="100000">
                                          <p:val>
                                            <p:strVal val="#ppt_x-0.05"/>
                                          </p:val>
                                        </p:tav>
                                      </p:tavLst>
                                    </p:anim>
                                    <p:anim calcmode="lin" valueType="num">
                                      <p:cBhvr>
                                        <p:cTn id="28" dur="800" decel="100000" fill="hold"/>
                                        <p:tgtEl>
                                          <p:spTgt spid="10"/>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20:17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不可贪爱你邻舍的房屋；不可贪爱你邻舍的妻子、仆婢、牛驴和他的任何东西</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10</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72082665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ko-KR" altLang="en-US" sz="6000" b="1" dirty="0" err="1">
                <a:solidFill>
                  <a:schemeClr val="bg1"/>
                </a:solidFill>
                <a:effectLst>
                  <a:outerShdw blurRad="50800" dist="88900" dir="2700000" algn="tl" rotWithShape="0">
                    <a:srgbClr val="000000">
                      <a:alpha val="80000"/>
                    </a:srgbClr>
                  </a:outerShdw>
                </a:effectLst>
              </a:rPr>
              <a:t>十诫</a:t>
            </a:r>
            <a:endParaRPr lang="en-US" sz="6000" b="1" dirty="0">
              <a:solidFill>
                <a:schemeClr val="bg1"/>
              </a:solidFill>
              <a:effectLst>
                <a:outerShdw blurRad="50800" dist="88900" dir="2700000" algn="tl" rotWithShape="0">
                  <a:srgbClr val="000000">
                    <a:alpha val="80000"/>
                  </a:srgbClr>
                </a:outerShdw>
              </a:effectLst>
            </a:endParaRPr>
          </a:p>
        </p:txBody>
      </p:sp>
      <p:sp>
        <p:nvSpPr>
          <p:cNvPr id="3" name="Title 1"/>
          <p:cNvSpPr txBox="1">
            <a:spLocks/>
          </p:cNvSpPr>
          <p:nvPr/>
        </p:nvSpPr>
        <p:spPr bwMode="auto">
          <a:xfrm>
            <a:off x="179512" y="871454"/>
            <a:ext cx="5602474"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ko-KR" altLang="en-US" sz="4400" b="1" i="0" u="none" strike="noStrike" kern="1200" cap="none" spc="0" normalizeH="0" baseline="0" noProof="0" dirty="0" err="1">
                <a:ln>
                  <a:noFill/>
                </a:ln>
                <a:solidFill>
                  <a:srgbClr val="8C392B"/>
                </a:solidFill>
                <a:effectLst/>
                <a:uLnTx/>
                <a:uFillTx/>
                <a:latin typeface="Calibri"/>
              </a:rPr>
              <a:t>他们今天如何应用</a:t>
            </a:r>
            <a:r>
              <a:rPr kumimoji="0" lang="ko-KR" altLang="en-US" sz="4400" b="1" i="0" u="none" strike="noStrike" kern="1200" cap="none" spc="0" normalizeH="0" baseline="0" noProof="0" dirty="0">
                <a:ln>
                  <a:noFill/>
                </a:ln>
                <a:solidFill>
                  <a:srgbClr val="8C392B"/>
                </a:solidFill>
                <a:effectLst/>
                <a:uLnTx/>
                <a:uFillTx/>
                <a:latin typeface="Calibri"/>
              </a:rPr>
              <a:t>？</a:t>
            </a:r>
            <a:endParaRPr kumimoji="0" lang="en-US" sz="5400" b="1" i="0" u="none" strike="noStrike" kern="1200" cap="none" spc="0" normalizeH="0" baseline="0" noProof="0" dirty="0">
              <a:ln>
                <a:noFill/>
              </a:ln>
              <a:solidFill>
                <a:srgbClr val="8C392B"/>
              </a:solidFill>
              <a:effectLst/>
              <a:uLnTx/>
              <a:uFillTx/>
              <a:latin typeface="Calibri"/>
              <a:ea typeface="MS PGothic" pitchFamily="34" charset="-128"/>
            </a:endParaRPr>
          </a:p>
        </p:txBody>
      </p:sp>
    </p:spTree>
    <p:extLst>
      <p:ext uri="{BB962C8B-B14F-4D97-AF65-F5344CB8AC3E}">
        <p14:creationId xmlns:p14="http://schemas.microsoft.com/office/powerpoint/2010/main" val="301909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000099"/>
        </a:solidFill>
        <a:effectLst/>
      </p:bgPr>
    </p:bg>
    <p:spTree>
      <p:nvGrpSpPr>
        <p:cNvPr id="1" name=""/>
        <p:cNvGrpSpPr/>
        <p:nvPr/>
      </p:nvGrpSpPr>
      <p:grpSpPr>
        <a:xfrm>
          <a:off x="0" y="0"/>
          <a:ext cx="0" cy="0"/>
          <a:chOff x="0" y="0"/>
          <a:chExt cx="0" cy="0"/>
        </a:xfrm>
      </p:grpSpPr>
      <p:sp>
        <p:nvSpPr>
          <p:cNvPr id="477186" name="Rectangle 2"/>
          <p:cNvSpPr>
            <a:spLocks noGrp="1" noChangeArrowheads="1"/>
          </p:cNvSpPr>
          <p:nvPr>
            <p:ph type="title" idx="4294967295"/>
          </p:nvPr>
        </p:nvSpPr>
        <p:spPr>
          <a:xfrm>
            <a:off x="5181600" y="457200"/>
            <a:ext cx="3505200" cy="1219200"/>
          </a:xfrm>
        </p:spPr>
        <p:txBody>
          <a:bodyPr/>
          <a:lstStyle/>
          <a:p>
            <a:pPr eaLnBrk="1" hangingPunct="1"/>
            <a:r>
              <a:rPr kumimoji="1" lang="zh-CN" altLang="en-US" sz="4000" b="1">
                <a:solidFill>
                  <a:schemeClr val="bg1"/>
                </a:solidFill>
                <a:latin typeface="Calibri" charset="0"/>
                <a:ea typeface="宋体" charset="0"/>
                <a:cs typeface="宋体" charset="0"/>
              </a:rPr>
              <a:t>作者们是</a:t>
            </a:r>
            <a:br>
              <a:rPr kumimoji="1" lang="zh-CN" altLang="en-US" sz="4000" b="1">
                <a:solidFill>
                  <a:schemeClr val="bg1"/>
                </a:solidFill>
                <a:latin typeface="Calibri" charset="0"/>
                <a:ea typeface="宋体" charset="0"/>
                <a:cs typeface="宋体" charset="0"/>
              </a:rPr>
            </a:br>
            <a:r>
              <a:rPr kumimoji="1" lang="zh-CN" altLang="en-US" sz="4000" b="1">
                <a:solidFill>
                  <a:schemeClr val="bg1"/>
                </a:solidFill>
                <a:latin typeface="Calibri" charset="0"/>
                <a:ea typeface="宋体" charset="0"/>
                <a:cs typeface="宋体" charset="0"/>
              </a:rPr>
              <a:t>什么意思？</a:t>
            </a:r>
            <a:endParaRPr kumimoji="1" lang="zh-CN" altLang="en-US" sz="4000" b="1">
              <a:solidFill>
                <a:schemeClr val="bg1"/>
              </a:solidFill>
              <a:latin typeface="Calibri" charset="0"/>
              <a:ea typeface="MS PGothic" charset="0"/>
              <a:cs typeface="MS PGothic" charset="0"/>
            </a:endParaRPr>
          </a:p>
        </p:txBody>
      </p:sp>
      <p:pic>
        <p:nvPicPr>
          <p:cNvPr id="477187" name="Picture 4" descr="ETO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7188"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4F81BD"/>
              </a:buClr>
              <a:buSzPct val="85000"/>
              <a:buFont typeface="Wingdings" charset="0"/>
              <a:buChar char="o"/>
              <a:tabLst/>
              <a:defRPr/>
            </a:pPr>
            <a:r>
              <a:rPr kumimoji="1" lang="zh-CN" altLang="en-US" sz="2800" b="0" i="0" u="none" strike="noStrike" kern="1200" cap="none" spc="0" normalizeH="0" baseline="0" noProof="0">
                <a:ln>
                  <a:noFill/>
                </a:ln>
                <a:solidFill>
                  <a:srgbClr val="FFFFFF"/>
                </a:solidFill>
                <a:effectLst/>
                <a:uLnTx/>
                <a:uFillTx/>
                <a:latin typeface="Arial" charset="0"/>
                <a:ea typeface="MS PGothic" charset="0"/>
                <a:cs typeface="MS PGothic" charset="0"/>
              </a:rPr>
              <a:t>“</a:t>
            </a:r>
            <a:r>
              <a:rPr kumimoji="1" lang="zh-CN" altLang="en-US" sz="3600" b="1" i="0" u="none" strike="noStrike" kern="1200" cap="none" spc="0" normalizeH="0" baseline="0" noProof="0">
                <a:ln>
                  <a:noFill/>
                </a:ln>
                <a:solidFill>
                  <a:srgbClr val="FFFFFF"/>
                </a:solidFill>
                <a:effectLst/>
                <a:uLnTx/>
                <a:uFillTx/>
                <a:latin typeface="Arial" charset="0"/>
                <a:ea typeface="宋体" charset="0"/>
                <a:cs typeface="宋体" charset="0"/>
              </a:rPr>
              <a:t>西奈山之约虽在某种意义上是永久性且无条件的</a:t>
            </a:r>
            <a:r>
              <a:rPr kumimoji="1" lang="en-US" altLang="zh-CN" sz="3600" b="1" i="0" u="none" strike="noStrike" kern="1200" cap="none" spc="0" normalizeH="0" baseline="0" noProof="0">
                <a:ln>
                  <a:noFill/>
                </a:ln>
                <a:solidFill>
                  <a:srgbClr val="FFFFFF"/>
                </a:solidFill>
                <a:effectLst/>
                <a:uLnTx/>
                <a:uFillTx/>
                <a:latin typeface="Arial" charset="0"/>
                <a:ea typeface="宋体" charset="0"/>
                <a:cs typeface="宋体" charset="0"/>
              </a:rPr>
              <a:t>, </a:t>
            </a:r>
            <a:r>
              <a:rPr kumimoji="1" lang="zh-CN" altLang="en-US" sz="3600" b="1" i="0" u="none" strike="noStrike" kern="1200" cap="none" spc="0" normalizeH="0" baseline="0" noProof="0">
                <a:ln>
                  <a:noFill/>
                </a:ln>
                <a:solidFill>
                  <a:srgbClr val="FFFFFF"/>
                </a:solidFill>
                <a:effectLst/>
                <a:uLnTx/>
                <a:uFillTx/>
                <a:latin typeface="Arial" charset="0"/>
                <a:ea typeface="宋体" charset="0"/>
                <a:cs typeface="宋体" charset="0"/>
              </a:rPr>
              <a:t>但是人对神的顺服是必不可少的</a:t>
            </a:r>
            <a:r>
              <a:rPr kumimoji="1" lang="en-US" altLang="ja-JP" sz="3600" b="0" i="0" u="none" strike="noStrike" kern="1200" cap="none" spc="0" normalizeH="0" baseline="0" noProof="0">
                <a:ln>
                  <a:noFill/>
                </a:ln>
                <a:solidFill>
                  <a:srgbClr val="FFFFFF"/>
                </a:solidFill>
                <a:effectLst/>
                <a:uLnTx/>
                <a:uFillTx/>
                <a:latin typeface="Arial" charset="0"/>
                <a:ea typeface="MS PGothic" charset="0"/>
                <a:cs typeface="MS PGothic" charset="0"/>
              </a:rPr>
              <a:t>”</a:t>
            </a:r>
            <a:r>
              <a:rPr kumimoji="1" lang="en-US" altLang="ja-JP" sz="2400" b="0" i="0" u="none" strike="noStrike" kern="1200" cap="none" spc="0" normalizeH="0" baseline="0" noProof="0">
                <a:ln>
                  <a:noFill/>
                </a:ln>
                <a:solidFill>
                  <a:srgbClr val="FFFFFF"/>
                </a:solidFill>
                <a:effectLst/>
                <a:uLnTx/>
                <a:uFillTx/>
                <a:latin typeface="Arial" charset="0"/>
                <a:ea typeface="MS PGothic" charset="0"/>
                <a:cs typeface="MS PGothic" charset="0"/>
              </a:rPr>
              <a:t> </a:t>
            </a:r>
          </a:p>
          <a:p>
            <a:pPr marL="342900" marR="0" lvl="0" indent="-342900" algn="r" defTabSz="914400" rtl="0" eaLnBrk="1" fontAlgn="base" latinLnBrk="0" hangingPunct="1">
              <a:lnSpc>
                <a:spcPct val="100000"/>
              </a:lnSpc>
              <a:spcBef>
                <a:spcPct val="20000"/>
              </a:spcBef>
              <a:spcAft>
                <a:spcPct val="0"/>
              </a:spcAft>
              <a:buClr>
                <a:srgbClr val="4F81BD"/>
              </a:buClr>
              <a:buSzPct val="85000"/>
              <a:buFont typeface="Wingdings" charset="0"/>
              <a:buNone/>
              <a:tabLst/>
              <a:defRPr/>
            </a:pPr>
            <a:r>
              <a:rPr kumimoji="1" lang="zh-CN" altLang="en-US" sz="2800" b="0" i="0" u="none" strike="noStrike" kern="1200" cap="none" spc="0" normalizeH="0" baseline="0" noProof="0">
                <a:ln>
                  <a:noFill/>
                </a:ln>
                <a:solidFill>
                  <a:srgbClr val="FFFFFF"/>
                </a:solidFill>
                <a:effectLst/>
                <a:uLnTx/>
                <a:uFillTx/>
                <a:latin typeface="Arial" charset="0"/>
                <a:ea typeface="MS PGothic" charset="0"/>
                <a:cs typeface="MS PGothic" charset="0"/>
              </a:rPr>
              <a:t>	</a:t>
            </a:r>
            <a:r>
              <a:rPr kumimoji="1" lang="en-US" altLang="zh-CN" sz="2800" b="0" i="0" u="none" strike="noStrike" kern="1200" cap="none" spc="0" normalizeH="0" baseline="0" noProof="0">
                <a:ln>
                  <a:noFill/>
                </a:ln>
                <a:solidFill>
                  <a:srgbClr val="FFFFFF"/>
                </a:solidFill>
                <a:effectLst/>
                <a:uLnTx/>
                <a:uFillTx/>
                <a:latin typeface="Arial" charset="0"/>
                <a:ea typeface="MS PGothic" charset="0"/>
                <a:cs typeface="MS PGothic" charset="0"/>
              </a:rPr>
              <a:t>(112</a:t>
            </a:r>
            <a:r>
              <a:rPr kumimoji="1" lang="zh-CN" altLang="en-US" sz="2800" b="1" i="0" u="none" strike="noStrike" kern="1200" cap="none" spc="0" normalizeH="0" baseline="0" noProof="0">
                <a:ln>
                  <a:noFill/>
                </a:ln>
                <a:solidFill>
                  <a:srgbClr val="FFFFFF"/>
                </a:solidFill>
                <a:effectLst/>
                <a:uLnTx/>
                <a:uFillTx/>
                <a:latin typeface="Arial" charset="0"/>
                <a:ea typeface="宋体" charset="0"/>
                <a:cs typeface="宋体" charset="0"/>
              </a:rPr>
              <a:t>页</a:t>
            </a:r>
            <a:r>
              <a:rPr kumimoji="1" lang="en-US" altLang="ja-JP" sz="2800" b="0" i="0" u="none" strike="noStrike" kern="1200" cap="none" spc="0" normalizeH="0" baseline="0" noProof="0">
                <a:ln>
                  <a:noFill/>
                </a:ln>
                <a:solidFill>
                  <a:srgbClr val="FFFFFF"/>
                </a:solidFill>
                <a:effectLst/>
                <a:uLnTx/>
                <a:uFillTx/>
                <a:latin typeface="Arial" charset="0"/>
                <a:ea typeface="MS PGothic" charset="0"/>
                <a:cs typeface="MS PGothic" charset="0"/>
              </a:rPr>
              <a:t>)</a:t>
            </a:r>
            <a:endParaRPr kumimoji="1" lang="en-US" altLang="zh-CN" sz="2800" b="0" i="0" u="none" strike="noStrike" kern="1200" cap="none" spc="0" normalizeH="0" baseline="0" noProof="0">
              <a:ln>
                <a:noFill/>
              </a:ln>
              <a:solidFill>
                <a:srgbClr val="FFFFFF"/>
              </a:solidFill>
              <a:effectLst/>
              <a:uLnTx/>
              <a:uFillTx/>
              <a:latin typeface="Arial" charset="0"/>
              <a:ea typeface="MS PGothic" charset="0"/>
              <a:cs typeface="MS PGothic" charset="0"/>
            </a:endParaRPr>
          </a:p>
        </p:txBody>
      </p:sp>
      <p:sp>
        <p:nvSpPr>
          <p:cNvPr id="477189" name="Rectangle 2"/>
          <p:cNvSpPr>
            <a:spLocks noChangeArrowheads="1"/>
          </p:cNvSpPr>
          <p:nvPr/>
        </p:nvSpPr>
        <p:spPr bwMode="auto">
          <a:xfrm rot="-503946">
            <a:off x="1103313" y="554038"/>
            <a:ext cx="3455987" cy="79216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4000" b="1" i="0" u="none" strike="noStrike" kern="1200" cap="none" spc="0" normalizeH="0" baseline="0" noProof="0">
                <a:ln>
                  <a:noFill/>
                </a:ln>
                <a:solidFill>
                  <a:srgbClr val="FFFFFF"/>
                </a:solidFill>
                <a:effectLst/>
                <a:uLnTx/>
                <a:uFillTx/>
                <a:latin typeface="Calibri" charset="0"/>
                <a:ea typeface="宋体" charset="0"/>
                <a:cs typeface="宋体" charset="0"/>
              </a:rPr>
              <a:t>旧约导论</a:t>
            </a:r>
            <a:endParaRPr kumimoji="1" lang="zh-CN" altLang="en-US" sz="4000" b="1" i="0" u="none" strike="noStrike" kern="1200" cap="none" spc="0" normalizeH="0" baseline="0" noProof="0">
              <a:ln>
                <a:noFill/>
              </a:ln>
              <a:solidFill>
                <a:srgbClr val="FFFFFF"/>
              </a:solidFill>
              <a:effectLst/>
              <a:uLnTx/>
              <a:uFillTx/>
              <a:latin typeface="Calibri" charset="0"/>
              <a:ea typeface="MS PGothic" charset="0"/>
              <a:cs typeface="MS PGothic" charset="0"/>
            </a:endParaRPr>
          </a:p>
        </p:txBody>
      </p:sp>
    </p:spTree>
    <p:extLst>
      <p:ext uri="{BB962C8B-B14F-4D97-AF65-F5344CB8AC3E}">
        <p14:creationId xmlns:p14="http://schemas.microsoft.com/office/powerpoint/2010/main" val="318076427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0819" name="Text Box 27"/>
          <p:cNvSpPr txBox="1">
            <a:spLocks noChangeArrowheads="1"/>
          </p:cNvSpPr>
          <p:nvPr/>
        </p:nvSpPr>
        <p:spPr bwMode="auto">
          <a:xfrm>
            <a:off x="8330011" y="17407"/>
            <a:ext cx="681196"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MS PGothic" charset="0"/>
              </a:rPr>
              <a:t>112</a:t>
            </a:r>
          </a:p>
        </p:txBody>
      </p:sp>
      <p:sp>
        <p:nvSpPr>
          <p:cNvPr id="3" name="Title 2"/>
          <p:cNvSpPr>
            <a:spLocks noGrp="1"/>
          </p:cNvSpPr>
          <p:nvPr>
            <p:ph type="title"/>
          </p:nvPr>
        </p:nvSpPr>
        <p:spPr>
          <a:xfrm>
            <a:off x="0" y="0"/>
            <a:ext cx="7772400" cy="673100"/>
          </a:xfrm>
          <a:noFill/>
          <a:ln>
            <a:noFill/>
          </a:ln>
        </p:spPr>
        <p:txBody>
          <a:bodyPr anchor="ctr"/>
          <a:lstStyle/>
          <a:p>
            <a:pPr marL="719138" indent="-719138" eaLnBrk="1" hangingPunct="1"/>
            <a:r>
              <a:rPr lang="zh-CN" altLang="en-US" sz="3600" b="1" kern="1200" dirty="0">
                <a:solidFill>
                  <a:srgbClr val="FFFFFF"/>
                </a:solidFill>
                <a:effectLst>
                  <a:glow rad="254000">
                    <a:srgbClr val="000000">
                      <a:alpha val="85000"/>
                    </a:srgbClr>
                  </a:glow>
                </a:effectLst>
                <a:latin typeface="Arial"/>
                <a:cs typeface="Arial"/>
              </a:rPr>
              <a:t>快速法律测验</a:t>
            </a:r>
            <a:r>
              <a:rPr lang="en-US" altLang="zh-CN" sz="3600" b="1" kern="1200" dirty="0">
                <a:solidFill>
                  <a:srgbClr val="FFFFFF"/>
                </a:solidFill>
                <a:effectLst>
                  <a:glow rad="254000">
                    <a:srgbClr val="000000">
                      <a:alpha val="85000"/>
                    </a:srgbClr>
                  </a:glow>
                </a:effectLst>
                <a:latin typeface="Arial"/>
                <a:cs typeface="Arial"/>
              </a:rPr>
              <a:t>…</a:t>
            </a:r>
            <a:endParaRPr lang="en-US" sz="3600" b="1" kern="1200" dirty="0">
              <a:solidFill>
                <a:srgbClr val="FFFFFF"/>
              </a:solidFill>
              <a:effectLst>
                <a:glow rad="254000">
                  <a:srgbClr val="000000">
                    <a:alpha val="85000"/>
                  </a:srgbClr>
                </a:glow>
              </a:effectLst>
              <a:latin typeface="Arial"/>
              <a:cs typeface="Arial"/>
            </a:endParaRPr>
          </a:p>
        </p:txBody>
      </p:sp>
      <p:sp>
        <p:nvSpPr>
          <p:cNvPr id="7" name="Rectangle 5"/>
          <p:cNvSpPr txBox="1">
            <a:spLocks noChangeArrowheads="1"/>
          </p:cNvSpPr>
          <p:nvPr/>
        </p:nvSpPr>
        <p:spPr bwMode="auto">
          <a:xfrm>
            <a:off x="179512" y="490266"/>
            <a:ext cx="8889876"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如果旧约里某些法律没在新约里重复，基督徒应该保持</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本来是有两种法律：道德法律</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十诫</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与仪式</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民用的法律</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基督徒还需遵守安息日</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今天的基督徒还需遵守十诫</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全部的基督徒需要实践奉献</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今天的基督徒不可吃血腥</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如酿豆腐，血布，在农历新年			 所有的猪血和鸭血</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p>
          <a:p>
            <a:pPr marL="596900" marR="0" lvl="2" indent="-596900" algn="l" defTabSz="457200" rtl="0" eaLnBrk="1" fontAlgn="base" latinLnBrk="0" hangingPunct="1">
              <a:lnSpc>
                <a:spcPct val="100000"/>
              </a:lnSpc>
              <a:spcBef>
                <a:spcPct val="0"/>
              </a:spcBef>
              <a:spcAft>
                <a:spcPct val="0"/>
              </a:spcAft>
              <a:buClrTx/>
              <a:buSzTx/>
              <a:buFont typeface="+mj-lt"/>
              <a:buAutoNum type="arabicPeriod"/>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是</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否	 信徒不应根据旧约法律向其他基督徒收利息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申命记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23:19; </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出埃及记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22:25; </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利未记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25:36-37;    </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以西结书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18:8, 13, 17; 22:12; </a:t>
            </a: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箴言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15:5; 28:8)</a:t>
            </a:r>
          </a:p>
        </p:txBody>
      </p:sp>
      <p:sp>
        <p:nvSpPr>
          <p:cNvPr id="2" name="TextBox 1"/>
          <p:cNvSpPr txBox="1"/>
          <p:nvPr/>
        </p:nvSpPr>
        <p:spPr>
          <a:xfrm rot="20472343">
            <a:off x="3945521" y="3472831"/>
            <a:ext cx="3092513" cy="707886"/>
          </a:xfrm>
          <a:prstGeom prst="rect">
            <a:avLst/>
          </a:prstGeom>
          <a:solidFill>
            <a:srgbClr val="800000"/>
          </a:solid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4000" b="0" i="0" u="none" strike="noStrike" kern="1200" cap="none" spc="0" normalizeH="0" baseline="0" noProof="0">
                <a:ln>
                  <a:noFill/>
                </a:ln>
                <a:solidFill>
                  <a:srgbClr val="EAEAEA"/>
                </a:solidFill>
                <a:effectLst/>
                <a:uLnTx/>
                <a:uFillTx/>
                <a:latin typeface="Arial"/>
                <a:ea typeface="ＭＳ Ｐゴシック" charset="0"/>
                <a:cs typeface="Arial"/>
              </a:rPr>
              <a:t>这</a:t>
            </a:r>
            <a:r>
              <a:rPr kumimoji="0" lang="en-US" altLang="zh-CN" sz="4000" b="0" i="0" u="none" strike="noStrike" kern="1200" cap="none" spc="0" normalizeH="0" baseline="0" noProof="0" dirty="0">
                <a:ln>
                  <a:noFill/>
                </a:ln>
                <a:solidFill>
                  <a:srgbClr val="EAEAEA"/>
                </a:solidFill>
                <a:effectLst/>
                <a:uLnTx/>
                <a:uFillTx/>
                <a:latin typeface="Arial"/>
                <a:ea typeface="ＭＳ Ｐゴシック" charset="0"/>
                <a:cs typeface="Arial"/>
              </a:rPr>
              <a:t>7</a:t>
            </a:r>
            <a:r>
              <a:rPr kumimoji="0" lang="ja-JP" altLang="en-US" sz="4000" b="0" i="0" u="none" strike="noStrike" kern="1200" cap="none" spc="0" normalizeH="0" baseline="0" noProof="0">
                <a:ln>
                  <a:noFill/>
                </a:ln>
                <a:solidFill>
                  <a:srgbClr val="EAEAEA"/>
                </a:solidFill>
                <a:effectLst/>
                <a:uLnTx/>
                <a:uFillTx/>
                <a:latin typeface="Arial"/>
                <a:ea typeface="ＭＳ Ｐゴシック" charset="0"/>
                <a:cs typeface="Arial"/>
              </a:rPr>
              <a:t>个全错</a:t>
            </a:r>
            <a:r>
              <a:rPr kumimoji="0" lang="zh-CN" altLang="en-US" sz="4000" b="0" i="0" u="none" strike="noStrike" kern="1200" cap="none" spc="0" normalizeH="0" baseline="0" noProof="0" dirty="0">
                <a:ln>
                  <a:noFill/>
                </a:ln>
                <a:solidFill>
                  <a:srgbClr val="EAEAEA"/>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EAEAEA"/>
              </a:solidFill>
              <a:effectLst/>
              <a:uLnTx/>
              <a:uFillTx/>
              <a:latin typeface="Arial"/>
              <a:ea typeface="ＭＳ Ｐゴシック" charset="0"/>
              <a:cs typeface="Arial"/>
            </a:endParaRPr>
          </a:p>
        </p:txBody>
      </p:sp>
      <p:sp>
        <p:nvSpPr>
          <p:cNvPr id="4" name="Oval 3"/>
          <p:cNvSpPr/>
          <p:nvPr/>
        </p:nvSpPr>
        <p:spPr bwMode="auto">
          <a:xfrm>
            <a:off x="1265076" y="957142"/>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8" name="Oval 7"/>
          <p:cNvSpPr/>
          <p:nvPr/>
        </p:nvSpPr>
        <p:spPr bwMode="auto">
          <a:xfrm>
            <a:off x="1259632" y="1844824"/>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9" name="Oval 8"/>
          <p:cNvSpPr/>
          <p:nvPr/>
        </p:nvSpPr>
        <p:spPr bwMode="auto">
          <a:xfrm>
            <a:off x="1265076" y="2634258"/>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10" name="Oval 9"/>
          <p:cNvSpPr/>
          <p:nvPr/>
        </p:nvSpPr>
        <p:spPr bwMode="auto">
          <a:xfrm>
            <a:off x="1265076" y="3066306"/>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11" name="Oval 10"/>
          <p:cNvSpPr/>
          <p:nvPr/>
        </p:nvSpPr>
        <p:spPr bwMode="auto">
          <a:xfrm>
            <a:off x="1259632" y="3560068"/>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12" name="Oval 11"/>
          <p:cNvSpPr/>
          <p:nvPr/>
        </p:nvSpPr>
        <p:spPr bwMode="auto">
          <a:xfrm>
            <a:off x="1259632" y="4031656"/>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
        <p:nvSpPr>
          <p:cNvPr id="13" name="Oval 12"/>
          <p:cNvSpPr/>
          <p:nvPr/>
        </p:nvSpPr>
        <p:spPr bwMode="auto">
          <a:xfrm>
            <a:off x="1265076" y="4797152"/>
            <a:ext cx="432048" cy="432048"/>
          </a:xfrm>
          <a:prstGeom prst="ellipse">
            <a:avLst/>
          </a:prstGeom>
          <a:noFill/>
          <a:ln w="57150" cap="sq"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08" charset="0"/>
              <a:ea typeface="ＭＳ Ｐゴシック" charset="0"/>
            </a:endParaRPr>
          </a:p>
        </p:txBody>
      </p:sp>
    </p:spTree>
    <p:extLst>
      <p:ext uri="{BB962C8B-B14F-4D97-AF65-F5344CB8AC3E}">
        <p14:creationId xmlns:p14="http://schemas.microsoft.com/office/powerpoint/2010/main" val="30137728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par>
                                <p:cTn id="10" presetID="1"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8" grpId="0" animBg="1"/>
      <p:bldP spid="9" grpId="0" animBg="1"/>
      <p:bldP spid="10" grpId="0" animBg="1"/>
      <p:bldP spid="11" grpId="0" animBg="1"/>
      <p:bldP spid="12" grpId="0" animBg="1"/>
      <p:bldP spid="13"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defTabSz="914400" eaLnBrk="0" hangingPunct="0">
              <a:defRPr/>
            </a:pPr>
            <a:endParaRPr lang="en-US" sz="2400" b="1">
              <a:solidFill>
                <a:srgbClr val="000000"/>
              </a:solidFill>
              <a:latin typeface="Arial"/>
              <a:cs typeface="Arial"/>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4288"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2" y="457200"/>
            <a:ext cx="5728320" cy="1243608"/>
          </a:xfrm>
        </p:spPr>
        <p:txBody>
          <a:bodyPr/>
          <a:lstStyle/>
          <a:p>
            <a:pPr algn="l" eaLnBrk="1" hangingPunct="1">
              <a:defRPr/>
            </a:pPr>
            <a:r>
              <a:rPr lang="en-US" altLang="zh-CN"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B. “</a:t>
            </a:r>
            <a:r>
              <a:rPr lang="ja-JP" altLang="en-US"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法律</a:t>
            </a:r>
            <a:r>
              <a:rPr lang="en-SG" altLang="ja-JP"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a:t>
            </a:r>
            <a:r>
              <a:rPr lang="ja-JP" altLang="en-US"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rPr>
              <a:t>的定义</a:t>
            </a:r>
            <a:endParaRPr lang="en-US" altLang="zh-CN" b="1" dirty="0">
              <a:solidFill>
                <a:schemeClr val="bg1"/>
              </a:solidFill>
              <a:effectLst>
                <a:glow rad="254000">
                  <a:schemeClr val="tx1">
                    <a:alpha val="85000"/>
                  </a:schemeClr>
                </a:glow>
              </a:effectLst>
              <a:latin typeface="SimSun" panose="02010600030101010101" pitchFamily="2" charset="-122"/>
              <a:ea typeface="SimSun" panose="02010600030101010101" pitchFamily="2" charset="-122"/>
              <a:cs typeface="Arial"/>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indent="-742950" algn="l" defTabSz="914400" eaLnBrk="1" hangingPunct="1">
              <a:buFont typeface="+mj-lt"/>
              <a:buAutoNum type="arabicPeriod"/>
              <a:defRPr/>
            </a:pPr>
            <a:r>
              <a:rPr lang="zh-CN"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摩西五经作为一本书</a:t>
            </a:r>
            <a:endParaRPr lang="en-SG"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a:p>
            <a:pPr marL="742950" indent="-742950" algn="l" defTabSz="914400" eaLnBrk="1" hangingPunct="1">
              <a:buFont typeface="+mj-lt"/>
              <a:buAutoNum type="arabicPeriod"/>
              <a:defRPr/>
            </a:pPr>
            <a:r>
              <a:rPr lang="zh-CN"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摩西五经作为五本书</a:t>
            </a:r>
          </a:p>
          <a:p>
            <a:pPr marL="742950" indent="-742950" algn="l" defTabSz="914400" eaLnBrk="1" hangingPunct="1">
              <a:buFont typeface="+mj-lt"/>
              <a:buAutoNum type="arabicPeriod"/>
              <a:defRPr/>
            </a:pP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全个旧约</a:t>
            </a:r>
            <a:endParaRPr lang="en-SG" altLang="ja-JP"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a:p>
            <a:pPr marL="742950" indent="-742950" algn="l" defTabSz="914400" eaLnBrk="1" hangingPunct="1">
              <a:buFont typeface="+mj-lt"/>
              <a:buAutoNum type="arabicPeriod"/>
              <a:defRPr/>
            </a:pP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法律的文献</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 </a:t>
            </a:r>
          </a:p>
          <a:p>
            <a:pPr algn="l" defTabSz="914400" eaLnBrk="1" hangingPunct="1">
              <a:defRPr/>
            </a:pP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   (</a:t>
            </a: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出埃及记</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20–</a:t>
            </a:r>
            <a:r>
              <a:rPr lang="ja-JP" altLang="en-US"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申命记</a:t>
            </a:r>
            <a:r>
              <a:rPr lang="en-US" altLang="zh-CN" sz="4000"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33)</a:t>
            </a:r>
          </a:p>
        </p:txBody>
      </p:sp>
      <p:sp>
        <p:nvSpPr>
          <p:cNvPr id="8" name="Text Box 27"/>
          <p:cNvSpPr txBox="1">
            <a:spLocks noChangeArrowheads="1"/>
          </p:cNvSpPr>
          <p:nvPr/>
        </p:nvSpPr>
        <p:spPr bwMode="auto">
          <a:xfrm>
            <a:off x="8236874" y="87313"/>
            <a:ext cx="681038" cy="4619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fontAlgn="auto">
              <a:spcBef>
                <a:spcPts val="0"/>
              </a:spcBef>
              <a:spcAft>
                <a:spcPts val="0"/>
              </a:spcAft>
              <a:defRPr/>
            </a:pPr>
            <a:r>
              <a:rPr lang="en-US" altLang="zh-CN" b="1" kern="0" dirty="0">
                <a:solidFill>
                  <a:srgbClr val="FFFFFF"/>
                </a:solidFill>
                <a:latin typeface="Arial" charset="0"/>
              </a:rPr>
              <a:t>110</a:t>
            </a:r>
          </a:p>
        </p:txBody>
      </p:sp>
    </p:spTree>
    <p:extLst>
      <p:ext uri="{BB962C8B-B14F-4D97-AF65-F5344CB8AC3E}">
        <p14:creationId xmlns:p14="http://schemas.microsoft.com/office/powerpoint/2010/main" val="1023043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wipe(left)">
                                      <p:cBhvr>
                                        <p:cTn id="27"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112113"/>
            <a:ext cx="6074668" cy="2455520"/>
          </a:xfrm>
        </p:spPr>
        <p:txBody>
          <a:bodyPr/>
          <a:lstStyle/>
          <a:p>
            <a:pPr marL="719138" indent="-719138" defTabSz="914400" eaLnBrk="1" hangingPunct="1">
              <a:defRPr/>
            </a:pPr>
            <a:r>
              <a:rPr lang="en-US" altLang="zh-CN"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C. </a:t>
            </a:r>
            <a:r>
              <a:rPr lang="zh-CN" altLang="en-US" b="1"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基督徒与法律的关系</a:t>
            </a:r>
          </a:p>
        </p:txBody>
      </p:sp>
      <p:sp>
        <p:nvSpPr>
          <p:cNvPr id="6" name="Rectangle 5"/>
          <p:cNvSpPr txBox="1">
            <a:spLocks noChangeArrowheads="1"/>
          </p:cNvSpPr>
          <p:nvPr/>
        </p:nvSpPr>
        <p:spPr bwMode="auto">
          <a:xfrm>
            <a:off x="179512" y="1700808"/>
            <a:ext cx="5728320" cy="20162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19138" indent="-719138" algn="l" defTabSz="914400" eaLnBrk="1" hangingPunct="1">
              <a:defRPr/>
            </a:pPr>
            <a:endParaRPr lang="en-US" altLang="zh-CN" b="1" dirty="0">
              <a:solidFill>
                <a:srgbClr val="FFFFFF"/>
              </a:solidFill>
              <a:effectLst>
                <a:glow rad="254000">
                  <a:srgbClr val="000000">
                    <a:alpha val="85000"/>
                  </a:srgbClr>
                </a:glow>
              </a:effectLst>
              <a:cs typeface="Arial"/>
            </a:endParaRPr>
          </a:p>
        </p:txBody>
      </p:sp>
      <p:sp>
        <p:nvSpPr>
          <p:cNvPr id="9" name="Text Box 27"/>
          <p:cNvSpPr txBox="1">
            <a:spLocks noChangeArrowheads="1"/>
          </p:cNvSpPr>
          <p:nvPr/>
        </p:nvSpPr>
        <p:spPr bwMode="auto">
          <a:xfrm>
            <a:off x="8236874" y="87313"/>
            <a:ext cx="681038" cy="4619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fontAlgn="auto">
              <a:spcBef>
                <a:spcPts val="0"/>
              </a:spcBef>
              <a:spcAft>
                <a:spcPts val="0"/>
              </a:spcAft>
              <a:defRPr/>
            </a:pPr>
            <a:r>
              <a:rPr lang="en-US" altLang="zh-CN" b="1" kern="0" dirty="0">
                <a:solidFill>
                  <a:srgbClr val="FFFFFF"/>
                </a:solidFill>
                <a:latin typeface="Arial" charset="0"/>
              </a:rPr>
              <a:t>110</a:t>
            </a:r>
          </a:p>
        </p:txBody>
      </p:sp>
    </p:spTree>
    <p:extLst>
      <p:ext uri="{BB962C8B-B14F-4D97-AF65-F5344CB8AC3E}">
        <p14:creationId xmlns:p14="http://schemas.microsoft.com/office/powerpoint/2010/main" val="1326112794"/>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232644" y="857873"/>
            <a:ext cx="8845314" cy="56674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0" lvl="2">
              <a:lnSpc>
                <a:spcPct val="90000"/>
              </a:lnSpc>
            </a:pPr>
            <a:r>
              <a:rPr lang="en-SG" altLang="ja-JP"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它揭示和暴露了人的</a:t>
            </a:r>
            <a:r>
              <a:rPr lang="ja-JP"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罪性</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加拉太书</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3:19).</a:t>
            </a:r>
          </a:p>
          <a:p>
            <a:pPr marL="514350" lvl="2" indent="-51435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0" lvl="2">
              <a:lnSpc>
                <a:spcPct val="90000"/>
              </a:lnSpc>
            </a:pPr>
            <a:r>
              <a:rPr lang="en-US" altLang="ja-JP"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它揭示了神的</a:t>
            </a:r>
            <a:r>
              <a:rPr lang="ja-JP"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圣洁</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彼得前书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1:15).</a:t>
            </a:r>
          </a:p>
          <a:p>
            <a:pPr marL="514350" lvl="2" indent="-51435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514350" lvl="2" indent="-514350">
              <a:lnSpc>
                <a:spcPct val="90000"/>
              </a:lnSpc>
              <a:buFontTx/>
              <a:buAutoNum type="arabicPeriod" startAt="3"/>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它揭示了人与神友谊时的</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圣洁标准</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诗篇</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24:3-5).</a:t>
            </a:r>
          </a:p>
          <a:p>
            <a:pPr marL="514350" lvl="2" indent="-51435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514350" lvl="2" indent="-514350">
              <a:lnSpc>
                <a:spcPct val="90000"/>
              </a:lnSpc>
              <a:buFontTx/>
              <a:buAutoNum type="arabicPeriod" startAt="4"/>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监督</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了以色列人被赎回后在体格，精神和心灵上的发展，一直到他在基督里得成熟</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加拉太书里</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3</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24)</a:t>
            </a:r>
          </a:p>
          <a:p>
            <a:pPr marL="0" lvl="2">
              <a:lnSpc>
                <a:spcPct val="90000"/>
              </a:lnSpc>
            </a:pPr>
            <a:endPar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fontAlgn="auto">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defTabSz="914400" eaLnBrk="0" hangingPunct="0"/>
            <a:r>
              <a:rPr lang="en-US" b="1" dirty="0">
                <a:solidFill>
                  <a:srgbClr val="EAEAEA"/>
                </a:solidFill>
                <a:latin typeface="Arial"/>
                <a:cs typeface="Arial"/>
              </a:rPr>
              <a:t>J. Dwight Pentecost, “The Purpose of the Law,” </a:t>
            </a:r>
            <a:r>
              <a:rPr lang="en-US" b="1" i="1" dirty="0">
                <a:solidFill>
                  <a:srgbClr val="EAEAEA"/>
                </a:solidFill>
                <a:latin typeface="Arial"/>
                <a:cs typeface="Arial"/>
              </a:rPr>
              <a:t>Bib Sac</a:t>
            </a:r>
            <a:r>
              <a:rPr lang="en-US" b="1" dirty="0">
                <a:solidFill>
                  <a:srgbClr val="EAEAEA"/>
                </a:solidFill>
                <a:latin typeface="Arial"/>
                <a:cs typeface="Arial"/>
              </a:rPr>
              <a:t> 128 (July 1971): 227-33</a:t>
            </a:r>
          </a:p>
        </p:txBody>
      </p:sp>
    </p:spTree>
    <p:extLst>
      <p:ext uri="{BB962C8B-B14F-4D97-AF65-F5344CB8AC3E}">
        <p14:creationId xmlns:p14="http://schemas.microsoft.com/office/powerpoint/2010/main" val="3380349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5" end="5"/>
                                            </p:txEl>
                                          </p:spTgt>
                                        </p:tgtEl>
                                        <p:attrNameLst>
                                          <p:attrName>style.visibility</p:attrName>
                                        </p:attrNameLst>
                                      </p:cBhvr>
                                      <p:to>
                                        <p:strVal val="visible"/>
                                      </p:to>
                                    </p:set>
                                    <p:animEffect transition="in" filter="blinds(horizontal)">
                                      <p:cBhvr>
                                        <p:cTn id="22" dur="500"/>
                                        <p:tgtEl>
                                          <p:spTgt spid="4">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animEffect transition="in" filter="blinds(horizontal)">
                                      <p:cBhvr>
                                        <p:cTn id="27"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450316" y="755412"/>
            <a:ext cx="8350785" cy="5760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lvl="2" indent="-514350">
              <a:lnSpc>
                <a:spcPct val="90000"/>
              </a:lnSpc>
              <a:buFont typeface="+mj-lt"/>
              <a:buAutoNum type="arabicPeriod" startAt="5"/>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使人民统一</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，让他们在自愿服从神的法令之下建立了国家</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p>
          <a:p>
            <a:pPr marL="0" lvl="2">
              <a:lnSpc>
                <a:spcPct val="90000"/>
              </a:lnSpc>
            </a:pP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出埃及记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19:5-8; </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申命记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5:27-28).</a:t>
            </a:r>
          </a:p>
          <a:p>
            <a:pPr marL="514350" lvl="2" indent="-514350">
              <a:lnSpc>
                <a:spcPct val="90000"/>
              </a:lnSpc>
              <a:buFont typeface="+mj-lt"/>
              <a:buAutoNum type="arabicPeriod" startAt="5"/>
            </a:pPr>
            <a:endPar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a:lnSpc>
                <a:spcPct val="90000"/>
              </a:lnSpc>
            </a:pP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6.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它使以色列与其他的国家有</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分别</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，让他们</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成为一个祭司国家来把神的真相调解</a:t>
            </a:r>
          </a:p>
          <a:p>
            <a:pPr marL="0" lvl="2">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给这些国家</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出埃及记</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31:13).</a:t>
            </a:r>
          </a:p>
          <a:p>
            <a:pPr marL="514350" lvl="2" indent="-514350">
              <a:lnSpc>
                <a:spcPct val="90000"/>
              </a:lnSpc>
              <a:buFont typeface="+mj-lt"/>
              <a:buAutoNum type="arabicPeriod" startAt="5"/>
            </a:pPr>
            <a:endParaRPr lang="en-US" sz="3200" b="1" dirty="0">
              <a:solidFill>
                <a:srgbClr val="FFFFFF"/>
              </a:solidFill>
              <a:effectLst>
                <a:glow rad="165100">
                  <a:srgbClr val="000000">
                    <a:alpha val="86000"/>
                  </a:srgbClr>
                </a:glow>
              </a:effectLst>
            </a:endParaRPr>
          </a:p>
          <a:p>
            <a:pPr marL="0" lvl="2">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7.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虽然以色列人已担任被赎回的身分， 法律</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提供有关于罪的原谅，让以色列人恢复得</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神的友谊</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利未记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fontAlgn="auto">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defTabSz="914400" eaLnBrk="0" hangingPunct="0"/>
            <a:r>
              <a:rPr lang="en-US" b="1" dirty="0">
                <a:solidFill>
                  <a:srgbClr val="EAEAEA"/>
                </a:solidFill>
                <a:latin typeface="Arial"/>
                <a:cs typeface="Arial"/>
              </a:rPr>
              <a:t>J. Dwight Pentecost, “The Purpose of the Law,” </a:t>
            </a:r>
            <a:r>
              <a:rPr lang="en-US" b="1" i="1" dirty="0">
                <a:solidFill>
                  <a:srgbClr val="EAEAEA"/>
                </a:solidFill>
                <a:latin typeface="Arial"/>
                <a:cs typeface="Arial"/>
              </a:rPr>
              <a:t>Bib Sac</a:t>
            </a:r>
            <a:r>
              <a:rPr lang="en-US" b="1" dirty="0">
                <a:solidFill>
                  <a:srgbClr val="EAEAEA"/>
                </a:solidFill>
                <a:latin typeface="Arial"/>
                <a:cs typeface="Arial"/>
              </a:rPr>
              <a:t> 128 (July 1971): 227-33</a:t>
            </a:r>
          </a:p>
        </p:txBody>
      </p:sp>
    </p:spTree>
    <p:extLst>
      <p:ext uri="{BB962C8B-B14F-4D97-AF65-F5344CB8AC3E}">
        <p14:creationId xmlns:p14="http://schemas.microsoft.com/office/powerpoint/2010/main" val="2757925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blinds(horizontal)">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animEffect transition="in" filter="blinds(horizontal)">
                                      <p:cBhvr>
                                        <p:cTn id="15" dur="500"/>
                                        <p:tgtEl>
                                          <p:spTgt spid="4">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4">
                                            <p:txEl>
                                              <p:pRg st="4" end="4"/>
                                            </p:txEl>
                                          </p:spTgt>
                                        </p:tgtEl>
                                        <p:attrNameLst>
                                          <p:attrName>style.visibility</p:attrName>
                                        </p:attrNameLst>
                                      </p:cBhvr>
                                      <p:to>
                                        <p:strVal val="visible"/>
                                      </p:to>
                                    </p:set>
                                    <p:animEffect transition="in" filter="blinds(horizontal)">
                                      <p:cBhvr>
                                        <p:cTn id="20" dur="500"/>
                                        <p:tgtEl>
                                          <p:spTgt spid="4">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4">
                                            <p:txEl>
                                              <p:pRg st="6" end="6"/>
                                            </p:txEl>
                                          </p:spTgt>
                                        </p:tgtEl>
                                        <p:attrNameLst>
                                          <p:attrName>style.visibility</p:attrName>
                                        </p:attrNameLst>
                                      </p:cBhvr>
                                      <p:to>
                                        <p:strVal val="visible"/>
                                      </p:to>
                                    </p:set>
                                    <p:animEffect transition="in" filter="blinds(horizontal)">
                                      <p:cBhvr>
                                        <p:cTn id="25" dur="500"/>
                                        <p:tgtEl>
                                          <p:spTgt spid="4">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8">
                                            <p:txEl>
                                              <p:pRg st="0" end="0"/>
                                            </p:txEl>
                                          </p:spTgt>
                                        </p:tgtEl>
                                        <p:attrNameLst>
                                          <p:attrName>style.visibility</p:attrName>
                                        </p:attrNameLst>
                                      </p:cBhvr>
                                      <p:to>
                                        <p:strVal val="visible"/>
                                      </p:to>
                                    </p:set>
                                    <p:animEffect transition="in" filter="blinds(horizontal)">
                                      <p:cBhvr>
                                        <p:cTn id="3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82709" y="8826"/>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D. </a:t>
            </a:r>
            <a:r>
              <a:rPr lang="ja-JP" alt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rPr>
              <a:t>法律的目的</a:t>
            </a:r>
            <a:endParaRPr lang="en-US" sz="3600" b="1" kern="1200" dirty="0">
              <a:solidFill>
                <a:srgbClr val="FFFFFF"/>
              </a:solidFill>
              <a:effectLst>
                <a:glow rad="254000">
                  <a:srgbClr val="000000">
                    <a:alpha val="85000"/>
                  </a:srgbClr>
                </a:glow>
              </a:effectLst>
              <a:latin typeface="SimSun" panose="02010600030101010101" pitchFamily="2" charset="-122"/>
              <a:ea typeface="SimSun" panose="02010600030101010101" pitchFamily="2" charset="-122"/>
              <a:cs typeface="Arial"/>
            </a:endParaRPr>
          </a:p>
        </p:txBody>
      </p:sp>
      <p:sp>
        <p:nvSpPr>
          <p:cNvPr id="4" name="Rectangle 5"/>
          <p:cNvSpPr txBox="1">
            <a:spLocks noChangeArrowheads="1"/>
          </p:cNvSpPr>
          <p:nvPr/>
        </p:nvSpPr>
        <p:spPr bwMode="auto">
          <a:xfrm>
            <a:off x="396607" y="878074"/>
            <a:ext cx="8350785"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0" lvl="2">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8.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它让以色列人以被赎回的身分</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崇拜神</a:t>
            </a:r>
            <a:endParaRPr lang="en-SG" altLang="zh-CN"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endParaRPr>
          </a:p>
          <a:p>
            <a:pPr marL="0" lvl="2">
              <a:lnSpc>
                <a:spcPct val="90000"/>
              </a:lnSpc>
            </a:pPr>
            <a:r>
              <a:rPr lang="en-SG"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ja-JP"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利未记</a:t>
            </a:r>
            <a:r>
              <a:rPr 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23).</a:t>
            </a:r>
          </a:p>
          <a:p>
            <a:pPr marL="722313" lvl="2" indent="-722313">
              <a:lnSpc>
                <a:spcPct val="90000"/>
              </a:lnSpc>
              <a:buFont typeface="+mj-lt"/>
              <a:buAutoNum type="arabicPeriod" startAt="8"/>
            </a:pPr>
            <a:endParaRPr lang="en-US" sz="3200" b="1" dirty="0">
              <a:solidFill>
                <a:srgbClr val="FFFFFF"/>
              </a:solidFill>
              <a:effectLst>
                <a:glow rad="165100">
                  <a:srgbClr val="000000">
                    <a:alpha val="86000"/>
                  </a:srgbClr>
                </a:glow>
              </a:effectLst>
            </a:endParaRPr>
          </a:p>
          <a:p>
            <a:pPr marL="514350" lvl="2" indent="-514350">
              <a:lnSpc>
                <a:spcPct val="90000"/>
              </a:lnSpc>
              <a:buFontTx/>
              <a:buAutoNum type="arabicPeriod" startAt="9"/>
            </a:pP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考验</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了某人是否在神的王国或神权政治之下</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申命记 </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28)</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若是有信心就会服从而得祝福；若是没信心就不服从而得判断</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p>
          <a:p>
            <a:pPr marL="0" lvl="2">
              <a:lnSpc>
                <a:spcPct val="90000"/>
              </a:lnSpc>
            </a:pPr>
            <a:endParaRPr lang="en-US" sz="3200" b="1" dirty="0">
              <a:solidFill>
                <a:srgbClr val="FFFFFF"/>
              </a:solidFill>
              <a:effectLst>
                <a:glow rad="165100">
                  <a:srgbClr val="000000">
                    <a:alpha val="86000"/>
                  </a:srgbClr>
                </a:glow>
              </a:effectLst>
            </a:endParaRPr>
          </a:p>
          <a:p>
            <a:pPr marL="0" lvl="2">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10.</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它揭示了</a:t>
            </a:r>
            <a:r>
              <a:rPr lang="zh-CN" altLang="en-US" sz="3200" b="1" dirty="0">
                <a:solidFill>
                  <a:srgbClr val="FFFF00"/>
                </a:solidFill>
                <a:effectLst>
                  <a:glow rad="165100">
                    <a:srgbClr val="000000">
                      <a:alpha val="86000"/>
                    </a:srgbClr>
                  </a:glow>
                </a:effectLst>
                <a:latin typeface="SimSun" panose="02010600030101010101" pitchFamily="2" charset="-122"/>
                <a:ea typeface="SimSun" panose="02010600030101010101" pitchFamily="2" charset="-122"/>
              </a:rPr>
              <a:t>耶稣</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基督</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牺牲制度里的类型；</a:t>
            </a:r>
            <a:endPar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endParaRPr>
          </a:p>
          <a:p>
            <a:pPr marL="0" lvl="2">
              <a:lnSpc>
                <a:spcPct val="90000"/>
              </a:lnSpc>
            </a:pP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	 </a:t>
            </a:r>
            <a:r>
              <a:rPr lang="zh-CN" altLang="en-US"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路加福音 </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24</a:t>
            </a:r>
            <a:r>
              <a:rPr lang="en-SG"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a:t>
            </a:r>
            <a:r>
              <a:rPr lang="en-US" altLang="zh-CN" sz="3200" b="1" dirty="0">
                <a:solidFill>
                  <a:srgbClr val="FFFFFF"/>
                </a:solidFill>
                <a:effectLst>
                  <a:glow rad="165100">
                    <a:srgbClr val="000000">
                      <a:alpha val="86000"/>
                    </a:srgbClr>
                  </a:glow>
                </a:effectLst>
                <a:latin typeface="SimSun" panose="02010600030101010101" pitchFamily="2" charset="-122"/>
                <a:ea typeface="SimSun" panose="02010600030101010101" pitchFamily="2" charset="-122"/>
              </a:rPr>
              <a:t>27)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fontAlgn="auto">
              <a:spcBef>
                <a:spcPts val="0"/>
              </a:spcBef>
              <a:spcAft>
                <a:spcPts val="0"/>
              </a:spcAft>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defTabSz="914400" eaLnBrk="0" hangingPunct="0"/>
            <a:r>
              <a:rPr lang="en-US" b="1" dirty="0">
                <a:solidFill>
                  <a:srgbClr val="EAEAEA"/>
                </a:solidFill>
                <a:latin typeface="Arial"/>
                <a:cs typeface="Arial"/>
              </a:rPr>
              <a:t>J. Dwight Pentecost, “The Purpose of the Law,” </a:t>
            </a:r>
            <a:r>
              <a:rPr lang="en-US" b="1" i="1" dirty="0">
                <a:solidFill>
                  <a:srgbClr val="EAEAEA"/>
                </a:solidFill>
                <a:latin typeface="Arial"/>
                <a:cs typeface="Arial"/>
              </a:rPr>
              <a:t>Bib Sac</a:t>
            </a:r>
            <a:r>
              <a:rPr lang="en-US" b="1" dirty="0">
                <a:solidFill>
                  <a:srgbClr val="EAEAEA"/>
                </a:solidFill>
                <a:latin typeface="Arial"/>
                <a:cs typeface="Arial"/>
              </a:rPr>
              <a:t> 128 (July 1971): 227-33</a:t>
            </a:r>
          </a:p>
        </p:txBody>
      </p:sp>
    </p:spTree>
    <p:extLst>
      <p:ext uri="{BB962C8B-B14F-4D97-AF65-F5344CB8AC3E}">
        <p14:creationId xmlns:p14="http://schemas.microsoft.com/office/powerpoint/2010/main" val="215750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blinds(horizontal)">
                                      <p:cBhvr>
                                        <p:cTn id="10" dur="5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Effect transition="in" filter="blinds(horizontal)">
                                      <p:cBhvr>
                                        <p:cTn id="15"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build="p"/>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zh-CN" altLang="en-US" sz="4800" b="1" dirty="0">
                <a:solidFill>
                  <a:schemeClr val="tx1"/>
                </a:solidFill>
                <a:effectLst>
                  <a:glow rad="228600">
                    <a:schemeClr val="bg2"/>
                  </a:glow>
                </a:effectLst>
                <a:latin typeface="Arial Narrow" charset="0"/>
              </a:rPr>
              <a:t>十诫是摩西之约的核心</a:t>
            </a:r>
            <a:endParaRPr kumimoji="1" lang="en-US" altLang="zh-CN" sz="4800" b="1" dirty="0">
              <a:solidFill>
                <a:schemeClr val="tx1"/>
              </a:solidFill>
              <a:effectLst>
                <a:glow rad="228600">
                  <a:schemeClr val="bg2"/>
                </a:glow>
              </a:effectLst>
              <a:latin typeface="Arial Narrow" charset="0"/>
            </a:endParaRPr>
          </a:p>
        </p:txBody>
      </p:sp>
    </p:spTree>
    <p:extLst>
      <p:ext uri="{BB962C8B-B14F-4D97-AF65-F5344CB8AC3E}">
        <p14:creationId xmlns:p14="http://schemas.microsoft.com/office/powerpoint/2010/main" val="294296704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2656" t="8516" r="7072" b="3837"/>
          <a:stretch/>
        </p:blipFill>
        <p:spPr>
          <a:xfrm rot="10800000">
            <a:off x="-3" y="228596"/>
            <a:ext cx="9144001" cy="6273804"/>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29 </a:t>
            </a:r>
            <a:r>
              <a:rPr lang="en-US" sz="1200" b="1" dirty="0">
                <a:solidFill>
                  <a:prstClr val="black"/>
                </a:solidFill>
              </a:rPr>
              <a:t>G</a:t>
            </a:r>
            <a:r>
              <a:rPr lang="en-US" sz="1200" dirty="0">
                <a:solidFill>
                  <a:prstClr val="black"/>
                </a:solidFill>
              </a:rPr>
              <a:t>enealogy of Jesus Christ</a:t>
            </a:r>
          </a:p>
          <a:p>
            <a:pPr fontAlgn="auto">
              <a:spcBef>
                <a:spcPts val="0"/>
              </a:spcBef>
              <a:spcAft>
                <a:spcPts val="0"/>
              </a:spcAft>
            </a:pPr>
            <a:r>
              <a:rPr lang="en-US" sz="1200" dirty="0">
                <a:solidFill>
                  <a:prstClr val="black"/>
                </a:solidFill>
              </a:rPr>
              <a:t>30 </a:t>
            </a:r>
            <a:r>
              <a:rPr lang="en-US" sz="1200" b="1" dirty="0">
                <a:solidFill>
                  <a:prstClr val="black"/>
                </a:solidFill>
              </a:rPr>
              <a:t>O</a:t>
            </a:r>
            <a:r>
              <a:rPr lang="en-US" sz="1200" dirty="0">
                <a:solidFill>
                  <a:prstClr val="black"/>
                </a:solidFill>
              </a:rPr>
              <a:t>pposition of King Herod</a:t>
            </a:r>
          </a:p>
          <a:p>
            <a:pPr fontAlgn="auto">
              <a:spcBef>
                <a:spcPts val="0"/>
              </a:spcBef>
              <a:spcAft>
                <a:spcPts val="0"/>
              </a:spcAft>
            </a:pPr>
            <a:r>
              <a:rPr lang="en-US" sz="1200" dirty="0">
                <a:solidFill>
                  <a:prstClr val="black"/>
                </a:solidFill>
              </a:rPr>
              <a:t>31 </a:t>
            </a:r>
            <a:r>
              <a:rPr lang="en-US" sz="1200" b="1" dirty="0">
                <a:solidFill>
                  <a:prstClr val="black"/>
                </a:solidFill>
              </a:rPr>
              <a:t>S</a:t>
            </a:r>
            <a:r>
              <a:rPr lang="en-US" sz="1200" dirty="0">
                <a:solidFill>
                  <a:prstClr val="black"/>
                </a:solidFill>
              </a:rPr>
              <a:t>pirit</a:t>
            </a:r>
            <a:r>
              <a:rPr lang="uk-UA" sz="1200" dirty="0">
                <a:solidFill>
                  <a:prstClr val="black"/>
                </a:solidFill>
              </a:rPr>
              <a:t>'</a:t>
            </a:r>
            <a:r>
              <a:rPr lang="en-US" sz="1200" dirty="0">
                <a:solidFill>
                  <a:prstClr val="black"/>
                </a:solidFill>
              </a:rPr>
              <a:t>s descent upon Jesus</a:t>
            </a:r>
          </a:p>
          <a:p>
            <a:pPr fontAlgn="auto">
              <a:spcBef>
                <a:spcPts val="0"/>
              </a:spcBef>
              <a:spcAft>
                <a:spcPts val="0"/>
              </a:spcAft>
            </a:pPr>
            <a:r>
              <a:rPr lang="en-US" sz="1200" dirty="0">
                <a:solidFill>
                  <a:prstClr val="black"/>
                </a:solidFill>
              </a:rPr>
              <a:t>32 </a:t>
            </a:r>
            <a:r>
              <a:rPr lang="en-US" sz="1200" b="1" dirty="0">
                <a:solidFill>
                  <a:prstClr val="black"/>
                </a:solidFill>
              </a:rPr>
              <a:t>P</a:t>
            </a:r>
            <a:r>
              <a:rPr lang="en-US" sz="1200" dirty="0">
                <a:solidFill>
                  <a:prstClr val="black"/>
                </a:solidFill>
              </a:rPr>
              <a:t>ower over Satan</a:t>
            </a:r>
            <a:r>
              <a:rPr lang="uk-UA" sz="1200" dirty="0">
                <a:solidFill>
                  <a:prstClr val="black"/>
                </a:solidFill>
              </a:rPr>
              <a:t>'</a:t>
            </a:r>
            <a:r>
              <a:rPr lang="en-US" sz="1200" dirty="0">
                <a:solidFill>
                  <a:prstClr val="black"/>
                </a:solidFill>
              </a:rPr>
              <a:t>s temptations</a:t>
            </a:r>
          </a:p>
          <a:p>
            <a:pPr fontAlgn="auto">
              <a:spcBef>
                <a:spcPts val="0"/>
              </a:spcBef>
              <a:spcAft>
                <a:spcPts val="0"/>
              </a:spcAft>
            </a:pPr>
            <a:r>
              <a:rPr lang="en-US" sz="1200" dirty="0">
                <a:solidFill>
                  <a:prstClr val="black"/>
                </a:solidFill>
              </a:rPr>
              <a:t>33 </a:t>
            </a:r>
            <a:r>
              <a:rPr lang="en-US" sz="1200" b="1" dirty="0">
                <a:solidFill>
                  <a:prstClr val="black"/>
                </a:solidFill>
              </a:rPr>
              <a:t>E</a:t>
            </a:r>
            <a:r>
              <a:rPr lang="en-US" sz="1200" dirty="0">
                <a:solidFill>
                  <a:prstClr val="black"/>
                </a:solidFill>
              </a:rPr>
              <a:t>xpounding Sermon on Mount</a:t>
            </a:r>
          </a:p>
          <a:p>
            <a:pPr fontAlgn="auto">
              <a:spcBef>
                <a:spcPts val="0"/>
              </a:spcBef>
              <a:spcAft>
                <a:spcPts val="0"/>
              </a:spcAft>
            </a:pPr>
            <a:r>
              <a:rPr lang="en-US" sz="1200" dirty="0">
                <a:solidFill>
                  <a:prstClr val="black"/>
                </a:solidFill>
              </a:rPr>
              <a:t>34 </a:t>
            </a:r>
            <a:r>
              <a:rPr lang="en-US" sz="1200" b="1" dirty="0">
                <a:solidFill>
                  <a:prstClr val="black"/>
                </a:solidFill>
              </a:rPr>
              <a:t>L</a:t>
            </a:r>
            <a:r>
              <a:rPr lang="en-US" sz="1200" dirty="0">
                <a:solidFill>
                  <a:prstClr val="black"/>
                </a:solidFill>
              </a:rPr>
              <a:t>essons on proper priorities</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35 </a:t>
            </a:r>
            <a:r>
              <a:rPr lang="en-US" sz="1200" b="1" dirty="0">
                <a:solidFill>
                  <a:prstClr val="black"/>
                </a:solidFill>
              </a:rPr>
              <a:t>O</a:t>
            </a:r>
            <a:r>
              <a:rPr lang="en-US" sz="1200" dirty="0">
                <a:solidFill>
                  <a:prstClr val="black"/>
                </a:solidFill>
              </a:rPr>
              <a:t>utline for personal relationships</a:t>
            </a:r>
          </a:p>
          <a:p>
            <a:pPr fontAlgn="auto">
              <a:spcBef>
                <a:spcPts val="0"/>
              </a:spcBef>
              <a:spcAft>
                <a:spcPts val="0"/>
              </a:spcAft>
            </a:pPr>
            <a:r>
              <a:rPr lang="en-US" sz="1200" dirty="0">
                <a:solidFill>
                  <a:prstClr val="black"/>
                </a:solidFill>
              </a:rPr>
              <a:t>36 </a:t>
            </a:r>
            <a:r>
              <a:rPr lang="en-US" sz="1200" b="1" dirty="0">
                <a:solidFill>
                  <a:prstClr val="black"/>
                </a:solidFill>
              </a:rPr>
              <a:t>F</a:t>
            </a:r>
            <a:r>
              <a:rPr lang="en-US" sz="120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37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fontAlgn="auto">
              <a:spcBef>
                <a:spcPts val="0"/>
              </a:spcBef>
              <a:spcAft>
                <a:spcPts val="0"/>
              </a:spcAft>
            </a:pPr>
            <a:r>
              <a:rPr lang="en-US" sz="1200" dirty="0">
                <a:solidFill>
                  <a:prstClr val="black"/>
                </a:solidFill>
              </a:rPr>
              <a:t>38 </a:t>
            </a:r>
            <a:r>
              <a:rPr lang="en-US" sz="1200" b="1" dirty="0">
                <a:solidFill>
                  <a:prstClr val="black"/>
                </a:solidFill>
              </a:rPr>
              <a:t>A</a:t>
            </a:r>
            <a:r>
              <a:rPr lang="en-US" sz="1200" dirty="0">
                <a:solidFill>
                  <a:prstClr val="black"/>
                </a:solidFill>
              </a:rPr>
              <a:t>postles sent to preach</a:t>
            </a:r>
          </a:p>
          <a:p>
            <a:pPr fontAlgn="auto">
              <a:spcBef>
                <a:spcPts val="0"/>
              </a:spcBef>
              <a:spcAft>
                <a:spcPts val="0"/>
              </a:spcAft>
            </a:pPr>
            <a:r>
              <a:rPr lang="en-US" sz="1200" dirty="0">
                <a:solidFill>
                  <a:prstClr val="black"/>
                </a:solidFill>
              </a:rPr>
              <a:t>39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fontAlgn="auto">
              <a:spcBef>
                <a:spcPts val="0"/>
              </a:spcBef>
              <a:spcAft>
                <a:spcPts val="0"/>
              </a:spcAft>
            </a:pPr>
            <a:r>
              <a:rPr lang="en-US" sz="1200" dirty="0">
                <a:solidFill>
                  <a:prstClr val="black"/>
                </a:solidFill>
              </a:rPr>
              <a:t>40 </a:t>
            </a:r>
            <a:r>
              <a:rPr lang="en-US" sz="1200" b="1" dirty="0">
                <a:solidFill>
                  <a:prstClr val="black"/>
                </a:solidFill>
              </a:rPr>
              <a:t>T</a:t>
            </a:r>
            <a:r>
              <a:rPr lang="en-US" sz="1200" dirty="0">
                <a:solidFill>
                  <a:prstClr val="black"/>
                </a:solidFill>
              </a:rPr>
              <a:t>rue Messiah called demonic</a:t>
            </a:r>
          </a:p>
          <a:p>
            <a:pPr fontAlgn="auto">
              <a:spcBef>
                <a:spcPts val="0"/>
              </a:spcBef>
              <a:spcAft>
                <a:spcPts val="0"/>
              </a:spcAft>
            </a:pPr>
            <a:r>
              <a:rPr lang="en-US" sz="1200" dirty="0">
                <a:solidFill>
                  <a:prstClr val="black"/>
                </a:solidFill>
              </a:rPr>
              <a:t>41 </a:t>
            </a:r>
            <a:r>
              <a:rPr lang="en-US" sz="1200" b="1" dirty="0">
                <a:solidFill>
                  <a:prstClr val="black"/>
                </a:solidFill>
              </a:rPr>
              <a:t>H</a:t>
            </a:r>
            <a:r>
              <a:rPr lang="en-US" sz="1200" dirty="0">
                <a:solidFill>
                  <a:prstClr val="black"/>
                </a:solidFill>
              </a:rPr>
              <a:t>idden message of parables</a:t>
            </a:r>
          </a:p>
          <a:p>
            <a:pPr fontAlgn="auto">
              <a:spcBef>
                <a:spcPts val="0"/>
              </a:spcBef>
              <a:spcAft>
                <a:spcPts val="0"/>
              </a:spcAft>
            </a:pPr>
            <a:r>
              <a:rPr lang="en-US" sz="1200" dirty="0">
                <a:solidFill>
                  <a:prstClr val="black"/>
                </a:solidFill>
              </a:rPr>
              <a:t>42 </a:t>
            </a:r>
            <a:r>
              <a:rPr lang="en-US" sz="1200" b="1" dirty="0">
                <a:solidFill>
                  <a:prstClr val="black"/>
                </a:solidFill>
              </a:rPr>
              <a:t>E</a:t>
            </a:r>
            <a:r>
              <a:rPr lang="en-US" sz="1200" dirty="0">
                <a:solidFill>
                  <a:prstClr val="black"/>
                </a:solidFill>
              </a:rPr>
              <a:t>xecution of the Baptist</a:t>
            </a:r>
          </a:p>
          <a:p>
            <a:pPr fontAlgn="auto">
              <a:spcBef>
                <a:spcPts val="0"/>
              </a:spcBef>
              <a:spcAft>
                <a:spcPts val="0"/>
              </a:spcAft>
            </a:pPr>
            <a:r>
              <a:rPr lang="en-US" sz="1200" dirty="0">
                <a:solidFill>
                  <a:prstClr val="black"/>
                </a:solidFill>
              </a:rPr>
              <a:t>43 </a:t>
            </a:r>
            <a:r>
              <a:rPr lang="en-US" sz="1200" b="1" dirty="0">
                <a:solidFill>
                  <a:prstClr val="black"/>
                </a:solidFill>
              </a:rPr>
              <a:t>W</a:t>
            </a:r>
            <a:r>
              <a:rPr lang="en-US" sz="120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44 </a:t>
            </a:r>
            <a:r>
              <a:rPr lang="en-US" sz="1200" b="1" dirty="0">
                <a:solidFill>
                  <a:prstClr val="black"/>
                </a:solidFill>
              </a:rPr>
              <a:t>K</a:t>
            </a:r>
            <a:r>
              <a:rPr lang="en-US" sz="1200" dirty="0">
                <a:solidFill>
                  <a:prstClr val="black"/>
                </a:solidFill>
              </a:rPr>
              <a:t>eys of the kingdom</a:t>
            </a:r>
          </a:p>
          <a:p>
            <a:pPr fontAlgn="auto">
              <a:spcBef>
                <a:spcPts val="0"/>
              </a:spcBef>
              <a:spcAft>
                <a:spcPts val="0"/>
              </a:spcAft>
            </a:pPr>
            <a:r>
              <a:rPr lang="en-US" sz="1200" dirty="0">
                <a:solidFill>
                  <a:prstClr val="black"/>
                </a:solidFill>
              </a:rPr>
              <a:t>45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fontAlgn="auto">
              <a:spcBef>
                <a:spcPts val="0"/>
              </a:spcBef>
              <a:spcAft>
                <a:spcPts val="0"/>
              </a:spcAft>
            </a:pPr>
            <a:r>
              <a:rPr lang="en-US" sz="1200" dirty="0">
                <a:solidFill>
                  <a:prstClr val="black"/>
                </a:solidFill>
              </a:rPr>
              <a:t>46 </a:t>
            </a:r>
            <a:r>
              <a:rPr lang="en-US" sz="1200" b="1" dirty="0">
                <a:solidFill>
                  <a:prstClr val="black"/>
                </a:solidFill>
              </a:rPr>
              <a:t>N</a:t>
            </a:r>
            <a:r>
              <a:rPr lang="en-US" sz="1200" dirty="0">
                <a:solidFill>
                  <a:prstClr val="black"/>
                </a:solidFill>
              </a:rPr>
              <a:t>eed for true forgiveness</a:t>
            </a:r>
          </a:p>
          <a:p>
            <a:pPr fontAlgn="auto">
              <a:spcBef>
                <a:spcPts val="0"/>
              </a:spcBef>
              <a:spcAft>
                <a:spcPts val="0"/>
              </a:spcAft>
            </a:pPr>
            <a:r>
              <a:rPr lang="en-US" sz="1200" dirty="0">
                <a:solidFill>
                  <a:prstClr val="black"/>
                </a:solidFill>
              </a:rPr>
              <a:t>47 </a:t>
            </a:r>
            <a:r>
              <a:rPr lang="en-US" sz="1200" b="1" dirty="0">
                <a:solidFill>
                  <a:prstClr val="black"/>
                </a:solidFill>
              </a:rPr>
              <a:t>G</a:t>
            </a:r>
            <a:r>
              <a:rPr lang="en-US" sz="1200" dirty="0">
                <a:solidFill>
                  <a:prstClr val="black"/>
                </a:solidFill>
              </a:rPr>
              <a:t>rounds for divorce clarified</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48 </a:t>
            </a:r>
            <a:r>
              <a:rPr lang="en-US" sz="1200" b="1" dirty="0">
                <a:solidFill>
                  <a:prstClr val="black"/>
                </a:solidFill>
              </a:rPr>
              <a:t>O</a:t>
            </a:r>
            <a:r>
              <a:rPr lang="en-US" sz="1200" dirty="0">
                <a:solidFill>
                  <a:prstClr val="black"/>
                </a:solidFill>
              </a:rPr>
              <a:t>pportunities in the vineyard</a:t>
            </a:r>
          </a:p>
          <a:p>
            <a:pPr fontAlgn="auto">
              <a:spcBef>
                <a:spcPts val="0"/>
              </a:spcBef>
              <a:spcAft>
                <a:spcPts val="0"/>
              </a:spcAft>
            </a:pPr>
            <a:r>
              <a:rPr lang="en-US" sz="1200" dirty="0">
                <a:solidFill>
                  <a:prstClr val="black"/>
                </a:solidFill>
              </a:rPr>
              <a:t>49 </a:t>
            </a:r>
            <a:r>
              <a:rPr lang="en-US" sz="1200" b="1" dirty="0">
                <a:solidFill>
                  <a:prstClr val="black"/>
                </a:solidFill>
              </a:rPr>
              <a:t>F</a:t>
            </a:r>
            <a:r>
              <a:rPr lang="en-US" sz="120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50 </a:t>
            </a:r>
            <a:r>
              <a:rPr lang="en-US" sz="1200" b="1" dirty="0">
                <a:solidFill>
                  <a:prstClr val="black"/>
                </a:solidFill>
              </a:rPr>
              <a:t>T</a:t>
            </a:r>
            <a:r>
              <a:rPr lang="en-US" sz="1200" dirty="0">
                <a:solidFill>
                  <a:prstClr val="black"/>
                </a:solidFill>
              </a:rPr>
              <a:t>axes paid to Caesar</a:t>
            </a:r>
          </a:p>
          <a:p>
            <a:pPr fontAlgn="auto">
              <a:spcBef>
                <a:spcPts val="0"/>
              </a:spcBef>
              <a:spcAft>
                <a:spcPts val="0"/>
              </a:spcAft>
            </a:pPr>
            <a:r>
              <a:rPr lang="en-US" sz="1200" dirty="0">
                <a:solidFill>
                  <a:prstClr val="black"/>
                </a:solidFill>
              </a:rPr>
              <a:t>51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fontAlgn="auto">
              <a:spcBef>
                <a:spcPts val="0"/>
              </a:spcBef>
              <a:spcAft>
                <a:spcPts val="0"/>
              </a:spcAft>
            </a:pPr>
            <a:r>
              <a:rPr lang="en-US" sz="1200" dirty="0">
                <a:solidFill>
                  <a:prstClr val="black"/>
                </a:solidFill>
              </a:rPr>
              <a:t>52 </a:t>
            </a:r>
            <a:r>
              <a:rPr lang="en-US" sz="1200" b="1" dirty="0">
                <a:solidFill>
                  <a:prstClr val="black"/>
                </a:solidFill>
              </a:rPr>
              <a:t>E</a:t>
            </a:r>
            <a:r>
              <a:rPr lang="en-US" sz="1200" dirty="0">
                <a:solidFill>
                  <a:prstClr val="black"/>
                </a:solidFill>
              </a:rPr>
              <a:t>vents of second coming</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53 </a:t>
            </a:r>
            <a:r>
              <a:rPr lang="en-US" sz="1200" b="1" dirty="0">
                <a:solidFill>
                  <a:prstClr val="black"/>
                </a:solidFill>
              </a:rPr>
              <a:t>J</a:t>
            </a:r>
            <a:r>
              <a:rPr lang="en-US" sz="1200" dirty="0">
                <a:solidFill>
                  <a:prstClr val="black"/>
                </a:solidFill>
              </a:rPr>
              <a:t>udgment of the nations</a:t>
            </a:r>
          </a:p>
          <a:p>
            <a:pPr fontAlgn="auto">
              <a:spcBef>
                <a:spcPts val="0"/>
              </a:spcBef>
              <a:spcAft>
                <a:spcPts val="0"/>
              </a:spcAft>
            </a:pPr>
            <a:r>
              <a:rPr lang="en-US" sz="1200" dirty="0">
                <a:solidFill>
                  <a:prstClr val="black"/>
                </a:solidFill>
              </a:rPr>
              <a:t>54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fontAlgn="auto">
              <a:spcBef>
                <a:spcPts val="0"/>
              </a:spcBef>
              <a:spcAft>
                <a:spcPts val="0"/>
              </a:spcAft>
            </a:pPr>
            <a:r>
              <a:rPr lang="en-US" sz="1200" dirty="0">
                <a:solidFill>
                  <a:prstClr val="black"/>
                </a:solidFill>
              </a:rPr>
              <a:t>55 </a:t>
            </a:r>
            <a:r>
              <a:rPr lang="en-US" sz="1200" b="1" dirty="0">
                <a:solidFill>
                  <a:prstClr val="black"/>
                </a:solidFill>
              </a:rPr>
              <a:t>W</a:t>
            </a:r>
            <a:r>
              <a:rPr lang="en-US" sz="1200" dirty="0">
                <a:solidFill>
                  <a:prstClr val="black"/>
                </a:solidFill>
              </a:rPr>
              <a:t>ay of the cross</a:t>
            </a:r>
          </a:p>
          <a:p>
            <a:pPr fontAlgn="auto">
              <a:spcBef>
                <a:spcPts val="0"/>
              </a:spcBef>
              <a:spcAft>
                <a:spcPts val="0"/>
              </a:spcAft>
            </a:pPr>
            <a:r>
              <a:rPr lang="en-US" sz="1200" dirty="0">
                <a:solidFill>
                  <a:prstClr val="black"/>
                </a:solidFill>
              </a:rPr>
              <a:t>56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1 Inception of the world</a:t>
            </a:r>
          </a:p>
          <a:p>
            <a:pPr fontAlgn="auto">
              <a:spcBef>
                <a:spcPts val="0"/>
              </a:spcBef>
              <a:spcAft>
                <a:spcPts val="0"/>
              </a:spcAft>
            </a:pPr>
            <a:r>
              <a:rPr lang="en-US" sz="1200" dirty="0">
                <a:solidFill>
                  <a:prstClr val="black"/>
                </a:solidFill>
              </a:rPr>
              <a:t>2 </a:t>
            </a:r>
            <a:r>
              <a:rPr lang="en-US" sz="1200" b="1" dirty="0">
                <a:solidFill>
                  <a:prstClr val="black"/>
                </a:solidFill>
              </a:rPr>
              <a:t>N</a:t>
            </a:r>
            <a:r>
              <a:rPr lang="en-US" sz="1200" dirty="0">
                <a:solidFill>
                  <a:prstClr val="black"/>
                </a:solidFill>
              </a:rPr>
              <a:t>ewlyweds placed in Eden</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3 </a:t>
            </a:r>
            <a:r>
              <a:rPr lang="en-US" sz="1200" b="1" dirty="0">
                <a:solidFill>
                  <a:prstClr val="black"/>
                </a:solidFill>
              </a:rPr>
              <a:t>T</a:t>
            </a:r>
            <a:r>
              <a:rPr lang="en-US" sz="1200" dirty="0">
                <a:solidFill>
                  <a:prstClr val="black"/>
                </a:solidFill>
              </a:rPr>
              <a:t>emptation and man</a:t>
            </a:r>
            <a:r>
              <a:rPr lang="uk-UA" sz="1200" dirty="0">
                <a:solidFill>
                  <a:prstClr val="black"/>
                </a:solidFill>
              </a:rPr>
              <a:t>'</a:t>
            </a:r>
            <a:r>
              <a:rPr lang="en-US" sz="1200" dirty="0">
                <a:solidFill>
                  <a:prstClr val="black"/>
                </a:solidFill>
              </a:rPr>
              <a:t>s fall</a:t>
            </a:r>
          </a:p>
          <a:p>
            <a:pPr fontAlgn="auto">
              <a:spcBef>
                <a:spcPts val="0"/>
              </a:spcBef>
              <a:spcAft>
                <a:spcPts val="0"/>
              </a:spcAft>
            </a:pPr>
            <a:r>
              <a:rPr lang="en-US" sz="1200" dirty="0">
                <a:solidFill>
                  <a:prstClr val="black"/>
                </a:solidFill>
              </a:rPr>
              <a:t>4 </a:t>
            </a:r>
            <a:r>
              <a:rPr lang="en-US" sz="1200" b="1" dirty="0">
                <a:solidFill>
                  <a:prstClr val="black"/>
                </a:solidFill>
              </a:rPr>
              <a:t>H</a:t>
            </a:r>
            <a:r>
              <a:rPr lang="en-US" sz="1200" dirty="0">
                <a:solidFill>
                  <a:prstClr val="black"/>
                </a:solidFill>
              </a:rPr>
              <a:t>atred and first murder</a:t>
            </a:r>
          </a:p>
          <a:p>
            <a:pPr fontAlgn="auto">
              <a:spcBef>
                <a:spcPts val="0"/>
              </a:spcBef>
              <a:spcAft>
                <a:spcPts val="0"/>
              </a:spcAft>
            </a:pPr>
            <a:r>
              <a:rPr lang="en-US" sz="1200" dirty="0">
                <a:solidFill>
                  <a:prstClr val="black"/>
                </a:solidFill>
              </a:rPr>
              <a:t>5 </a:t>
            </a:r>
            <a:r>
              <a:rPr lang="en-US" sz="1200" b="1" dirty="0">
                <a:solidFill>
                  <a:prstClr val="black"/>
                </a:solidFill>
              </a:rPr>
              <a:t>E</a:t>
            </a:r>
            <a:r>
              <a:rPr lang="en-US" sz="1200" dirty="0">
                <a:solidFill>
                  <a:prstClr val="black"/>
                </a:solidFill>
              </a:rPr>
              <a:t>ntire genealogy of Adam</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6 </a:t>
            </a:r>
            <a:r>
              <a:rPr lang="en-US" sz="1200" b="1" dirty="0">
                <a:solidFill>
                  <a:prstClr val="black"/>
                </a:solidFill>
              </a:rPr>
              <a:t>L</a:t>
            </a:r>
            <a:r>
              <a:rPr lang="en-US" sz="1200" dirty="0">
                <a:solidFill>
                  <a:prstClr val="black"/>
                </a:solidFill>
              </a:rPr>
              <a:t>essons on proper priorities</a:t>
            </a:r>
          </a:p>
          <a:p>
            <a:pPr fontAlgn="auto">
              <a:spcBef>
                <a:spcPts val="0"/>
              </a:spcBef>
              <a:spcAft>
                <a:spcPts val="0"/>
              </a:spcAft>
            </a:pPr>
            <a:r>
              <a:rPr lang="en-US" sz="1200" dirty="0">
                <a:solidFill>
                  <a:prstClr val="black"/>
                </a:solidFill>
              </a:rPr>
              <a:t>7 </a:t>
            </a:r>
            <a:r>
              <a:rPr lang="en-US" sz="1200" b="1" dirty="0">
                <a:solidFill>
                  <a:prstClr val="black"/>
                </a:solidFill>
              </a:rPr>
              <a:t>O</a:t>
            </a:r>
            <a:r>
              <a:rPr lang="en-US" sz="1200" dirty="0">
                <a:solidFill>
                  <a:prstClr val="black"/>
                </a:solidFill>
              </a:rPr>
              <a:t>utline for personal relationships</a:t>
            </a:r>
          </a:p>
          <a:p>
            <a:pPr fontAlgn="auto">
              <a:spcBef>
                <a:spcPts val="0"/>
              </a:spcBef>
              <a:spcAft>
                <a:spcPts val="0"/>
              </a:spcAft>
            </a:pPr>
            <a:r>
              <a:rPr lang="en-US" sz="1200" dirty="0">
                <a:solidFill>
                  <a:prstClr val="black"/>
                </a:solidFill>
              </a:rPr>
              <a:t>8 </a:t>
            </a:r>
            <a:r>
              <a:rPr lang="en-US" sz="1200" b="1" dirty="0">
                <a:solidFill>
                  <a:prstClr val="black"/>
                </a:solidFill>
              </a:rPr>
              <a:t>F</a:t>
            </a:r>
            <a:r>
              <a:rPr lang="en-US" sz="120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  9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fontAlgn="auto">
              <a:spcBef>
                <a:spcPts val="0"/>
              </a:spcBef>
              <a:spcAft>
                <a:spcPts val="0"/>
              </a:spcAft>
            </a:pPr>
            <a:r>
              <a:rPr lang="en-US" sz="1200" dirty="0">
                <a:solidFill>
                  <a:prstClr val="black"/>
                </a:solidFill>
              </a:rPr>
              <a:t>10 </a:t>
            </a:r>
            <a:r>
              <a:rPr lang="en-US" sz="1200" b="1" dirty="0">
                <a:solidFill>
                  <a:prstClr val="black"/>
                </a:solidFill>
              </a:rPr>
              <a:t>A</a:t>
            </a:r>
            <a:r>
              <a:rPr lang="en-US" sz="1200" dirty="0">
                <a:solidFill>
                  <a:prstClr val="black"/>
                </a:solidFill>
              </a:rPr>
              <a:t>postles sent to preach</a:t>
            </a:r>
          </a:p>
          <a:p>
            <a:pPr fontAlgn="auto">
              <a:spcBef>
                <a:spcPts val="0"/>
              </a:spcBef>
              <a:spcAft>
                <a:spcPts val="0"/>
              </a:spcAft>
            </a:pPr>
            <a:r>
              <a:rPr lang="en-US" sz="1200" dirty="0">
                <a:solidFill>
                  <a:prstClr val="black"/>
                </a:solidFill>
              </a:rPr>
              <a:t>11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fontAlgn="auto">
              <a:spcBef>
                <a:spcPts val="0"/>
              </a:spcBef>
              <a:spcAft>
                <a:spcPts val="0"/>
              </a:spcAft>
            </a:pPr>
            <a:r>
              <a:rPr lang="en-US" sz="1200" dirty="0">
                <a:solidFill>
                  <a:prstClr val="black"/>
                </a:solidFill>
              </a:rPr>
              <a:t>12 </a:t>
            </a:r>
            <a:r>
              <a:rPr lang="en-US" sz="1200" b="1" dirty="0">
                <a:solidFill>
                  <a:prstClr val="black"/>
                </a:solidFill>
              </a:rPr>
              <a:t>T</a:t>
            </a:r>
            <a:r>
              <a:rPr lang="en-US" sz="1200" dirty="0">
                <a:solidFill>
                  <a:prstClr val="black"/>
                </a:solidFill>
              </a:rPr>
              <a:t>rue Messiah called demonic</a:t>
            </a:r>
          </a:p>
          <a:p>
            <a:pPr fontAlgn="auto">
              <a:spcBef>
                <a:spcPts val="0"/>
              </a:spcBef>
              <a:spcAft>
                <a:spcPts val="0"/>
              </a:spcAft>
            </a:pPr>
            <a:r>
              <a:rPr lang="en-US" sz="1200" dirty="0">
                <a:solidFill>
                  <a:prstClr val="black"/>
                </a:solidFill>
              </a:rPr>
              <a:t>13 </a:t>
            </a:r>
            <a:r>
              <a:rPr lang="en-US" sz="1200" b="1" dirty="0">
                <a:solidFill>
                  <a:prstClr val="black"/>
                </a:solidFill>
              </a:rPr>
              <a:t>H</a:t>
            </a:r>
            <a:r>
              <a:rPr lang="en-US" sz="1200" dirty="0">
                <a:solidFill>
                  <a:prstClr val="black"/>
                </a:solidFill>
              </a:rPr>
              <a:t>idden message of parables</a:t>
            </a:r>
          </a:p>
          <a:p>
            <a:pPr fontAlgn="auto">
              <a:spcBef>
                <a:spcPts val="0"/>
              </a:spcBef>
              <a:spcAft>
                <a:spcPts val="0"/>
              </a:spcAft>
            </a:pPr>
            <a:r>
              <a:rPr lang="en-US" sz="1200" dirty="0">
                <a:solidFill>
                  <a:prstClr val="black"/>
                </a:solidFill>
              </a:rPr>
              <a:t>14 </a:t>
            </a:r>
            <a:r>
              <a:rPr lang="en-US" sz="1200" b="1" dirty="0">
                <a:solidFill>
                  <a:prstClr val="black"/>
                </a:solidFill>
              </a:rPr>
              <a:t>E</a:t>
            </a:r>
            <a:r>
              <a:rPr lang="en-US" sz="1200" dirty="0">
                <a:solidFill>
                  <a:prstClr val="black"/>
                </a:solidFill>
              </a:rPr>
              <a:t>xecution of the Baptist</a:t>
            </a:r>
          </a:p>
          <a:p>
            <a:pPr fontAlgn="auto">
              <a:spcBef>
                <a:spcPts val="0"/>
              </a:spcBef>
              <a:spcAft>
                <a:spcPts val="0"/>
              </a:spcAft>
            </a:pPr>
            <a:r>
              <a:rPr lang="en-US" sz="1200" dirty="0">
                <a:solidFill>
                  <a:prstClr val="black"/>
                </a:solidFill>
              </a:rPr>
              <a:t>15 </a:t>
            </a:r>
            <a:r>
              <a:rPr lang="en-US" sz="1200" b="1" dirty="0">
                <a:solidFill>
                  <a:prstClr val="black"/>
                </a:solidFill>
              </a:rPr>
              <a:t>W</a:t>
            </a:r>
            <a:r>
              <a:rPr lang="en-US" sz="120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16 </a:t>
            </a:r>
            <a:r>
              <a:rPr lang="en-US" sz="1200" b="1" dirty="0">
                <a:solidFill>
                  <a:prstClr val="black"/>
                </a:solidFill>
              </a:rPr>
              <a:t>K</a:t>
            </a:r>
            <a:r>
              <a:rPr lang="en-US" sz="1200" dirty="0">
                <a:solidFill>
                  <a:prstClr val="black"/>
                </a:solidFill>
              </a:rPr>
              <a:t>eys of the kingdom</a:t>
            </a:r>
          </a:p>
          <a:p>
            <a:pPr fontAlgn="auto">
              <a:spcBef>
                <a:spcPts val="0"/>
              </a:spcBef>
              <a:spcAft>
                <a:spcPts val="0"/>
              </a:spcAft>
            </a:pPr>
            <a:r>
              <a:rPr lang="en-US" sz="1200" dirty="0">
                <a:solidFill>
                  <a:prstClr val="black"/>
                </a:solidFill>
              </a:rPr>
              <a:t>17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fontAlgn="auto">
              <a:spcBef>
                <a:spcPts val="0"/>
              </a:spcBef>
              <a:spcAft>
                <a:spcPts val="0"/>
              </a:spcAft>
            </a:pPr>
            <a:r>
              <a:rPr lang="en-US" sz="1200" dirty="0">
                <a:solidFill>
                  <a:prstClr val="black"/>
                </a:solidFill>
              </a:rPr>
              <a:t>18 </a:t>
            </a:r>
            <a:r>
              <a:rPr lang="en-US" sz="1200" b="1" dirty="0">
                <a:solidFill>
                  <a:prstClr val="black"/>
                </a:solidFill>
              </a:rPr>
              <a:t>N</a:t>
            </a:r>
            <a:r>
              <a:rPr lang="en-US" sz="1200" dirty="0">
                <a:solidFill>
                  <a:prstClr val="black"/>
                </a:solidFill>
              </a:rPr>
              <a:t>eed for true forgiveness</a:t>
            </a:r>
          </a:p>
          <a:p>
            <a:pPr fontAlgn="auto">
              <a:spcBef>
                <a:spcPts val="0"/>
              </a:spcBef>
              <a:spcAft>
                <a:spcPts val="0"/>
              </a:spcAft>
            </a:pPr>
            <a:r>
              <a:rPr lang="en-US" sz="1200" dirty="0">
                <a:solidFill>
                  <a:prstClr val="black"/>
                </a:solidFill>
              </a:rPr>
              <a:t>19 </a:t>
            </a:r>
            <a:r>
              <a:rPr lang="en-US" sz="1200" b="1" dirty="0">
                <a:solidFill>
                  <a:prstClr val="black"/>
                </a:solidFill>
              </a:rPr>
              <a:t>G</a:t>
            </a:r>
            <a:r>
              <a:rPr lang="en-US" sz="1200" dirty="0">
                <a:solidFill>
                  <a:prstClr val="black"/>
                </a:solidFill>
              </a:rPr>
              <a:t>rounds for divorce clarified</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20 </a:t>
            </a:r>
            <a:r>
              <a:rPr lang="en-US" sz="1200" b="1" dirty="0">
                <a:solidFill>
                  <a:prstClr val="black"/>
                </a:solidFill>
              </a:rPr>
              <a:t>O</a:t>
            </a:r>
            <a:r>
              <a:rPr lang="en-US" sz="1200" dirty="0">
                <a:solidFill>
                  <a:prstClr val="black"/>
                </a:solidFill>
              </a:rPr>
              <a:t>pportunities in the vineyard</a:t>
            </a:r>
          </a:p>
          <a:p>
            <a:pPr fontAlgn="auto">
              <a:spcBef>
                <a:spcPts val="0"/>
              </a:spcBef>
              <a:spcAft>
                <a:spcPts val="0"/>
              </a:spcAft>
            </a:pPr>
            <a:r>
              <a:rPr lang="en-US" sz="1200" dirty="0">
                <a:solidFill>
                  <a:prstClr val="black"/>
                </a:solidFill>
              </a:rPr>
              <a:t>21 </a:t>
            </a:r>
            <a:r>
              <a:rPr lang="en-US" sz="1200" b="1" dirty="0">
                <a:solidFill>
                  <a:prstClr val="black"/>
                </a:solidFill>
              </a:rPr>
              <a:t>F</a:t>
            </a:r>
            <a:r>
              <a:rPr lang="en-US" sz="120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sz="1200" dirty="0">
                <a:solidFill>
                  <a:prstClr val="black"/>
                </a:solidFill>
              </a:rPr>
              <a:t>22 </a:t>
            </a:r>
            <a:r>
              <a:rPr lang="en-US" sz="1200" b="1" dirty="0">
                <a:solidFill>
                  <a:prstClr val="black"/>
                </a:solidFill>
              </a:rPr>
              <a:t>T</a:t>
            </a:r>
            <a:r>
              <a:rPr lang="en-US" sz="1200" dirty="0">
                <a:solidFill>
                  <a:prstClr val="black"/>
                </a:solidFill>
              </a:rPr>
              <a:t>axes paid to Caesar</a:t>
            </a:r>
          </a:p>
          <a:p>
            <a:pPr fontAlgn="auto">
              <a:spcBef>
                <a:spcPts val="0"/>
              </a:spcBef>
              <a:spcAft>
                <a:spcPts val="0"/>
              </a:spcAft>
            </a:pPr>
            <a:r>
              <a:rPr lang="en-US" sz="1200" dirty="0">
                <a:solidFill>
                  <a:prstClr val="black"/>
                </a:solidFill>
              </a:rPr>
              <a:t>23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fontAlgn="auto">
              <a:spcBef>
                <a:spcPts val="0"/>
              </a:spcBef>
              <a:spcAft>
                <a:spcPts val="0"/>
              </a:spcAft>
            </a:pPr>
            <a:r>
              <a:rPr lang="en-US" sz="1200" dirty="0">
                <a:solidFill>
                  <a:prstClr val="black"/>
                </a:solidFill>
              </a:rPr>
              <a:t>24 </a:t>
            </a:r>
            <a:r>
              <a:rPr lang="en-US" sz="1200" b="1" dirty="0">
                <a:solidFill>
                  <a:prstClr val="black"/>
                </a:solidFill>
              </a:rPr>
              <a:t>E</a:t>
            </a:r>
            <a:r>
              <a:rPr lang="en-US" sz="1200" dirty="0">
                <a:solidFill>
                  <a:prstClr val="black"/>
                </a:solidFill>
              </a:rPr>
              <a:t>vents of second coming</a:t>
            </a:r>
          </a:p>
          <a:p>
            <a:pPr fontAlgn="auto">
              <a:spcBef>
                <a:spcPts val="0"/>
              </a:spcBef>
              <a:spcAft>
                <a:spcPts val="0"/>
              </a:spcAft>
            </a:pPr>
            <a:endParaRPr lang="en-US" sz="1200" dirty="0">
              <a:solidFill>
                <a:prstClr val="black"/>
              </a:solidFill>
            </a:endParaRPr>
          </a:p>
          <a:p>
            <a:pPr fontAlgn="auto">
              <a:spcBef>
                <a:spcPts val="0"/>
              </a:spcBef>
              <a:spcAft>
                <a:spcPts val="0"/>
              </a:spcAft>
            </a:pPr>
            <a:r>
              <a:rPr lang="en-US" sz="1200" dirty="0">
                <a:solidFill>
                  <a:prstClr val="black"/>
                </a:solidFill>
              </a:rPr>
              <a:t>25 </a:t>
            </a:r>
            <a:r>
              <a:rPr lang="en-US" sz="1200" b="1" dirty="0">
                <a:solidFill>
                  <a:prstClr val="black"/>
                </a:solidFill>
              </a:rPr>
              <a:t>J</a:t>
            </a:r>
            <a:r>
              <a:rPr lang="en-US" sz="1200" dirty="0">
                <a:solidFill>
                  <a:prstClr val="black"/>
                </a:solidFill>
              </a:rPr>
              <a:t>udgment of the nations</a:t>
            </a:r>
          </a:p>
          <a:p>
            <a:pPr fontAlgn="auto">
              <a:spcBef>
                <a:spcPts val="0"/>
              </a:spcBef>
              <a:spcAft>
                <a:spcPts val="0"/>
              </a:spcAft>
            </a:pPr>
            <a:r>
              <a:rPr lang="en-US" sz="1200" dirty="0">
                <a:solidFill>
                  <a:prstClr val="black"/>
                </a:solidFill>
              </a:rPr>
              <a:t>26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fontAlgn="auto">
              <a:spcBef>
                <a:spcPts val="0"/>
              </a:spcBef>
              <a:spcAft>
                <a:spcPts val="0"/>
              </a:spcAft>
            </a:pPr>
            <a:r>
              <a:rPr lang="en-US" sz="1200" dirty="0">
                <a:solidFill>
                  <a:prstClr val="black"/>
                </a:solidFill>
              </a:rPr>
              <a:t>27 </a:t>
            </a:r>
            <a:r>
              <a:rPr lang="en-US" sz="1200" b="1" dirty="0">
                <a:solidFill>
                  <a:prstClr val="black"/>
                </a:solidFill>
              </a:rPr>
              <a:t>W</a:t>
            </a:r>
            <a:r>
              <a:rPr lang="en-US" sz="1200" dirty="0">
                <a:solidFill>
                  <a:prstClr val="black"/>
                </a:solidFill>
              </a:rPr>
              <a:t>ay of the cross</a:t>
            </a:r>
          </a:p>
          <a:p>
            <a:pPr fontAlgn="auto">
              <a:spcBef>
                <a:spcPts val="0"/>
              </a:spcBef>
              <a:spcAft>
                <a:spcPts val="0"/>
              </a:spcAft>
            </a:pPr>
            <a:r>
              <a:rPr lang="en-US" sz="1200" dirty="0">
                <a:solidFill>
                  <a:prstClr val="black"/>
                </a:solidFill>
              </a:rPr>
              <a:t>28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fontAlgn="auto">
              <a:spcBef>
                <a:spcPts val="0"/>
              </a:spcBef>
              <a:spcAft>
                <a:spcPts val="0"/>
              </a:spcAft>
            </a:pPr>
            <a:r>
              <a:rPr lang="en-US" sz="1200">
                <a:solidFill>
                  <a:prstClr val="black"/>
                </a:solidFill>
                <a:latin typeface="Helvetica"/>
                <a:cs typeface="+mn-cs"/>
              </a:rPr>
              <a:t> </a:t>
            </a:r>
            <a:endParaRPr lang="en-US">
              <a:solidFill>
                <a:prstClr val="black"/>
              </a:solidFill>
              <a:latin typeface="Tw Cen MT"/>
              <a:cs typeface="+mn-cs"/>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a:r>
              <a:rPr lang="zh-TW" altLang="en-US" sz="4800" b="1">
                <a:solidFill>
                  <a:prstClr val="white"/>
                </a:solidFill>
                <a:latin typeface="Arial"/>
                <a:cs typeface="Arial"/>
              </a:rPr>
              <a:t>申命记</a:t>
            </a:r>
            <a:endParaRPr lang="en-US" sz="4800" b="1">
              <a:solidFill>
                <a:prstClr val="white"/>
              </a:solidFill>
              <a:latin typeface="Arial"/>
              <a:cs typeface="Arial"/>
            </a:endParaRP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259977388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ChangeArrowheads="1"/>
          </p:cNvSpPr>
          <p:nvPr/>
        </p:nvSpPr>
        <p:spPr bwMode="auto">
          <a:xfrm>
            <a:off x="1595438" y="869950"/>
            <a:ext cx="6816725" cy="5078413"/>
          </a:xfrm>
          <a:prstGeom prst="rect">
            <a:avLst/>
          </a:prstGeom>
          <a:solidFill>
            <a:schemeClr val="accent2"/>
          </a:solidFill>
          <a:ln w="76200">
            <a:solidFill>
              <a:srgbClr val="00DFCA"/>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091" name="Rectangle 3"/>
          <p:cNvSpPr>
            <a:spLocks noChangeArrowheads="1"/>
          </p:cNvSpPr>
          <p:nvPr/>
        </p:nvSpPr>
        <p:spPr bwMode="auto">
          <a:xfrm>
            <a:off x="1803400" y="927100"/>
            <a:ext cx="6540500" cy="4775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092" name="Rectangle 4"/>
          <p:cNvSpPr>
            <a:spLocks noChangeArrowheads="1"/>
          </p:cNvSpPr>
          <p:nvPr/>
        </p:nvSpPr>
        <p:spPr bwMode="auto">
          <a:xfrm>
            <a:off x="1714500" y="974725"/>
            <a:ext cx="6211888" cy="46609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6200">
                <a:solidFill>
                  <a:schemeClr val="tx1"/>
                </a:solidFill>
                <a:miter lim="800000"/>
                <a:headEnd/>
                <a:tailEnd/>
              </a14:hiddenLine>
            </a:ext>
          </a:extLst>
        </p:spPr>
        <p:txBody>
          <a:bodyPr lIns="90487" tIns="44450" rIns="90487" bIns="44450">
            <a:spAutoFit/>
          </a:bodyPr>
          <a:lstStyle/>
          <a:p>
            <a:pPr algn="ctr" defTabSz="914400" eaLnBrk="0" hangingPunct="0"/>
            <a:r>
              <a:rPr lang="en-US" altLang="zh-CN" sz="3000" b="1">
                <a:solidFill>
                  <a:srgbClr val="FAFD00"/>
                </a:solidFill>
                <a:latin typeface="Comic Sans MS" charset="0"/>
                <a:ea typeface="宋体" charset="0"/>
                <a:cs typeface="宋体" charset="0"/>
              </a:rPr>
              <a:t>律</a:t>
            </a:r>
            <a:r>
              <a:rPr lang="zh-CN" altLang="en-US" sz="3000" b="1">
                <a:solidFill>
                  <a:srgbClr val="FAFD00"/>
                </a:solidFill>
                <a:latin typeface="Comic Sans MS" charset="0"/>
                <a:ea typeface="宋体" charset="0"/>
                <a:cs typeface="宋体" charset="0"/>
              </a:rPr>
              <a:t>法 </a:t>
            </a:r>
            <a:r>
              <a:rPr lang="en-US" altLang="zh-CN" sz="3000" b="1">
                <a:solidFill>
                  <a:srgbClr val="FAFD00"/>
                </a:solidFill>
                <a:latin typeface="Comic Sans MS" charset="0"/>
                <a:ea typeface="宋体" charset="0"/>
                <a:cs typeface="宋体" charset="0"/>
              </a:rPr>
              <a:t>(TORAH)</a:t>
            </a:r>
          </a:p>
          <a:p>
            <a:pPr algn="ctr" defTabSz="914400" eaLnBrk="0" hangingPunct="0"/>
            <a:r>
              <a:rPr lang="zh-CN" altLang="en-US" sz="3000" b="1">
                <a:solidFill>
                  <a:srgbClr val="00DFCA"/>
                </a:solidFill>
                <a:latin typeface="Comic Sans MS" charset="0"/>
                <a:ea typeface="宋体" charset="0"/>
                <a:cs typeface="宋体" charset="0"/>
              </a:rPr>
              <a:t>敬虔教育的三个方面</a:t>
            </a:r>
            <a:r>
              <a:rPr lang="en-US" altLang="zh-CN" sz="3000" b="1">
                <a:solidFill>
                  <a:srgbClr val="00DFCA"/>
                </a:solidFill>
                <a:latin typeface="Comic Sans MS" charset="0"/>
                <a:ea typeface="宋体" charset="0"/>
                <a:cs typeface="宋体" charset="0"/>
              </a:rPr>
              <a:t>:</a:t>
            </a:r>
          </a:p>
          <a:p>
            <a:pPr algn="ctr" defTabSz="914400" eaLnBrk="0" hangingPunct="0"/>
            <a:endParaRPr lang="en-US" altLang="zh-CN" sz="3000" b="1">
              <a:solidFill>
                <a:srgbClr val="FFFFFF"/>
              </a:solidFill>
              <a:latin typeface="Comic Sans MS" charset="0"/>
              <a:ea typeface="宋体" charset="0"/>
              <a:cs typeface="宋体" charset="0"/>
            </a:endParaRPr>
          </a:p>
          <a:p>
            <a:pPr defTabSz="914400" eaLnBrk="0" hangingPunct="0"/>
            <a:r>
              <a:rPr lang="en-US" altLang="zh-CN" sz="3000" b="1">
                <a:solidFill>
                  <a:srgbClr val="FAFD00"/>
                </a:solidFill>
                <a:latin typeface="Comic Sans MS" charset="0"/>
                <a:ea typeface="宋体" charset="0"/>
                <a:cs typeface="宋体" charset="0"/>
              </a:rPr>
              <a:t>道</a:t>
            </a:r>
            <a:r>
              <a:rPr lang="zh-CN" altLang="en-US" sz="3000" b="1">
                <a:solidFill>
                  <a:srgbClr val="FAFD00"/>
                </a:solidFill>
                <a:latin typeface="Comic Sans MS" charset="0"/>
                <a:ea typeface="宋体" charset="0"/>
                <a:cs typeface="宋体" charset="0"/>
              </a:rPr>
              <a:t>德</a:t>
            </a:r>
            <a:r>
              <a:rPr lang="en-US" altLang="zh-CN" sz="3000" b="1">
                <a:solidFill>
                  <a:srgbClr val="FAFD00"/>
                </a:solidFill>
                <a:latin typeface="Comic Sans MS" charset="0"/>
                <a:ea typeface="宋体" charset="0"/>
                <a:cs typeface="宋体" charset="0"/>
              </a:rPr>
              <a:t>: </a:t>
            </a:r>
            <a:r>
              <a:rPr lang="en-US" altLang="zh-CN" sz="3000" b="1">
                <a:solidFill>
                  <a:srgbClr val="FFFFFF"/>
                </a:solidFill>
                <a:latin typeface="Comic Sans MS" charset="0"/>
                <a:ea typeface="宋体" charset="0"/>
                <a:cs typeface="宋体" charset="0"/>
              </a:rPr>
              <a:t>十</a:t>
            </a:r>
            <a:r>
              <a:rPr lang="zh-CN" altLang="en-US" sz="3000" b="1">
                <a:solidFill>
                  <a:srgbClr val="FFFFFF"/>
                </a:solidFill>
                <a:latin typeface="Comic Sans MS" charset="0"/>
                <a:ea typeface="宋体" charset="0"/>
                <a:cs typeface="宋体" charset="0"/>
              </a:rPr>
              <a:t>诫 </a:t>
            </a:r>
            <a:r>
              <a:rPr lang="en-US" altLang="zh-CN" sz="3000" b="1">
                <a:solidFill>
                  <a:srgbClr val="FFFFFF"/>
                </a:solidFill>
                <a:latin typeface="Comic Sans MS" charset="0"/>
                <a:ea typeface="宋体" charset="0"/>
                <a:cs typeface="宋体" charset="0"/>
              </a:rPr>
              <a:t>— </a:t>
            </a:r>
            <a:r>
              <a:rPr lang="zh-CN" altLang="en-US" sz="3000" b="1">
                <a:solidFill>
                  <a:srgbClr val="FFFFFF"/>
                </a:solidFill>
                <a:latin typeface="Comic Sans MS" charset="0"/>
                <a:ea typeface="宋体" charset="0"/>
                <a:cs typeface="宋体" charset="0"/>
              </a:rPr>
              <a:t>现今法律系统的根基</a:t>
            </a:r>
          </a:p>
          <a:p>
            <a:pPr defTabSz="914400" eaLnBrk="0" hangingPunct="0"/>
            <a:endParaRPr lang="zh-CN" altLang="en-US" sz="3000" b="1">
              <a:solidFill>
                <a:srgbClr val="FFFFFF"/>
              </a:solidFill>
              <a:latin typeface="Comic Sans MS" charset="0"/>
              <a:ea typeface="宋体" charset="0"/>
              <a:cs typeface="宋体" charset="0"/>
            </a:endParaRPr>
          </a:p>
          <a:p>
            <a:pPr defTabSz="914400" eaLnBrk="0" hangingPunct="0"/>
            <a:r>
              <a:rPr lang="zh-CN" altLang="en-US" sz="3000" b="1">
                <a:solidFill>
                  <a:srgbClr val="FAFD00"/>
                </a:solidFill>
                <a:latin typeface="Comic Sans MS" charset="0"/>
                <a:ea typeface="宋体" charset="0"/>
                <a:cs typeface="宋体" charset="0"/>
              </a:rPr>
              <a:t>民事</a:t>
            </a:r>
            <a:r>
              <a:rPr lang="en-US" altLang="zh-CN" sz="3000" b="1">
                <a:solidFill>
                  <a:srgbClr val="FAFD00"/>
                </a:solidFill>
                <a:latin typeface="Comic Sans MS" charset="0"/>
                <a:ea typeface="宋体" charset="0"/>
                <a:cs typeface="宋体" charset="0"/>
              </a:rPr>
              <a:t>: </a:t>
            </a:r>
            <a:r>
              <a:rPr lang="en-US" altLang="zh-CN" sz="3000" b="1">
                <a:solidFill>
                  <a:srgbClr val="FFFFFF"/>
                </a:solidFill>
                <a:latin typeface="Comic Sans MS" charset="0"/>
                <a:ea typeface="宋体" charset="0"/>
                <a:cs typeface="宋体" charset="0"/>
              </a:rPr>
              <a:t>人</a:t>
            </a:r>
            <a:r>
              <a:rPr lang="zh-CN" altLang="en-US" sz="3000" b="1">
                <a:solidFill>
                  <a:srgbClr val="FFFFFF"/>
                </a:solidFill>
                <a:latin typeface="Comic Sans MS" charset="0"/>
                <a:ea typeface="宋体" charset="0"/>
                <a:cs typeface="宋体" charset="0"/>
              </a:rPr>
              <a:t>民如何在新的社会结构中</a:t>
            </a:r>
            <a:r>
              <a:rPr lang="en-US" altLang="zh-CN" sz="3000" b="1">
                <a:solidFill>
                  <a:srgbClr val="FFFFFF"/>
                </a:solidFill>
                <a:latin typeface="Comic Sans MS" charset="0"/>
                <a:ea typeface="宋体" charset="0"/>
                <a:cs typeface="宋体" charset="0"/>
              </a:rPr>
              <a:t>       </a:t>
            </a:r>
          </a:p>
          <a:p>
            <a:pPr defTabSz="914400" eaLnBrk="0" hangingPunct="0"/>
            <a:r>
              <a:rPr lang="zh-CN" altLang="en-US" sz="3000" b="1">
                <a:solidFill>
                  <a:srgbClr val="FFFFFF"/>
                </a:solidFill>
                <a:latin typeface="Comic Sans MS" charset="0"/>
                <a:ea typeface="宋体" charset="0"/>
                <a:cs typeface="宋体" charset="0"/>
              </a:rPr>
              <a:t>      彼此相处</a:t>
            </a:r>
            <a:endParaRPr lang="zh-CN" altLang="en-US" sz="3000" b="1">
              <a:solidFill>
                <a:srgbClr val="FFFFFF"/>
              </a:solidFill>
              <a:latin typeface="Times" charset="0"/>
              <a:ea typeface="宋体" charset="0"/>
              <a:cs typeface="宋体" charset="0"/>
            </a:endParaRPr>
          </a:p>
          <a:p>
            <a:pPr defTabSz="914400" eaLnBrk="0" hangingPunct="0"/>
            <a:endParaRPr lang="zh-CN" altLang="en-US" sz="3000" b="1">
              <a:solidFill>
                <a:srgbClr val="FFFFFF"/>
              </a:solidFill>
              <a:latin typeface="Times" charset="0"/>
              <a:ea typeface="宋体" charset="0"/>
              <a:cs typeface="宋体" charset="0"/>
            </a:endParaRPr>
          </a:p>
          <a:p>
            <a:pPr defTabSz="914400" eaLnBrk="0" hangingPunct="0"/>
            <a:r>
              <a:rPr lang="en-US" altLang="zh-CN" sz="3000" b="1">
                <a:solidFill>
                  <a:srgbClr val="FAFD00"/>
                </a:solidFill>
                <a:latin typeface="Times" charset="0"/>
                <a:ea typeface="宋体" charset="0"/>
                <a:cs typeface="宋体" charset="0"/>
              </a:rPr>
              <a:t>礼</a:t>
            </a:r>
            <a:r>
              <a:rPr lang="zh-CN" altLang="en-US" sz="3000" b="1">
                <a:solidFill>
                  <a:srgbClr val="FAFD00"/>
                </a:solidFill>
                <a:latin typeface="Times" charset="0"/>
                <a:ea typeface="宋体" charset="0"/>
                <a:cs typeface="宋体" charset="0"/>
              </a:rPr>
              <a:t>仪：</a:t>
            </a:r>
            <a:r>
              <a:rPr lang="zh-CN" altLang="en-US" sz="3000" b="1">
                <a:solidFill>
                  <a:srgbClr val="FFFFFF"/>
                </a:solidFill>
                <a:latin typeface="Times" charset="0"/>
                <a:ea typeface="宋体" charset="0"/>
                <a:cs typeface="宋体" charset="0"/>
              </a:rPr>
              <a:t>人民</a:t>
            </a:r>
            <a:r>
              <a:rPr lang="en-US" altLang="zh-CN" sz="3000" b="1">
                <a:solidFill>
                  <a:srgbClr val="FFFFFF"/>
                </a:solidFill>
                <a:latin typeface="Times" charset="0"/>
                <a:ea typeface="宋体" charset="0"/>
                <a:cs typeface="宋体" charset="0"/>
              </a:rPr>
              <a:t>如</a:t>
            </a:r>
            <a:r>
              <a:rPr lang="zh-CN" altLang="en-US" sz="3000" b="1">
                <a:solidFill>
                  <a:srgbClr val="FFFFFF"/>
                </a:solidFill>
                <a:latin typeface="Times" charset="0"/>
                <a:ea typeface="宋体" charset="0"/>
                <a:cs typeface="宋体" charset="0"/>
              </a:rPr>
              <a:t>何在新的社会结构中</a:t>
            </a:r>
          </a:p>
          <a:p>
            <a:pPr defTabSz="914400" eaLnBrk="0" hangingPunct="0"/>
            <a:r>
              <a:rPr lang="zh-CN" altLang="en-US" sz="3000" b="1">
                <a:solidFill>
                  <a:srgbClr val="FFFFFF"/>
                </a:solidFill>
                <a:latin typeface="Times" charset="0"/>
                <a:ea typeface="宋体" charset="0"/>
                <a:cs typeface="宋体" charset="0"/>
              </a:rPr>
              <a:t>            敬拜上帝</a:t>
            </a:r>
          </a:p>
        </p:txBody>
      </p:sp>
      <p:sp>
        <p:nvSpPr>
          <p:cNvPr id="89093" name="Rectangle 5"/>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defTabSz="914400" eaLnBrk="0" hangingPunct="0">
              <a:spcBef>
                <a:spcPct val="50000"/>
              </a:spcBef>
            </a:pPr>
            <a:r>
              <a:rPr lang="en-US" altLang="zh-CN" sz="8800">
                <a:solidFill>
                  <a:srgbClr val="FFD34A"/>
                </a:solidFill>
                <a:latin typeface="Times" charset="0"/>
                <a:ea typeface="宋体" charset="0"/>
                <a:cs typeface="宋体" charset="0"/>
              </a:rPr>
              <a:t>7</a:t>
            </a:r>
          </a:p>
        </p:txBody>
      </p:sp>
      <p:sp>
        <p:nvSpPr>
          <p:cNvPr id="89094"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13" name="Text Box 25"/>
          <p:cNvSpPr txBox="1">
            <a:spLocks noChangeArrowheads="1"/>
          </p:cNvSpPr>
          <p:nvPr/>
        </p:nvSpPr>
        <p:spPr bwMode="auto">
          <a:xfrm>
            <a:off x="1770063" y="15875"/>
            <a:ext cx="1892300" cy="3048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defTabSz="914400" eaLnBrk="0" hangingPunct="0">
              <a:spcBef>
                <a:spcPct val="50000"/>
              </a:spcBef>
            </a:pPr>
            <a:r>
              <a:rPr lang="en-US" altLang="zh-CN" sz="1400" b="1">
                <a:solidFill>
                  <a:srgbClr val="FFFFFF"/>
                </a:solidFill>
                <a:latin typeface="宋体" charset="0"/>
                <a:ea typeface="宋体" charset="0"/>
                <a:cs typeface="宋体" charset="0"/>
              </a:rPr>
              <a:t>出 25-31 </a:t>
            </a:r>
            <a:r>
              <a:rPr lang="zh-CN" altLang="en-US" sz="1400" b="1">
                <a:solidFill>
                  <a:srgbClr val="FFFFFF"/>
                </a:solidFill>
                <a:latin typeface="宋体" charset="0"/>
                <a:ea typeface="宋体" charset="0"/>
                <a:cs typeface="宋体" charset="0"/>
              </a:rPr>
              <a:t>章</a:t>
            </a:r>
          </a:p>
        </p:txBody>
      </p:sp>
      <p:sp>
        <p:nvSpPr>
          <p:cNvPr id="89130" name="Text Box 42"/>
          <p:cNvSpPr txBox="1">
            <a:spLocks noChangeArrowheads="1"/>
          </p:cNvSpPr>
          <p:nvPr/>
        </p:nvSpPr>
        <p:spPr bwMode="auto">
          <a:xfrm>
            <a:off x="8720138" y="66675"/>
            <a:ext cx="260350" cy="4460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zh-CN" altLang="en-US" sz="2000">
                <a:solidFill>
                  <a:srgbClr val="FFA27C"/>
                </a:solidFill>
                <a:latin typeface="Comic Sans MS" charset="0"/>
                <a:ea typeface="宋体" charset="0"/>
                <a:cs typeface="宋体" charset="0"/>
              </a:rPr>
              <a:t> </a:t>
            </a:r>
          </a:p>
        </p:txBody>
      </p:sp>
      <p:sp>
        <p:nvSpPr>
          <p:cNvPr id="89134" name="Rectangle 46"/>
          <p:cNvSpPr>
            <a:spLocks noChangeArrowheads="1"/>
          </p:cNvSpPr>
          <p:nvPr/>
        </p:nvSpPr>
        <p:spPr bwMode="auto">
          <a:xfrm>
            <a:off x="8091488" y="6524625"/>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13</a:t>
            </a:r>
          </a:p>
        </p:txBody>
      </p:sp>
      <p:sp>
        <p:nvSpPr>
          <p:cNvPr id="89188" name="Text Box 100"/>
          <p:cNvSpPr txBox="1">
            <a:spLocks noChangeArrowheads="1"/>
          </p:cNvSpPr>
          <p:nvPr/>
        </p:nvSpPr>
        <p:spPr bwMode="auto">
          <a:xfrm>
            <a:off x="7070725"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zh-CN" altLang="en-US" sz="1200" b="1">
                <a:solidFill>
                  <a:srgbClr val="FFFFFF"/>
                </a:solidFill>
                <a:latin typeface="宋体" charset="0"/>
                <a:ea typeface="宋体" charset="0"/>
                <a:cs typeface="宋体" charset="0"/>
              </a:rPr>
              <a:t>学生手册第</a:t>
            </a:r>
            <a:r>
              <a:rPr lang="en-US" altLang="zh-CN" sz="1200" b="1">
                <a:solidFill>
                  <a:srgbClr val="FFFFFF"/>
                </a:solidFill>
                <a:latin typeface="宋体" charset="0"/>
                <a:ea typeface="宋体" charset="0"/>
                <a:cs typeface="宋体" charset="0"/>
              </a:rPr>
              <a:t>26-29</a:t>
            </a:r>
            <a:r>
              <a:rPr lang="zh-CN" altLang="en-US" sz="1200" b="1">
                <a:solidFill>
                  <a:srgbClr val="FFFFFF"/>
                </a:solidFill>
                <a:latin typeface="宋体" charset="0"/>
                <a:ea typeface="宋体" charset="0"/>
                <a:cs typeface="宋体" charset="0"/>
              </a:rPr>
              <a:t>页</a:t>
            </a:r>
          </a:p>
        </p:txBody>
      </p:sp>
      <p:grpSp>
        <p:nvGrpSpPr>
          <p:cNvPr id="89189" name="Group 101"/>
          <p:cNvGrpSpPr>
            <a:grpSpLocks/>
          </p:cNvGrpSpPr>
          <p:nvPr/>
        </p:nvGrpSpPr>
        <p:grpSpPr bwMode="auto">
          <a:xfrm>
            <a:off x="7948613" y="3429000"/>
            <a:ext cx="952500" cy="1330325"/>
            <a:chOff x="5007" y="2160"/>
            <a:chExt cx="600" cy="838"/>
          </a:xfrm>
        </p:grpSpPr>
        <p:grpSp>
          <p:nvGrpSpPr>
            <p:cNvPr id="89190" name="Group 102"/>
            <p:cNvGrpSpPr>
              <a:grpSpLocks/>
            </p:cNvGrpSpPr>
            <p:nvPr/>
          </p:nvGrpSpPr>
          <p:grpSpPr bwMode="auto">
            <a:xfrm>
              <a:off x="5007" y="2160"/>
              <a:ext cx="600" cy="838"/>
              <a:chOff x="5007" y="2160"/>
              <a:chExt cx="600" cy="838"/>
            </a:xfrm>
          </p:grpSpPr>
          <p:grpSp>
            <p:nvGrpSpPr>
              <p:cNvPr id="89191" name="Group 103"/>
              <p:cNvGrpSpPr>
                <a:grpSpLocks/>
              </p:cNvGrpSpPr>
              <p:nvPr/>
            </p:nvGrpSpPr>
            <p:grpSpPr bwMode="auto">
              <a:xfrm>
                <a:off x="5007" y="2160"/>
                <a:ext cx="600" cy="838"/>
                <a:chOff x="5007" y="2160"/>
                <a:chExt cx="600" cy="838"/>
              </a:xfrm>
            </p:grpSpPr>
            <p:sp>
              <p:nvSpPr>
                <p:cNvPr id="89192" name="Rectangle 104"/>
                <p:cNvSpPr>
                  <a:spLocks noChangeArrowheads="1"/>
                </p:cNvSpPr>
                <p:nvPr/>
              </p:nvSpPr>
              <p:spPr bwMode="auto">
                <a:xfrm>
                  <a:off x="5151" y="2774"/>
                  <a:ext cx="160" cy="73"/>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3" name="Rectangle 105"/>
                <p:cNvSpPr>
                  <a:spLocks noChangeArrowheads="1"/>
                </p:cNvSpPr>
                <p:nvPr/>
              </p:nvSpPr>
              <p:spPr bwMode="auto">
                <a:xfrm>
                  <a:off x="5116" y="2744"/>
                  <a:ext cx="186" cy="1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en-US" altLang="zh-CN" sz="800" b="1">
                      <a:solidFill>
                        <a:srgbClr val="000000"/>
                      </a:solidFill>
                      <a:latin typeface="Helvetica" charset="0"/>
                      <a:ea typeface="宋体" charset="0"/>
                      <a:cs typeface="宋体" charset="0"/>
                    </a:rPr>
                    <a:t>40</a:t>
                  </a:r>
                </a:p>
              </p:txBody>
            </p:sp>
            <p:sp>
              <p:nvSpPr>
                <p:cNvPr id="89194" name="AutoShape 106"/>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5" name="Rectangle 107"/>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6" name="AutoShape 108"/>
                <p:cNvSpPr>
                  <a:spLocks noChangeArrowheads="1"/>
                </p:cNvSpPr>
                <p:nvPr/>
              </p:nvSpPr>
              <p:spPr bwMode="auto">
                <a:xfrm>
                  <a:off x="5020" y="2196"/>
                  <a:ext cx="440" cy="212"/>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7" name="Line 109"/>
                <p:cNvSpPr>
                  <a:spLocks noChangeShapeType="1"/>
                </p:cNvSpPr>
                <p:nvPr/>
              </p:nvSpPr>
              <p:spPr bwMode="auto">
                <a:xfrm>
                  <a:off x="5035" y="2418"/>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8" name="Line 110"/>
                <p:cNvSpPr>
                  <a:spLocks noChangeShapeType="1"/>
                </p:cNvSpPr>
                <p:nvPr/>
              </p:nvSpPr>
              <p:spPr bwMode="auto">
                <a:xfrm>
                  <a:off x="5035" y="2530"/>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199" name="Line 111"/>
                <p:cNvSpPr>
                  <a:spLocks noChangeShapeType="1"/>
                </p:cNvSpPr>
                <p:nvPr/>
              </p:nvSpPr>
              <p:spPr bwMode="auto">
                <a:xfrm>
                  <a:off x="5035" y="2642"/>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200" name="Line 112"/>
                <p:cNvSpPr>
                  <a:spLocks noChangeShapeType="1"/>
                </p:cNvSpPr>
                <p:nvPr/>
              </p:nvSpPr>
              <p:spPr bwMode="auto">
                <a:xfrm>
                  <a:off x="5035" y="2754"/>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201" name="Line 113"/>
                <p:cNvSpPr>
                  <a:spLocks noChangeShapeType="1"/>
                </p:cNvSpPr>
                <p:nvPr/>
              </p:nvSpPr>
              <p:spPr bwMode="auto">
                <a:xfrm>
                  <a:off x="5043" y="2866"/>
                  <a:ext cx="536"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202" name="Rectangle 114"/>
                <p:cNvSpPr>
                  <a:spLocks noChangeArrowheads="1"/>
                </p:cNvSpPr>
                <p:nvPr/>
              </p:nvSpPr>
              <p:spPr bwMode="auto">
                <a:xfrm>
                  <a:off x="5044" y="2160"/>
                  <a:ext cx="258"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en-US" altLang="zh-CN" sz="900" b="1">
                      <a:solidFill>
                        <a:srgbClr val="000000"/>
                      </a:solidFill>
                      <a:latin typeface="Chicago" charset="0"/>
                      <a:ea typeface="宋体" charset="0"/>
                      <a:cs typeface="宋体" charset="0"/>
                    </a:rPr>
                    <a:t>摩</a:t>
                  </a:r>
                  <a:r>
                    <a:rPr lang="zh-CN" altLang="en-US" sz="900" b="1">
                      <a:solidFill>
                        <a:srgbClr val="000000"/>
                      </a:solidFill>
                      <a:latin typeface="Chicago" charset="0"/>
                      <a:ea typeface="宋体" charset="0"/>
                      <a:cs typeface="宋体" charset="0"/>
                    </a:rPr>
                    <a:t>西</a:t>
                  </a:r>
                  <a:endParaRPr lang="en-US" altLang="zh-CN" sz="900" b="1">
                    <a:solidFill>
                      <a:srgbClr val="000000"/>
                    </a:solidFill>
                    <a:latin typeface="Chicago" charset="0"/>
                    <a:ea typeface="宋体" charset="0"/>
                    <a:cs typeface="宋体" charset="0"/>
                  </a:endParaRPr>
                </a:p>
              </p:txBody>
            </p:sp>
            <p:sp>
              <p:nvSpPr>
                <p:cNvPr id="89203" name="Line 115"/>
                <p:cNvSpPr>
                  <a:spLocks noChangeShapeType="1"/>
                </p:cNvSpPr>
                <p:nvPr/>
              </p:nvSpPr>
              <p:spPr bwMode="auto">
                <a:xfrm>
                  <a:off x="5031" y="2978"/>
                  <a:ext cx="544"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hangingPunct="0"/>
                  <a:endParaRPr lang="en-US" sz="1600" b="1">
                    <a:solidFill>
                      <a:srgbClr val="00DFCA"/>
                    </a:solidFill>
                    <a:latin typeface="Comic Sans MS" charset="0"/>
                    <a:cs typeface="Arial"/>
                  </a:endParaRPr>
                </a:p>
              </p:txBody>
            </p:sp>
            <p:sp>
              <p:nvSpPr>
                <p:cNvPr id="89204" name="Rectangle 116"/>
                <p:cNvSpPr>
                  <a:spLocks noChangeArrowheads="1"/>
                </p:cNvSpPr>
                <p:nvPr/>
              </p:nvSpPr>
              <p:spPr bwMode="auto">
                <a:xfrm>
                  <a:off x="5115" y="2296"/>
                  <a:ext cx="330"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en-US" altLang="zh-CN" sz="900" b="1">
                      <a:solidFill>
                        <a:srgbClr val="000000"/>
                      </a:solidFill>
                      <a:latin typeface="Helvetica" charset="0"/>
                      <a:ea typeface="宋体" charset="0"/>
                      <a:cs typeface="宋体" charset="0"/>
                    </a:rPr>
                    <a:t>出</a:t>
                  </a:r>
                  <a:r>
                    <a:rPr lang="zh-CN" altLang="en-US" sz="900" b="1">
                      <a:solidFill>
                        <a:srgbClr val="000000"/>
                      </a:solidFill>
                      <a:latin typeface="Helvetica" charset="0"/>
                      <a:ea typeface="宋体" charset="0"/>
                      <a:cs typeface="宋体" charset="0"/>
                    </a:rPr>
                    <a:t>埃及</a:t>
                  </a:r>
                  <a:endParaRPr lang="en-US" altLang="zh-CN" sz="900" b="1">
                    <a:solidFill>
                      <a:srgbClr val="000000"/>
                    </a:solidFill>
                    <a:latin typeface="Helvetica" charset="0"/>
                    <a:ea typeface="宋体" charset="0"/>
                    <a:cs typeface="宋体" charset="0"/>
                  </a:endParaRPr>
                </a:p>
              </p:txBody>
            </p:sp>
          </p:grpSp>
          <p:sp>
            <p:nvSpPr>
              <p:cNvPr id="89205" name="Rectangle 117"/>
              <p:cNvSpPr>
                <a:spLocks noChangeArrowheads="1"/>
              </p:cNvSpPr>
              <p:nvPr/>
            </p:nvSpPr>
            <p:spPr bwMode="auto">
              <a:xfrm>
                <a:off x="5109" y="2411"/>
                <a:ext cx="330"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zh-CN" altLang="en-US" sz="900" b="1">
                    <a:solidFill>
                      <a:srgbClr val="000000"/>
                    </a:solidFill>
                    <a:latin typeface="Helvetica" charset="0"/>
                    <a:ea typeface="宋体" charset="0"/>
                    <a:cs typeface="宋体" charset="0"/>
                  </a:rPr>
                  <a:t>西奈山</a:t>
                </a:r>
                <a:endParaRPr lang="en-US" altLang="zh-CN" sz="900" b="1">
                  <a:solidFill>
                    <a:srgbClr val="000000"/>
                  </a:solidFill>
                  <a:latin typeface="Helvetica" charset="0"/>
                  <a:ea typeface="宋体" charset="0"/>
                  <a:cs typeface="宋体" charset="0"/>
                </a:endParaRPr>
              </a:p>
            </p:txBody>
          </p:sp>
        </p:grpSp>
        <p:sp>
          <p:nvSpPr>
            <p:cNvPr id="89206" name="Rectangle 118"/>
            <p:cNvSpPr>
              <a:spLocks noChangeArrowheads="1"/>
            </p:cNvSpPr>
            <p:nvPr/>
          </p:nvSpPr>
          <p:spPr bwMode="auto">
            <a:xfrm>
              <a:off x="5061" y="2534"/>
              <a:ext cx="490" cy="1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zh-CN" altLang="en-US" sz="900" b="1">
                  <a:solidFill>
                    <a:srgbClr val="000000"/>
                  </a:solidFill>
                  <a:latin typeface="Helvetica" charset="0"/>
                  <a:ea typeface="宋体" charset="0"/>
                  <a:cs typeface="宋体" charset="0"/>
                </a:rPr>
                <a:t>德 </a:t>
              </a:r>
              <a:r>
                <a:rPr lang="en-US" altLang="zh-CN" sz="900" b="1">
                  <a:solidFill>
                    <a:srgbClr val="000000"/>
                  </a:solidFill>
                  <a:latin typeface="Helvetica" charset="0"/>
                  <a:ea typeface="宋体" charset="0"/>
                  <a:cs typeface="宋体" charset="0"/>
                </a:rPr>
                <a:t>– </a:t>
              </a:r>
              <a:r>
                <a:rPr lang="zh-CN" altLang="en-US" sz="900" b="1">
                  <a:solidFill>
                    <a:srgbClr val="000000"/>
                  </a:solidFill>
                  <a:latin typeface="Helvetica" charset="0"/>
                  <a:ea typeface="宋体" charset="0"/>
                  <a:cs typeface="宋体" charset="0"/>
                </a:rPr>
                <a:t>民 </a:t>
              </a:r>
              <a:r>
                <a:rPr lang="en-US" altLang="zh-CN" sz="900" b="1">
                  <a:solidFill>
                    <a:srgbClr val="000000"/>
                  </a:solidFill>
                  <a:latin typeface="Helvetica" charset="0"/>
                  <a:ea typeface="宋体" charset="0"/>
                  <a:cs typeface="宋体" charset="0"/>
                </a:rPr>
                <a:t>– </a:t>
              </a:r>
              <a:r>
                <a:rPr lang="zh-CN" altLang="en-US" sz="900" b="1">
                  <a:solidFill>
                    <a:srgbClr val="000000"/>
                  </a:solidFill>
                  <a:latin typeface="Helvetica" charset="0"/>
                  <a:ea typeface="宋体" charset="0"/>
                  <a:cs typeface="宋体" charset="0"/>
                </a:rPr>
                <a:t>礼</a:t>
              </a:r>
              <a:endParaRPr lang="zh-CN" altLang="en-US" sz="1600" b="1">
                <a:solidFill>
                  <a:srgbClr val="00DFCA"/>
                </a:solidFill>
                <a:latin typeface="Comic Sans MS" charset="0"/>
                <a:ea typeface="宋体" charset="0"/>
                <a:cs typeface="宋体" charset="0"/>
              </a:endParaRPr>
            </a:p>
          </p:txBody>
        </p:sp>
      </p:grpSp>
      <p:sp>
        <p:nvSpPr>
          <p:cNvPr id="29" name="Text Box 26"/>
          <p:cNvSpPr txBox="1">
            <a:spLocks noChangeArrowheads="1"/>
          </p:cNvSpPr>
          <p:nvPr/>
        </p:nvSpPr>
        <p:spPr bwMode="auto">
          <a:xfrm rot="20440193">
            <a:off x="830176" y="2327205"/>
            <a:ext cx="7573512" cy="110799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r>
              <a:rPr lang="zh-CN" altLang="en-US" sz="6600" b="1" dirty="0">
                <a:solidFill>
                  <a:srgbClr val="FAFD00"/>
                </a:solidFill>
                <a:latin typeface="Times" charset="0"/>
                <a:ea typeface="宋体" charset="0"/>
                <a:cs typeface="宋体" charset="0"/>
              </a:rPr>
              <a:t>十戒是否是道德律？</a:t>
            </a:r>
            <a:endParaRPr lang="en-US" altLang="ja-JP" sz="6600" b="1" dirty="0">
              <a:solidFill>
                <a:srgbClr val="FAFD00"/>
              </a:solidFill>
              <a:latin typeface="Times" charset="0"/>
            </a:endParaRPr>
          </a:p>
        </p:txBody>
      </p:sp>
    </p:spTree>
    <p:extLst>
      <p:ext uri="{BB962C8B-B14F-4D97-AF65-F5344CB8AC3E}">
        <p14:creationId xmlns:p14="http://schemas.microsoft.com/office/powerpoint/2010/main" val="22728409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88912" y="492952"/>
            <a:ext cx="8674905" cy="965282"/>
          </a:xfrm>
          <a:noFill/>
          <a:ln>
            <a:noFill/>
          </a:ln>
        </p:spPr>
        <p:txBody>
          <a:bodyPr vert="horz" wrap="square" lIns="91440" tIns="45720" rIns="91440" bIns="45720" numCol="1" anchor="t" anchorCtr="0" compatLnSpc="1">
            <a:prstTxWarp prst="textNoShape">
              <a:avLst/>
            </a:prstTxWarp>
          </a:bodyPr>
          <a:lstStyle/>
          <a:p>
            <a:r>
              <a:rPr lang="zh-CN" alt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rPr>
              <a:t>道德法意味着上帝的规则适用于。。。</a:t>
            </a:r>
            <a:endParaRPr lang="en-US" sz="4000" b="1" kern="1200"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p:txBody>
      </p:sp>
      <p:sp>
        <p:nvSpPr>
          <p:cNvPr id="3" name="Title 1"/>
          <p:cNvSpPr txBox="1">
            <a:spLocks/>
          </p:cNvSpPr>
          <p:nvPr/>
        </p:nvSpPr>
        <p:spPr bwMode="auto">
          <a:xfrm>
            <a:off x="251520" y="1412776"/>
            <a:ext cx="4311771" cy="2366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每个时间段</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每一种文化</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每个地方</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a:p>
            <a:pPr marL="571500" indent="-571500" defTabSz="914400">
              <a:buFont typeface="Arial"/>
              <a:buChar char="•"/>
            </a:pPr>
            <a:r>
              <a:rPr lang="zh-CN" alt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rPr>
              <a:t>每个人</a:t>
            </a:r>
            <a:endParaRPr lang="en-US" sz="3600" b="1" dirty="0">
              <a:solidFill>
                <a:srgbClr val="FFFFFF"/>
              </a:solidFill>
              <a:effectLst>
                <a:glow rad="228600">
                  <a:srgbClr val="000000"/>
                </a:glow>
              </a:effectLst>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52796148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3329" name="Text Box 4"/>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r>
              <a:rPr lang="en-US" altLang="zh-CN" sz="1800" b="1">
                <a:solidFill>
                  <a:srgbClr val="000000"/>
                </a:solidFill>
                <a:latin typeface="Arial" charset="0"/>
              </a:rPr>
              <a:t>113a</a:t>
            </a:r>
          </a:p>
        </p:txBody>
      </p:sp>
      <p:grpSp>
        <p:nvGrpSpPr>
          <p:cNvPr id="483330" name="Group 54"/>
          <p:cNvGrpSpPr>
            <a:grpSpLocks/>
          </p:cNvGrpSpPr>
          <p:nvPr/>
        </p:nvGrpSpPr>
        <p:grpSpPr bwMode="auto">
          <a:xfrm>
            <a:off x="0" y="457200"/>
            <a:ext cx="9144000" cy="6400800"/>
            <a:chOff x="0" y="288"/>
            <a:chExt cx="5760" cy="2742"/>
          </a:xfrm>
        </p:grpSpPr>
        <p:grpSp>
          <p:nvGrpSpPr>
            <p:cNvPr id="483332" name="Group 7"/>
            <p:cNvGrpSpPr>
              <a:grpSpLocks/>
            </p:cNvGrpSpPr>
            <p:nvPr/>
          </p:nvGrpSpPr>
          <p:grpSpPr bwMode="auto">
            <a:xfrm>
              <a:off x="0" y="288"/>
              <a:ext cx="336" cy="434"/>
              <a:chOff x="0" y="0"/>
              <a:chExt cx="240" cy="470"/>
            </a:xfrm>
          </p:grpSpPr>
          <p:sp>
            <p:nvSpPr>
              <p:cNvPr id="483366"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800" b="1">
                    <a:solidFill>
                      <a:srgbClr val="FFFFFF"/>
                    </a:solidFill>
                    <a:latin typeface="Arial Narrow" charset="0"/>
                    <a:ea typeface="宋体" charset="0"/>
                    <a:cs typeface="宋体" charset="0"/>
                  </a:rPr>
                  <a:t>#</a:t>
                </a:r>
              </a:p>
            </p:txBody>
          </p:sp>
          <p:sp>
            <p:nvSpPr>
              <p:cNvPr id="483367"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3" name="Group 10"/>
            <p:cNvGrpSpPr>
              <a:grpSpLocks/>
            </p:cNvGrpSpPr>
            <p:nvPr/>
          </p:nvGrpSpPr>
          <p:grpSpPr bwMode="auto">
            <a:xfrm>
              <a:off x="336" y="288"/>
              <a:ext cx="2611" cy="434"/>
              <a:chOff x="240" y="0"/>
              <a:chExt cx="1864" cy="470"/>
            </a:xfrm>
          </p:grpSpPr>
          <p:sp>
            <p:nvSpPr>
              <p:cNvPr id="483364"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800" b="1">
                    <a:solidFill>
                      <a:srgbClr val="FFFFFF"/>
                    </a:solidFill>
                    <a:latin typeface="Arial Narrow" charset="0"/>
                    <a:ea typeface="宋体" charset="0"/>
                    <a:cs typeface="宋体" charset="0"/>
                  </a:rPr>
                  <a:t>  </a:t>
                </a:r>
                <a:r>
                  <a:rPr lang="zh-CN" altLang="en-US" sz="2800" b="1">
                    <a:solidFill>
                      <a:srgbClr val="FFFFFF"/>
                    </a:solidFill>
                    <a:latin typeface="Arial Narrow" charset="0"/>
                    <a:ea typeface="宋体" charset="0"/>
                    <a:cs typeface="宋体" charset="0"/>
                  </a:rPr>
                  <a:t>旧约的十诫</a:t>
                </a:r>
                <a:endParaRPr lang="en-US" altLang="zh-CN" sz="2800" b="1">
                  <a:solidFill>
                    <a:srgbClr val="FFFFFF"/>
                  </a:solidFill>
                  <a:latin typeface="Arial Narrow" charset="0"/>
                  <a:ea typeface="宋体" charset="0"/>
                  <a:cs typeface="宋体" charset="0"/>
                </a:endParaRPr>
              </a:p>
            </p:txBody>
          </p:sp>
          <p:sp>
            <p:nvSpPr>
              <p:cNvPr id="483365"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4" name="Group 13"/>
            <p:cNvGrpSpPr>
              <a:grpSpLocks/>
            </p:cNvGrpSpPr>
            <p:nvPr/>
          </p:nvGrpSpPr>
          <p:grpSpPr bwMode="auto">
            <a:xfrm>
              <a:off x="2947" y="288"/>
              <a:ext cx="2813" cy="434"/>
              <a:chOff x="2104" y="0"/>
              <a:chExt cx="2008" cy="470"/>
            </a:xfrm>
          </p:grpSpPr>
          <p:sp>
            <p:nvSpPr>
              <p:cNvPr id="483362"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800" b="1">
                    <a:solidFill>
                      <a:srgbClr val="FFFFFF"/>
                    </a:solidFill>
                    <a:latin typeface="Arial Narrow" charset="0"/>
                    <a:ea typeface="宋体" charset="0"/>
                    <a:cs typeface="宋体" charset="0"/>
                  </a:rPr>
                  <a:t> </a:t>
                </a:r>
                <a:r>
                  <a:rPr lang="zh-CN" altLang="en-US" sz="2800" b="1">
                    <a:solidFill>
                      <a:srgbClr val="FFFFFF"/>
                    </a:solidFill>
                    <a:latin typeface="Arial Narrow" charset="0"/>
                    <a:ea typeface="宋体" charset="0"/>
                    <a:cs typeface="宋体" charset="0"/>
                  </a:rPr>
                  <a:t>新约的重复</a:t>
                </a:r>
                <a:endParaRPr lang="en-US" altLang="zh-CN" sz="2800" b="1">
                  <a:solidFill>
                    <a:srgbClr val="FFFFFF"/>
                  </a:solidFill>
                  <a:latin typeface="Arial Narrow" charset="0"/>
                  <a:ea typeface="宋体" charset="0"/>
                  <a:cs typeface="宋体" charset="0"/>
                </a:endParaRPr>
              </a:p>
            </p:txBody>
          </p:sp>
          <p:sp>
            <p:nvSpPr>
              <p:cNvPr id="483363"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5" name="Group 16"/>
            <p:cNvGrpSpPr>
              <a:grpSpLocks/>
            </p:cNvGrpSpPr>
            <p:nvPr/>
          </p:nvGrpSpPr>
          <p:grpSpPr bwMode="auto">
            <a:xfrm>
              <a:off x="0" y="722"/>
              <a:ext cx="336" cy="710"/>
              <a:chOff x="0" y="470"/>
              <a:chExt cx="240" cy="768"/>
            </a:xfrm>
          </p:grpSpPr>
          <p:sp>
            <p:nvSpPr>
              <p:cNvPr id="483360"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1</a:t>
                </a:r>
              </a:p>
            </p:txBody>
          </p:sp>
          <p:sp>
            <p:nvSpPr>
              <p:cNvPr id="483361"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6" name="Group 19"/>
            <p:cNvGrpSpPr>
              <a:grpSpLocks/>
            </p:cNvGrpSpPr>
            <p:nvPr/>
          </p:nvGrpSpPr>
          <p:grpSpPr bwMode="auto">
            <a:xfrm>
              <a:off x="336" y="722"/>
              <a:ext cx="2611" cy="710"/>
              <a:chOff x="240" y="470"/>
              <a:chExt cx="1864" cy="768"/>
            </a:xfrm>
          </p:grpSpPr>
          <p:sp>
            <p:nvSpPr>
              <p:cNvPr id="483358"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defTabSz="914400"/>
                <a:r>
                  <a:rPr lang="zh-CN" altLang="en-US" sz="2000" b="1">
                    <a:solidFill>
                      <a:srgbClr val="000000"/>
                    </a:solidFill>
                    <a:latin typeface="Calibri" charset="0"/>
                    <a:ea typeface="宋体" charset="0"/>
                    <a:cs typeface="宋体" charset="0"/>
                  </a:rPr>
                  <a:t>神吩咐这一切的话说：“我是耶和华你的神</a:t>
                </a:r>
                <a:r>
                  <a:rPr lang="en-US" altLang="zh-CN" sz="2000" b="1">
                    <a:solidFill>
                      <a:srgbClr val="000000"/>
                    </a:solidFill>
                    <a:latin typeface="Calibri" charset="0"/>
                    <a:ea typeface="宋体" charset="0"/>
                    <a:cs typeface="宋体" charset="0"/>
                  </a:rPr>
                  <a:t>,</a:t>
                </a:r>
                <a:r>
                  <a:rPr lang="zh-CN" altLang="en-US" sz="2000" b="1">
                    <a:solidFill>
                      <a:srgbClr val="000000"/>
                    </a:solidFill>
                    <a:latin typeface="Calibri" charset="0"/>
                    <a:ea typeface="宋体" charset="0"/>
                    <a:cs typeface="宋体" charset="0"/>
                  </a:rPr>
                  <a:t>曾将你从埃及地为奴之家领出来</a:t>
                </a:r>
                <a:r>
                  <a:rPr lang="en-US" altLang="zh-CN" sz="2000" b="1">
                    <a:solidFill>
                      <a:srgbClr val="000000"/>
                    </a:solidFill>
                    <a:latin typeface="Calibri" charset="0"/>
                    <a:ea typeface="宋体" charset="0"/>
                    <a:cs typeface="宋体" charset="0"/>
                  </a:rPr>
                  <a:t>.</a:t>
                </a:r>
                <a:r>
                  <a:rPr lang="zh-CN" altLang="en-US" sz="2000" b="1">
                    <a:solidFill>
                      <a:srgbClr val="000000"/>
                    </a:solidFill>
                    <a:latin typeface="Calibri" charset="0"/>
                    <a:ea typeface="宋体" charset="0"/>
                    <a:cs typeface="宋体" charset="0"/>
                  </a:rPr>
                  <a:t> 除了我以外，你不可有别的神。</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出</a:t>
                </a:r>
                <a:r>
                  <a:rPr lang="en-US" altLang="zh-CN" sz="2000" b="1">
                    <a:solidFill>
                      <a:srgbClr val="000000"/>
                    </a:solidFill>
                    <a:latin typeface="Arial Narrow" charset="0"/>
                    <a:ea typeface="宋体" charset="0"/>
                    <a:cs typeface="宋体" charset="0"/>
                  </a:rPr>
                  <a:t> 20:1-3).</a:t>
                </a:r>
              </a:p>
            </p:txBody>
          </p:sp>
          <p:sp>
            <p:nvSpPr>
              <p:cNvPr id="483359"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7" name="Group 22"/>
            <p:cNvGrpSpPr>
              <a:grpSpLocks/>
            </p:cNvGrpSpPr>
            <p:nvPr/>
          </p:nvGrpSpPr>
          <p:grpSpPr bwMode="auto">
            <a:xfrm>
              <a:off x="2947" y="722"/>
              <a:ext cx="2813" cy="710"/>
              <a:chOff x="2104" y="470"/>
              <a:chExt cx="2008" cy="768"/>
            </a:xfrm>
          </p:grpSpPr>
          <p:sp>
            <p:nvSpPr>
              <p:cNvPr id="483356"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Calibri" charset="0"/>
                    <a:ea typeface="宋体" charset="0"/>
                    <a:cs typeface="宋体" charset="0"/>
                  </a:rPr>
                  <a:t>诸君，为甚么做这事呢</a:t>
                </a:r>
                <a:r>
                  <a:rPr lang="en-US" altLang="zh-CN" sz="2000" b="1">
                    <a:solidFill>
                      <a:srgbClr val="000000"/>
                    </a:solidFill>
                    <a:latin typeface="Calibri" charset="0"/>
                    <a:ea typeface="宋体" charset="0"/>
                    <a:cs typeface="宋体" charset="0"/>
                  </a:rPr>
                  <a:t>?</a:t>
                </a:r>
                <a:r>
                  <a:rPr lang="zh-CN" altLang="en-US" sz="2000" b="1">
                    <a:solidFill>
                      <a:srgbClr val="000000"/>
                    </a:solidFill>
                    <a:latin typeface="Calibri" charset="0"/>
                    <a:ea typeface="宋体" charset="0"/>
                    <a:cs typeface="宋体" charset="0"/>
                  </a:rPr>
                  <a:t>我们也是人，性情和你们一样！我们传福音给你们是叫你们离弃这些虚妄，归向那创造天、地、海和其中万物的永生神。 </a:t>
                </a:r>
                <a:endParaRPr lang="en-US" altLang="zh-CN" sz="2000" b="1">
                  <a:solidFill>
                    <a:srgbClr val="000000"/>
                  </a:solidFill>
                  <a:latin typeface="Calibri" charset="0"/>
                  <a:ea typeface="宋体" charset="0"/>
                  <a:cs typeface="宋体" charset="0"/>
                </a:endParaRPr>
              </a:p>
              <a:p>
                <a:pPr algn="ctr" defTabSz="914400"/>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徒</a:t>
                </a:r>
                <a:r>
                  <a:rPr lang="en-US" altLang="zh-CN" sz="2000" b="1">
                    <a:solidFill>
                      <a:srgbClr val="000000"/>
                    </a:solidFill>
                    <a:latin typeface="Arial Narrow" charset="0"/>
                    <a:ea typeface="宋体" charset="0"/>
                    <a:cs typeface="宋体" charset="0"/>
                  </a:rPr>
                  <a:t> 14:15; </a:t>
                </a:r>
                <a:r>
                  <a:rPr lang="zh-CN" altLang="en-US" sz="2000" b="1">
                    <a:solidFill>
                      <a:srgbClr val="000000"/>
                    </a:solidFill>
                    <a:latin typeface="Arial Narrow" charset="0"/>
                    <a:ea typeface="宋体" charset="0"/>
                    <a:cs typeface="宋体" charset="0"/>
                  </a:rPr>
                  <a:t>提到至少</a:t>
                </a:r>
                <a:r>
                  <a:rPr lang="en-US" altLang="zh-CN" sz="2000" b="1">
                    <a:solidFill>
                      <a:srgbClr val="000000"/>
                    </a:solidFill>
                    <a:latin typeface="Arial Narrow" charset="0"/>
                    <a:ea typeface="宋体" charset="0"/>
                    <a:cs typeface="宋体" charset="0"/>
                  </a:rPr>
                  <a:t>50</a:t>
                </a:r>
                <a:r>
                  <a:rPr lang="zh-CN" altLang="en-US" sz="2000" b="1">
                    <a:solidFill>
                      <a:srgbClr val="000000"/>
                    </a:solidFill>
                    <a:latin typeface="Arial Narrow" charset="0"/>
                    <a:ea typeface="宋体" charset="0"/>
                    <a:cs typeface="宋体" charset="0"/>
                  </a:rPr>
                  <a:t>次</a:t>
                </a:r>
                <a:r>
                  <a:rPr lang="en-US" altLang="zh-CN" sz="2000" b="1">
                    <a:solidFill>
                      <a:srgbClr val="000000"/>
                    </a:solidFill>
                    <a:latin typeface="Arial Narrow" charset="0"/>
                    <a:ea typeface="宋体" charset="0"/>
                    <a:cs typeface="宋体" charset="0"/>
                  </a:rPr>
                  <a:t>).</a:t>
                </a:r>
              </a:p>
            </p:txBody>
          </p:sp>
          <p:sp>
            <p:nvSpPr>
              <p:cNvPr id="483357"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8" name="Group 25"/>
            <p:cNvGrpSpPr>
              <a:grpSpLocks/>
            </p:cNvGrpSpPr>
            <p:nvPr/>
          </p:nvGrpSpPr>
          <p:grpSpPr bwMode="auto">
            <a:xfrm>
              <a:off x="0" y="1432"/>
              <a:ext cx="336" cy="976"/>
              <a:chOff x="0" y="1238"/>
              <a:chExt cx="240" cy="1056"/>
            </a:xfrm>
          </p:grpSpPr>
          <p:sp>
            <p:nvSpPr>
              <p:cNvPr id="483354"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2</a:t>
                </a:r>
              </a:p>
            </p:txBody>
          </p:sp>
          <p:sp>
            <p:nvSpPr>
              <p:cNvPr id="483355"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39" name="Group 28"/>
            <p:cNvGrpSpPr>
              <a:grpSpLocks/>
            </p:cNvGrpSpPr>
            <p:nvPr/>
          </p:nvGrpSpPr>
          <p:grpSpPr bwMode="auto">
            <a:xfrm>
              <a:off x="336" y="1432"/>
              <a:ext cx="2611" cy="976"/>
              <a:chOff x="240" y="1238"/>
              <a:chExt cx="1864" cy="1056"/>
            </a:xfrm>
          </p:grpSpPr>
          <p:sp>
            <p:nvSpPr>
              <p:cNvPr id="483352"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不可为自己雕刻偶像</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也不可作什么形象仿佛上天</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下底和地底下</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水中的百物</a:t>
                </a:r>
                <a:r>
                  <a:rPr lang="en-US" altLang="zh-CN" sz="2000" b="1">
                    <a:solidFill>
                      <a:srgbClr val="000000"/>
                    </a:solidFill>
                    <a:latin typeface="Arial Narrow" charset="0"/>
                    <a:ea typeface="宋体" charset="0"/>
                    <a:cs typeface="宋体" charset="0"/>
                  </a:rPr>
                  <a:t>. … </a:t>
                </a:r>
                <a:r>
                  <a:rPr lang="zh-CN" altLang="en-US" sz="2000" b="1">
                    <a:solidFill>
                      <a:srgbClr val="000000"/>
                    </a:solidFill>
                    <a:latin typeface="Arial Narrow" charset="0"/>
                    <a:ea typeface="宋体" charset="0"/>
                    <a:cs typeface="宋体" charset="0"/>
                  </a:rPr>
                  <a:t>因为我</a:t>
                </a:r>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是忌邪的神</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我必追讨他的罪</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自父及子</a:t>
                </a:r>
                <a:r>
                  <a:rPr lang="en-US" altLang="zh-CN" sz="2000" b="1">
                    <a:solidFill>
                      <a:srgbClr val="000000"/>
                    </a:solidFill>
                    <a:latin typeface="Arial Narrow" charset="0"/>
                    <a:ea typeface="宋体" charset="0"/>
                    <a:cs typeface="宋体" charset="0"/>
                  </a:rPr>
                  <a:t> … </a:t>
                </a:r>
                <a:r>
                  <a:rPr lang="zh-CN" altLang="en-US" sz="2000" b="1">
                    <a:solidFill>
                      <a:srgbClr val="000000"/>
                    </a:solidFill>
                    <a:latin typeface="Arial Narrow" charset="0"/>
                    <a:ea typeface="宋体" charset="0"/>
                    <a:cs typeface="宋体" charset="0"/>
                  </a:rPr>
                  <a:t>爱我</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守我诫命 </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我必向他们发慈爱</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直到千代</a:t>
                </a:r>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出</a:t>
                </a:r>
                <a:r>
                  <a:rPr lang="en-US" altLang="zh-CN" sz="2000" b="1">
                    <a:solidFill>
                      <a:srgbClr val="000000"/>
                    </a:solidFill>
                    <a:latin typeface="Arial Narrow" charset="0"/>
                    <a:ea typeface="宋体" charset="0"/>
                    <a:cs typeface="宋体" charset="0"/>
                  </a:rPr>
                  <a:t> 20:4-6).</a:t>
                </a:r>
              </a:p>
            </p:txBody>
          </p:sp>
          <p:sp>
            <p:nvSpPr>
              <p:cNvPr id="483353"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40" name="Group 31"/>
            <p:cNvGrpSpPr>
              <a:grpSpLocks/>
            </p:cNvGrpSpPr>
            <p:nvPr/>
          </p:nvGrpSpPr>
          <p:grpSpPr bwMode="auto">
            <a:xfrm>
              <a:off x="2947" y="1432"/>
              <a:ext cx="2813" cy="976"/>
              <a:chOff x="2104" y="1238"/>
              <a:chExt cx="2008" cy="1056"/>
            </a:xfrm>
          </p:grpSpPr>
          <p:sp>
            <p:nvSpPr>
              <p:cNvPr id="483350"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小子们哪</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你们要自首</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远避偶像</a:t>
                </a:r>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约一</a:t>
                </a:r>
                <a:r>
                  <a:rPr lang="en-US" altLang="zh-CN" sz="2000" b="1">
                    <a:solidFill>
                      <a:srgbClr val="000000"/>
                    </a:solidFill>
                    <a:latin typeface="Arial Narrow" charset="0"/>
                    <a:ea typeface="宋体" charset="0"/>
                    <a:cs typeface="宋体" charset="0"/>
                  </a:rPr>
                  <a:t>5:21; </a:t>
                </a:r>
                <a:r>
                  <a:rPr lang="zh-CN" altLang="en-US" sz="2000" b="1">
                    <a:solidFill>
                      <a:srgbClr val="000000"/>
                    </a:solidFill>
                    <a:latin typeface="Arial Narrow" charset="0"/>
                    <a:ea typeface="宋体" charset="0"/>
                    <a:cs typeface="宋体" charset="0"/>
                  </a:rPr>
                  <a:t>参  帖前</a:t>
                </a:r>
                <a:r>
                  <a:rPr lang="en-US" altLang="zh-CN" sz="2000" b="1">
                    <a:solidFill>
                      <a:srgbClr val="000000"/>
                    </a:solidFill>
                    <a:latin typeface="Arial Narrow" charset="0"/>
                    <a:ea typeface="宋体" charset="0"/>
                    <a:cs typeface="宋体" charset="0"/>
                  </a:rPr>
                  <a:t> 1:9; </a:t>
                </a:r>
                <a:r>
                  <a:rPr lang="zh-CN" altLang="en-US" sz="2000" b="1">
                    <a:solidFill>
                      <a:srgbClr val="000000"/>
                    </a:solidFill>
                    <a:latin typeface="Arial Narrow" charset="0"/>
                    <a:ea typeface="宋体" charset="0"/>
                    <a:cs typeface="宋体" charset="0"/>
                  </a:rPr>
                  <a:t>启</a:t>
                </a:r>
                <a:r>
                  <a:rPr lang="en-US" altLang="zh-CN" sz="2000" b="1">
                    <a:solidFill>
                      <a:srgbClr val="000000"/>
                    </a:solidFill>
                    <a:latin typeface="Arial Narrow" charset="0"/>
                    <a:ea typeface="宋体" charset="0"/>
                    <a:cs typeface="宋体" charset="0"/>
                  </a:rPr>
                  <a:t> 2:14, 20; 9:20; </a:t>
                </a:r>
                <a:r>
                  <a:rPr lang="zh-CN" altLang="en-US" sz="2000" b="1">
                    <a:solidFill>
                      <a:srgbClr val="000000"/>
                    </a:solidFill>
                    <a:latin typeface="Arial Narrow" charset="0"/>
                    <a:ea typeface="宋体" charset="0"/>
                    <a:cs typeface="宋体" charset="0"/>
                  </a:rPr>
                  <a:t>在新约提了</a:t>
                </a:r>
                <a:r>
                  <a:rPr lang="en-US" altLang="zh-CN" sz="2000" b="1">
                    <a:solidFill>
                      <a:srgbClr val="000000"/>
                    </a:solidFill>
                    <a:latin typeface="Arial Narrow" charset="0"/>
                    <a:ea typeface="宋体" charset="0"/>
                    <a:cs typeface="宋体" charset="0"/>
                  </a:rPr>
                  <a:t>12</a:t>
                </a:r>
                <a:r>
                  <a:rPr lang="zh-CN" altLang="en-US" sz="2000" b="1">
                    <a:solidFill>
                      <a:srgbClr val="000000"/>
                    </a:solidFill>
                    <a:latin typeface="Arial Narrow" charset="0"/>
                    <a:ea typeface="宋体" charset="0"/>
                    <a:cs typeface="宋体" charset="0"/>
                  </a:rPr>
                  <a:t>次</a:t>
                </a:r>
                <a:r>
                  <a:rPr lang="en-US" altLang="zh-CN" sz="2000" b="1">
                    <a:solidFill>
                      <a:srgbClr val="000000"/>
                    </a:solidFill>
                    <a:latin typeface="Arial Narrow" charset="0"/>
                    <a:ea typeface="宋体" charset="0"/>
                    <a:cs typeface="宋体" charset="0"/>
                  </a:rPr>
                  <a:t>). </a:t>
                </a:r>
              </a:p>
              <a:p>
                <a:pPr algn="ctr" defTabSz="914400"/>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图表来源：</a:t>
                </a:r>
                <a:r>
                  <a:rPr lang="en-US" altLang="zh-CN" sz="2000" b="1">
                    <a:solidFill>
                      <a:srgbClr val="000000"/>
                    </a:solidFill>
                    <a:latin typeface="Arial Narrow" charset="0"/>
                    <a:ea typeface="宋体" charset="0"/>
                    <a:cs typeface="宋体" charset="0"/>
                  </a:rPr>
                  <a:t>Lewis Sperry Chafer, </a:t>
                </a:r>
                <a:r>
                  <a:rPr lang="zh-CN" altLang="en-US" sz="2000" b="1">
                    <a:solidFill>
                      <a:srgbClr val="000000"/>
                    </a:solidFill>
                    <a:latin typeface="Arial Narrow" charset="0"/>
                    <a:ea typeface="宋体" charset="0"/>
                    <a:cs typeface="宋体" charset="0"/>
                  </a:rPr>
                  <a:t>系统神学</a:t>
                </a:r>
                <a:r>
                  <a:rPr lang="en-US" altLang="zh-CN" sz="2000" b="1">
                    <a:solidFill>
                      <a:srgbClr val="000000"/>
                    </a:solidFill>
                    <a:latin typeface="Arial Narrow" charset="0"/>
                    <a:ea typeface="宋体" charset="0"/>
                    <a:cs typeface="宋体" charset="0"/>
                  </a:rPr>
                  <a:t>, 4:209-10</a:t>
                </a:r>
              </a:p>
            </p:txBody>
          </p:sp>
          <p:sp>
            <p:nvSpPr>
              <p:cNvPr id="483351"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41" name="Group 34"/>
            <p:cNvGrpSpPr>
              <a:grpSpLocks/>
            </p:cNvGrpSpPr>
            <p:nvPr/>
          </p:nvGrpSpPr>
          <p:grpSpPr bwMode="auto">
            <a:xfrm>
              <a:off x="0" y="2408"/>
              <a:ext cx="336" cy="622"/>
              <a:chOff x="0" y="2294"/>
              <a:chExt cx="240" cy="672"/>
            </a:xfrm>
          </p:grpSpPr>
          <p:sp>
            <p:nvSpPr>
              <p:cNvPr id="483348"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3</a:t>
                </a:r>
              </a:p>
            </p:txBody>
          </p:sp>
          <p:sp>
            <p:nvSpPr>
              <p:cNvPr id="483349"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42" name="Group 37"/>
            <p:cNvGrpSpPr>
              <a:grpSpLocks/>
            </p:cNvGrpSpPr>
            <p:nvPr/>
          </p:nvGrpSpPr>
          <p:grpSpPr bwMode="auto">
            <a:xfrm>
              <a:off x="336" y="2408"/>
              <a:ext cx="2611" cy="622"/>
              <a:chOff x="240" y="2294"/>
              <a:chExt cx="1864" cy="672"/>
            </a:xfrm>
          </p:grpSpPr>
          <p:sp>
            <p:nvSpPr>
              <p:cNvPr id="483346"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不可妄称耶和华你神的名</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因为妄称耶和华名的</a:t>
                </a:r>
                <a:r>
                  <a:rPr lang="en-US" altLang="zh-CN" sz="2000" b="1">
                    <a:solidFill>
                      <a:srgbClr val="000000"/>
                    </a:solidFill>
                    <a:latin typeface="Arial Narrow" charset="0"/>
                    <a:ea typeface="宋体" charset="0"/>
                    <a:cs typeface="宋体" charset="0"/>
                  </a:rPr>
                  <a:t>,</a:t>
                </a:r>
                <a:r>
                  <a:rPr lang="zh-CN" altLang="en-US" sz="2000" b="1">
                    <a:solidFill>
                      <a:srgbClr val="000000"/>
                    </a:solidFill>
                    <a:latin typeface="Arial Narrow" charset="0"/>
                    <a:ea typeface="宋体" charset="0"/>
                    <a:cs typeface="宋体" charset="0"/>
                  </a:rPr>
                  <a:t>耶和华必不以他为无罪</a:t>
                </a:r>
                <a:r>
                  <a:rPr lang="en-US" altLang="zh-CN" sz="2000" b="1">
                    <a:solidFill>
                      <a:srgbClr val="000000"/>
                    </a:solidFill>
                    <a:latin typeface="Arial Narrow" charset="0"/>
                    <a:ea typeface="宋体" charset="0"/>
                    <a:cs typeface="宋体" charset="0"/>
                  </a:rPr>
                  <a:t>.” (</a:t>
                </a:r>
                <a:r>
                  <a:rPr lang="zh-CN" altLang="en-US" sz="2000" b="1">
                    <a:solidFill>
                      <a:srgbClr val="000000"/>
                    </a:solidFill>
                    <a:latin typeface="Arial Narrow" charset="0"/>
                    <a:ea typeface="宋体" charset="0"/>
                    <a:cs typeface="宋体" charset="0"/>
                  </a:rPr>
                  <a:t>出</a:t>
                </a:r>
                <a:r>
                  <a:rPr lang="en-US" altLang="zh-CN" sz="2000" b="1">
                    <a:solidFill>
                      <a:srgbClr val="000000"/>
                    </a:solidFill>
                    <a:latin typeface="Arial Narrow" charset="0"/>
                    <a:ea typeface="宋体" charset="0"/>
                    <a:cs typeface="宋体" charset="0"/>
                  </a:rPr>
                  <a:t> 20:7).</a:t>
                </a:r>
              </a:p>
            </p:txBody>
          </p:sp>
          <p:sp>
            <p:nvSpPr>
              <p:cNvPr id="483347"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3343" name="Group 40"/>
            <p:cNvGrpSpPr>
              <a:grpSpLocks/>
            </p:cNvGrpSpPr>
            <p:nvPr/>
          </p:nvGrpSpPr>
          <p:grpSpPr bwMode="auto">
            <a:xfrm>
              <a:off x="2947" y="2408"/>
              <a:ext cx="2813" cy="622"/>
              <a:chOff x="2104" y="2294"/>
              <a:chExt cx="2008" cy="672"/>
            </a:xfrm>
          </p:grpSpPr>
          <p:sp>
            <p:nvSpPr>
              <p:cNvPr id="483344"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sz="2000" b="1">
                    <a:solidFill>
                      <a:srgbClr val="000000"/>
                    </a:solidFill>
                    <a:latin typeface="Arial Narrow" charset="0"/>
                    <a:ea typeface="宋体" charset="0"/>
                    <a:cs typeface="宋体" charset="0"/>
                  </a:rPr>
                  <a:t> </a:t>
                </a:r>
                <a:r>
                  <a:rPr lang="en-US" altLang="zh-CN" b="1">
                    <a:solidFill>
                      <a:srgbClr val="000000"/>
                    </a:solidFill>
                    <a:latin typeface="Arial Narrow" charset="0"/>
                    <a:ea typeface="宋体" charset="0"/>
                    <a:cs typeface="宋体" charset="0"/>
                  </a:rPr>
                  <a:t>“</a:t>
                </a:r>
                <a:r>
                  <a:rPr lang="zh-CN" altLang="en-US" b="1">
                    <a:solidFill>
                      <a:srgbClr val="000000"/>
                    </a:solidFill>
                    <a:latin typeface="Calibri" charset="0"/>
                    <a:ea typeface="宋体" charset="0"/>
                    <a:cs typeface="宋体" charset="0"/>
                  </a:rPr>
                  <a:t>我的弟兄们，最要紧的是不可起誓。不可指著天起誓，也不可指著地起誓，无论何誓都不可起。你们说话，是就说是，不是就说不是，免得你们落在审判之下</a:t>
                </a:r>
                <a:r>
                  <a:rPr lang="en-US" altLang="zh-CN" b="1">
                    <a:solidFill>
                      <a:srgbClr val="000000"/>
                    </a:solidFill>
                    <a:latin typeface="Arial Narrow" charset="0"/>
                    <a:ea typeface="宋体" charset="0"/>
                    <a:cs typeface="宋体" charset="0"/>
                  </a:rPr>
                  <a:t>” </a:t>
                </a:r>
              </a:p>
              <a:p>
                <a:pPr algn="ctr" defTabSz="914400"/>
                <a:r>
                  <a:rPr lang="en-US" altLang="zh-CN" b="1">
                    <a:solidFill>
                      <a:srgbClr val="000000"/>
                    </a:solidFill>
                    <a:latin typeface="Arial Narrow" charset="0"/>
                    <a:ea typeface="宋体" charset="0"/>
                    <a:cs typeface="宋体" charset="0"/>
                  </a:rPr>
                  <a:t>(</a:t>
                </a:r>
                <a:r>
                  <a:rPr lang="zh-CN" altLang="en-US" b="1">
                    <a:solidFill>
                      <a:srgbClr val="000000"/>
                    </a:solidFill>
                    <a:latin typeface="Arial Narrow" charset="0"/>
                    <a:ea typeface="宋体" charset="0"/>
                    <a:cs typeface="宋体" charset="0"/>
                  </a:rPr>
                  <a:t>雅</a:t>
                </a:r>
                <a:r>
                  <a:rPr lang="en-US" altLang="zh-CN" sz="2000" b="1">
                    <a:solidFill>
                      <a:srgbClr val="000000"/>
                    </a:solidFill>
                    <a:latin typeface="Arial Narrow" charset="0"/>
                    <a:ea typeface="宋体" charset="0"/>
                    <a:cs typeface="宋体" charset="0"/>
                  </a:rPr>
                  <a:t> 5:12; </a:t>
                </a:r>
                <a:r>
                  <a:rPr lang="zh-CN" altLang="en-US" sz="2000" b="1">
                    <a:solidFill>
                      <a:srgbClr val="000000"/>
                    </a:solidFill>
                    <a:latin typeface="Arial Narrow" charset="0"/>
                    <a:ea typeface="宋体" charset="0"/>
                    <a:cs typeface="宋体" charset="0"/>
                  </a:rPr>
                  <a:t>四次</a:t>
                </a:r>
                <a:r>
                  <a:rPr lang="en-US" altLang="zh-CN" sz="2000" b="1">
                    <a:solidFill>
                      <a:srgbClr val="000000"/>
                    </a:solidFill>
                    <a:latin typeface="Arial Narrow" charset="0"/>
                    <a:ea typeface="宋体" charset="0"/>
                    <a:cs typeface="宋体" charset="0"/>
                  </a:rPr>
                  <a:t>).</a:t>
                </a:r>
              </a:p>
            </p:txBody>
          </p:sp>
          <p:sp>
            <p:nvSpPr>
              <p:cNvPr id="483345"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sp>
        <p:nvSpPr>
          <p:cNvPr id="483331" name="Rectangle 2"/>
          <p:cNvSpPr>
            <a:spLocks noGrp="1" noChangeArrowheads="1"/>
          </p:cNvSpPr>
          <p:nvPr>
            <p:ph type="title" idx="4294967295"/>
          </p:nvPr>
        </p:nvSpPr>
        <p:spPr>
          <a:xfrm>
            <a:off x="0" y="76200"/>
            <a:ext cx="8077200" cy="457200"/>
          </a:xfrm>
        </p:spPr>
        <p:txBody>
          <a:bodyPr/>
          <a:lstStyle/>
          <a:p>
            <a:pPr eaLnBrk="1" hangingPunct="1"/>
            <a:r>
              <a:rPr lang="zh-CN" altLang="en-US" sz="4000" b="1">
                <a:solidFill>
                  <a:schemeClr val="accent2"/>
                </a:solidFill>
                <a:latin typeface="Arial Black" charset="0"/>
                <a:ea typeface="宋体" charset="0"/>
                <a:cs typeface="宋体" charset="0"/>
              </a:rPr>
              <a:t>十诫</a:t>
            </a:r>
          </a:p>
        </p:txBody>
      </p:sp>
    </p:spTree>
    <p:extLst>
      <p:ext uri="{BB962C8B-B14F-4D97-AF65-F5344CB8AC3E}">
        <p14:creationId xmlns:p14="http://schemas.microsoft.com/office/powerpoint/2010/main" val="375946393"/>
      </p:ext>
    </p:extLst>
  </p:cSld>
  <p:clrMapOvr>
    <a:overrideClrMapping bg1="lt1" tx1="dk1" bg2="lt2" tx2="dk2" accent1="accent1" accent2="accent2" accent3="accent3" accent4="accent4" accent5="accent5" accent6="accent6" hlink="hlink" folHlink="folHlink"/>
  </p:clrMapOvr>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5377" name="Text Box 3"/>
          <p:cNvSpPr txBox="1">
            <a:spLocks noChangeArrowheads="1"/>
          </p:cNvSpPr>
          <p:nvPr/>
        </p:nvSpPr>
        <p:spPr bwMode="auto">
          <a:xfrm>
            <a:off x="8289925" y="0"/>
            <a:ext cx="692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r>
              <a:rPr lang="en-US" altLang="zh-CN" sz="1800" b="1">
                <a:solidFill>
                  <a:srgbClr val="000000"/>
                </a:solidFill>
                <a:latin typeface="Arial" charset="0"/>
              </a:rPr>
              <a:t>113a</a:t>
            </a:r>
          </a:p>
        </p:txBody>
      </p:sp>
      <p:grpSp>
        <p:nvGrpSpPr>
          <p:cNvPr id="485378" name="Group 126"/>
          <p:cNvGrpSpPr>
            <a:grpSpLocks/>
          </p:cNvGrpSpPr>
          <p:nvPr/>
        </p:nvGrpSpPr>
        <p:grpSpPr bwMode="auto">
          <a:xfrm>
            <a:off x="-21869" y="476672"/>
            <a:ext cx="9144000" cy="6461125"/>
            <a:chOff x="0" y="250"/>
            <a:chExt cx="5760" cy="3039"/>
          </a:xfrm>
        </p:grpSpPr>
        <p:grpSp>
          <p:nvGrpSpPr>
            <p:cNvPr id="485381" name="Group 72"/>
            <p:cNvGrpSpPr>
              <a:grpSpLocks/>
            </p:cNvGrpSpPr>
            <p:nvPr/>
          </p:nvGrpSpPr>
          <p:grpSpPr bwMode="auto">
            <a:xfrm>
              <a:off x="0" y="250"/>
              <a:ext cx="336" cy="384"/>
              <a:chOff x="0" y="0"/>
              <a:chExt cx="240" cy="470"/>
            </a:xfrm>
          </p:grpSpPr>
          <p:sp>
            <p:nvSpPr>
              <p:cNvPr id="485417" name="Rectangle 50"/>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b="1">
                    <a:solidFill>
                      <a:srgbClr val="FFFFFF"/>
                    </a:solidFill>
                    <a:latin typeface="Arial Narrow" charset="0"/>
                    <a:ea typeface="MS PGothic" charset="0"/>
                    <a:cs typeface="Times New Roman" charset="0"/>
                  </a:rPr>
                  <a:t>#</a:t>
                </a:r>
              </a:p>
            </p:txBody>
          </p:sp>
          <p:sp>
            <p:nvSpPr>
              <p:cNvPr id="485418"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82" name="Group 74"/>
            <p:cNvGrpSpPr>
              <a:grpSpLocks/>
            </p:cNvGrpSpPr>
            <p:nvPr/>
          </p:nvGrpSpPr>
          <p:grpSpPr bwMode="auto">
            <a:xfrm>
              <a:off x="336" y="250"/>
              <a:ext cx="2611" cy="384"/>
              <a:chOff x="240" y="0"/>
              <a:chExt cx="1864" cy="470"/>
            </a:xfrm>
          </p:grpSpPr>
          <p:sp>
            <p:nvSpPr>
              <p:cNvPr id="485415" name="Rectangle 5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FFFFFF"/>
                    </a:solidFill>
                    <a:latin typeface="Arial Narrow" charset="0"/>
                    <a:ea typeface="宋体" charset="0"/>
                    <a:cs typeface="宋体" charset="0"/>
                  </a:rPr>
                  <a:t>旧约的十戒</a:t>
                </a:r>
                <a:endParaRPr lang="en-US" altLang="zh-CN" b="1">
                  <a:solidFill>
                    <a:srgbClr val="FFFFFF"/>
                  </a:solidFill>
                  <a:latin typeface="Arial Narrow" charset="0"/>
                  <a:ea typeface="宋体" charset="0"/>
                  <a:cs typeface="宋体" charset="0"/>
                </a:endParaRPr>
              </a:p>
            </p:txBody>
          </p:sp>
          <p:sp>
            <p:nvSpPr>
              <p:cNvPr id="485416"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83" name="Group 76"/>
            <p:cNvGrpSpPr>
              <a:grpSpLocks/>
            </p:cNvGrpSpPr>
            <p:nvPr/>
          </p:nvGrpSpPr>
          <p:grpSpPr bwMode="auto">
            <a:xfrm>
              <a:off x="2947" y="250"/>
              <a:ext cx="2813" cy="384"/>
              <a:chOff x="2104" y="0"/>
              <a:chExt cx="2008" cy="470"/>
            </a:xfrm>
          </p:grpSpPr>
          <p:sp>
            <p:nvSpPr>
              <p:cNvPr id="485413" name="Rectangle 52"/>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FFFFFF"/>
                    </a:solidFill>
                    <a:latin typeface="Arial Narrow" charset="0"/>
                    <a:ea typeface="MS PGothic" charset="0"/>
                    <a:cs typeface="Times New Roman" charset="0"/>
                  </a:rPr>
                  <a:t> </a:t>
                </a:r>
                <a:r>
                  <a:rPr lang="zh-CN" altLang="en-US" b="1">
                    <a:solidFill>
                      <a:srgbClr val="FFFFFF"/>
                    </a:solidFill>
                    <a:latin typeface="Arial Narrow" charset="0"/>
                    <a:ea typeface="宋体" charset="0"/>
                    <a:cs typeface="宋体" charset="0"/>
                  </a:rPr>
                  <a:t>新约的重复</a:t>
                </a:r>
                <a:endParaRPr lang="zh-CN" altLang="en-US" b="1">
                  <a:solidFill>
                    <a:srgbClr val="FFFFFF"/>
                  </a:solidFill>
                  <a:latin typeface="Arial Narrow" charset="0"/>
                  <a:ea typeface="MS PGothic" charset="0"/>
                  <a:cs typeface="Times New Roman" charset="0"/>
                </a:endParaRPr>
              </a:p>
            </p:txBody>
          </p:sp>
          <p:sp>
            <p:nvSpPr>
              <p:cNvPr id="485414"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84" name="Group 125"/>
            <p:cNvGrpSpPr>
              <a:grpSpLocks/>
            </p:cNvGrpSpPr>
            <p:nvPr/>
          </p:nvGrpSpPr>
          <p:grpSpPr bwMode="auto">
            <a:xfrm>
              <a:off x="0" y="1877"/>
              <a:ext cx="5760" cy="1412"/>
              <a:chOff x="0" y="634"/>
              <a:chExt cx="5760" cy="1412"/>
            </a:xfrm>
          </p:grpSpPr>
          <p:grpSp>
            <p:nvGrpSpPr>
              <p:cNvPr id="485395" name="Group 78"/>
              <p:cNvGrpSpPr>
                <a:grpSpLocks/>
              </p:cNvGrpSpPr>
              <p:nvPr/>
            </p:nvGrpSpPr>
            <p:grpSpPr bwMode="auto">
              <a:xfrm>
                <a:off x="0" y="634"/>
                <a:ext cx="336" cy="784"/>
                <a:chOff x="0" y="470"/>
                <a:chExt cx="240" cy="960"/>
              </a:xfrm>
            </p:grpSpPr>
            <p:sp>
              <p:nvSpPr>
                <p:cNvPr id="485411"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b="1">
                      <a:solidFill>
                        <a:srgbClr val="000000"/>
                      </a:solidFill>
                      <a:latin typeface="Arial Narrow" charset="0"/>
                      <a:ea typeface="MS PGothic" charset="0"/>
                      <a:cs typeface="Times New Roman" charset="0"/>
                    </a:rPr>
                    <a:t>5</a:t>
                  </a:r>
                </a:p>
              </p:txBody>
            </p:sp>
            <p:sp>
              <p:nvSpPr>
                <p:cNvPr id="485412"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96" name="Group 80"/>
              <p:cNvGrpSpPr>
                <a:grpSpLocks/>
              </p:cNvGrpSpPr>
              <p:nvPr/>
            </p:nvGrpSpPr>
            <p:grpSpPr bwMode="auto">
              <a:xfrm>
                <a:off x="336" y="634"/>
                <a:ext cx="2611" cy="784"/>
                <a:chOff x="240" y="470"/>
                <a:chExt cx="1864" cy="960"/>
              </a:xfrm>
            </p:grpSpPr>
            <p:sp>
              <p:nvSpPr>
                <p:cNvPr id="485409"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000000"/>
                      </a:solidFill>
                      <a:latin typeface="Arial Narrow" charset="0"/>
                      <a:ea typeface="MS PGothic" charset="0"/>
                      <a:cs typeface="Times New Roman" charset="0"/>
                    </a:rPr>
                    <a:t> “</a:t>
                  </a:r>
                  <a:r>
                    <a:rPr lang="zh-CN" altLang="en-US" b="1">
                      <a:solidFill>
                        <a:srgbClr val="000000"/>
                      </a:solidFill>
                      <a:latin typeface="Calibri" charset="0"/>
                      <a:ea typeface="宋体" charset="0"/>
                      <a:cs typeface="宋体" charset="0"/>
                    </a:rPr>
                    <a:t>当孝敬父母，使你的日子在耶和华你　神所赐你的地上得以长久</a:t>
                  </a:r>
                  <a:r>
                    <a:rPr lang="en-US" altLang="zh-CN" b="1">
                      <a:solidFill>
                        <a:srgbClr val="000000"/>
                      </a:solidFill>
                      <a:latin typeface="Calibri" charset="0"/>
                      <a:ea typeface="宋体" charset="0"/>
                      <a:cs typeface="宋体" charset="0"/>
                    </a:rPr>
                    <a:t>.</a:t>
                  </a:r>
                  <a:r>
                    <a:rPr lang="zh-CN" altLang="en-US" b="1">
                      <a:solidFill>
                        <a:srgbClr val="000000"/>
                      </a:solidFill>
                      <a:latin typeface="Calibri" charset="0"/>
                      <a:ea typeface="宋体" charset="0"/>
                      <a:cs typeface="宋体" charset="0"/>
                    </a:rPr>
                    <a:t> </a:t>
                  </a:r>
                  <a:r>
                    <a:rPr lang="en-US" altLang="ja-JP" b="1">
                      <a:solidFill>
                        <a:srgbClr val="000000"/>
                      </a:solidFill>
                      <a:latin typeface="Arial Narrow" charset="0"/>
                      <a:ea typeface="MS PGothic" charset="0"/>
                      <a:cs typeface="Times New Roman" charset="0"/>
                    </a:rPr>
                    <a:t>” (</a:t>
                  </a:r>
                  <a:r>
                    <a:rPr lang="zh-CN" altLang="en-US" b="1">
                      <a:solidFill>
                        <a:srgbClr val="000000"/>
                      </a:solidFill>
                      <a:latin typeface="Arial Narrow" charset="0"/>
                      <a:ea typeface="宋体" charset="0"/>
                      <a:cs typeface="宋体" charset="0"/>
                    </a:rPr>
                    <a:t>出</a:t>
                  </a:r>
                  <a:r>
                    <a:rPr lang="en-US" altLang="ja-JP" b="1">
                      <a:solidFill>
                        <a:srgbClr val="000000"/>
                      </a:solidFill>
                      <a:latin typeface="Arial Narrow" charset="0"/>
                      <a:ea typeface="MS PGothic" charset="0"/>
                      <a:cs typeface="Times New Roman" charset="0"/>
                    </a:rPr>
                    <a:t> 20:12).</a:t>
                  </a:r>
                  <a:endParaRPr lang="en-US" altLang="zh-CN" b="1">
                    <a:solidFill>
                      <a:srgbClr val="000000"/>
                    </a:solidFill>
                    <a:latin typeface="Arial Narrow" charset="0"/>
                    <a:ea typeface="MS PGothic" charset="0"/>
                    <a:cs typeface="Times New Roman" charset="0"/>
                  </a:endParaRPr>
                </a:p>
              </p:txBody>
            </p:sp>
            <p:sp>
              <p:nvSpPr>
                <p:cNvPr id="485410"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97" name="Group 82"/>
              <p:cNvGrpSpPr>
                <a:grpSpLocks/>
              </p:cNvGrpSpPr>
              <p:nvPr/>
            </p:nvGrpSpPr>
            <p:grpSpPr bwMode="auto">
              <a:xfrm>
                <a:off x="2947" y="634"/>
                <a:ext cx="2813" cy="784"/>
                <a:chOff x="2104" y="470"/>
                <a:chExt cx="2008" cy="960"/>
              </a:xfrm>
            </p:grpSpPr>
            <p:sp>
              <p:nvSpPr>
                <p:cNvPr id="485407"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defTabSz="914400"/>
                  <a:r>
                    <a:rPr lang="zh-CN" altLang="en-US" b="1">
                      <a:solidFill>
                        <a:srgbClr val="000000"/>
                      </a:solidFill>
                      <a:latin typeface="Arial Narrow" charset="0"/>
                      <a:ea typeface="MS PGothic" charset="0"/>
                      <a:cs typeface="Times New Roman" charset="0"/>
                    </a:rPr>
                    <a:t> “</a:t>
                  </a:r>
                  <a:r>
                    <a:rPr lang="zh-CN" altLang="en-US" b="1">
                      <a:solidFill>
                        <a:srgbClr val="000000"/>
                      </a:solidFill>
                      <a:latin typeface="Calibri" charset="0"/>
                      <a:ea typeface="宋体" charset="0"/>
                      <a:cs typeface="宋体" charset="0"/>
                    </a:rPr>
                    <a:t>你们作儿女的，要在主里听从父母，这是理所当然的。要孝敬父母，使你得福，在世长寿。这是第一条带应许的诫命。</a:t>
                  </a:r>
                  <a:r>
                    <a:rPr lang="en-US" altLang="zh-CN" b="1">
                      <a:solidFill>
                        <a:srgbClr val="000000"/>
                      </a:solidFill>
                      <a:latin typeface="Calibri" charset="0"/>
                      <a:ea typeface="宋体" charset="0"/>
                      <a:cs typeface="宋体" charset="0"/>
                    </a:rPr>
                    <a:t>”</a:t>
                  </a:r>
                  <a:r>
                    <a:rPr lang="zh-CN" altLang="en-US" b="1">
                      <a:solidFill>
                        <a:srgbClr val="000000"/>
                      </a:solidFill>
                      <a:latin typeface="Calibri" charset="0"/>
                      <a:ea typeface="宋体" charset="0"/>
                      <a:cs typeface="宋体" charset="0"/>
                    </a:rPr>
                    <a:t> </a:t>
                  </a:r>
                </a:p>
                <a:p>
                  <a:pPr algn="ctr" defTabSz="914400"/>
                  <a:r>
                    <a:rPr lang="zh-CN" altLang="en-US" b="1">
                      <a:solidFill>
                        <a:srgbClr val="000000"/>
                      </a:solidFill>
                      <a:latin typeface="Arial Narrow" charset="0"/>
                      <a:ea typeface="MS PGothic" charset="0"/>
                      <a:cs typeface="Times New Roman" charset="0"/>
                    </a:rPr>
                    <a:t> </a:t>
                  </a:r>
                  <a:r>
                    <a:rPr lang="en-US" altLang="zh-CN" b="1">
                      <a:solidFill>
                        <a:srgbClr val="000000"/>
                      </a:solidFill>
                      <a:latin typeface="Arial Narrow" charset="0"/>
                      <a:ea typeface="MS PGothic" charset="0"/>
                      <a:cs typeface="Times New Roman" charset="0"/>
                    </a:rPr>
                    <a:t>(</a:t>
                  </a:r>
                  <a:r>
                    <a:rPr lang="ja-JP" altLang="en-US" b="1">
                      <a:solidFill>
                        <a:srgbClr val="000000"/>
                      </a:solidFill>
                      <a:latin typeface="Calibri" charset="0"/>
                      <a:ea typeface="MS PGothic" charset="0"/>
                      <a:cs typeface="MS PGothic" charset="0"/>
                    </a:rPr>
                    <a:t>弗</a:t>
                  </a:r>
                  <a:r>
                    <a:rPr lang="en-US" altLang="ja-JP" b="1">
                      <a:solidFill>
                        <a:srgbClr val="000000"/>
                      </a:solidFill>
                      <a:latin typeface="Arial Narrow" charset="0"/>
                      <a:ea typeface="MS PGothic" charset="0"/>
                      <a:cs typeface="Times New Roman" charset="0"/>
                    </a:rPr>
                    <a:t> 6:1-3; </a:t>
                  </a:r>
                  <a:r>
                    <a:rPr lang="zh-CN" altLang="en-US" b="1">
                      <a:solidFill>
                        <a:srgbClr val="000000"/>
                      </a:solidFill>
                      <a:latin typeface="Arial Narrow" charset="0"/>
                      <a:ea typeface="宋体" charset="0"/>
                      <a:cs typeface="宋体" charset="0"/>
                    </a:rPr>
                    <a:t>太</a:t>
                  </a:r>
                  <a:r>
                    <a:rPr lang="en-US" altLang="ja-JP" b="1">
                      <a:solidFill>
                        <a:srgbClr val="000000"/>
                      </a:solidFill>
                      <a:latin typeface="Arial Narrow" charset="0"/>
                      <a:ea typeface="MS PGothic" charset="0"/>
                      <a:cs typeface="Times New Roman" charset="0"/>
                    </a:rPr>
                    <a:t> 15:4-6; 19:19; </a:t>
                  </a:r>
                  <a:r>
                    <a:rPr lang="zh-CN" altLang="en-US" b="1">
                      <a:solidFill>
                        <a:srgbClr val="000000"/>
                      </a:solidFill>
                      <a:latin typeface="Arial Narrow" charset="0"/>
                      <a:ea typeface="宋体" charset="0"/>
                      <a:cs typeface="宋体" charset="0"/>
                    </a:rPr>
                    <a:t>可</a:t>
                  </a:r>
                  <a:r>
                    <a:rPr lang="en-US" altLang="ja-JP" b="1">
                      <a:solidFill>
                        <a:srgbClr val="000000"/>
                      </a:solidFill>
                      <a:latin typeface="Arial Narrow" charset="0"/>
                      <a:ea typeface="MS PGothic" charset="0"/>
                      <a:cs typeface="Times New Roman" charset="0"/>
                    </a:rPr>
                    <a:t> 7:10; 10:19; </a:t>
                  </a:r>
                  <a:endParaRPr lang="en-US" altLang="zh-CN" b="1">
                    <a:solidFill>
                      <a:srgbClr val="000000"/>
                    </a:solidFill>
                    <a:latin typeface="Arial Narrow" charset="0"/>
                    <a:ea typeface="MS PGothic" charset="0"/>
                    <a:cs typeface="Times New Roman" charset="0"/>
                  </a:endParaRPr>
                </a:p>
                <a:p>
                  <a:pPr algn="ctr" defTabSz="914400"/>
                  <a:r>
                    <a:rPr lang="zh-CN" altLang="en-US" b="1">
                      <a:solidFill>
                        <a:srgbClr val="000000"/>
                      </a:solidFill>
                      <a:latin typeface="Arial Narrow" charset="0"/>
                      <a:ea typeface="MS PGothic" charset="0"/>
                      <a:cs typeface="Times New Roman" charset="0"/>
                    </a:rPr>
                    <a:t>出现六次</a:t>
                  </a:r>
                  <a:r>
                    <a:rPr lang="en-US" altLang="ja-JP" b="1">
                      <a:solidFill>
                        <a:srgbClr val="000000"/>
                      </a:solidFill>
                      <a:latin typeface="Arial Narrow" charset="0"/>
                      <a:ea typeface="MS PGothic" charset="0"/>
                      <a:cs typeface="Times New Roman" charset="0"/>
                    </a:rPr>
                    <a:t>).</a:t>
                  </a:r>
                  <a:endParaRPr lang="en-US" altLang="zh-CN" b="1">
                    <a:solidFill>
                      <a:srgbClr val="000000"/>
                    </a:solidFill>
                    <a:latin typeface="Arial Narrow" charset="0"/>
                    <a:ea typeface="MS PGothic" charset="0"/>
                    <a:cs typeface="Times New Roman" charset="0"/>
                  </a:endParaRPr>
                </a:p>
              </p:txBody>
            </p:sp>
            <p:sp>
              <p:nvSpPr>
                <p:cNvPr id="485408"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98" name="Group 84"/>
              <p:cNvGrpSpPr>
                <a:grpSpLocks/>
              </p:cNvGrpSpPr>
              <p:nvPr/>
            </p:nvGrpSpPr>
            <p:grpSpPr bwMode="auto">
              <a:xfrm>
                <a:off x="0" y="1418"/>
                <a:ext cx="336" cy="628"/>
                <a:chOff x="0" y="1430"/>
                <a:chExt cx="240" cy="768"/>
              </a:xfrm>
            </p:grpSpPr>
            <p:sp>
              <p:nvSpPr>
                <p:cNvPr id="485405"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b="1">
                      <a:solidFill>
                        <a:srgbClr val="000000"/>
                      </a:solidFill>
                      <a:latin typeface="Arial Narrow" charset="0"/>
                      <a:ea typeface="MS PGothic" charset="0"/>
                      <a:cs typeface="Times New Roman" charset="0"/>
                    </a:rPr>
                    <a:t>6</a:t>
                  </a:r>
                </a:p>
              </p:txBody>
            </p:sp>
            <p:sp>
              <p:nvSpPr>
                <p:cNvPr id="485406"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99" name="Group 86"/>
              <p:cNvGrpSpPr>
                <a:grpSpLocks/>
              </p:cNvGrpSpPr>
              <p:nvPr/>
            </p:nvGrpSpPr>
            <p:grpSpPr bwMode="auto">
              <a:xfrm>
                <a:off x="336" y="1418"/>
                <a:ext cx="2611" cy="628"/>
                <a:chOff x="240" y="1430"/>
                <a:chExt cx="1864" cy="768"/>
              </a:xfrm>
            </p:grpSpPr>
            <p:sp>
              <p:nvSpPr>
                <p:cNvPr id="485403"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000000"/>
                      </a:solidFill>
                      <a:latin typeface="Arial Narrow" charset="0"/>
                      <a:ea typeface="MS PGothic" charset="0"/>
                      <a:cs typeface="Times New Roman" charset="0"/>
                    </a:rPr>
                    <a:t>“</a:t>
                  </a:r>
                  <a:r>
                    <a:rPr lang="ja-JP" altLang="en-US" b="1">
                      <a:solidFill>
                        <a:srgbClr val="000000"/>
                      </a:solidFill>
                      <a:latin typeface="Calibri" charset="0"/>
                      <a:ea typeface="MS PGothic" charset="0"/>
                      <a:cs typeface="MS PGothic" charset="0"/>
                    </a:rPr>
                    <a:t>不可</a:t>
                  </a:r>
                  <a:r>
                    <a:rPr lang="ja-JP" altLang="en-US" b="1">
                      <a:solidFill>
                        <a:srgbClr val="000000"/>
                      </a:solidFill>
                      <a:latin typeface="Calibri" charset="0"/>
                      <a:ea typeface="华文细黑" charset="0"/>
                      <a:cs typeface="华文细黑" charset="0"/>
                    </a:rPr>
                    <a:t>杀</a:t>
                  </a:r>
                  <a:r>
                    <a:rPr lang="ja-JP" altLang="en-US" b="1">
                      <a:solidFill>
                        <a:srgbClr val="000000"/>
                      </a:solidFill>
                      <a:latin typeface="Calibri" charset="0"/>
                      <a:ea typeface="MS PGothic" charset="0"/>
                      <a:cs typeface="MS PGothic" charset="0"/>
                    </a:rPr>
                    <a:t>人。</a:t>
                  </a:r>
                  <a:r>
                    <a:rPr lang="en-US" altLang="ja-JP" b="1">
                      <a:solidFill>
                        <a:srgbClr val="000000"/>
                      </a:solidFill>
                      <a:latin typeface="Arial Narrow" charset="0"/>
                      <a:ea typeface="MS PGothic" charset="0"/>
                      <a:cs typeface="Times New Roman" charset="0"/>
                    </a:rPr>
                    <a:t>” (</a:t>
                  </a:r>
                  <a:r>
                    <a:rPr lang="zh-CN" altLang="en-US" b="1">
                      <a:solidFill>
                        <a:srgbClr val="000000"/>
                      </a:solidFill>
                      <a:latin typeface="Arial Narrow" charset="0"/>
                      <a:ea typeface="宋体" charset="0"/>
                      <a:cs typeface="宋体" charset="0"/>
                    </a:rPr>
                    <a:t>出</a:t>
                  </a:r>
                  <a:r>
                    <a:rPr lang="en-US" altLang="ja-JP" b="1">
                      <a:solidFill>
                        <a:srgbClr val="000000"/>
                      </a:solidFill>
                      <a:latin typeface="Arial Narrow" charset="0"/>
                      <a:ea typeface="MS PGothic" charset="0"/>
                      <a:cs typeface="Times New Roman" charset="0"/>
                    </a:rPr>
                    <a:t> 20:13).</a:t>
                  </a:r>
                  <a:endParaRPr lang="en-US" altLang="zh-CN" b="1">
                    <a:solidFill>
                      <a:srgbClr val="000000"/>
                    </a:solidFill>
                    <a:latin typeface="Arial Narrow" charset="0"/>
                    <a:ea typeface="MS PGothic" charset="0"/>
                    <a:cs typeface="Times New Roman" charset="0"/>
                  </a:endParaRPr>
                </a:p>
              </p:txBody>
            </p:sp>
            <p:sp>
              <p:nvSpPr>
                <p:cNvPr id="485404"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400" name="Group 88"/>
              <p:cNvGrpSpPr>
                <a:grpSpLocks/>
              </p:cNvGrpSpPr>
              <p:nvPr/>
            </p:nvGrpSpPr>
            <p:grpSpPr bwMode="auto">
              <a:xfrm>
                <a:off x="2947" y="1418"/>
                <a:ext cx="2813" cy="628"/>
                <a:chOff x="2104" y="1430"/>
                <a:chExt cx="2008" cy="768"/>
              </a:xfrm>
            </p:grpSpPr>
            <p:sp>
              <p:nvSpPr>
                <p:cNvPr id="485401"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000000"/>
                      </a:solidFill>
                      <a:latin typeface="Arial Narrow" charset="0"/>
                      <a:ea typeface="MS PGothic" charset="0"/>
                      <a:cs typeface="Times New Roman" charset="0"/>
                    </a:rPr>
                    <a:t> “</a:t>
                  </a:r>
                  <a:r>
                    <a:rPr lang="zh-CN" altLang="en-US" b="1">
                      <a:solidFill>
                        <a:srgbClr val="000000"/>
                      </a:solidFill>
                      <a:latin typeface="Calibri" charset="0"/>
                      <a:ea typeface="宋体" charset="0"/>
                      <a:cs typeface="宋体" charset="0"/>
                    </a:rPr>
                    <a:t>凡恨他弟兄的，就是杀人的；你们晓得凡杀人的，没有永生存在他里面。 </a:t>
                  </a:r>
                  <a:r>
                    <a:rPr lang="zh-CN" altLang="en-US" b="1">
                      <a:solidFill>
                        <a:srgbClr val="000000"/>
                      </a:solidFill>
                      <a:latin typeface="Arial Narrow" charset="0"/>
                      <a:ea typeface="MS PGothic" charset="0"/>
                      <a:cs typeface="Times New Roman" charset="0"/>
                    </a:rPr>
                    <a:t>” </a:t>
                  </a:r>
                </a:p>
                <a:p>
                  <a:pPr algn="ctr" defTabSz="914400"/>
                  <a:r>
                    <a:rPr lang="en-US" altLang="zh-CN" b="1">
                      <a:solidFill>
                        <a:srgbClr val="000000"/>
                      </a:solidFill>
                      <a:latin typeface="Arial Narrow" charset="0"/>
                      <a:ea typeface="MS PGothic" charset="0"/>
                      <a:cs typeface="Times New Roman" charset="0"/>
                    </a:rPr>
                    <a:t>(</a:t>
                  </a:r>
                  <a:r>
                    <a:rPr lang="zh-CN" altLang="en-US" b="1">
                      <a:solidFill>
                        <a:srgbClr val="000000"/>
                      </a:solidFill>
                      <a:latin typeface="Arial Narrow" charset="0"/>
                      <a:ea typeface="宋体" charset="0"/>
                      <a:cs typeface="宋体" charset="0"/>
                    </a:rPr>
                    <a:t>约一</a:t>
                  </a:r>
                  <a:r>
                    <a:rPr lang="en-US" altLang="ja-JP" b="1">
                      <a:solidFill>
                        <a:srgbClr val="000000"/>
                      </a:solidFill>
                      <a:latin typeface="Arial Narrow" charset="0"/>
                      <a:ea typeface="MS PGothic" charset="0"/>
                      <a:cs typeface="Times New Roman" charset="0"/>
                    </a:rPr>
                    <a:t>3:15; </a:t>
                  </a:r>
                  <a:r>
                    <a:rPr lang="zh-CN" altLang="en-US" b="1">
                      <a:solidFill>
                        <a:srgbClr val="000000"/>
                      </a:solidFill>
                      <a:latin typeface="Arial Narrow" charset="0"/>
                      <a:ea typeface="MS PGothic" charset="0"/>
                      <a:cs typeface="Times New Roman" charset="0"/>
                    </a:rPr>
                    <a:t>参</a:t>
                  </a:r>
                  <a:r>
                    <a:rPr lang="ja-JP" altLang="en-US" b="1">
                      <a:solidFill>
                        <a:srgbClr val="000000"/>
                      </a:solidFill>
                      <a:latin typeface="Arial Narrow" charset="0"/>
                      <a:ea typeface="MS PGothic" charset="0"/>
                      <a:cs typeface="Times New Roman" charset="0"/>
                    </a:rPr>
                    <a:t> </a:t>
                  </a:r>
                  <a:r>
                    <a:rPr lang="zh-CN" altLang="en-US" b="1">
                      <a:solidFill>
                        <a:srgbClr val="000000"/>
                      </a:solidFill>
                      <a:latin typeface="Arial Narrow" charset="0"/>
                      <a:ea typeface="宋体" charset="0"/>
                      <a:cs typeface="宋体" charset="0"/>
                    </a:rPr>
                    <a:t>太</a:t>
                  </a:r>
                  <a:r>
                    <a:rPr lang="en-US" altLang="ja-JP" b="1">
                      <a:solidFill>
                        <a:srgbClr val="000000"/>
                      </a:solidFill>
                      <a:latin typeface="Arial Narrow" charset="0"/>
                      <a:ea typeface="MS PGothic" charset="0"/>
                      <a:cs typeface="Times New Roman" charset="0"/>
                    </a:rPr>
                    <a:t> 19:18; </a:t>
                  </a:r>
                  <a:r>
                    <a:rPr lang="zh-CN" altLang="en-US" b="1">
                      <a:solidFill>
                        <a:srgbClr val="000000"/>
                      </a:solidFill>
                      <a:latin typeface="Arial Narrow" charset="0"/>
                      <a:ea typeface="宋体" charset="0"/>
                      <a:cs typeface="宋体" charset="0"/>
                    </a:rPr>
                    <a:t>可</a:t>
                  </a:r>
                  <a:endParaRPr lang="en-US" altLang="ja-JP" b="1">
                    <a:solidFill>
                      <a:srgbClr val="000000"/>
                    </a:solidFill>
                    <a:latin typeface="Arial Narrow" charset="0"/>
                    <a:ea typeface="MS PGothic" charset="0"/>
                    <a:cs typeface="Times New Roman" charset="0"/>
                  </a:endParaRPr>
                </a:p>
                <a:p>
                  <a:pPr algn="ctr" defTabSz="914400"/>
                  <a:r>
                    <a:rPr lang="zh-CN" altLang="en-US" b="1">
                      <a:solidFill>
                        <a:srgbClr val="000000"/>
                      </a:solidFill>
                      <a:latin typeface="Arial Narrow" charset="0"/>
                      <a:ea typeface="MS PGothic" charset="0"/>
                      <a:cs typeface="Times New Roman" charset="0"/>
                    </a:rPr>
                    <a:t> </a:t>
                  </a:r>
                  <a:r>
                    <a:rPr lang="en-US" altLang="zh-CN" b="1">
                      <a:solidFill>
                        <a:srgbClr val="000000"/>
                      </a:solidFill>
                      <a:latin typeface="Arial Narrow" charset="0"/>
                      <a:ea typeface="MS PGothic" charset="0"/>
                      <a:cs typeface="Times New Roman" charset="0"/>
                    </a:rPr>
                    <a:t>10:19; </a:t>
                  </a:r>
                  <a:r>
                    <a:rPr lang="zh-CN" altLang="en-US" b="1">
                      <a:solidFill>
                        <a:srgbClr val="000000"/>
                      </a:solidFill>
                      <a:latin typeface="Arial Narrow" charset="0"/>
                      <a:ea typeface="宋体" charset="0"/>
                      <a:cs typeface="宋体" charset="0"/>
                    </a:rPr>
                    <a:t>路</a:t>
                  </a:r>
                  <a:r>
                    <a:rPr lang="en-US" altLang="ja-JP" b="1">
                      <a:solidFill>
                        <a:srgbClr val="000000"/>
                      </a:solidFill>
                      <a:latin typeface="Arial Narrow" charset="0"/>
                      <a:ea typeface="MS PGothic" charset="0"/>
                      <a:cs typeface="Times New Roman" charset="0"/>
                    </a:rPr>
                    <a:t> 18:20; </a:t>
                  </a:r>
                  <a:r>
                    <a:rPr lang="zh-CN" altLang="en-US" b="1">
                      <a:solidFill>
                        <a:srgbClr val="000000"/>
                      </a:solidFill>
                      <a:latin typeface="Arial Narrow" charset="0"/>
                      <a:ea typeface="宋体" charset="0"/>
                      <a:cs typeface="宋体" charset="0"/>
                    </a:rPr>
                    <a:t>罗</a:t>
                  </a:r>
                  <a:r>
                    <a:rPr lang="en-US" altLang="ja-JP" b="1">
                      <a:solidFill>
                        <a:srgbClr val="000000"/>
                      </a:solidFill>
                      <a:latin typeface="Arial Narrow" charset="0"/>
                      <a:ea typeface="MS PGothic" charset="0"/>
                      <a:cs typeface="Times New Roman" charset="0"/>
                    </a:rPr>
                    <a:t>13:9; </a:t>
                  </a:r>
                  <a:r>
                    <a:rPr lang="zh-CN" altLang="en-US" b="1">
                      <a:solidFill>
                        <a:srgbClr val="000000"/>
                      </a:solidFill>
                      <a:latin typeface="Arial Narrow" charset="0"/>
                      <a:ea typeface="宋体" charset="0"/>
                      <a:cs typeface="宋体" charset="0"/>
                    </a:rPr>
                    <a:t>雅</a:t>
                  </a:r>
                  <a:r>
                    <a:rPr lang="en-US" altLang="ja-JP" b="1">
                      <a:solidFill>
                        <a:srgbClr val="000000"/>
                      </a:solidFill>
                      <a:latin typeface="Arial Narrow" charset="0"/>
                      <a:ea typeface="MS PGothic" charset="0"/>
                      <a:cs typeface="Times New Roman" charset="0"/>
                    </a:rPr>
                    <a:t> 2:11; </a:t>
                  </a:r>
                  <a:r>
                    <a:rPr lang="zh-CN" altLang="en-US" b="1">
                      <a:solidFill>
                        <a:srgbClr val="000000"/>
                      </a:solidFill>
                      <a:latin typeface="Arial Narrow" charset="0"/>
                      <a:ea typeface="MS PGothic" charset="0"/>
                      <a:cs typeface="Times New Roman" charset="0"/>
                    </a:rPr>
                    <a:t>出现六次</a:t>
                  </a:r>
                  <a:r>
                    <a:rPr lang="en-US" altLang="ja-JP" b="1">
                      <a:solidFill>
                        <a:srgbClr val="000000"/>
                      </a:solidFill>
                      <a:latin typeface="Arial Narrow" charset="0"/>
                      <a:ea typeface="MS PGothic" charset="0"/>
                      <a:cs typeface="Times New Roman" charset="0"/>
                    </a:rPr>
                    <a:t>).</a:t>
                  </a:r>
                  <a:endParaRPr lang="en-US" altLang="zh-CN" b="1">
                    <a:solidFill>
                      <a:srgbClr val="000000"/>
                    </a:solidFill>
                    <a:latin typeface="Arial Narrow" charset="0"/>
                    <a:ea typeface="MS PGothic" charset="0"/>
                    <a:cs typeface="Times New Roman" charset="0"/>
                  </a:endParaRPr>
                </a:p>
              </p:txBody>
            </p:sp>
            <p:sp>
              <p:nvSpPr>
                <p:cNvPr id="485402"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grpSp>
          <p:nvGrpSpPr>
            <p:cNvPr id="485385" name="Group 115"/>
            <p:cNvGrpSpPr>
              <a:grpSpLocks/>
            </p:cNvGrpSpPr>
            <p:nvPr/>
          </p:nvGrpSpPr>
          <p:grpSpPr bwMode="auto">
            <a:xfrm>
              <a:off x="0" y="633"/>
              <a:ext cx="5760" cy="1242"/>
              <a:chOff x="0" y="3030"/>
              <a:chExt cx="5760" cy="1242"/>
            </a:xfrm>
          </p:grpSpPr>
          <p:grpSp>
            <p:nvGrpSpPr>
              <p:cNvPr id="485386" name="Group 116"/>
              <p:cNvGrpSpPr>
                <a:grpSpLocks/>
              </p:cNvGrpSpPr>
              <p:nvPr/>
            </p:nvGrpSpPr>
            <p:grpSpPr bwMode="auto">
              <a:xfrm>
                <a:off x="0" y="3030"/>
                <a:ext cx="336" cy="1242"/>
                <a:chOff x="0" y="2966"/>
                <a:chExt cx="240" cy="1344"/>
              </a:xfrm>
            </p:grpSpPr>
            <p:sp>
              <p:nvSpPr>
                <p:cNvPr id="485393"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en-US" altLang="zh-CN" b="1">
                      <a:solidFill>
                        <a:srgbClr val="000000"/>
                      </a:solidFill>
                      <a:latin typeface="Arial Narrow" charset="0"/>
                      <a:ea typeface="宋体" charset="0"/>
                      <a:cs typeface="宋体" charset="0"/>
                    </a:rPr>
                    <a:t>4</a:t>
                  </a:r>
                </a:p>
              </p:txBody>
            </p:sp>
            <p:sp>
              <p:nvSpPr>
                <p:cNvPr id="485394" name="Rectangle 118"/>
                <p:cNvSpPr>
                  <a:spLocks noChangeArrowheads="1"/>
                </p:cNvSpPr>
                <p:nvPr/>
              </p:nvSpPr>
              <p:spPr bwMode="auto">
                <a:xfrm>
                  <a:off x="0" y="2966"/>
                  <a:ext cx="240"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87" name="Group 119"/>
              <p:cNvGrpSpPr>
                <a:grpSpLocks/>
              </p:cNvGrpSpPr>
              <p:nvPr/>
            </p:nvGrpSpPr>
            <p:grpSpPr bwMode="auto">
              <a:xfrm>
                <a:off x="336" y="3030"/>
                <a:ext cx="2611" cy="1242"/>
                <a:chOff x="240" y="2966"/>
                <a:chExt cx="1864" cy="1344"/>
              </a:xfrm>
            </p:grpSpPr>
            <p:sp>
              <p:nvSpPr>
                <p:cNvPr id="485391" name="Rectangle 120"/>
                <p:cNvSpPr>
                  <a:spLocks noChangeArrowheads="1"/>
                </p:cNvSpPr>
                <p:nvPr/>
              </p:nvSpPr>
              <p:spPr bwMode="auto">
                <a:xfrm>
                  <a:off x="257" y="2968"/>
                  <a:ext cx="1815" cy="13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defTabSz="914400"/>
                  <a:r>
                    <a:rPr lang="en-US" altLang="zh-CN" sz="2000" b="1">
                      <a:solidFill>
                        <a:srgbClr val="000000"/>
                      </a:solidFill>
                      <a:latin typeface="Arial Narrow" charset="0"/>
                      <a:ea typeface="宋体" charset="0"/>
                      <a:cs typeface="宋体" charset="0"/>
                    </a:rPr>
                    <a:t> </a:t>
                  </a:r>
                  <a:r>
                    <a:rPr lang="en-US" altLang="zh-CN" b="1">
                      <a:solidFill>
                        <a:srgbClr val="000000"/>
                      </a:solidFill>
                      <a:latin typeface="Arial Narrow" charset="0"/>
                      <a:ea typeface="宋体" charset="0"/>
                      <a:cs typeface="宋体" charset="0"/>
                    </a:rPr>
                    <a:t>“</a:t>
                  </a:r>
                  <a:r>
                    <a:rPr lang="zh-CN" altLang="en-US" b="1">
                      <a:solidFill>
                        <a:srgbClr val="000000"/>
                      </a:solidFill>
                      <a:latin typeface="Calibri" charset="0"/>
                      <a:ea typeface="宋体" charset="0"/>
                      <a:cs typeface="宋体" charset="0"/>
                    </a:rPr>
                    <a:t>当记念安息日，守为圣日。六日要劳碌做你一切的工，但第七日是向耶和华你神当守的安息日。这一日你和你的儿女、仆婢、牲畜，并你城里寄居的客旅，无论何工都不可做</a:t>
                  </a:r>
                  <a:r>
                    <a:rPr lang="en-US" altLang="zh-CN" b="1">
                      <a:solidFill>
                        <a:srgbClr val="000000"/>
                      </a:solidFill>
                      <a:latin typeface="Calibri" charset="0"/>
                      <a:ea typeface="宋体" charset="0"/>
                      <a:cs typeface="宋体" charset="0"/>
                    </a:rPr>
                    <a:t>,</a:t>
                  </a:r>
                  <a:r>
                    <a:rPr lang="zh-CN" altLang="en-US" b="1">
                      <a:solidFill>
                        <a:srgbClr val="000000"/>
                      </a:solidFill>
                      <a:latin typeface="Calibri" charset="0"/>
                      <a:ea typeface="宋体" charset="0"/>
                      <a:cs typeface="宋体" charset="0"/>
                    </a:rPr>
                    <a:t>因为六日之内，耶和华造天、地、海和其中的万物，第七日便安息，所以耶和华赐福与安息日，定为圣日。</a:t>
                  </a:r>
                  <a:r>
                    <a:rPr lang="en-US" altLang="zh-CN" b="1">
                      <a:solidFill>
                        <a:srgbClr val="000000"/>
                      </a:solidFill>
                      <a:latin typeface="Arial Narrow" charset="0"/>
                      <a:ea typeface="宋体" charset="0"/>
                      <a:cs typeface="宋体" charset="0"/>
                    </a:rPr>
                    <a:t>” (</a:t>
                  </a:r>
                  <a:r>
                    <a:rPr lang="zh-CN" altLang="en-US" b="1">
                      <a:solidFill>
                        <a:srgbClr val="000000"/>
                      </a:solidFill>
                      <a:latin typeface="Arial Narrow" charset="0"/>
                      <a:ea typeface="宋体" charset="0"/>
                      <a:cs typeface="宋体" charset="0"/>
                    </a:rPr>
                    <a:t>出</a:t>
                  </a:r>
                  <a:r>
                    <a:rPr lang="en-US" altLang="zh-CN" b="1">
                      <a:solidFill>
                        <a:srgbClr val="000000"/>
                      </a:solidFill>
                      <a:latin typeface="Arial Narrow" charset="0"/>
                      <a:ea typeface="宋体" charset="0"/>
                      <a:cs typeface="宋体" charset="0"/>
                    </a:rPr>
                    <a:t> 20:8-11).</a:t>
                  </a:r>
                </a:p>
              </p:txBody>
            </p:sp>
            <p:sp>
              <p:nvSpPr>
                <p:cNvPr id="485392"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5388" name="Group 122"/>
              <p:cNvGrpSpPr>
                <a:grpSpLocks/>
              </p:cNvGrpSpPr>
              <p:nvPr/>
            </p:nvGrpSpPr>
            <p:grpSpPr bwMode="auto">
              <a:xfrm>
                <a:off x="2947" y="3030"/>
                <a:ext cx="2813" cy="1242"/>
                <a:chOff x="2104" y="2966"/>
                <a:chExt cx="2008" cy="1344"/>
              </a:xfrm>
            </p:grpSpPr>
            <p:sp>
              <p:nvSpPr>
                <p:cNvPr id="485389" name="Rectangle 123"/>
                <p:cNvSpPr>
                  <a:spLocks noChangeArrowheads="1"/>
                </p:cNvSpPr>
                <p:nvPr/>
              </p:nvSpPr>
              <p:spPr bwMode="auto">
                <a:xfrm>
                  <a:off x="2136" y="2966"/>
                  <a:ext cx="1944"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a:r>
                    <a:rPr lang="zh-CN" altLang="en-US" b="1">
                      <a:solidFill>
                        <a:srgbClr val="000000"/>
                      </a:solidFill>
                      <a:latin typeface="Arial Narrow" charset="0"/>
                      <a:ea typeface="宋体" charset="0"/>
                      <a:cs typeface="宋体" charset="0"/>
                    </a:rPr>
                    <a:t>新约没有记载这个需要</a:t>
                  </a:r>
                  <a:r>
                    <a:rPr lang="en-US" altLang="zh-CN" b="1">
                      <a:solidFill>
                        <a:srgbClr val="000000"/>
                      </a:solidFill>
                      <a:latin typeface="Arial Narrow" charset="0"/>
                      <a:ea typeface="宋体" charset="0"/>
                      <a:cs typeface="宋体" charset="0"/>
                    </a:rPr>
                    <a:t>. </a:t>
                  </a:r>
                </a:p>
                <a:p>
                  <a:pPr defTabSz="914400"/>
                  <a:r>
                    <a:rPr lang="zh-CN" altLang="en-US" b="1">
                      <a:solidFill>
                        <a:srgbClr val="000000"/>
                      </a:solidFill>
                      <a:latin typeface="Arial Narrow" charset="0"/>
                      <a:ea typeface="宋体" charset="0"/>
                      <a:cs typeface="宋体" charset="0"/>
                    </a:rPr>
                    <a:t>可是</a:t>
                  </a:r>
                  <a:r>
                    <a:rPr lang="en-US" altLang="zh-CN" b="1">
                      <a:solidFill>
                        <a:srgbClr val="000000"/>
                      </a:solidFill>
                      <a:latin typeface="Arial Narrow" charset="0"/>
                      <a:ea typeface="宋体" charset="0"/>
                      <a:cs typeface="宋体" charset="0"/>
                    </a:rPr>
                    <a:t>, </a:t>
                  </a:r>
                  <a:r>
                    <a:rPr lang="zh-CN" altLang="en-US" b="1">
                      <a:solidFill>
                        <a:srgbClr val="000000"/>
                      </a:solidFill>
                      <a:latin typeface="Arial Narrow" charset="0"/>
                      <a:ea typeface="宋体" charset="0"/>
                      <a:cs typeface="宋体" charset="0"/>
                    </a:rPr>
                    <a:t>一处 经文明确禁止这个需求</a:t>
                  </a:r>
                  <a:r>
                    <a:rPr lang="en-US" altLang="zh-CN" b="1">
                      <a:solidFill>
                        <a:srgbClr val="000000"/>
                      </a:solidFill>
                      <a:latin typeface="Arial Narrow" charset="0"/>
                      <a:ea typeface="宋体" charset="0"/>
                      <a:cs typeface="宋体" charset="0"/>
                    </a:rPr>
                    <a:t>: “</a:t>
                  </a:r>
                  <a:r>
                    <a:rPr lang="zh-CN" altLang="en-US" b="1">
                      <a:solidFill>
                        <a:srgbClr val="000000"/>
                      </a:solidFill>
                      <a:latin typeface="Calibri" charset="0"/>
                      <a:ea typeface="宋体" charset="0"/>
                      <a:cs typeface="宋体" charset="0"/>
                    </a:rPr>
                    <a:t>所以不拘在饮食上</a:t>
                  </a:r>
                  <a:r>
                    <a:rPr lang="en-US" altLang="zh-CN" b="1">
                      <a:solidFill>
                        <a:srgbClr val="000000"/>
                      </a:solidFill>
                      <a:latin typeface="Calibri" charset="0"/>
                      <a:ea typeface="宋体" charset="0"/>
                      <a:cs typeface="宋体" charset="0"/>
                    </a:rPr>
                    <a:t>,</a:t>
                  </a:r>
                  <a:r>
                    <a:rPr lang="zh-CN" altLang="en-US" b="1">
                      <a:solidFill>
                        <a:srgbClr val="000000"/>
                      </a:solidFill>
                      <a:latin typeface="Calibri" charset="0"/>
                      <a:ea typeface="宋体" charset="0"/>
                      <a:cs typeface="宋体" charset="0"/>
                    </a:rPr>
                    <a:t>或节期、月朔、安息日，都不可让人论断你们。 这些原是后事的影儿，那形体却是基督</a:t>
                  </a:r>
                  <a:r>
                    <a:rPr lang="en-US" altLang="zh-CN" b="1">
                      <a:solidFill>
                        <a:srgbClr val="000000"/>
                      </a:solidFill>
                      <a:latin typeface="Calibri" charset="0"/>
                      <a:ea typeface="宋体" charset="0"/>
                      <a:cs typeface="宋体" charset="0"/>
                    </a:rPr>
                    <a:t>.</a:t>
                  </a:r>
                  <a:r>
                    <a:rPr lang="en-US" altLang="zh-CN" b="1">
                      <a:solidFill>
                        <a:srgbClr val="000000"/>
                      </a:solidFill>
                      <a:latin typeface="Arial Narrow" charset="0"/>
                      <a:ea typeface="宋体" charset="0"/>
                      <a:cs typeface="宋体" charset="0"/>
                    </a:rPr>
                    <a:t>” (</a:t>
                  </a:r>
                  <a:r>
                    <a:rPr lang="zh-CN" altLang="en-US" b="1">
                      <a:solidFill>
                        <a:srgbClr val="000000"/>
                      </a:solidFill>
                      <a:latin typeface="Arial Narrow" charset="0"/>
                      <a:ea typeface="宋体" charset="0"/>
                      <a:cs typeface="宋体" charset="0"/>
                    </a:rPr>
                    <a:t>西</a:t>
                  </a:r>
                  <a:r>
                    <a:rPr lang="en-US" altLang="zh-CN" b="1">
                      <a:solidFill>
                        <a:srgbClr val="000000"/>
                      </a:solidFill>
                      <a:latin typeface="Arial Narrow" charset="0"/>
                      <a:ea typeface="宋体" charset="0"/>
                      <a:cs typeface="宋体" charset="0"/>
                    </a:rPr>
                    <a:t> 2:16-17; 0x).</a:t>
                  </a:r>
                </a:p>
              </p:txBody>
            </p:sp>
            <p:sp>
              <p:nvSpPr>
                <p:cNvPr id="485390"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grpSp>
      <p:sp>
        <p:nvSpPr>
          <p:cNvPr id="56484" name="Oval 164"/>
          <p:cNvSpPr>
            <a:spLocks noChangeArrowheads="1"/>
          </p:cNvSpPr>
          <p:nvPr/>
        </p:nvSpPr>
        <p:spPr bwMode="auto">
          <a:xfrm>
            <a:off x="4572000" y="1628775"/>
            <a:ext cx="4572000" cy="504825"/>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a:endParaRPr lang="zh-CN" altLang="en-US">
              <a:solidFill>
                <a:srgbClr val="000000"/>
              </a:solidFill>
              <a:latin typeface="Calibri" charset="0"/>
              <a:ea typeface="MS PGothic" charset="0"/>
              <a:cs typeface="MS PGothic" charset="0"/>
            </a:endParaRPr>
          </a:p>
        </p:txBody>
      </p:sp>
      <p:sp>
        <p:nvSpPr>
          <p:cNvPr id="56486" name="Rectangle 166"/>
          <p:cNvSpPr>
            <a:spLocks noGrp="1" noChangeArrowheads="1"/>
          </p:cNvSpPr>
          <p:nvPr>
            <p:ph type="title" idx="4294967295"/>
          </p:nvPr>
        </p:nvSpPr>
        <p:spPr>
          <a:xfrm>
            <a:off x="-228600" y="0"/>
            <a:ext cx="8458200" cy="5334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
        <p:nvSpPr>
          <p:cNvPr id="2" name="TextBox 1"/>
          <p:cNvSpPr txBox="1"/>
          <p:nvPr/>
        </p:nvSpPr>
        <p:spPr>
          <a:xfrm>
            <a:off x="8585200" y="897467"/>
            <a:ext cx="184666" cy="461665"/>
          </a:xfrm>
          <a:prstGeom prst="rect">
            <a:avLst/>
          </a:prstGeom>
          <a:noFill/>
        </p:spPr>
        <p:txBody>
          <a:bodyPr wrap="none" rtlCol="0">
            <a:spAutoFit/>
          </a:bodyPr>
          <a:lstStyle/>
          <a:p>
            <a:pPr defTabSz="914400" eaLnBrk="0" hangingPunct="0"/>
            <a:endParaRPr lang="en-US" sz="2400" dirty="0">
              <a:solidFill>
                <a:srgbClr val="000000"/>
              </a:solidFill>
              <a:latin typeface="Times New Roman" charset="0"/>
              <a:ea typeface="MS PGothic" charset="0"/>
              <a:cs typeface="MS PGothic" charset="0"/>
            </a:endParaRPr>
          </a:p>
        </p:txBody>
      </p:sp>
    </p:spTree>
    <p:extLst>
      <p:ext uri="{BB962C8B-B14F-4D97-AF65-F5344CB8AC3E}">
        <p14:creationId xmlns:p14="http://schemas.microsoft.com/office/powerpoint/2010/main" val="3114577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EEFDE9"/>
        </a:solidFill>
        <a:effectLst/>
      </p:bgPr>
    </p:bg>
    <p:spTree>
      <p:nvGrpSpPr>
        <p:cNvPr id="1" name=""/>
        <p:cNvGrpSpPr/>
        <p:nvPr/>
      </p:nvGrpSpPr>
      <p:grpSpPr>
        <a:xfrm>
          <a:off x="0" y="0"/>
          <a:ext cx="0" cy="0"/>
          <a:chOff x="0" y="0"/>
          <a:chExt cx="0" cy="0"/>
        </a:xfrm>
      </p:grpSpPr>
      <p:sp>
        <p:nvSpPr>
          <p:cNvPr id="487425" name="Text Box 3"/>
          <p:cNvSpPr txBox="1">
            <a:spLocks noChangeArrowheads="1"/>
          </p:cNvSpPr>
          <p:nvPr/>
        </p:nvSpPr>
        <p:spPr bwMode="auto">
          <a:xfrm>
            <a:off x="8366125" y="0"/>
            <a:ext cx="692150" cy="36671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r>
              <a:rPr lang="en-US" altLang="zh-CN" sz="1800" b="1">
                <a:solidFill>
                  <a:srgbClr val="000000"/>
                </a:solidFill>
                <a:latin typeface="Arial" charset="0"/>
              </a:rPr>
              <a:t>113a</a:t>
            </a:r>
          </a:p>
        </p:txBody>
      </p:sp>
      <p:grpSp>
        <p:nvGrpSpPr>
          <p:cNvPr id="487426" name="Group 70"/>
          <p:cNvGrpSpPr>
            <a:grpSpLocks/>
          </p:cNvGrpSpPr>
          <p:nvPr/>
        </p:nvGrpSpPr>
        <p:grpSpPr bwMode="auto">
          <a:xfrm>
            <a:off x="-3779" y="404664"/>
            <a:ext cx="9144000" cy="6461125"/>
            <a:chOff x="0" y="250"/>
            <a:chExt cx="5760" cy="2657"/>
          </a:xfrm>
        </p:grpSpPr>
        <p:grpSp>
          <p:nvGrpSpPr>
            <p:cNvPr id="487428" name="Group 5"/>
            <p:cNvGrpSpPr>
              <a:grpSpLocks/>
            </p:cNvGrpSpPr>
            <p:nvPr/>
          </p:nvGrpSpPr>
          <p:grpSpPr bwMode="auto">
            <a:xfrm>
              <a:off x="0" y="250"/>
              <a:ext cx="336" cy="384"/>
              <a:chOff x="0" y="0"/>
              <a:chExt cx="240" cy="470"/>
            </a:xfrm>
          </p:grpSpPr>
          <p:sp>
            <p:nvSpPr>
              <p:cNvPr id="487471" name="Rectangle 6"/>
              <p:cNvSpPr>
                <a:spLocks noChangeArrowheads="1"/>
              </p:cNvSpPr>
              <p:nvPr/>
            </p:nvSpPr>
            <p:spPr bwMode="auto">
              <a:xfrm>
                <a:off x="32" y="0"/>
                <a:ext cx="176"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defTabSz="914400"/>
                <a:r>
                  <a:rPr lang="en-US" altLang="zh-CN" sz="2800" b="1">
                    <a:solidFill>
                      <a:srgbClr val="FFFFFF"/>
                    </a:solidFill>
                    <a:latin typeface="Arial Narrow" charset="0"/>
                    <a:ea typeface="MS PGothic" charset="0"/>
                    <a:cs typeface="Times New Roman" charset="0"/>
                  </a:rPr>
                  <a:t>#</a:t>
                </a:r>
              </a:p>
            </p:txBody>
          </p:sp>
          <p:sp>
            <p:nvSpPr>
              <p:cNvPr id="487472" name="Rectangle 7"/>
              <p:cNvSpPr>
                <a:spLocks noChangeArrowheads="1"/>
              </p:cNvSpPr>
              <p:nvPr/>
            </p:nvSpPr>
            <p:spPr bwMode="auto">
              <a:xfrm>
                <a:off x="0" y="0"/>
                <a:ext cx="240" cy="470"/>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29" name="Group 8"/>
            <p:cNvGrpSpPr>
              <a:grpSpLocks/>
            </p:cNvGrpSpPr>
            <p:nvPr/>
          </p:nvGrpSpPr>
          <p:grpSpPr bwMode="auto">
            <a:xfrm>
              <a:off x="336" y="250"/>
              <a:ext cx="2611" cy="384"/>
              <a:chOff x="240" y="0"/>
              <a:chExt cx="1864" cy="470"/>
            </a:xfrm>
          </p:grpSpPr>
          <p:sp>
            <p:nvSpPr>
              <p:cNvPr id="487469" name="Rectangle 9"/>
              <p:cNvSpPr>
                <a:spLocks noChangeArrowheads="1"/>
              </p:cNvSpPr>
              <p:nvPr/>
            </p:nvSpPr>
            <p:spPr bwMode="auto">
              <a:xfrm>
                <a:off x="272" y="0"/>
                <a:ext cx="1800"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defTabSz="914400"/>
                <a:r>
                  <a:rPr lang="zh-CN" altLang="en-US" sz="2800" b="1">
                    <a:solidFill>
                      <a:srgbClr val="FFFFFF"/>
                    </a:solidFill>
                    <a:latin typeface="Arial Narrow" charset="0"/>
                    <a:ea typeface="宋体" charset="0"/>
                    <a:cs typeface="宋体" charset="0"/>
                  </a:rPr>
                  <a:t>旧约的十戒</a:t>
                </a:r>
                <a:endParaRPr lang="en-US" altLang="zh-CN" sz="2800" b="1">
                  <a:solidFill>
                    <a:srgbClr val="FFFFFF"/>
                  </a:solidFill>
                  <a:latin typeface="Arial Narrow" charset="0"/>
                  <a:ea typeface="宋体" charset="0"/>
                  <a:cs typeface="宋体" charset="0"/>
                </a:endParaRPr>
              </a:p>
            </p:txBody>
          </p:sp>
          <p:sp>
            <p:nvSpPr>
              <p:cNvPr id="487470" name="Rectangle 10"/>
              <p:cNvSpPr>
                <a:spLocks noChangeArrowheads="1"/>
              </p:cNvSpPr>
              <p:nvPr/>
            </p:nvSpPr>
            <p:spPr bwMode="auto">
              <a:xfrm>
                <a:off x="240" y="0"/>
                <a:ext cx="1864" cy="470"/>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0" name="Group 11"/>
            <p:cNvGrpSpPr>
              <a:grpSpLocks/>
            </p:cNvGrpSpPr>
            <p:nvPr/>
          </p:nvGrpSpPr>
          <p:grpSpPr bwMode="auto">
            <a:xfrm>
              <a:off x="2947" y="250"/>
              <a:ext cx="2813" cy="384"/>
              <a:chOff x="2104" y="0"/>
              <a:chExt cx="2008" cy="470"/>
            </a:xfrm>
          </p:grpSpPr>
          <p:sp>
            <p:nvSpPr>
              <p:cNvPr id="487467" name="Rectangle 12"/>
              <p:cNvSpPr>
                <a:spLocks noChangeArrowheads="1"/>
              </p:cNvSpPr>
              <p:nvPr/>
            </p:nvSpPr>
            <p:spPr bwMode="auto">
              <a:xfrm>
                <a:off x="2136" y="0"/>
                <a:ext cx="1944" cy="470"/>
              </a:xfrm>
              <a:prstGeom prst="rect">
                <a:avLst/>
              </a:prstGeom>
              <a:solidFill>
                <a:srgbClr val="000099"/>
              </a:solidFill>
              <a:ln w="12700" cap="sq">
                <a:solidFill>
                  <a:schemeClr val="accent5"/>
                </a:solidFill>
                <a:miter lim="800000"/>
                <a:headEnd type="none" w="sm" len="sm"/>
                <a:tailEnd type="none" w="sm" len="sm"/>
              </a:ln>
            </p:spPr>
            <p:txBody>
              <a:bodyPr lIns="0" tIns="0" rIns="0" bIns="0" anchor="ctr" anchorCtr="1"/>
              <a:lstStyle/>
              <a:p>
                <a:pPr algn="ctr" defTabSz="914400"/>
                <a:r>
                  <a:rPr lang="zh-CN" altLang="en-US" sz="2800" b="1">
                    <a:solidFill>
                      <a:srgbClr val="FFFFFF"/>
                    </a:solidFill>
                    <a:latin typeface="Arial Narrow" charset="0"/>
                    <a:ea typeface="MS PGothic" charset="0"/>
                    <a:cs typeface="Times New Roman" charset="0"/>
                  </a:rPr>
                  <a:t> </a:t>
                </a:r>
                <a:r>
                  <a:rPr lang="zh-CN" altLang="en-US" sz="2800" b="1">
                    <a:solidFill>
                      <a:srgbClr val="FFFFFF"/>
                    </a:solidFill>
                    <a:latin typeface="Arial Narrow" charset="0"/>
                    <a:ea typeface="宋体" charset="0"/>
                    <a:cs typeface="宋体" charset="0"/>
                  </a:rPr>
                  <a:t>新约的重复</a:t>
                </a:r>
                <a:endParaRPr lang="zh-CN" altLang="en-US" sz="2800" b="1">
                  <a:solidFill>
                    <a:srgbClr val="FFFFFF"/>
                  </a:solidFill>
                  <a:latin typeface="Arial Narrow" charset="0"/>
                  <a:ea typeface="MS PGothic" charset="0"/>
                  <a:cs typeface="Times New Roman" charset="0"/>
                </a:endParaRPr>
              </a:p>
            </p:txBody>
          </p:sp>
          <p:sp>
            <p:nvSpPr>
              <p:cNvPr id="487468" name="Rectangle 13"/>
              <p:cNvSpPr>
                <a:spLocks noChangeArrowheads="1"/>
              </p:cNvSpPr>
              <p:nvPr/>
            </p:nvSpPr>
            <p:spPr bwMode="auto">
              <a:xfrm>
                <a:off x="2104" y="0"/>
                <a:ext cx="2008" cy="470"/>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1" name="Group 32"/>
            <p:cNvGrpSpPr>
              <a:grpSpLocks/>
            </p:cNvGrpSpPr>
            <p:nvPr/>
          </p:nvGrpSpPr>
          <p:grpSpPr bwMode="auto">
            <a:xfrm>
              <a:off x="0" y="633"/>
              <a:ext cx="336" cy="549"/>
              <a:chOff x="0" y="2198"/>
              <a:chExt cx="240" cy="672"/>
            </a:xfrm>
          </p:grpSpPr>
          <p:sp>
            <p:nvSpPr>
              <p:cNvPr id="487465" name="Rectangle 33"/>
              <p:cNvSpPr>
                <a:spLocks noChangeArrowheads="1"/>
              </p:cNvSpPr>
              <p:nvPr/>
            </p:nvSpPr>
            <p:spPr bwMode="auto">
              <a:xfrm>
                <a:off x="32" y="2198"/>
                <a:ext cx="176" cy="672"/>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en-US" altLang="zh-CN" sz="2000" b="1">
                    <a:solidFill>
                      <a:srgbClr val="000000"/>
                    </a:solidFill>
                    <a:latin typeface="Arial Narrow" charset="0"/>
                    <a:ea typeface="MS PGothic" charset="0"/>
                    <a:cs typeface="Times New Roman" charset="0"/>
                  </a:rPr>
                  <a:t>7</a:t>
                </a:r>
              </a:p>
            </p:txBody>
          </p:sp>
          <p:sp>
            <p:nvSpPr>
              <p:cNvPr id="487466" name="Rectangle 34"/>
              <p:cNvSpPr>
                <a:spLocks noChangeArrowheads="1"/>
              </p:cNvSpPr>
              <p:nvPr/>
            </p:nvSpPr>
            <p:spPr bwMode="auto">
              <a:xfrm>
                <a:off x="0" y="2198"/>
                <a:ext cx="240" cy="672"/>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2" name="Group 35"/>
            <p:cNvGrpSpPr>
              <a:grpSpLocks/>
            </p:cNvGrpSpPr>
            <p:nvPr/>
          </p:nvGrpSpPr>
          <p:grpSpPr bwMode="auto">
            <a:xfrm>
              <a:off x="336" y="633"/>
              <a:ext cx="2611" cy="549"/>
              <a:chOff x="240" y="2198"/>
              <a:chExt cx="1864" cy="672"/>
            </a:xfrm>
          </p:grpSpPr>
          <p:sp>
            <p:nvSpPr>
              <p:cNvPr id="487463" name="Rectangle 36"/>
              <p:cNvSpPr>
                <a:spLocks noChangeArrowheads="1"/>
              </p:cNvSpPr>
              <p:nvPr/>
            </p:nvSpPr>
            <p:spPr bwMode="auto">
              <a:xfrm>
                <a:off x="272" y="2198"/>
                <a:ext cx="1800" cy="672"/>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zh-CN" altLang="en-US" sz="2000" b="1" dirty="0">
                    <a:solidFill>
                      <a:srgbClr val="000000"/>
                    </a:solidFill>
                    <a:latin typeface="Arial Narrow" charset="0"/>
                    <a:ea typeface="MS PGothic" charset="0"/>
                    <a:cs typeface="Times New Roman" charset="0"/>
                  </a:rPr>
                  <a:t> “</a:t>
                </a:r>
                <a:r>
                  <a:rPr lang="ja-JP" altLang="en-US" sz="2000" dirty="0">
                    <a:solidFill>
                      <a:srgbClr val="000000"/>
                    </a:solidFill>
                    <a:latin typeface="Calibri" charset="0"/>
                    <a:ea typeface="MS PGothic" charset="0"/>
                    <a:cs typeface="MS PGothic" charset="0"/>
                  </a:rPr>
                  <a:t>不可奸淫。</a:t>
                </a:r>
                <a:r>
                  <a:rPr lang="en-US" altLang="ja-JP" sz="2000" b="1" dirty="0">
                    <a:solidFill>
                      <a:srgbClr val="000000"/>
                    </a:solidFill>
                    <a:latin typeface="Arial Narrow" charset="0"/>
                    <a:ea typeface="MS PGothic" charset="0"/>
                    <a:cs typeface="Times New Roman" charset="0"/>
                  </a:rPr>
                  <a:t>” </a:t>
                </a:r>
              </a:p>
              <a:p>
                <a:pPr algn="ctr" defTabSz="914400"/>
                <a:r>
                  <a:rPr lang="en-US" altLang="zh-CN" sz="2000" b="1" dirty="0">
                    <a:solidFill>
                      <a:srgbClr val="000000"/>
                    </a:solidFill>
                    <a:latin typeface="Arial Narrow" charset="0"/>
                    <a:ea typeface="MS PGothic" charset="0"/>
                    <a:cs typeface="Times New Roman" charset="0"/>
                  </a:rPr>
                  <a:t>(</a:t>
                </a:r>
                <a:r>
                  <a:rPr lang="zh-CN" altLang="en-US" sz="2000" b="1" dirty="0">
                    <a:solidFill>
                      <a:srgbClr val="000000"/>
                    </a:solidFill>
                    <a:latin typeface="Arial Narrow" charset="0"/>
                    <a:ea typeface="宋体" charset="0"/>
                    <a:cs typeface="宋体" charset="0"/>
                  </a:rPr>
                  <a:t>出</a:t>
                </a:r>
                <a:r>
                  <a:rPr lang="en-US" altLang="ja-JP" sz="2000" b="1" dirty="0">
                    <a:solidFill>
                      <a:srgbClr val="000000"/>
                    </a:solidFill>
                    <a:latin typeface="Arial Narrow" charset="0"/>
                    <a:ea typeface="MS PGothic" charset="0"/>
                    <a:cs typeface="Times New Roman" charset="0"/>
                  </a:rPr>
                  <a:t> 20:14).</a:t>
                </a:r>
                <a:endParaRPr lang="en-US" altLang="zh-CN" sz="2000" b="1" dirty="0">
                  <a:solidFill>
                    <a:srgbClr val="000000"/>
                  </a:solidFill>
                  <a:latin typeface="Arial Narrow" charset="0"/>
                  <a:ea typeface="MS PGothic" charset="0"/>
                  <a:cs typeface="Times New Roman" charset="0"/>
                </a:endParaRPr>
              </a:p>
            </p:txBody>
          </p:sp>
          <p:sp>
            <p:nvSpPr>
              <p:cNvPr id="487464" name="Rectangle 37"/>
              <p:cNvSpPr>
                <a:spLocks noChangeArrowheads="1"/>
              </p:cNvSpPr>
              <p:nvPr/>
            </p:nvSpPr>
            <p:spPr bwMode="auto">
              <a:xfrm>
                <a:off x="240" y="2198"/>
                <a:ext cx="1864" cy="672"/>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3" name="Group 38"/>
            <p:cNvGrpSpPr>
              <a:grpSpLocks/>
            </p:cNvGrpSpPr>
            <p:nvPr/>
          </p:nvGrpSpPr>
          <p:grpSpPr bwMode="auto">
            <a:xfrm>
              <a:off x="2947" y="633"/>
              <a:ext cx="2813" cy="549"/>
              <a:chOff x="2104" y="2198"/>
              <a:chExt cx="2008" cy="672"/>
            </a:xfrm>
          </p:grpSpPr>
          <p:sp>
            <p:nvSpPr>
              <p:cNvPr id="487461" name="Rectangle 39"/>
              <p:cNvSpPr>
                <a:spLocks noChangeArrowheads="1"/>
              </p:cNvSpPr>
              <p:nvPr/>
            </p:nvSpPr>
            <p:spPr bwMode="auto">
              <a:xfrm>
                <a:off x="2136" y="2198"/>
                <a:ext cx="1944" cy="672"/>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Arial Narrow" charset="0"/>
                    <a:ea typeface="宋体" charset="0"/>
                    <a:cs typeface="宋体" charset="0"/>
                  </a:rPr>
                  <a:t>婚姻</a:t>
                </a:r>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人人都当尊重</a:t>
                </a:r>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床也不可污秽</a:t>
                </a:r>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因为苟合行</a:t>
                </a:r>
                <a:r>
                  <a:rPr lang="ja-JP" altLang="en-US" sz="2000" b="1">
                    <a:solidFill>
                      <a:srgbClr val="000000"/>
                    </a:solidFill>
                    <a:latin typeface="Calibri" charset="0"/>
                    <a:ea typeface="MS PGothic" charset="0"/>
                    <a:cs typeface="MS PGothic" charset="0"/>
                  </a:rPr>
                  <a:t>淫</a:t>
                </a:r>
                <a:r>
                  <a:rPr lang="zh-CN" altLang="en-US" sz="2000" b="1">
                    <a:solidFill>
                      <a:srgbClr val="000000"/>
                    </a:solidFill>
                    <a:latin typeface="Calibri" charset="0"/>
                    <a:ea typeface="宋体" charset="0"/>
                    <a:cs typeface="宋体" charset="0"/>
                  </a:rPr>
                  <a:t>的人</a:t>
                </a:r>
                <a:r>
                  <a:rPr lang="en-US" altLang="zh-CN" sz="2000" b="1">
                    <a:solidFill>
                      <a:srgbClr val="000000"/>
                    </a:solidFill>
                    <a:latin typeface="Calibri" charset="0"/>
                    <a:ea typeface="宋体" charset="0"/>
                    <a:cs typeface="宋体" charset="0"/>
                  </a:rPr>
                  <a:t>,</a:t>
                </a:r>
                <a:r>
                  <a:rPr lang="zh-CN" altLang="en-US" sz="2000" b="1">
                    <a:solidFill>
                      <a:srgbClr val="000000"/>
                    </a:solidFill>
                    <a:latin typeface="Calibri" charset="0"/>
                    <a:ea typeface="宋体" charset="0"/>
                    <a:cs typeface="宋体" charset="0"/>
                  </a:rPr>
                  <a:t>神必要审判</a:t>
                </a:r>
                <a:r>
                  <a:rPr lang="en-US" altLang="ja-JP" sz="2000" b="1">
                    <a:solidFill>
                      <a:srgbClr val="000000"/>
                    </a:solidFill>
                    <a:latin typeface="Arial Narrow" charset="0"/>
                    <a:ea typeface="MS PGothic" charset="0"/>
                    <a:cs typeface="Times New Roman" charset="0"/>
                  </a:rPr>
                  <a:t>” </a:t>
                </a:r>
              </a:p>
              <a:p>
                <a:pPr algn="ctr" defTabSz="914400"/>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希</a:t>
                </a:r>
                <a:r>
                  <a:rPr lang="en-US" altLang="ja-JP" sz="2000" b="1">
                    <a:solidFill>
                      <a:srgbClr val="000000"/>
                    </a:solidFill>
                    <a:latin typeface="Arial Narrow" charset="0"/>
                    <a:ea typeface="MS PGothic" charset="0"/>
                    <a:cs typeface="Times New Roman" charset="0"/>
                  </a:rPr>
                  <a:t> 13:4; cf. </a:t>
                </a:r>
                <a:r>
                  <a:rPr lang="zh-CN" altLang="en-US" sz="2000" b="1">
                    <a:solidFill>
                      <a:srgbClr val="000000"/>
                    </a:solidFill>
                    <a:latin typeface="Arial Narrow" charset="0"/>
                    <a:ea typeface="宋体" charset="0"/>
                    <a:cs typeface="宋体" charset="0"/>
                  </a:rPr>
                  <a:t>可</a:t>
                </a:r>
                <a:r>
                  <a:rPr lang="en-US" altLang="ja-JP" sz="2000" b="1">
                    <a:solidFill>
                      <a:srgbClr val="000000"/>
                    </a:solidFill>
                    <a:latin typeface="Arial Narrow" charset="0"/>
                    <a:ea typeface="MS PGothic" charset="0"/>
                    <a:cs typeface="Times New Roman" charset="0"/>
                  </a:rPr>
                  <a:t> 10:19; 12x).</a:t>
                </a:r>
                <a:endParaRPr lang="en-US" altLang="zh-CN" sz="2000" b="1">
                  <a:solidFill>
                    <a:srgbClr val="000000"/>
                  </a:solidFill>
                  <a:latin typeface="Arial Narrow" charset="0"/>
                  <a:ea typeface="MS PGothic" charset="0"/>
                  <a:cs typeface="Times New Roman" charset="0"/>
                </a:endParaRPr>
              </a:p>
            </p:txBody>
          </p:sp>
          <p:sp>
            <p:nvSpPr>
              <p:cNvPr id="487462" name="Rectangle 40"/>
              <p:cNvSpPr>
                <a:spLocks noChangeArrowheads="1"/>
              </p:cNvSpPr>
              <p:nvPr/>
            </p:nvSpPr>
            <p:spPr bwMode="auto">
              <a:xfrm>
                <a:off x="2104" y="2198"/>
                <a:ext cx="2008" cy="672"/>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4" name="Group 41"/>
            <p:cNvGrpSpPr>
              <a:grpSpLocks/>
            </p:cNvGrpSpPr>
            <p:nvPr/>
          </p:nvGrpSpPr>
          <p:grpSpPr bwMode="auto">
            <a:xfrm>
              <a:off x="0" y="1182"/>
              <a:ext cx="336" cy="627"/>
              <a:chOff x="0" y="2870"/>
              <a:chExt cx="240" cy="768"/>
            </a:xfrm>
          </p:grpSpPr>
          <p:sp>
            <p:nvSpPr>
              <p:cNvPr id="487459" name="Rectangle 42"/>
              <p:cNvSpPr>
                <a:spLocks noChangeArrowheads="1"/>
              </p:cNvSpPr>
              <p:nvPr/>
            </p:nvSpPr>
            <p:spPr bwMode="auto">
              <a:xfrm>
                <a:off x="32" y="2870"/>
                <a:ext cx="176"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en-US" altLang="zh-CN" sz="2000" b="1">
                    <a:solidFill>
                      <a:srgbClr val="000000"/>
                    </a:solidFill>
                    <a:latin typeface="Arial Narrow" charset="0"/>
                    <a:ea typeface="MS PGothic" charset="0"/>
                    <a:cs typeface="Times New Roman" charset="0"/>
                  </a:rPr>
                  <a:t>8</a:t>
                </a:r>
              </a:p>
            </p:txBody>
          </p:sp>
          <p:sp>
            <p:nvSpPr>
              <p:cNvPr id="487460" name="Rectangle 43"/>
              <p:cNvSpPr>
                <a:spLocks noChangeArrowheads="1"/>
              </p:cNvSpPr>
              <p:nvPr/>
            </p:nvSpPr>
            <p:spPr bwMode="auto">
              <a:xfrm>
                <a:off x="0" y="2870"/>
                <a:ext cx="240"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5" name="Group 44"/>
            <p:cNvGrpSpPr>
              <a:grpSpLocks/>
            </p:cNvGrpSpPr>
            <p:nvPr/>
          </p:nvGrpSpPr>
          <p:grpSpPr bwMode="auto">
            <a:xfrm>
              <a:off x="336" y="1182"/>
              <a:ext cx="2611" cy="627"/>
              <a:chOff x="240" y="2870"/>
              <a:chExt cx="1864" cy="768"/>
            </a:xfrm>
          </p:grpSpPr>
          <p:sp>
            <p:nvSpPr>
              <p:cNvPr id="487457" name="Rectangle 45"/>
              <p:cNvSpPr>
                <a:spLocks noChangeArrowheads="1"/>
              </p:cNvSpPr>
              <p:nvPr/>
            </p:nvSpPr>
            <p:spPr bwMode="auto">
              <a:xfrm>
                <a:off x="272" y="2870"/>
                <a:ext cx="1800"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a:t>
                </a:r>
                <a:r>
                  <a:rPr lang="ja-JP" altLang="en-US" sz="2000" b="1">
                    <a:solidFill>
                      <a:srgbClr val="000000"/>
                    </a:solidFill>
                    <a:latin typeface="Calibri" charset="0"/>
                    <a:ea typeface="MS PGothic" charset="0"/>
                    <a:cs typeface="MS PGothic" charset="0"/>
                  </a:rPr>
                  <a:t>不可</a:t>
                </a:r>
                <a:r>
                  <a:rPr lang="ja-JP" altLang="en-US" sz="2000" b="1">
                    <a:solidFill>
                      <a:srgbClr val="000000"/>
                    </a:solidFill>
                    <a:latin typeface="Calibri" charset="0"/>
                    <a:ea typeface="ヒラギノ角ゴ ProN W3" charset="0"/>
                    <a:cs typeface="ヒラギノ角ゴ ProN W3" charset="0"/>
                  </a:rPr>
                  <a:t>偷</a:t>
                </a:r>
                <a:r>
                  <a:rPr lang="ja-JP" altLang="en-US" sz="2000" b="1">
                    <a:solidFill>
                      <a:srgbClr val="000000"/>
                    </a:solidFill>
                    <a:latin typeface="Calibri" charset="0"/>
                    <a:ea typeface="MS PGothic" charset="0"/>
                    <a:cs typeface="MS PGothic" charset="0"/>
                  </a:rPr>
                  <a:t>盗</a:t>
                </a:r>
                <a:r>
                  <a:rPr lang="en-US" altLang="ja-JP" sz="2000" b="1">
                    <a:solidFill>
                      <a:srgbClr val="000000"/>
                    </a:solidFill>
                    <a:latin typeface="Arial Narrow" charset="0"/>
                    <a:ea typeface="MS PGothic" charset="0"/>
                    <a:cs typeface="Times New Roman" charset="0"/>
                  </a:rPr>
                  <a:t>” (</a:t>
                </a:r>
                <a:r>
                  <a:rPr lang="zh-CN" altLang="en-US" sz="2000" b="1">
                    <a:solidFill>
                      <a:srgbClr val="000000"/>
                    </a:solidFill>
                    <a:latin typeface="Arial Narrow" charset="0"/>
                    <a:ea typeface="宋体" charset="0"/>
                    <a:cs typeface="宋体" charset="0"/>
                  </a:rPr>
                  <a:t>出</a:t>
                </a:r>
                <a:r>
                  <a:rPr lang="en-US" altLang="ja-JP" sz="2000" b="1">
                    <a:solidFill>
                      <a:srgbClr val="000000"/>
                    </a:solidFill>
                    <a:latin typeface="Arial Narrow" charset="0"/>
                    <a:ea typeface="MS PGothic" charset="0"/>
                    <a:cs typeface="Times New Roman" charset="0"/>
                  </a:rPr>
                  <a:t> 20:15).</a:t>
                </a:r>
                <a:endParaRPr lang="en-US" altLang="zh-CN" sz="2000" b="1">
                  <a:solidFill>
                    <a:srgbClr val="000000"/>
                  </a:solidFill>
                  <a:latin typeface="Arial Narrow" charset="0"/>
                  <a:ea typeface="MS PGothic" charset="0"/>
                  <a:cs typeface="Times New Roman" charset="0"/>
                </a:endParaRPr>
              </a:p>
            </p:txBody>
          </p:sp>
          <p:sp>
            <p:nvSpPr>
              <p:cNvPr id="487458" name="Rectangle 46"/>
              <p:cNvSpPr>
                <a:spLocks noChangeArrowheads="1"/>
              </p:cNvSpPr>
              <p:nvPr/>
            </p:nvSpPr>
            <p:spPr bwMode="auto">
              <a:xfrm>
                <a:off x="240" y="2870"/>
                <a:ext cx="1864"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6" name="Group 47"/>
            <p:cNvGrpSpPr>
              <a:grpSpLocks/>
            </p:cNvGrpSpPr>
            <p:nvPr/>
          </p:nvGrpSpPr>
          <p:grpSpPr bwMode="auto">
            <a:xfrm>
              <a:off x="2947" y="1182"/>
              <a:ext cx="2813" cy="627"/>
              <a:chOff x="2104" y="2870"/>
              <a:chExt cx="2008" cy="768"/>
            </a:xfrm>
          </p:grpSpPr>
          <p:sp>
            <p:nvSpPr>
              <p:cNvPr id="487455" name="Rectangle 48"/>
              <p:cNvSpPr>
                <a:spLocks noChangeArrowheads="1"/>
              </p:cNvSpPr>
              <p:nvPr/>
            </p:nvSpPr>
            <p:spPr bwMode="auto">
              <a:xfrm>
                <a:off x="2136" y="2870"/>
                <a:ext cx="1944"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Calibri" charset="0"/>
                    <a:ea typeface="宋体" charset="0"/>
                    <a:cs typeface="宋体" charset="0"/>
                  </a:rPr>
                  <a:t>从前偷窃的，不要再偷；总要劳力，亲手做正经事，就可有余，分给那缺少的人。 </a:t>
                </a:r>
                <a:r>
                  <a:rPr lang="en-US" altLang="zh-CN" sz="2000" b="1">
                    <a:solidFill>
                      <a:srgbClr val="000000"/>
                    </a:solidFill>
                    <a:latin typeface="Calibri" charset="0"/>
                    <a:ea typeface="宋体" charset="0"/>
                    <a:cs typeface="宋体" charset="0"/>
                  </a:rPr>
                  <a:t>“</a:t>
                </a:r>
                <a:r>
                  <a:rPr lang="en-US" altLang="zh-CN" sz="2000" b="1">
                    <a:solidFill>
                      <a:srgbClr val="000000"/>
                    </a:solidFill>
                    <a:latin typeface="Arial Narrow" charset="0"/>
                    <a:ea typeface="MS PGothic" charset="0"/>
                    <a:cs typeface="Times New Roman" charset="0"/>
                  </a:rPr>
                  <a:t>(</a:t>
                </a:r>
                <a:r>
                  <a:rPr lang="ja-JP" altLang="en-US" sz="2000" b="1">
                    <a:solidFill>
                      <a:srgbClr val="000000"/>
                    </a:solidFill>
                    <a:latin typeface="Calibri" charset="0"/>
                    <a:ea typeface="MS PGothic" charset="0"/>
                    <a:cs typeface="MS PGothic" charset="0"/>
                  </a:rPr>
                  <a:t>弗</a:t>
                </a:r>
                <a:r>
                  <a:rPr lang="en-US" altLang="ja-JP" sz="2000" b="1">
                    <a:solidFill>
                      <a:srgbClr val="000000"/>
                    </a:solidFill>
                    <a:latin typeface="Arial Narrow" charset="0"/>
                    <a:ea typeface="MS PGothic" charset="0"/>
                    <a:cs typeface="Times New Roman" charset="0"/>
                  </a:rPr>
                  <a:t> 4:28; cf. </a:t>
                </a:r>
                <a:r>
                  <a:rPr lang="zh-CN" altLang="en-US" sz="2000" b="1">
                    <a:solidFill>
                      <a:srgbClr val="000000"/>
                    </a:solidFill>
                    <a:latin typeface="Arial Narrow" charset="0"/>
                    <a:ea typeface="宋体" charset="0"/>
                    <a:cs typeface="宋体" charset="0"/>
                  </a:rPr>
                  <a:t>太</a:t>
                </a:r>
                <a:r>
                  <a:rPr lang="en-US" altLang="ja-JP" sz="2000" b="1">
                    <a:solidFill>
                      <a:srgbClr val="000000"/>
                    </a:solidFill>
                    <a:latin typeface="Arial Narrow" charset="0"/>
                    <a:ea typeface="MS PGothic" charset="0"/>
                    <a:cs typeface="Times New Roman" charset="0"/>
                  </a:rPr>
                  <a:t> 27:64; </a:t>
                </a:r>
                <a:r>
                  <a:rPr lang="zh-CN" altLang="en-US" sz="2000" b="1">
                    <a:solidFill>
                      <a:srgbClr val="000000"/>
                    </a:solidFill>
                    <a:latin typeface="Arial Narrow" charset="0"/>
                    <a:ea typeface="宋体" charset="0"/>
                    <a:cs typeface="宋体" charset="0"/>
                  </a:rPr>
                  <a:t>可</a:t>
                </a:r>
                <a:r>
                  <a:rPr lang="en-US" altLang="ja-JP" sz="2000" b="1">
                    <a:solidFill>
                      <a:srgbClr val="000000"/>
                    </a:solidFill>
                    <a:latin typeface="Arial Narrow" charset="0"/>
                    <a:ea typeface="MS PGothic" charset="0"/>
                    <a:cs typeface="Times New Roman" charset="0"/>
                  </a:rPr>
                  <a:t> 10:19; </a:t>
                </a:r>
                <a:r>
                  <a:rPr lang="zh-CN" altLang="en-US" sz="2000" b="1">
                    <a:solidFill>
                      <a:srgbClr val="000000"/>
                    </a:solidFill>
                    <a:latin typeface="Arial Narrow" charset="0"/>
                    <a:ea typeface="宋体" charset="0"/>
                    <a:cs typeface="宋体" charset="0"/>
                  </a:rPr>
                  <a:t>路</a:t>
                </a:r>
                <a:r>
                  <a:rPr lang="en-US" altLang="ja-JP" sz="2000" b="1">
                    <a:solidFill>
                      <a:srgbClr val="000000"/>
                    </a:solidFill>
                    <a:latin typeface="Arial Narrow" charset="0"/>
                    <a:ea typeface="MS PGothic" charset="0"/>
                    <a:cs typeface="Times New Roman" charset="0"/>
                  </a:rPr>
                  <a:t> 18:20; </a:t>
                </a:r>
                <a:r>
                  <a:rPr lang="zh-CN" altLang="en-US" sz="2000" b="1">
                    <a:solidFill>
                      <a:srgbClr val="000000"/>
                    </a:solidFill>
                    <a:latin typeface="Arial Narrow" charset="0"/>
                    <a:ea typeface="宋体" charset="0"/>
                    <a:cs typeface="宋体" charset="0"/>
                  </a:rPr>
                  <a:t>罗</a:t>
                </a:r>
                <a:r>
                  <a:rPr lang="en-US" altLang="ja-JP" sz="2000" b="1">
                    <a:solidFill>
                      <a:srgbClr val="000000"/>
                    </a:solidFill>
                    <a:latin typeface="Arial Narrow" charset="0"/>
                    <a:ea typeface="MS PGothic" charset="0"/>
                    <a:cs typeface="Times New Roman" charset="0"/>
                  </a:rPr>
                  <a:t> 13:9; </a:t>
                </a:r>
                <a:r>
                  <a:rPr lang="zh-CN" altLang="en-US" sz="2000" b="1">
                    <a:solidFill>
                      <a:srgbClr val="000000"/>
                    </a:solidFill>
                    <a:latin typeface="Arial Narrow" charset="0"/>
                    <a:ea typeface="宋体" charset="0"/>
                    <a:cs typeface="宋体" charset="0"/>
                  </a:rPr>
                  <a:t>多</a:t>
                </a:r>
                <a:r>
                  <a:rPr lang="en-US" altLang="ja-JP" sz="2000" b="1">
                    <a:solidFill>
                      <a:srgbClr val="000000"/>
                    </a:solidFill>
                    <a:latin typeface="Arial Narrow" charset="0"/>
                    <a:ea typeface="MS PGothic" charset="0"/>
                    <a:cs typeface="Times New Roman" charset="0"/>
                  </a:rPr>
                  <a:t> 2:10; 6x).</a:t>
                </a:r>
                <a:endParaRPr lang="en-US" altLang="zh-CN" sz="2000" b="1">
                  <a:solidFill>
                    <a:srgbClr val="000000"/>
                  </a:solidFill>
                  <a:latin typeface="Arial Narrow" charset="0"/>
                  <a:ea typeface="MS PGothic" charset="0"/>
                  <a:cs typeface="Times New Roman" charset="0"/>
                </a:endParaRPr>
              </a:p>
            </p:txBody>
          </p:sp>
          <p:sp>
            <p:nvSpPr>
              <p:cNvPr id="487456" name="Rectangle 49"/>
              <p:cNvSpPr>
                <a:spLocks noChangeArrowheads="1"/>
              </p:cNvSpPr>
              <p:nvPr/>
            </p:nvSpPr>
            <p:spPr bwMode="auto">
              <a:xfrm>
                <a:off x="2104" y="2870"/>
                <a:ext cx="2008"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7" name="Group 50"/>
            <p:cNvGrpSpPr>
              <a:grpSpLocks/>
            </p:cNvGrpSpPr>
            <p:nvPr/>
          </p:nvGrpSpPr>
          <p:grpSpPr bwMode="auto">
            <a:xfrm>
              <a:off x="0" y="1809"/>
              <a:ext cx="336" cy="471"/>
              <a:chOff x="0" y="3638"/>
              <a:chExt cx="240" cy="576"/>
            </a:xfrm>
          </p:grpSpPr>
          <p:sp>
            <p:nvSpPr>
              <p:cNvPr id="487453" name="Rectangle 51"/>
              <p:cNvSpPr>
                <a:spLocks noChangeArrowheads="1"/>
              </p:cNvSpPr>
              <p:nvPr/>
            </p:nvSpPr>
            <p:spPr bwMode="auto">
              <a:xfrm>
                <a:off x="32" y="3638"/>
                <a:ext cx="176" cy="576"/>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en-US" altLang="zh-CN" sz="2000" b="1">
                    <a:solidFill>
                      <a:srgbClr val="000000"/>
                    </a:solidFill>
                    <a:latin typeface="Arial Narrow" charset="0"/>
                    <a:ea typeface="MS PGothic" charset="0"/>
                    <a:cs typeface="Times New Roman" charset="0"/>
                  </a:rPr>
                  <a:t>9</a:t>
                </a:r>
              </a:p>
            </p:txBody>
          </p:sp>
          <p:sp>
            <p:nvSpPr>
              <p:cNvPr id="487454" name="Rectangle 52"/>
              <p:cNvSpPr>
                <a:spLocks noChangeArrowheads="1"/>
              </p:cNvSpPr>
              <p:nvPr/>
            </p:nvSpPr>
            <p:spPr bwMode="auto">
              <a:xfrm>
                <a:off x="0" y="3638"/>
                <a:ext cx="240" cy="576"/>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8" name="Group 53"/>
            <p:cNvGrpSpPr>
              <a:grpSpLocks/>
            </p:cNvGrpSpPr>
            <p:nvPr/>
          </p:nvGrpSpPr>
          <p:grpSpPr bwMode="auto">
            <a:xfrm>
              <a:off x="336" y="1809"/>
              <a:ext cx="2611" cy="471"/>
              <a:chOff x="240" y="3638"/>
              <a:chExt cx="1864" cy="576"/>
            </a:xfrm>
          </p:grpSpPr>
          <p:sp>
            <p:nvSpPr>
              <p:cNvPr id="487451" name="Rectangle 54"/>
              <p:cNvSpPr>
                <a:spLocks noChangeArrowheads="1"/>
              </p:cNvSpPr>
              <p:nvPr/>
            </p:nvSpPr>
            <p:spPr bwMode="auto">
              <a:xfrm>
                <a:off x="272" y="3638"/>
                <a:ext cx="1800" cy="576"/>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Calibri" charset="0"/>
                    <a:ea typeface="宋体" charset="0"/>
                    <a:cs typeface="宋体" charset="0"/>
                  </a:rPr>
                  <a:t>不可作假见证陷害人</a:t>
                </a:r>
                <a:r>
                  <a:rPr lang="en-US" altLang="ja-JP" sz="2000" b="1">
                    <a:solidFill>
                      <a:srgbClr val="000000"/>
                    </a:solidFill>
                    <a:latin typeface="Arial Narrow" charset="0"/>
                    <a:ea typeface="MS PGothic" charset="0"/>
                    <a:cs typeface="Times New Roman" charset="0"/>
                  </a:rPr>
                  <a:t>” (</a:t>
                </a:r>
                <a:r>
                  <a:rPr lang="zh-CN" altLang="en-US" sz="2000" b="1">
                    <a:solidFill>
                      <a:srgbClr val="000000"/>
                    </a:solidFill>
                    <a:latin typeface="Arial Narrow" charset="0"/>
                    <a:ea typeface="宋体" charset="0"/>
                    <a:cs typeface="宋体" charset="0"/>
                  </a:rPr>
                  <a:t>出</a:t>
                </a:r>
                <a:r>
                  <a:rPr lang="en-US" altLang="ja-JP" sz="2000" b="1">
                    <a:solidFill>
                      <a:srgbClr val="000000"/>
                    </a:solidFill>
                    <a:latin typeface="Arial Narrow" charset="0"/>
                    <a:ea typeface="MS PGothic" charset="0"/>
                    <a:cs typeface="Times New Roman" charset="0"/>
                  </a:rPr>
                  <a:t> 20:16).</a:t>
                </a:r>
                <a:endParaRPr lang="en-US" altLang="zh-CN" sz="2000" b="1">
                  <a:solidFill>
                    <a:srgbClr val="000000"/>
                  </a:solidFill>
                  <a:latin typeface="Arial Narrow" charset="0"/>
                  <a:ea typeface="MS PGothic" charset="0"/>
                  <a:cs typeface="Times New Roman" charset="0"/>
                </a:endParaRPr>
              </a:p>
            </p:txBody>
          </p:sp>
          <p:sp>
            <p:nvSpPr>
              <p:cNvPr id="487452" name="Rectangle 55"/>
              <p:cNvSpPr>
                <a:spLocks noChangeArrowheads="1"/>
              </p:cNvSpPr>
              <p:nvPr/>
            </p:nvSpPr>
            <p:spPr bwMode="auto">
              <a:xfrm>
                <a:off x="240" y="3638"/>
                <a:ext cx="1864" cy="576"/>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39" name="Group 56"/>
            <p:cNvGrpSpPr>
              <a:grpSpLocks/>
            </p:cNvGrpSpPr>
            <p:nvPr/>
          </p:nvGrpSpPr>
          <p:grpSpPr bwMode="auto">
            <a:xfrm>
              <a:off x="2947" y="1809"/>
              <a:ext cx="2813" cy="471"/>
              <a:chOff x="2104" y="3638"/>
              <a:chExt cx="2008" cy="576"/>
            </a:xfrm>
          </p:grpSpPr>
          <p:sp>
            <p:nvSpPr>
              <p:cNvPr id="487449" name="Rectangle 57"/>
              <p:cNvSpPr>
                <a:spLocks noChangeArrowheads="1"/>
              </p:cNvSpPr>
              <p:nvPr/>
            </p:nvSpPr>
            <p:spPr bwMode="auto">
              <a:xfrm>
                <a:off x="2136" y="3638"/>
                <a:ext cx="1944" cy="576"/>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Calibri" charset="0"/>
                    <a:ea typeface="宋体" charset="0"/>
                    <a:cs typeface="宋体" charset="0"/>
                  </a:rPr>
                  <a:t>不要彼此说谎，因你们已经脱去旧人和旧人的行为， </a:t>
                </a:r>
                <a:r>
                  <a:rPr lang="zh-CN" altLang="en-US" sz="2000" b="1">
                    <a:solidFill>
                      <a:srgbClr val="000000"/>
                    </a:solidFill>
                    <a:latin typeface="Arial Narrow" charset="0"/>
                    <a:ea typeface="MS PGothic" charset="0"/>
                    <a:cs typeface="Times New Roman" charset="0"/>
                  </a:rPr>
                  <a:t>” </a:t>
                </a:r>
              </a:p>
              <a:p>
                <a:pPr algn="ctr" defTabSz="914400"/>
                <a:r>
                  <a:rPr lang="zh-CN" altLang="en-US" sz="2000" b="1">
                    <a:solidFill>
                      <a:srgbClr val="000000"/>
                    </a:solidFill>
                    <a:latin typeface="Arial Narrow" charset="0"/>
                    <a:ea typeface="宋体" charset="0"/>
                    <a:cs typeface="宋体" charset="0"/>
                  </a:rPr>
                  <a:t>西</a:t>
                </a:r>
                <a:r>
                  <a:rPr lang="en-US" altLang="ja-JP" sz="2000" b="1">
                    <a:solidFill>
                      <a:srgbClr val="000000"/>
                    </a:solidFill>
                    <a:latin typeface="Arial Narrow" charset="0"/>
                    <a:ea typeface="MS PGothic" charset="0"/>
                    <a:cs typeface="Times New Roman" charset="0"/>
                  </a:rPr>
                  <a:t> 3:9; cf.</a:t>
                </a:r>
                <a:r>
                  <a:rPr lang="ja-JP" altLang="en-US" sz="2000" b="1">
                    <a:solidFill>
                      <a:srgbClr val="000000"/>
                    </a:solidFill>
                    <a:latin typeface="Calibri" charset="0"/>
                    <a:ea typeface="MS PGothic" charset="0"/>
                    <a:cs typeface="MS PGothic" charset="0"/>
                  </a:rPr>
                  <a:t>弗</a:t>
                </a:r>
                <a:r>
                  <a:rPr lang="en-US" altLang="ja-JP" sz="2000" b="1">
                    <a:solidFill>
                      <a:srgbClr val="000000"/>
                    </a:solidFill>
                    <a:latin typeface="Arial Narrow" charset="0"/>
                    <a:ea typeface="MS PGothic" charset="0"/>
                    <a:cs typeface="Times New Roman" charset="0"/>
                  </a:rPr>
                  <a:t> 4:25; 4x).</a:t>
                </a:r>
                <a:endParaRPr lang="en-US" altLang="zh-CN" sz="2000" b="1">
                  <a:solidFill>
                    <a:srgbClr val="000000"/>
                  </a:solidFill>
                  <a:latin typeface="Arial Narrow" charset="0"/>
                  <a:ea typeface="MS PGothic" charset="0"/>
                  <a:cs typeface="Times New Roman" charset="0"/>
                </a:endParaRPr>
              </a:p>
            </p:txBody>
          </p:sp>
          <p:sp>
            <p:nvSpPr>
              <p:cNvPr id="487450" name="Rectangle 58"/>
              <p:cNvSpPr>
                <a:spLocks noChangeArrowheads="1"/>
              </p:cNvSpPr>
              <p:nvPr/>
            </p:nvSpPr>
            <p:spPr bwMode="auto">
              <a:xfrm>
                <a:off x="2104" y="3638"/>
                <a:ext cx="2008" cy="576"/>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40" name="Group 59"/>
            <p:cNvGrpSpPr>
              <a:grpSpLocks/>
            </p:cNvGrpSpPr>
            <p:nvPr/>
          </p:nvGrpSpPr>
          <p:grpSpPr bwMode="auto">
            <a:xfrm>
              <a:off x="0" y="2280"/>
              <a:ext cx="336" cy="627"/>
              <a:chOff x="0" y="4214"/>
              <a:chExt cx="240" cy="768"/>
            </a:xfrm>
          </p:grpSpPr>
          <p:sp>
            <p:nvSpPr>
              <p:cNvPr id="487447" name="Rectangle 60"/>
              <p:cNvSpPr>
                <a:spLocks noChangeArrowheads="1"/>
              </p:cNvSpPr>
              <p:nvPr/>
            </p:nvSpPr>
            <p:spPr bwMode="auto">
              <a:xfrm>
                <a:off x="32" y="4214"/>
                <a:ext cx="176"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en-US" altLang="zh-CN" sz="2000" b="1">
                    <a:solidFill>
                      <a:srgbClr val="000000"/>
                    </a:solidFill>
                    <a:latin typeface="Arial Narrow" charset="0"/>
                    <a:ea typeface="MS PGothic" charset="0"/>
                    <a:cs typeface="Times New Roman" charset="0"/>
                  </a:rPr>
                  <a:t>10</a:t>
                </a:r>
              </a:p>
            </p:txBody>
          </p:sp>
          <p:sp>
            <p:nvSpPr>
              <p:cNvPr id="487448" name="Rectangle 61"/>
              <p:cNvSpPr>
                <a:spLocks noChangeArrowheads="1"/>
              </p:cNvSpPr>
              <p:nvPr/>
            </p:nvSpPr>
            <p:spPr bwMode="auto">
              <a:xfrm>
                <a:off x="0" y="4214"/>
                <a:ext cx="240"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41" name="Group 62"/>
            <p:cNvGrpSpPr>
              <a:grpSpLocks/>
            </p:cNvGrpSpPr>
            <p:nvPr/>
          </p:nvGrpSpPr>
          <p:grpSpPr bwMode="auto">
            <a:xfrm>
              <a:off x="336" y="2280"/>
              <a:ext cx="2611" cy="627"/>
              <a:chOff x="240" y="4214"/>
              <a:chExt cx="1864" cy="768"/>
            </a:xfrm>
          </p:grpSpPr>
          <p:sp>
            <p:nvSpPr>
              <p:cNvPr id="487445" name="Rectangle 63"/>
              <p:cNvSpPr>
                <a:spLocks noChangeArrowheads="1"/>
              </p:cNvSpPr>
              <p:nvPr/>
            </p:nvSpPr>
            <p:spPr bwMode="auto">
              <a:xfrm>
                <a:off x="272" y="4214"/>
                <a:ext cx="1800"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Calibri" charset="0"/>
                    <a:ea typeface="宋体" charset="0"/>
                    <a:cs typeface="宋体" charset="0"/>
                  </a:rPr>
                  <a:t>不可贪恋人的房屋；也不可贪恋人的妻子、仆婢、牛驴，并他一切所有的。” </a:t>
                </a:r>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出</a:t>
                </a:r>
                <a:r>
                  <a:rPr lang="en-US" altLang="ja-JP" sz="2000" b="1">
                    <a:solidFill>
                      <a:srgbClr val="000000"/>
                    </a:solidFill>
                    <a:latin typeface="Arial Narrow" charset="0"/>
                    <a:ea typeface="MS PGothic" charset="0"/>
                    <a:cs typeface="Times New Roman" charset="0"/>
                  </a:rPr>
                  <a:t> 20:17).</a:t>
                </a:r>
                <a:endParaRPr lang="en-US" altLang="zh-CN" sz="2000" b="1">
                  <a:solidFill>
                    <a:srgbClr val="000000"/>
                  </a:solidFill>
                  <a:latin typeface="Arial Narrow" charset="0"/>
                  <a:ea typeface="MS PGothic" charset="0"/>
                  <a:cs typeface="Times New Roman" charset="0"/>
                </a:endParaRPr>
              </a:p>
            </p:txBody>
          </p:sp>
          <p:sp>
            <p:nvSpPr>
              <p:cNvPr id="487446" name="Rectangle 64"/>
              <p:cNvSpPr>
                <a:spLocks noChangeArrowheads="1"/>
              </p:cNvSpPr>
              <p:nvPr/>
            </p:nvSpPr>
            <p:spPr bwMode="auto">
              <a:xfrm>
                <a:off x="240" y="4214"/>
                <a:ext cx="1864"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nvGrpSpPr>
            <p:cNvPr id="487442" name="Group 65"/>
            <p:cNvGrpSpPr>
              <a:grpSpLocks/>
            </p:cNvGrpSpPr>
            <p:nvPr/>
          </p:nvGrpSpPr>
          <p:grpSpPr bwMode="auto">
            <a:xfrm>
              <a:off x="2947" y="2280"/>
              <a:ext cx="2813" cy="627"/>
              <a:chOff x="2104" y="4214"/>
              <a:chExt cx="2008" cy="768"/>
            </a:xfrm>
          </p:grpSpPr>
          <p:sp>
            <p:nvSpPr>
              <p:cNvPr id="487443" name="Rectangle 66"/>
              <p:cNvSpPr>
                <a:spLocks noChangeArrowheads="1"/>
              </p:cNvSpPr>
              <p:nvPr/>
            </p:nvSpPr>
            <p:spPr bwMode="auto">
              <a:xfrm>
                <a:off x="2136" y="4214"/>
                <a:ext cx="1944" cy="768"/>
              </a:xfrm>
              <a:prstGeom prst="rect">
                <a:avLst/>
              </a:prstGeom>
              <a:noFill/>
              <a:ln w="12700"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a:r>
                  <a:rPr lang="zh-CN" altLang="en-US" sz="2000" b="1">
                    <a:solidFill>
                      <a:srgbClr val="000000"/>
                    </a:solidFill>
                    <a:latin typeface="Arial Narrow" charset="0"/>
                    <a:ea typeface="MS PGothic" charset="0"/>
                    <a:cs typeface="Times New Roman" charset="0"/>
                  </a:rPr>
                  <a:t> “</a:t>
                </a:r>
                <a:r>
                  <a:rPr lang="zh-CN" altLang="en-US" sz="2000" b="1">
                    <a:solidFill>
                      <a:srgbClr val="000000"/>
                    </a:solidFill>
                    <a:latin typeface="Calibri" charset="0"/>
                    <a:ea typeface="宋体" charset="0"/>
                    <a:cs typeface="宋体" charset="0"/>
                  </a:rPr>
                  <a:t>于是对众人说：“你们要谨慎自守，免去一切的贪心，因为人的生命不在乎家道丰富</a:t>
                </a:r>
                <a:r>
                  <a:rPr lang="zh-CN" altLang="en-US" sz="2000">
                    <a:solidFill>
                      <a:srgbClr val="000000"/>
                    </a:solidFill>
                    <a:latin typeface="Calibri" charset="0"/>
                    <a:ea typeface="宋体" charset="0"/>
                    <a:cs typeface="宋体" charset="0"/>
                  </a:rPr>
                  <a:t>。” </a:t>
                </a:r>
              </a:p>
              <a:p>
                <a:pPr algn="ctr" defTabSz="914400"/>
                <a:r>
                  <a:rPr lang="en-US" altLang="zh-CN" sz="2000" b="1">
                    <a:solidFill>
                      <a:srgbClr val="000000"/>
                    </a:solidFill>
                    <a:latin typeface="Arial Narrow" charset="0"/>
                    <a:ea typeface="MS PGothic" charset="0"/>
                    <a:cs typeface="Times New Roman" charset="0"/>
                  </a:rPr>
                  <a:t>(</a:t>
                </a:r>
                <a:r>
                  <a:rPr lang="zh-CN" altLang="en-US" sz="2000" b="1">
                    <a:solidFill>
                      <a:srgbClr val="000000"/>
                    </a:solidFill>
                    <a:latin typeface="Arial Narrow" charset="0"/>
                    <a:ea typeface="宋体" charset="0"/>
                    <a:cs typeface="宋体" charset="0"/>
                  </a:rPr>
                  <a:t>路</a:t>
                </a:r>
                <a:r>
                  <a:rPr lang="en-US" altLang="ja-JP" sz="2000" b="1">
                    <a:solidFill>
                      <a:srgbClr val="000000"/>
                    </a:solidFill>
                    <a:latin typeface="Arial Narrow" charset="0"/>
                    <a:ea typeface="MS PGothic" charset="0"/>
                    <a:cs typeface="Times New Roman" charset="0"/>
                  </a:rPr>
                  <a:t> 12:15; </a:t>
                </a:r>
                <a:r>
                  <a:rPr lang="zh-CN" altLang="en-US" sz="2000" b="1">
                    <a:solidFill>
                      <a:srgbClr val="000000"/>
                    </a:solidFill>
                    <a:latin typeface="Arial Narrow" charset="0"/>
                    <a:ea typeface="宋体" charset="0"/>
                    <a:cs typeface="宋体" charset="0"/>
                  </a:rPr>
                  <a:t>罗</a:t>
                </a:r>
                <a:r>
                  <a:rPr lang="en-US" altLang="ja-JP" sz="2000" b="1">
                    <a:solidFill>
                      <a:srgbClr val="000000"/>
                    </a:solidFill>
                    <a:latin typeface="Arial Narrow" charset="0"/>
                    <a:ea typeface="MS PGothic" charset="0"/>
                    <a:cs typeface="Times New Roman" charset="0"/>
                  </a:rPr>
                  <a:t> 7:7; 13:9,</a:t>
                </a:r>
                <a:r>
                  <a:rPr lang="ja-JP" altLang="en-US" sz="2000" b="1">
                    <a:solidFill>
                      <a:srgbClr val="000000"/>
                    </a:solidFill>
                    <a:latin typeface="Calibri" charset="0"/>
                    <a:ea typeface="MS PGothic" charset="0"/>
                    <a:cs typeface="MS PGothic" charset="0"/>
                  </a:rPr>
                  <a:t>弗</a:t>
                </a:r>
                <a:r>
                  <a:rPr lang="en-US" altLang="ja-JP" sz="2000" b="1">
                    <a:solidFill>
                      <a:srgbClr val="000000"/>
                    </a:solidFill>
                    <a:latin typeface="Arial Narrow" charset="0"/>
                    <a:ea typeface="MS PGothic" charset="0"/>
                    <a:cs typeface="Times New Roman" charset="0"/>
                  </a:rPr>
                  <a:t> 5:3; </a:t>
                </a:r>
                <a:r>
                  <a:rPr lang="zh-CN" altLang="en-US" sz="2000" b="1">
                    <a:solidFill>
                      <a:srgbClr val="000000"/>
                    </a:solidFill>
                    <a:latin typeface="Arial Narrow" charset="0"/>
                    <a:ea typeface="宋体" charset="0"/>
                    <a:cs typeface="宋体" charset="0"/>
                  </a:rPr>
                  <a:t>雅</a:t>
                </a:r>
                <a:r>
                  <a:rPr lang="en-US" altLang="ja-JP" sz="2000" b="1">
                    <a:solidFill>
                      <a:srgbClr val="000000"/>
                    </a:solidFill>
                    <a:latin typeface="Arial Narrow" charset="0"/>
                    <a:ea typeface="MS PGothic" charset="0"/>
                    <a:cs typeface="Times New Roman" charset="0"/>
                  </a:rPr>
                  <a:t> 4:2; </a:t>
                </a:r>
              </a:p>
              <a:p>
                <a:pPr algn="ctr" defTabSz="914400"/>
                <a:r>
                  <a:rPr lang="en-US" altLang="zh-CN" sz="2000" b="1">
                    <a:solidFill>
                      <a:srgbClr val="000000"/>
                    </a:solidFill>
                    <a:latin typeface="Arial Narrow" charset="0"/>
                    <a:ea typeface="MS PGothic" charset="0"/>
                    <a:cs typeface="Times New Roman" charset="0"/>
                  </a:rPr>
                  <a:t> </a:t>
                </a:r>
                <a:r>
                  <a:rPr lang="zh-CN" altLang="en-US" sz="2000" b="1">
                    <a:solidFill>
                      <a:srgbClr val="000000"/>
                    </a:solidFill>
                    <a:latin typeface="Arial Narrow" charset="0"/>
                    <a:ea typeface="宋体" charset="0"/>
                    <a:cs typeface="宋体" charset="0"/>
                  </a:rPr>
                  <a:t>彼后</a:t>
                </a:r>
                <a:r>
                  <a:rPr lang="en-US" altLang="ja-JP" sz="2000" b="1">
                    <a:solidFill>
                      <a:srgbClr val="000000"/>
                    </a:solidFill>
                    <a:latin typeface="Arial Narrow" charset="0"/>
                    <a:ea typeface="MS PGothic" charset="0"/>
                    <a:cs typeface="Times New Roman" charset="0"/>
                  </a:rPr>
                  <a:t> 2:3, 14; </a:t>
                </a:r>
                <a:r>
                  <a:rPr lang="zh-CN" altLang="en-US" sz="2000" b="1">
                    <a:solidFill>
                      <a:srgbClr val="000000"/>
                    </a:solidFill>
                    <a:latin typeface="Arial Narrow" charset="0"/>
                    <a:ea typeface="MS PGothic" charset="0"/>
                    <a:cs typeface="Times New Roman" charset="0"/>
                  </a:rPr>
                  <a:t>出现九次</a:t>
                </a:r>
                <a:r>
                  <a:rPr lang="en-US" altLang="ja-JP" sz="2000" b="1">
                    <a:solidFill>
                      <a:srgbClr val="000000"/>
                    </a:solidFill>
                    <a:latin typeface="Arial Narrow" charset="0"/>
                    <a:ea typeface="MS PGothic" charset="0"/>
                    <a:cs typeface="Times New Roman" charset="0"/>
                  </a:rPr>
                  <a:t>).</a:t>
                </a:r>
                <a:endParaRPr lang="en-US" altLang="zh-CN" sz="2000" b="1">
                  <a:solidFill>
                    <a:srgbClr val="000000"/>
                  </a:solidFill>
                  <a:latin typeface="Arial Narrow" charset="0"/>
                  <a:ea typeface="MS PGothic" charset="0"/>
                  <a:cs typeface="Times New Roman" charset="0"/>
                </a:endParaRPr>
              </a:p>
            </p:txBody>
          </p:sp>
          <p:sp>
            <p:nvSpPr>
              <p:cNvPr id="487444" name="Rectangle 67"/>
              <p:cNvSpPr>
                <a:spLocks noChangeArrowheads="1"/>
              </p:cNvSpPr>
              <p:nvPr/>
            </p:nvSpPr>
            <p:spPr bwMode="auto">
              <a:xfrm>
                <a:off x="2104" y="4214"/>
                <a:ext cx="2008" cy="768"/>
              </a:xfrm>
              <a:prstGeom prst="rect">
                <a:avLst/>
              </a:prstGeom>
              <a:noFill/>
              <a:ln w="7" cap="sq">
                <a:solidFill>
                  <a:schemeClr val="accent5"/>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a:endParaRPr lang="zh-CN" altLang="en-US">
                  <a:solidFill>
                    <a:srgbClr val="000000"/>
                  </a:solidFill>
                  <a:latin typeface="Calibri" charset="0"/>
                  <a:ea typeface="MS PGothic" charset="0"/>
                  <a:cs typeface="MS PGothic" charset="0"/>
                </a:endParaRPr>
              </a:p>
            </p:txBody>
          </p:sp>
        </p:grpSp>
      </p:grpSp>
      <p:sp>
        <p:nvSpPr>
          <p:cNvPr id="66562" name="Rectangle 2"/>
          <p:cNvSpPr>
            <a:spLocks noGrp="1" noChangeArrowheads="1"/>
          </p:cNvSpPr>
          <p:nvPr>
            <p:ph type="title" idx="4294967295"/>
          </p:nvPr>
        </p:nvSpPr>
        <p:spPr>
          <a:xfrm>
            <a:off x="0" y="0"/>
            <a:ext cx="8229600" cy="457200"/>
          </a:xfrm>
        </p:spPr>
        <p:txBody>
          <a:bodyPr>
            <a:normAutofit fontScale="90000"/>
          </a:bodyPr>
          <a:lstStyle/>
          <a:p>
            <a:pPr eaLnBrk="1" hangingPunct="1">
              <a:defRPr/>
            </a:pPr>
            <a:r>
              <a:rPr lang="zh-CN" altLang="en-US" sz="3200" b="1">
                <a:solidFill>
                  <a:schemeClr val="accent2"/>
                </a:solidFill>
                <a:latin typeface="Arial Black" charset="0"/>
                <a:ea typeface="宋体" charset="0"/>
                <a:cs typeface="宋体" charset="0"/>
              </a:rPr>
              <a:t>十诫</a:t>
            </a:r>
          </a:p>
        </p:txBody>
      </p:sp>
    </p:spTree>
    <p:extLst>
      <p:ext uri="{BB962C8B-B14F-4D97-AF65-F5344CB8AC3E}">
        <p14:creationId xmlns:p14="http://schemas.microsoft.com/office/powerpoint/2010/main" val="3544343175"/>
      </p:ext>
    </p:extLst>
  </p:cSld>
  <p:clrMapOvr>
    <a:overrideClrMapping bg1="lt1" tx1="dk1" bg2="lt2" tx2="dk2" accent1="accent1" accent2="accent2" accent3="accent3" accent4="accent4" accent5="accent5" accent6="accent6" hlink="hlink" folHlink="folHlink"/>
  </p:clrMapOvr>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defTabSz="914400">
              <a:defRPr/>
            </a:pPr>
            <a:endParaRPr lang="en-US" sz="2400">
              <a:solidFill>
                <a:srgbClr val="FFFFFF"/>
              </a:solidFill>
              <a:latin typeface="Times New Roman" charset="0"/>
            </a:endParaRPr>
          </a:p>
        </p:txBody>
      </p:sp>
      <p:sp>
        <p:nvSpPr>
          <p:cNvPr id="2" name="Title 1"/>
          <p:cNvSpPr>
            <a:spLocks noGrp="1"/>
          </p:cNvSpPr>
          <p:nvPr>
            <p:ph type="title" idx="4294967295"/>
          </p:nvPr>
        </p:nvSpPr>
        <p:spPr>
          <a:xfrm>
            <a:off x="0" y="3175"/>
            <a:ext cx="9144000" cy="461963"/>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zh-CN" altLang="en-US" sz="2400" b="1" dirty="0">
                <a:solidFill>
                  <a:srgbClr val="FFFFFF"/>
                </a:solidFill>
                <a:latin typeface="SimSun" panose="02010600030101010101" pitchFamily="2" charset="-122"/>
                <a:ea typeface="SimSun" panose="02010600030101010101" pitchFamily="2" charset="-122"/>
              </a:rPr>
              <a:t>摩西律法在今日是否还有效</a:t>
            </a:r>
            <a:r>
              <a:rPr lang="en-US" altLang="zh-CN" sz="2400" b="1" dirty="0">
                <a:solidFill>
                  <a:srgbClr val="FFFFFF"/>
                </a:solidFill>
                <a:latin typeface="SimSun" panose="02010600030101010101" pitchFamily="2" charset="-122"/>
                <a:ea typeface="SimSun" panose="02010600030101010101" pitchFamily="2" charset="-122"/>
              </a:rPr>
              <a:t>(</a:t>
            </a:r>
            <a:r>
              <a:rPr lang="zh-CN" altLang="en-US" sz="2400" b="1" dirty="0">
                <a:solidFill>
                  <a:srgbClr val="FFFFFF"/>
                </a:solidFill>
                <a:latin typeface="SimSun" panose="02010600030101010101" pitchFamily="2" charset="-122"/>
                <a:ea typeface="SimSun" panose="02010600030101010101" pitchFamily="2" charset="-122"/>
              </a:rPr>
              <a:t>五个看法</a:t>
            </a:r>
            <a:r>
              <a:rPr lang="en-US" altLang="zh-CN" sz="2400" b="1" dirty="0">
                <a:solidFill>
                  <a:srgbClr val="FFFFFF"/>
                </a:solidFill>
                <a:latin typeface="SimSun" panose="02010600030101010101" pitchFamily="2" charset="-122"/>
                <a:ea typeface="SimSun" panose="02010600030101010101" pitchFamily="2" charset="-122"/>
              </a:rPr>
              <a:t>)</a:t>
            </a:r>
          </a:p>
        </p:txBody>
      </p:sp>
      <p:sp>
        <p:nvSpPr>
          <p:cNvPr id="936964"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just" defTabSz="91440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br>
              <a:rPr lang="en-US" altLang="zh-CN" dirty="0">
                <a:solidFill>
                  <a:srgbClr val="FFFFFF"/>
                </a:solidFill>
                <a:cs typeface="Arial" charset="0"/>
              </a:rPr>
            </a:b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br>
              <a:rPr lang="en-US" altLang="zh-CN" dirty="0">
                <a:solidFill>
                  <a:srgbClr val="FFFFFF"/>
                </a:solidFill>
                <a:cs typeface="Arial" charset="0"/>
              </a:rPr>
            </a:b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algn="just" defTabSz="914400" eaLnBrk="0" hangingPunct="0">
              <a:tabLst>
                <a:tab pos="457200" algn="r"/>
                <a:tab pos="2743200" algn="ctr"/>
                <a:tab pos="5486400" algn="r"/>
              </a:tabLst>
            </a:pPr>
            <a:r>
              <a:rPr lang="en-US" altLang="zh-CN" sz="1100" dirty="0">
                <a:solidFill>
                  <a:srgbClr val="FFFFFF"/>
                </a:solidFill>
                <a:cs typeface="Arial" charset="0"/>
              </a:rPr>
              <a:t> </a:t>
            </a:r>
            <a:endParaRPr lang="en-US" altLang="zh-CN" sz="1200" dirty="0">
              <a:solidFill>
                <a:srgbClr val="FFFFFF"/>
              </a:solidFill>
              <a:cs typeface="Arial" charset="0"/>
            </a:endParaRPr>
          </a:p>
          <a:p>
            <a:pPr defTabSz="914400" eaLnBrk="0" hangingPunct="0">
              <a:tabLst>
                <a:tab pos="457200" algn="r"/>
                <a:tab pos="2743200" algn="ctr"/>
                <a:tab pos="5486400" algn="r"/>
              </a:tabLst>
            </a:pPr>
            <a:endParaRPr lang="en-US" altLang="zh-CN" sz="2400" dirty="0">
              <a:solidFill>
                <a:srgbClr val="FFFFFF"/>
              </a:solidFill>
              <a:cs typeface="Arial" charset="0"/>
            </a:endParaRPr>
          </a:p>
        </p:txBody>
      </p:sp>
      <p:sp>
        <p:nvSpPr>
          <p:cNvPr id="936965"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a:tabLst>
                <a:tab pos="457200" algn="r"/>
                <a:tab pos="2743200" algn="ctr"/>
                <a:tab pos="5486400" algn="r"/>
              </a:tabLst>
            </a:pPr>
            <a:endParaRPr lang="en-GB" sz="2400">
              <a:solidFill>
                <a:srgbClr val="FFFFFF"/>
              </a:solidFill>
              <a:cs typeface="Arial" charset="0"/>
            </a:endParaRPr>
          </a:p>
        </p:txBody>
      </p:sp>
      <p:sp>
        <p:nvSpPr>
          <p:cNvPr id="936966"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a:tabLst>
                <a:tab pos="457200" algn="r"/>
                <a:tab pos="2743200" algn="ctr"/>
                <a:tab pos="5486400" algn="r"/>
              </a:tabLst>
            </a:pPr>
            <a:endParaRPr lang="en-GB" sz="2400">
              <a:solidFill>
                <a:srgbClr val="FFFFFF"/>
              </a:solidFill>
              <a:cs typeface="Arial" charset="0"/>
            </a:endParaRPr>
          </a:p>
        </p:txBody>
      </p:sp>
      <p:sp>
        <p:nvSpPr>
          <p:cNvPr id="936967"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a:tabLst>
                <a:tab pos="457200" algn="r"/>
                <a:tab pos="2743200" algn="ctr"/>
                <a:tab pos="5486400" algn="r"/>
              </a:tabLst>
            </a:pPr>
            <a:endParaRPr lang="en-GB" sz="2400">
              <a:solidFill>
                <a:srgbClr val="FFFFFF"/>
              </a:solidFill>
              <a:cs typeface="Arial" charset="0"/>
            </a:endParaRPr>
          </a:p>
        </p:txBody>
      </p:sp>
      <p:sp>
        <p:nvSpPr>
          <p:cNvPr id="936968" name="Rectangle 9"/>
          <p:cNvSpPr>
            <a:spLocks noChangeArrowheads="1"/>
          </p:cNvSpPr>
          <p:nvPr/>
        </p:nvSpPr>
        <p:spPr bwMode="auto">
          <a:xfrm>
            <a:off x="1938338" y="-9525"/>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a:endParaRPr lang="en-US" sz="2400">
              <a:solidFill>
                <a:srgbClr val="FFFFFF"/>
              </a:solidFill>
              <a:cs typeface="Arial" charset="0"/>
            </a:endParaRPr>
          </a:p>
        </p:txBody>
      </p:sp>
      <p:sp>
        <p:nvSpPr>
          <p:cNvPr id="936969" name="Rectangle 10"/>
          <p:cNvSpPr>
            <a:spLocks noChangeArrowheads="1"/>
          </p:cNvSpPr>
          <p:nvPr/>
        </p:nvSpPr>
        <p:spPr bwMode="auto">
          <a:xfrm>
            <a:off x="1933575" y="1219200"/>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a:endParaRPr lang="en-US" sz="2400">
              <a:solidFill>
                <a:srgbClr val="FFFFFF"/>
              </a:solidFill>
              <a:cs typeface="Arial" charset="0"/>
            </a:endParaRPr>
          </a:p>
        </p:txBody>
      </p:sp>
      <p:sp>
        <p:nvSpPr>
          <p:cNvPr id="936970" name="Rectangle 11"/>
          <p:cNvSpPr>
            <a:spLocks noChangeArrowheads="1"/>
          </p:cNvSpPr>
          <p:nvPr/>
        </p:nvSpPr>
        <p:spPr bwMode="auto">
          <a:xfrm>
            <a:off x="1933575" y="1528763"/>
            <a:ext cx="91440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a:endParaRPr lang="en-US" sz="2400">
              <a:solidFill>
                <a:srgbClr val="FFFFFF"/>
              </a:solidFill>
              <a:cs typeface="Arial" charset="0"/>
            </a:endParaRPr>
          </a:p>
        </p:txBody>
      </p:sp>
      <p:sp>
        <p:nvSpPr>
          <p:cNvPr id="936971" name="Rectangle 12"/>
          <p:cNvSpPr>
            <a:spLocks noChangeArrowheads="1"/>
          </p:cNvSpPr>
          <p:nvPr/>
        </p:nvSpPr>
        <p:spPr bwMode="auto">
          <a:xfrm>
            <a:off x="1933575" y="1743075"/>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a:endParaRPr lang="en-US" sz="2400">
              <a:solidFill>
                <a:srgbClr val="FFFFFF"/>
              </a:solidFill>
              <a:cs typeface="Arial" charset="0"/>
            </a:endParaRPr>
          </a:p>
        </p:txBody>
      </p:sp>
      <p:sp>
        <p:nvSpPr>
          <p:cNvPr id="936972" name="Rectangle 15"/>
          <p:cNvSpPr>
            <a:spLocks noChangeArrowheads="1"/>
          </p:cNvSpPr>
          <p:nvPr/>
        </p:nvSpPr>
        <p:spPr bwMode="auto">
          <a:xfrm>
            <a:off x="1933575" y="2047875"/>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a:endParaRPr lang="en-US" sz="2400">
              <a:solidFill>
                <a:srgbClr val="FFFFFF"/>
              </a:solidFill>
              <a:cs typeface="Arial"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1809270196"/>
              </p:ext>
            </p:extLst>
          </p:nvPr>
        </p:nvGraphicFramePr>
        <p:xfrm>
          <a:off x="635000" y="1268413"/>
          <a:ext cx="7824788" cy="975360"/>
        </p:xfrm>
        <a:graphic>
          <a:graphicData uri="http://schemas.openxmlformats.org/drawingml/2006/table">
            <a:tbl>
              <a:tblPr/>
              <a:tblGrid>
                <a:gridCol w="1447800">
                  <a:extLst>
                    <a:ext uri="{9D8B030D-6E8A-4147-A177-3AD203B41FA5}">
                      <a16:colId xmlns:a16="http://schemas.microsoft.com/office/drawing/2014/main" val="20000"/>
                    </a:ext>
                  </a:extLst>
                </a:gridCol>
                <a:gridCol w="1376363">
                  <a:extLst>
                    <a:ext uri="{9D8B030D-6E8A-4147-A177-3AD203B41FA5}">
                      <a16:colId xmlns:a16="http://schemas.microsoft.com/office/drawing/2014/main" val="20001"/>
                    </a:ext>
                  </a:extLst>
                </a:gridCol>
                <a:gridCol w="1885950">
                  <a:extLst>
                    <a:ext uri="{9D8B030D-6E8A-4147-A177-3AD203B41FA5}">
                      <a16:colId xmlns:a16="http://schemas.microsoft.com/office/drawing/2014/main" val="20002"/>
                    </a:ext>
                  </a:extLst>
                </a:gridCol>
                <a:gridCol w="1508125">
                  <a:extLst>
                    <a:ext uri="{9D8B030D-6E8A-4147-A177-3AD203B41FA5}">
                      <a16:colId xmlns:a16="http://schemas.microsoft.com/office/drawing/2014/main" val="20003"/>
                    </a:ext>
                  </a:extLst>
                </a:gridCol>
                <a:gridCol w="1606550">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神律论</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Greg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Bahnsen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改革派</a:t>
                      </a: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a:t>
                      </a:r>
                      <a:r>
                        <a:rPr kumimoji="0" lang="en-US" sz="1600" b="1" i="0" u="none" strike="noStrike" cap="none" normalizeH="0" baseline="0" dirty="0" err="1">
                          <a:ln>
                            <a:noFill/>
                          </a:ln>
                          <a:solidFill>
                            <a:schemeClr val="tx1"/>
                          </a:solidFill>
                          <a:effectLst/>
                          <a:latin typeface="Arial" charset="0"/>
                          <a:ea typeface="ＭＳ Ｐゴシック" charset="0"/>
                          <a:cs typeface="Times" charset="0"/>
                        </a:rPr>
                        <a:t>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关键理论</a:t>
                      </a:r>
                      <a:b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dirty="0">
                          <a:ln>
                            <a:noFill/>
                          </a:ln>
                          <a:solidFill>
                            <a:schemeClr val="tx1"/>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修正路德宗</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600" b="1" i="0" u="none" strike="noStrike" cap="none" normalizeH="0" baseline="0" dirty="0">
                          <a:ln>
                            <a:noFill/>
                          </a:ln>
                          <a:solidFill>
                            <a:srgbClr val="FFFF00"/>
                          </a:solidFill>
                          <a:effectLst/>
                          <a:latin typeface="SimSun" panose="02010600030101010101" pitchFamily="2" charset="-122"/>
                          <a:ea typeface="SimSun" panose="02010600030101010101" pitchFamily="2" charset="-122"/>
                          <a:cs typeface="Times" charset="0"/>
                        </a:rPr>
                        <a:t>时代论</a:t>
                      </a:r>
                      <a:br>
                        <a:rPr kumimoji="0" lang="ja-JP" altLang="en-US" sz="1600" b="1" i="0" u="none" strike="noStrike" cap="none" normalizeH="0" baseline="0" dirty="0">
                          <a:ln>
                            <a:noFill/>
                          </a:ln>
                          <a:solidFill>
                            <a:srgbClr val="FFFF00"/>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936987" name="TextBox 1"/>
          <p:cNvSpPr txBox="1">
            <a:spLocks noChangeArrowheads="1"/>
          </p:cNvSpPr>
          <p:nvPr/>
        </p:nvSpPr>
        <p:spPr bwMode="auto">
          <a:xfrm>
            <a:off x="36394" y="2646272"/>
            <a:ext cx="172878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r>
              <a:rPr lang="zh-CN" altLang="en-US" dirty="0">
                <a:solidFill>
                  <a:srgbClr val="FFFFFF"/>
                </a:solidFill>
                <a:latin typeface="SimSun" panose="02010600030101010101" pitchFamily="2" charset="-122"/>
                <a:ea typeface="SimSun" panose="02010600030101010101" pitchFamily="2" charset="-122"/>
                <a:cs typeface="Arial" charset="0"/>
              </a:rPr>
              <a:t>法律完全</a:t>
            </a:r>
            <a:endParaRPr lang="en-SG" altLang="zh-CN" dirty="0">
              <a:solidFill>
                <a:srgbClr val="FFFFFF"/>
              </a:solidFill>
              <a:latin typeface="SimSun" panose="02010600030101010101" pitchFamily="2" charset="-122"/>
              <a:ea typeface="SimSun" panose="02010600030101010101" pitchFamily="2" charset="-122"/>
              <a:cs typeface="Arial" charset="0"/>
            </a:endParaRPr>
          </a:p>
          <a:p>
            <a:pPr algn="ctr" defTabSz="914400" eaLnBrk="1" hangingPunct="1"/>
            <a:r>
              <a:rPr lang="zh-CN" altLang="en-US" dirty="0">
                <a:solidFill>
                  <a:srgbClr val="FFFF00"/>
                </a:solidFill>
                <a:latin typeface="SimSun" panose="02010600030101010101" pitchFamily="2" charset="-122"/>
                <a:ea typeface="SimSun" panose="02010600030101010101" pitchFamily="2" charset="-122"/>
                <a:cs typeface="Arial" charset="0"/>
              </a:rPr>
              <a:t>适用</a:t>
            </a:r>
            <a:r>
              <a:rPr lang="zh-CN" altLang="en-US" dirty="0">
                <a:solidFill>
                  <a:srgbClr val="FFFFFF"/>
                </a:solidFill>
                <a:latin typeface="SimSun" panose="02010600030101010101" pitchFamily="2" charset="-122"/>
                <a:ea typeface="SimSun" panose="02010600030101010101" pitchFamily="2" charset="-122"/>
                <a:cs typeface="Arial" charset="0"/>
              </a:rPr>
              <a:t>于</a:t>
            </a:r>
            <a:endParaRPr lang="en-SG" altLang="zh-CN" dirty="0">
              <a:solidFill>
                <a:srgbClr val="FFFFFF"/>
              </a:solidFill>
              <a:latin typeface="SimSun" panose="02010600030101010101" pitchFamily="2" charset="-122"/>
              <a:ea typeface="SimSun" panose="02010600030101010101" pitchFamily="2" charset="-122"/>
              <a:cs typeface="Arial" charset="0"/>
            </a:endParaRPr>
          </a:p>
          <a:p>
            <a:pPr algn="ctr" defTabSz="914400" eaLnBrk="1" hangingPunct="1"/>
            <a:r>
              <a:rPr lang="zh-CN" altLang="en-US" dirty="0">
                <a:solidFill>
                  <a:srgbClr val="FFFFFF"/>
                </a:solidFill>
                <a:latin typeface="SimSun" panose="02010600030101010101" pitchFamily="2" charset="-122"/>
                <a:ea typeface="SimSun" panose="02010600030101010101" pitchFamily="2" charset="-122"/>
                <a:cs typeface="Arial" charset="0"/>
              </a:rPr>
              <a:t>每一个意义</a:t>
            </a:r>
            <a:endParaRPr lang="en-US" dirty="0">
              <a:solidFill>
                <a:srgbClr val="FFFFFF"/>
              </a:solidFill>
              <a:latin typeface="SimSun" panose="02010600030101010101" pitchFamily="2" charset="-122"/>
              <a:ea typeface="SimSun" panose="02010600030101010101" pitchFamily="2" charset="-122"/>
              <a:cs typeface="Arial" charset="0"/>
            </a:endParaRPr>
          </a:p>
        </p:txBody>
      </p:sp>
      <p:sp>
        <p:nvSpPr>
          <p:cNvPr id="936988" name="TextBox 16"/>
          <p:cNvSpPr txBox="1">
            <a:spLocks noChangeArrowheads="1"/>
          </p:cNvSpPr>
          <p:nvPr/>
        </p:nvSpPr>
        <p:spPr bwMode="auto">
          <a:xfrm>
            <a:off x="7383463" y="2658973"/>
            <a:ext cx="17272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r>
              <a:rPr lang="zh-CN" altLang="en-US" dirty="0">
                <a:solidFill>
                  <a:srgbClr val="FFFFFF"/>
                </a:solidFill>
                <a:latin typeface="SimSun" panose="02010600030101010101" pitchFamily="2" charset="-122"/>
                <a:ea typeface="SimSun" panose="02010600030101010101" pitchFamily="2" charset="-122"/>
                <a:cs typeface="Arial" charset="0"/>
              </a:rPr>
              <a:t>法律在任何意义上的完全</a:t>
            </a:r>
            <a:r>
              <a:rPr lang="zh-CN" altLang="en-US" dirty="0">
                <a:solidFill>
                  <a:srgbClr val="FFFF00"/>
                </a:solidFill>
                <a:latin typeface="SimSun" panose="02010600030101010101" pitchFamily="2" charset="-122"/>
                <a:ea typeface="SimSun" panose="02010600030101010101" pitchFamily="2" charset="-122"/>
                <a:cs typeface="Arial" charset="0"/>
              </a:rPr>
              <a:t>废除</a:t>
            </a:r>
            <a:endParaRPr lang="en-US" dirty="0">
              <a:solidFill>
                <a:srgbClr val="FFFF00"/>
              </a:solidFill>
              <a:latin typeface="SimSun" panose="02010600030101010101" pitchFamily="2" charset="-122"/>
              <a:ea typeface="SimSun" panose="02010600030101010101" pitchFamily="2" charset="-122"/>
              <a:cs typeface="Arial" charset="0"/>
            </a:endParaRPr>
          </a:p>
        </p:txBody>
      </p:sp>
      <p:sp>
        <p:nvSpPr>
          <p:cNvPr id="936989" name="Left-Right Arrow 3"/>
          <p:cNvSpPr>
            <a:spLocks noChangeArrowheads="1"/>
          </p:cNvSpPr>
          <p:nvPr/>
        </p:nvSpPr>
        <p:spPr bwMode="auto">
          <a:xfrm>
            <a:off x="1908175" y="2565400"/>
            <a:ext cx="5327650"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defTabSz="914400"/>
            <a:endParaRPr lang="en-US" sz="2400">
              <a:solidFill>
                <a:srgbClr val="FFFFFF"/>
              </a:solidFill>
              <a:latin typeface="Times New Roman" charset="0"/>
            </a:endParaRPr>
          </a:p>
        </p:txBody>
      </p:sp>
      <p:sp>
        <p:nvSpPr>
          <p:cNvPr id="936990" name="TextBox 18"/>
          <p:cNvSpPr txBox="1">
            <a:spLocks noChangeArrowheads="1"/>
          </p:cNvSpPr>
          <p:nvPr/>
        </p:nvSpPr>
        <p:spPr bwMode="auto">
          <a:xfrm>
            <a:off x="-28575" y="692150"/>
            <a:ext cx="57531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r>
              <a:rPr lang="zh-CN" altLang="en-US" i="1" dirty="0">
                <a:solidFill>
                  <a:srgbClr val="FFFFFF"/>
                </a:solidFill>
                <a:latin typeface="SimSun" panose="02010600030101010101" pitchFamily="2" charset="-122"/>
                <a:ea typeface="SimSun" panose="02010600030101010101" pitchFamily="2" charset="-122"/>
                <a:cs typeface="Arial" charset="0"/>
              </a:rPr>
              <a:t>适用度的范围</a:t>
            </a:r>
            <a:r>
              <a:rPr lang="en-US" i="1" dirty="0">
                <a:solidFill>
                  <a:srgbClr val="FFFFFF"/>
                </a:solidFill>
                <a:latin typeface="SimSun" panose="02010600030101010101" pitchFamily="2" charset="-122"/>
                <a:ea typeface="SimSun" panose="02010600030101010101" pitchFamily="2" charset="-122"/>
                <a:cs typeface="Arial" charset="0"/>
              </a:rPr>
              <a:t>:</a:t>
            </a:r>
          </a:p>
        </p:txBody>
      </p:sp>
      <p:sp>
        <p:nvSpPr>
          <p:cNvPr id="936991" name="Text Box 2"/>
          <p:cNvSpPr txBox="1">
            <a:spLocks noChangeArrowheads="1"/>
          </p:cNvSpPr>
          <p:nvPr/>
        </p:nvSpPr>
        <p:spPr bwMode="auto">
          <a:xfrm>
            <a:off x="8153400" y="0"/>
            <a:ext cx="8699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hangingPunct="1"/>
            <a:r>
              <a:rPr lang="en-US" b="1">
                <a:solidFill>
                  <a:srgbClr val="FFFFFF"/>
                </a:solidFill>
                <a:cs typeface="Arial" charset="0"/>
              </a:rPr>
              <a:t>112b</a:t>
            </a:r>
          </a:p>
        </p:txBody>
      </p:sp>
      <p:sp>
        <p:nvSpPr>
          <p:cNvPr id="936992" name="TextBox 18"/>
          <p:cNvSpPr txBox="1">
            <a:spLocks noChangeArrowheads="1"/>
          </p:cNvSpPr>
          <p:nvPr/>
        </p:nvSpPr>
        <p:spPr bwMode="auto">
          <a:xfrm>
            <a:off x="0" y="4365625"/>
            <a:ext cx="9144000" cy="20621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hangingPunct="1"/>
            <a:r>
              <a:rPr lang="ja-JP" altLang="en-US" sz="1600" dirty="0">
                <a:solidFill>
                  <a:srgbClr val="FFFFFF"/>
                </a:solidFill>
                <a:latin typeface="SimSun" panose="02010600030101010101" pitchFamily="2" charset="-122"/>
                <a:ea typeface="SimSun" panose="02010600030101010101" pitchFamily="2" charset="-122"/>
                <a:cs typeface="Arial" charset="0"/>
              </a:rPr>
              <a:t>此图总结了</a:t>
            </a:r>
            <a:r>
              <a:rPr lang="en-SG" altLang="ja-JP" sz="1600" dirty="0">
                <a:solidFill>
                  <a:srgbClr val="FFFFFF"/>
                </a:solidFill>
                <a:latin typeface="SimSun" panose="02010600030101010101" pitchFamily="2" charset="-122"/>
                <a:ea typeface="SimSun" panose="02010600030101010101" pitchFamily="2" charset="-122"/>
                <a:cs typeface="Arial" charset="0"/>
              </a:rPr>
              <a:t>Stanley N. Gundry, ed. Five Views on Law and Gospel (Grand Rapids: Zondervan, 1996).  </a:t>
            </a:r>
            <a:r>
              <a:rPr lang="ja-JP" altLang="en-US" sz="1600" dirty="0">
                <a:solidFill>
                  <a:srgbClr val="FFFFFF"/>
                </a:solidFill>
                <a:latin typeface="SimSun" panose="02010600030101010101" pitchFamily="2" charset="-122"/>
                <a:ea typeface="SimSun" panose="02010600030101010101" pitchFamily="2" charset="-122"/>
                <a:cs typeface="Arial" charset="0"/>
              </a:rPr>
              <a:t>在这里每个作者提出了自己的看法和响应对于其他四个观点</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一般来说，第一和第二个观点是类似的，应为两个都是改革派否</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ja-JP" altLang="en-US" sz="1600" dirty="0">
                <a:solidFill>
                  <a:srgbClr val="FFFFFF"/>
                </a:solidFill>
                <a:latin typeface="SimSun" panose="02010600030101010101" pitchFamily="2" charset="-122"/>
                <a:ea typeface="SimSun" panose="02010600030101010101" pitchFamily="2" charset="-122"/>
                <a:cs typeface="Arial" charset="0"/>
              </a:rPr>
              <a:t>强调了新约和旧约的连续性</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它们反抗第三到第五个强调间断的观点</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于我的意见，时代论是应该最被表彰，应为在新约里法律是不断成元件，而这观点把以色列和教会明确的区分</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把安息日从礼拜六改到礼拜天而不遵守旧约的惩罚 </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ja-JP" altLang="en-US" sz="1600" dirty="0">
                <a:solidFill>
                  <a:srgbClr val="FFFFFF"/>
                </a:solidFill>
                <a:latin typeface="SimSun" panose="02010600030101010101" pitchFamily="2" charset="-122"/>
                <a:ea typeface="SimSun" panose="02010600030101010101" pitchFamily="2" charset="-122"/>
                <a:cs typeface="Arial" charset="0"/>
              </a:rPr>
              <a:t>如石刑 </a:t>
            </a:r>
            <a:r>
              <a:rPr lang="en-SG" altLang="ja-JP" sz="1600" dirty="0">
                <a:solidFill>
                  <a:srgbClr val="FFFFFF"/>
                </a:solidFill>
                <a:latin typeface="SimSun" panose="02010600030101010101" pitchFamily="2" charset="-122"/>
                <a:ea typeface="SimSun" panose="02010600030101010101" pitchFamily="2" charset="-122"/>
                <a:cs typeface="Arial" charset="0"/>
              </a:rPr>
              <a:t>cf. </a:t>
            </a:r>
            <a:r>
              <a:rPr lang="ja-JP" altLang="en-US" sz="1600" dirty="0">
                <a:solidFill>
                  <a:srgbClr val="FFFFFF"/>
                </a:solidFill>
                <a:latin typeface="SimSun" panose="02010600030101010101" pitchFamily="2" charset="-122"/>
                <a:ea typeface="SimSun" panose="02010600030101010101" pitchFamily="2" charset="-122"/>
                <a:cs typeface="Arial" charset="0"/>
              </a:rPr>
              <a:t>出埃及记性</a:t>
            </a:r>
            <a:r>
              <a:rPr lang="en-US" altLang="ja-JP" sz="1600" dirty="0">
                <a:solidFill>
                  <a:srgbClr val="FFFFFF"/>
                </a:solidFill>
                <a:latin typeface="SimSun" panose="02010600030101010101" pitchFamily="2" charset="-122"/>
                <a:ea typeface="SimSun" panose="02010600030101010101" pitchFamily="2" charset="-122"/>
                <a:cs typeface="Arial" charset="0"/>
              </a:rPr>
              <a:t>31</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14-15</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35</a:t>
            </a:r>
            <a:r>
              <a:rPr lang="ja-JP" altLang="en-US" sz="1600" dirty="0">
                <a:solidFill>
                  <a:srgbClr val="FFFFFF"/>
                </a:solidFill>
                <a:latin typeface="SimSun" panose="02010600030101010101" pitchFamily="2" charset="-122"/>
                <a:ea typeface="SimSun" panose="02010600030101010101" pitchFamily="2" charset="-122"/>
                <a:cs typeface="Arial" charset="0"/>
              </a:rPr>
              <a:t>：</a:t>
            </a:r>
            <a:r>
              <a:rPr lang="en-US" altLang="ja-JP" sz="1600" dirty="0">
                <a:solidFill>
                  <a:srgbClr val="FFFFFF"/>
                </a:solidFill>
                <a:latin typeface="SimSun" panose="02010600030101010101" pitchFamily="2" charset="-122"/>
                <a:ea typeface="SimSun" panose="02010600030101010101" pitchFamily="2" charset="-122"/>
                <a:cs typeface="Arial" charset="0"/>
              </a:rPr>
              <a:t>2)</a:t>
            </a:r>
            <a:r>
              <a:rPr lang="ja-JP" altLang="en-US" sz="1600" dirty="0">
                <a:solidFill>
                  <a:srgbClr val="FFFFFF"/>
                </a:solidFill>
                <a:latin typeface="SimSun" panose="02010600030101010101" pitchFamily="2" charset="-122"/>
                <a:ea typeface="SimSun" panose="02010600030101010101" pitchFamily="2" charset="-122"/>
                <a:cs typeface="Arial" charset="0"/>
              </a:rPr>
              <a:t>是不一贯的</a:t>
            </a:r>
            <a:r>
              <a:rPr lang="en-SG" altLang="ja-JP" sz="1600" dirty="0">
                <a:solidFill>
                  <a:srgbClr val="FFFFFF"/>
                </a:solidFill>
                <a:latin typeface="SimSun" panose="02010600030101010101" pitchFamily="2" charset="-122"/>
                <a:ea typeface="SimSun" panose="02010600030101010101" pitchFamily="2" charset="-122"/>
                <a:cs typeface="Arial" charset="0"/>
              </a:rPr>
              <a:t>.  </a:t>
            </a:r>
            <a:r>
              <a:rPr lang="ja-JP" altLang="en-US" sz="1600" dirty="0">
                <a:solidFill>
                  <a:srgbClr val="FFFFFF"/>
                </a:solidFill>
                <a:latin typeface="SimSun" panose="02010600030101010101" pitchFamily="2" charset="-122"/>
                <a:ea typeface="SimSun" panose="02010600030101010101" pitchFamily="2" charset="-122"/>
                <a:cs typeface="Arial" charset="0"/>
              </a:rPr>
              <a:t>以下的图表是从</a:t>
            </a:r>
            <a:r>
              <a:rPr lang="en-SG" altLang="ja-JP" sz="1600" dirty="0">
                <a:solidFill>
                  <a:srgbClr val="FFFFFF"/>
                </a:solidFill>
                <a:latin typeface="SimSun" panose="02010600030101010101" pitchFamily="2" charset="-122"/>
                <a:ea typeface="SimSun" panose="02010600030101010101" pitchFamily="2" charset="-122"/>
                <a:cs typeface="Arial" charset="0"/>
              </a:rPr>
              <a:t>Lee </a:t>
            </a:r>
            <a:r>
              <a:rPr lang="en-SG" altLang="ja-JP" sz="1600" dirty="0" err="1">
                <a:solidFill>
                  <a:srgbClr val="FFFFFF"/>
                </a:solidFill>
                <a:latin typeface="SimSun" panose="02010600030101010101" pitchFamily="2" charset="-122"/>
                <a:ea typeface="SimSun" panose="02010600030101010101" pitchFamily="2" charset="-122"/>
                <a:cs typeface="Arial" charset="0"/>
              </a:rPr>
              <a:t>Hwee</a:t>
            </a:r>
            <a:r>
              <a:rPr lang="en-SG" altLang="ja-JP" sz="1600" dirty="0">
                <a:solidFill>
                  <a:srgbClr val="FFFFFF"/>
                </a:solidFill>
                <a:latin typeface="SimSun" panose="02010600030101010101" pitchFamily="2" charset="-122"/>
                <a:ea typeface="SimSun" panose="02010600030101010101" pitchFamily="2" charset="-122"/>
                <a:cs typeface="Arial" charset="0"/>
              </a:rPr>
              <a:t> Chin, "The Applicability of the Law Today,"</a:t>
            </a:r>
            <a:r>
              <a:rPr lang="ja-JP" altLang="en-US" sz="1600" dirty="0">
                <a:solidFill>
                  <a:srgbClr val="FFFFFF"/>
                </a:solidFill>
                <a:latin typeface="SimSun" panose="02010600030101010101" pitchFamily="2" charset="-122"/>
                <a:ea typeface="SimSun" panose="02010600030101010101" pitchFamily="2" charset="-122"/>
                <a:cs typeface="Arial" charset="0"/>
              </a:rPr>
              <a:t>的未发表的研究论文而来。这是在</a:t>
            </a:r>
            <a:r>
              <a:rPr lang="en-US" altLang="ja-JP" sz="1600" dirty="0">
                <a:solidFill>
                  <a:srgbClr val="FFFFFF"/>
                </a:solidFill>
                <a:latin typeface="SimSun" panose="02010600030101010101" pitchFamily="2" charset="-122"/>
                <a:ea typeface="SimSun" panose="02010600030101010101" pitchFamily="2" charset="-122"/>
                <a:cs typeface="Arial" charset="0"/>
              </a:rPr>
              <a:t>2001</a:t>
            </a:r>
            <a:r>
              <a:rPr lang="ja-JP" altLang="en-US" sz="1600" dirty="0">
                <a:solidFill>
                  <a:srgbClr val="FFFFFF"/>
                </a:solidFill>
                <a:latin typeface="SimSun" panose="02010600030101010101" pitchFamily="2" charset="-122"/>
                <a:ea typeface="SimSun" panose="02010600030101010101" pitchFamily="2" charset="-122"/>
                <a:cs typeface="Arial" charset="0"/>
              </a:rPr>
              <a:t>年为新加坡神学院的</a:t>
            </a:r>
            <a:r>
              <a:rPr lang="en-US" altLang="ja-JP" sz="1600" dirty="0">
                <a:solidFill>
                  <a:srgbClr val="FFFFFF"/>
                </a:solidFill>
                <a:latin typeface="SimSun" panose="02010600030101010101" pitchFamily="2" charset="-122"/>
                <a:ea typeface="SimSun" panose="02010600030101010101" pitchFamily="2" charset="-122"/>
                <a:cs typeface="Arial" charset="0"/>
              </a:rPr>
              <a:t>"</a:t>
            </a:r>
            <a:r>
              <a:rPr lang="en-SG" altLang="ja-JP" sz="1600" dirty="0">
                <a:solidFill>
                  <a:srgbClr val="FFFFFF"/>
                </a:solidFill>
                <a:latin typeface="SimSun" panose="02010600030101010101" pitchFamily="2" charset="-122"/>
                <a:ea typeface="SimSun" panose="02010600030101010101" pitchFamily="2" charset="-122"/>
                <a:cs typeface="Arial" charset="0"/>
              </a:rPr>
              <a:t>Old Testament Survey“</a:t>
            </a:r>
          </a:p>
          <a:p>
            <a:pPr defTabSz="914400" eaLnBrk="1" hangingPunct="1"/>
            <a:r>
              <a:rPr lang="ja-JP" altLang="en-US" sz="1600" dirty="0">
                <a:solidFill>
                  <a:srgbClr val="FFFFFF"/>
                </a:solidFill>
                <a:latin typeface="SimSun" panose="02010600030101010101" pitchFamily="2" charset="-122"/>
                <a:ea typeface="SimSun" panose="02010600030101010101" pitchFamily="2" charset="-122"/>
                <a:cs typeface="Arial" charset="0"/>
              </a:rPr>
              <a:t>课程而作的</a:t>
            </a:r>
            <a:r>
              <a:rPr lang="en-SG" altLang="ja-JP" sz="1600" dirty="0">
                <a:solidFill>
                  <a:srgbClr val="FFFFFF"/>
                </a:solidFill>
                <a:latin typeface="SimSun" panose="02010600030101010101" pitchFamily="2" charset="-122"/>
                <a:ea typeface="SimSun" panose="02010600030101010101" pitchFamily="2" charset="-122"/>
                <a:cs typeface="Arial" charset="0"/>
              </a:rPr>
              <a:t>.</a:t>
            </a:r>
            <a:endParaRPr lang="ja-JP" altLang="en-US" sz="1600" dirty="0">
              <a:solidFill>
                <a:srgbClr val="FFFFFF"/>
              </a:solidFill>
              <a:latin typeface="SimSun" panose="02010600030101010101" pitchFamily="2" charset="-122"/>
              <a:ea typeface="SimSun" panose="02010600030101010101" pitchFamily="2" charset="-122"/>
              <a:cs typeface="Arial" charset="0"/>
            </a:endParaRPr>
          </a:p>
        </p:txBody>
      </p:sp>
    </p:spTree>
    <p:extLst>
      <p:ext uri="{BB962C8B-B14F-4D97-AF65-F5344CB8AC3E}">
        <p14:creationId xmlns:p14="http://schemas.microsoft.com/office/powerpoint/2010/main" val="888207080"/>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1"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latin typeface="Arial" charset="0"/>
                <a:ea typeface="宋体" charset="0"/>
                <a:cs typeface="宋体" charset="0"/>
              </a:rPr>
              <a:t>摩西律法在今日是否还有效？</a:t>
            </a:r>
            <a:endParaRPr lang="zh-CN" altLang="en-US" sz="1800" b="1">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8880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6062" name="Group 30"/>
          <p:cNvGraphicFramePr>
            <a:graphicFrameLocks noGrp="1"/>
          </p:cNvGraphicFramePr>
          <p:nvPr/>
        </p:nvGraphicFramePr>
        <p:xfrm>
          <a:off x="0" y="1066800"/>
          <a:ext cx="9144000" cy="5761039"/>
        </p:xfrm>
        <a:graphic>
          <a:graphicData uri="http://schemas.openxmlformats.org/drawingml/2006/table">
            <a:tbl>
              <a:tblPr/>
              <a:tblGrid>
                <a:gridCol w="9906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Arial" charset="0"/>
                        </a:rPr>
                        <a:t>律法的本质</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同观点</a:t>
                      </a:r>
                      <a:r>
                        <a:rPr kumimoji="0" lang="en-US" altLang="zh-CN" sz="2000" b="1" i="0" u="none" strike="noStrike" cap="none" normalizeH="0" baseline="0">
                          <a:ln>
                            <a:noFill/>
                          </a:ln>
                          <a:solidFill>
                            <a:srgbClr val="000000"/>
                          </a:solidFill>
                          <a:effectLst/>
                          <a:latin typeface="Arial" charset="0"/>
                          <a:ea typeface="宋体" charset="0"/>
                          <a:cs typeface="宋体" charset="0"/>
                        </a:rPr>
                        <a:t>3-5</a:t>
                      </a:r>
                      <a:endParaRPr kumimoji="0" lang="en-US" altLang="zh-CN"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神自创世以来以口述或文字的形式给出的指示</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摩西五经中的摩西律法，但在旧约其它书卷中得以强化</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210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律法的受体</a:t>
                      </a:r>
                      <a:r>
                        <a:rPr kumimoji="0" lang="zh-CN" altLang="en-US"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被拣选的</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全人类</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信徒</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以色列以及教会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endParaRPr kumimoji="0" lang="en-US" altLang="zh-CN"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信徒</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以色列以及教会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仅有以色列</a:t>
                      </a:r>
                    </a:p>
                    <a:p>
                      <a:pPr marL="0" marR="0" lvl="0" indent="0" algn="ctr"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以色列 </a:t>
                      </a:r>
                      <a:r>
                        <a:rPr kumimoji="0" lang="en-US" altLang="zh-CN" sz="2000" b="1" i="0" u="none" strike="noStrike" cap="none" normalizeH="0" baseline="0">
                          <a:ln>
                            <a:noFill/>
                          </a:ln>
                          <a:solidFill>
                            <a:srgbClr val="000000"/>
                          </a:solidFill>
                          <a:effectLst/>
                          <a:latin typeface="Arial" charset="0"/>
                          <a:ea typeface="宋体" charset="0"/>
                          <a:cs typeface="宋体" charset="0"/>
                        </a:rPr>
                        <a:t>≠ </a:t>
                      </a:r>
                      <a:r>
                        <a:rPr kumimoji="0" lang="zh-CN" altLang="en-US" sz="2000" b="1" i="0" u="none" strike="noStrike" cap="none" normalizeH="0" baseline="0">
                          <a:ln>
                            <a:noFill/>
                          </a:ln>
                          <a:solidFill>
                            <a:srgbClr val="000000"/>
                          </a:solidFill>
                          <a:effectLst/>
                          <a:latin typeface="Arial" charset="0"/>
                          <a:ea typeface="宋体" charset="0"/>
                          <a:cs typeface="宋体" charset="0"/>
                        </a:rPr>
                        <a:t>教会</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1813762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latin typeface="Arial" charset="0"/>
                <a:ea typeface="宋体" charset="0"/>
                <a:cs typeface="宋体" charset="0"/>
              </a:rPr>
              <a:t>摩西律法在今日是否还有效？</a:t>
            </a:r>
            <a:endParaRPr lang="zh-CN" altLang="en-US" sz="1800" b="1">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085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93982" name="Group 62"/>
          <p:cNvGraphicFramePr>
            <a:graphicFrameLocks noGrp="1"/>
          </p:cNvGraphicFramePr>
          <p:nvPr/>
        </p:nvGraphicFramePr>
        <p:xfrm>
          <a:off x="0" y="1066800"/>
          <a:ext cx="9144000" cy="5849938"/>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368425">
                  <a:extLst>
                    <a:ext uri="{9D8B030D-6E8A-4147-A177-3AD203B41FA5}">
                      <a16:colId xmlns:a16="http://schemas.microsoft.com/office/drawing/2014/main" val="20002"/>
                    </a:ext>
                  </a:extLst>
                </a:gridCol>
                <a:gridCol w="1503362">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875">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今天仍然适用的部分：</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endParaRPr kumimoji="0" lang="en-US" altLang="zh-CN" sz="1600" b="1"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道德律</a:t>
                      </a:r>
                      <a:r>
                        <a:rPr kumimoji="0" lang="en-US" altLang="zh-CN" sz="1600" b="1" i="0" u="none" strike="noStrike" cap="none" normalizeH="0" baseline="0">
                          <a:ln>
                            <a:noFill/>
                          </a:ln>
                          <a:solidFill>
                            <a:srgbClr val="000000"/>
                          </a:solidFill>
                          <a:effectLst/>
                          <a:latin typeface="Arial" charset="0"/>
                          <a:ea typeface="宋体" charset="0"/>
                          <a:cs typeface="宋体" charset="0"/>
                        </a:rPr>
                        <a:t>"?</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如十诫</a:t>
                      </a:r>
                      <a:r>
                        <a:rPr kumimoji="0" lang="en-US" altLang="zh-CN" sz="1800" b="1" i="0" u="none" strike="noStrike" cap="none" normalizeH="0" baseline="0">
                          <a:ln>
                            <a:noFill/>
                          </a:ln>
                          <a:solidFill>
                            <a:srgbClr val="000000"/>
                          </a:solidFill>
                          <a:effectLst/>
                          <a:latin typeface="Times New Roman" charset="0"/>
                          <a:ea typeface="宋体" charset="0"/>
                          <a:cs typeface="宋体" charset="0"/>
                        </a:rPr>
                        <a:t>)</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全部道德律在自创世以来的不同时代皆适用于神的子民，所以所有被拣选的人要么必须遵守犹太安息日（周六，在基督之前），要么必须遵守基督徒安息日（周日，基督之后</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不论信与不信，各个时代的人类每个成员都要遵守所有道德律如安息日（犹太安息日或者基督教安息日）</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所有衍生自神的本性的道德律一律有效。如十诫和利未记</a:t>
                      </a:r>
                      <a:r>
                        <a:rPr kumimoji="0" lang="en-US" altLang="zh-CN" sz="1600" b="1" i="0" u="none" strike="noStrike" cap="none" normalizeH="0" baseline="0">
                          <a:ln>
                            <a:noFill/>
                          </a:ln>
                          <a:solidFill>
                            <a:srgbClr val="000000"/>
                          </a:solidFill>
                          <a:effectLst/>
                          <a:latin typeface="Arial" charset="0"/>
                          <a:ea typeface="宋体" charset="0"/>
                          <a:cs typeface="宋体" charset="0"/>
                        </a:rPr>
                        <a:t>18-19</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摩西律法已经完全被废弃了，但是其中体现的道德观念仍是我辈基督徒的美好指导，但最终掌管的还是基督透过圣灵在现时信徒心中工作。安息日于今天的信徒之意义已不同于过去。</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神颁给摩西的道德律今日被称为“基督的律法”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加 </a:t>
                      </a:r>
                      <a:r>
                        <a:rPr kumimoji="0" lang="en-US" altLang="zh-CN" sz="1600" b="1" i="0" u="none" strike="noStrike" cap="none" normalizeH="0" baseline="0">
                          <a:ln>
                            <a:noFill/>
                          </a:ln>
                          <a:solidFill>
                            <a:srgbClr val="000000"/>
                          </a:solidFill>
                          <a:effectLst/>
                          <a:latin typeface="Arial" charset="0"/>
                          <a:ea typeface="宋体" charset="0"/>
                          <a:cs typeface="宋体" charset="0"/>
                        </a:rPr>
                        <a:t>6:2)</a:t>
                      </a:r>
                      <a:r>
                        <a:rPr kumimoji="0" lang="zh-CN" altLang="en-US" sz="1600" b="1" i="0" u="none" strike="noStrike" cap="none" normalizeH="0" baseline="0">
                          <a:ln>
                            <a:noFill/>
                          </a:ln>
                          <a:solidFill>
                            <a:srgbClr val="000000"/>
                          </a:solidFill>
                          <a:effectLst/>
                          <a:latin typeface="Arial" charset="0"/>
                          <a:ea typeface="宋体" charset="0"/>
                          <a:cs typeface="宋体" charset="0"/>
                        </a:rPr>
                        <a:t>。这律法的执行是通过圣灵在信徒心中的内住来实现的。旧的仪文已经不再约束我们的行为了</a:t>
                      </a: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罗 </a:t>
                      </a:r>
                      <a:r>
                        <a:rPr kumimoji="0" lang="en-US" altLang="zh-CN" sz="1600" b="1" i="0" u="none" strike="noStrike" cap="none" normalizeH="0" baseline="0">
                          <a:ln>
                            <a:noFill/>
                          </a:ln>
                          <a:solidFill>
                            <a:srgbClr val="000000"/>
                          </a:solidFill>
                          <a:effectLst/>
                          <a:latin typeface="Arial" charset="0"/>
                          <a:ea typeface="宋体" charset="0"/>
                          <a:cs typeface="宋体" charset="0"/>
                        </a:rPr>
                        <a:t>7:1-6; </a:t>
                      </a:r>
                      <a:r>
                        <a:rPr kumimoji="0" lang="zh-CN" altLang="en-US" sz="1600" b="1" i="0" u="none" strike="noStrike" cap="none" normalizeH="0" baseline="0">
                          <a:ln>
                            <a:noFill/>
                          </a:ln>
                          <a:solidFill>
                            <a:srgbClr val="000000"/>
                          </a:solidFill>
                          <a:effectLst/>
                          <a:latin typeface="Arial" charset="0"/>
                          <a:ea typeface="宋体" charset="0"/>
                          <a:cs typeface="宋体" charset="0"/>
                        </a:rPr>
                        <a:t>林前 </a:t>
                      </a:r>
                      <a:r>
                        <a:rPr kumimoji="0" lang="en-US" altLang="zh-CN" sz="1600" b="1" i="0" u="none" strike="noStrike" cap="none" normalizeH="0" baseline="0">
                          <a:ln>
                            <a:noFill/>
                          </a:ln>
                          <a:solidFill>
                            <a:srgbClr val="000000"/>
                          </a:solidFill>
                          <a:effectLst/>
                          <a:latin typeface="Arial" charset="0"/>
                          <a:ea typeface="宋体" charset="0"/>
                          <a:cs typeface="宋体" charset="0"/>
                        </a:rPr>
                        <a:t>9:19-21; </a:t>
                      </a:r>
                      <a:r>
                        <a:rPr kumimoji="0" lang="zh-CN" altLang="en-US" sz="1600" b="1" i="0" u="none" strike="noStrike" cap="none" normalizeH="0" baseline="0">
                          <a:ln>
                            <a:noFill/>
                          </a:ln>
                          <a:solidFill>
                            <a:srgbClr val="000000"/>
                          </a:solidFill>
                          <a:effectLst/>
                          <a:latin typeface="Arial" charset="0"/>
                          <a:ea typeface="宋体" charset="0"/>
                          <a:cs typeface="宋体" charset="0"/>
                        </a:rPr>
                        <a:t>来 </a:t>
                      </a:r>
                      <a:r>
                        <a:rPr kumimoji="0" lang="en-US" altLang="zh-CN" sz="1600" b="1" i="0" u="none" strike="noStrike" cap="none" normalizeH="0" baseline="0">
                          <a:ln>
                            <a:noFill/>
                          </a:ln>
                          <a:solidFill>
                            <a:srgbClr val="000000"/>
                          </a:solidFill>
                          <a:effectLst/>
                          <a:latin typeface="Arial" charset="0"/>
                          <a:ea typeface="宋体" charset="0"/>
                          <a:cs typeface="宋体" charset="0"/>
                        </a:rPr>
                        <a:t>8:13), </a:t>
                      </a:r>
                      <a:r>
                        <a:rPr kumimoji="0" lang="zh-CN" altLang="en-US" sz="1600" b="1" i="0" u="none" strike="noStrike" cap="none" normalizeH="0" baseline="0">
                          <a:ln>
                            <a:noFill/>
                          </a:ln>
                          <a:solidFill>
                            <a:srgbClr val="000000"/>
                          </a:solidFill>
                          <a:effectLst/>
                          <a:latin typeface="Arial" charset="0"/>
                          <a:ea typeface="宋体" charset="0"/>
                          <a:cs typeface="宋体" charset="0"/>
                        </a:rPr>
                        <a:t>所以受安息日的诫命也不再能约束我们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西 </a:t>
                      </a:r>
                      <a:r>
                        <a:rPr kumimoji="0" lang="en-US" altLang="zh-CN" sz="1600" b="1" i="0" u="none" strike="noStrike" cap="none" normalizeH="0" baseline="0">
                          <a:ln>
                            <a:noFill/>
                          </a:ln>
                          <a:solidFill>
                            <a:srgbClr val="000000"/>
                          </a:solidFill>
                          <a:effectLst/>
                          <a:latin typeface="Arial" charset="0"/>
                          <a:ea typeface="宋体" charset="0"/>
                          <a:cs typeface="宋体" charset="0"/>
                        </a:rPr>
                        <a:t>2:16-17)</a:t>
                      </a:r>
                      <a:r>
                        <a:rPr kumimoji="0" lang="en-US" altLang="zh-CN" sz="1600" b="0" i="0" u="none" strike="noStrike" cap="none" normalizeH="0" baseline="0">
                          <a:ln>
                            <a:noFill/>
                          </a:ln>
                          <a:solidFill>
                            <a:srgbClr val="000000"/>
                          </a:solidFill>
                          <a:effectLst/>
                          <a:latin typeface="Arial" charset="0"/>
                          <a:ea typeface="宋体" charset="0"/>
                          <a:cs typeface="宋体" charset="0"/>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828228332"/>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7"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289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96002" name="Group 34"/>
          <p:cNvGraphicFramePr>
            <a:graphicFrameLocks noGrp="1"/>
          </p:cNvGraphicFramePr>
          <p:nvPr/>
        </p:nvGraphicFramePr>
        <p:xfrm>
          <a:off x="0" y="1066800"/>
          <a:ext cx="9144000" cy="634821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4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228">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 </a:t>
                      </a:r>
                      <a:r>
                        <a:rPr kumimoji="0" lang="zh-CN" altLang="en-US" sz="2400" b="1" i="0" u="none" strike="noStrike" cap="none" normalizeH="0" baseline="0">
                          <a:ln>
                            <a:noFill/>
                          </a:ln>
                          <a:solidFill>
                            <a:srgbClr val="000000"/>
                          </a:solidFill>
                          <a:effectLst/>
                          <a:latin typeface="Arial" charset="0"/>
                          <a:ea typeface="宋体" charset="0"/>
                          <a:cs typeface="宋体" charset="0"/>
                        </a:rPr>
                        <a:t>民事律</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a:t>
                      </a:r>
                      <a:r>
                        <a:rPr kumimoji="0" lang="zh-CN" altLang="en-US" sz="2400" b="1" i="0" u="none" strike="noStrike" cap="none" normalizeH="0" baseline="0">
                          <a:ln>
                            <a:noFill/>
                          </a:ln>
                          <a:solidFill>
                            <a:srgbClr val="000000"/>
                          </a:solidFill>
                          <a:effectLst/>
                          <a:latin typeface="Arial" charset="0"/>
                          <a:ea typeface="宋体" charset="0"/>
                          <a:cs typeface="宋体" charset="0"/>
                        </a:rPr>
                        <a:t>如司法律</a:t>
                      </a:r>
                      <a:r>
                        <a:rPr kumimoji="0" lang="en-US" altLang="zh-CN" sz="2400" b="1" i="0" u="none" strike="noStrike" cap="none" normalizeH="0" baseline="0">
                          <a:ln>
                            <a:noFill/>
                          </a:ln>
                          <a:solidFill>
                            <a:srgbClr val="000000"/>
                          </a:solidFill>
                          <a:effectLst/>
                          <a:latin typeface="Arial" charset="0"/>
                          <a:ea typeface="宋体" charset="0"/>
                          <a:cs typeface="宋体" charset="0"/>
                        </a:rPr>
                        <a:t>)</a:t>
                      </a:r>
                      <a:r>
                        <a:rPr kumimoji="0" lang="en-US" altLang="zh-CN" sz="24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全部仍然适用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比如：死刑仍然适用于奸淫的罪</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部分适用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zh-CN" altLang="en-US" sz="2000" b="1" i="0" u="none" strike="noStrike" cap="none" normalizeH="0" baseline="0">
                          <a:ln>
                            <a:noFill/>
                          </a:ln>
                          <a:solidFill>
                            <a:srgbClr val="000000"/>
                          </a:solidFill>
                          <a:effectLst/>
                          <a:latin typeface="Arial" charset="0"/>
                          <a:ea typeface="宋体" charset="0"/>
                          <a:cs typeface="宋体" charset="0"/>
                        </a:rPr>
                        <a:t>比如： 什一奉献和借钱给信徒不应取利</a:t>
                      </a:r>
                      <a:r>
                        <a:rPr kumimoji="0" lang="en-US" altLang="zh-CN" sz="2000" b="1" i="0" u="none" strike="noStrike" cap="none" normalizeH="0" baseline="0">
                          <a:ln>
                            <a:noFill/>
                          </a:ln>
                          <a:solidFill>
                            <a:srgbClr val="000000"/>
                          </a:solidFill>
                          <a:effectLst/>
                          <a:latin typeface="Arial" charset="0"/>
                          <a:ea typeface="宋体" charset="0"/>
                          <a:cs typeface="宋体" charset="0"/>
                        </a:rPr>
                        <a:t>)</a:t>
                      </a:r>
                      <a:r>
                        <a:rPr kumimoji="0" lang="en-US" altLang="zh-CN" sz="2000" b="0" i="0" u="none" strike="noStrike" cap="none" normalizeH="0" baseline="0">
                          <a:ln>
                            <a:noFill/>
                          </a:ln>
                          <a:solidFill>
                            <a:srgbClr val="000000"/>
                          </a:solidFill>
                          <a:effectLst/>
                          <a:latin typeface="Arial" charset="0"/>
                          <a:ea typeface="宋体" charset="0"/>
                          <a:cs typeface="宋体" charset="0"/>
                        </a:rPr>
                        <a:t> </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作为司法裁判的参考原则，但不具法律效力。在这种意义上仍然适用，因为一切司法和礼仪都是根植于道德律的。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仅有原则适用，因为摩西律法是颁给以色列人的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仅有原则适用，因为摩西律法是颁给以色列人的</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altLang="zh-CN"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437">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2400" b="1" i="0" u="none" strike="noStrike" cap="none" normalizeH="0" baseline="0">
                          <a:ln>
                            <a:noFill/>
                          </a:ln>
                          <a:solidFill>
                            <a:srgbClr val="000000"/>
                          </a:solidFill>
                          <a:effectLst/>
                          <a:latin typeface="Arial" charset="0"/>
                          <a:ea typeface="宋体" charset="0"/>
                          <a:cs typeface="宋体" charset="0"/>
                        </a:rPr>
                        <a:t>• </a:t>
                      </a:r>
                      <a:r>
                        <a:rPr kumimoji="0" lang="zh-CN" altLang="en-US" sz="2400" b="1" i="0" u="none" strike="noStrike" cap="none" normalizeH="0" baseline="0">
                          <a:ln>
                            <a:noFill/>
                          </a:ln>
                          <a:solidFill>
                            <a:srgbClr val="000000"/>
                          </a:solidFill>
                          <a:effectLst/>
                          <a:latin typeface="Arial" charset="0"/>
                          <a:ea typeface="宋体" charset="0"/>
                          <a:cs typeface="宋体" charset="0"/>
                        </a:rPr>
                        <a:t>礼仪律</a:t>
                      </a: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zh-CN" altLang="en-US" sz="2000" b="1" i="0" u="none" strike="noStrike" cap="none" normalizeH="0" baseline="0">
                          <a:ln>
                            <a:noFill/>
                          </a:ln>
                          <a:solidFill>
                            <a:srgbClr val="000000"/>
                          </a:solidFill>
                          <a:effectLst/>
                          <a:latin typeface="Arial" charset="0"/>
                          <a:ea typeface="宋体" charset="0"/>
                          <a:cs typeface="宋体" charset="0"/>
                        </a:rPr>
                        <a:t>所有人都赞同，旧约礼仪如牲祭和犹太祭司礼仪都已经在基督里得到了成全</a:t>
                      </a:r>
                      <a:endParaRPr kumimoji="0" lang="zh-CN" altLang="en-US" sz="2000" b="0" i="0" u="none" strike="noStrike" cap="none" normalizeH="0" baseline="0">
                        <a:ln>
                          <a:noFill/>
                        </a:ln>
                        <a:solidFill>
                          <a:srgbClr val="000000"/>
                        </a:solidFill>
                        <a:effectLst/>
                        <a:latin typeface="Arial" charset="0"/>
                        <a:ea typeface="宋体" charset="0"/>
                        <a:cs typeface="宋体"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1438732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5" name="Text Box 23"/>
          <p:cNvSpPr>
            <a:spLocks noGrp="1" noChangeArrowheads="1"/>
          </p:cNvSpPr>
          <p:nvPr>
            <p:ph type="title" idx="4294967295"/>
          </p:nvPr>
        </p:nvSpPr>
        <p:spPr>
          <a:xfrm>
            <a:off x="0" y="0"/>
            <a:ext cx="9144000" cy="10668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4947"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98044" name="Group 28"/>
          <p:cNvGraphicFramePr>
            <a:graphicFrameLocks noGrp="1"/>
          </p:cNvGraphicFramePr>
          <p:nvPr/>
        </p:nvGraphicFramePr>
        <p:xfrm>
          <a:off x="0" y="1066800"/>
          <a:ext cx="9144000" cy="591026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亚伯拉罕之约与摩西之约的关系</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两者皆为神的恩约，本质上是相同的。这也是为什么摩西之约至今日仍适用的原因。</a:t>
                      </a:r>
                      <a:endParaRPr kumimoji="0" lang="en-US" altLang="zh-CN" sz="1800" b="1"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摩西之约是对亚伯拉罕之约的补充。虽然形式和意义上有所不同，两者本质相近，在今日都是适用的</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虽然摩西之律是颁给以色列人的，其中的道德原则依然适用于今日承受亚伯拉罕之约的人身上</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与时代论者的观点一致：摩西律法是有条件的而亚伯拉罕之约是无条件的；摩西律法是特定环境下的特殊产物，是用来教导以色列人顺服的律法。</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altLang="zh-CN" sz="18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摩西之约是用来规范以色列人生活的，只有遵守某些条件才可获得亚伯拉罕之约中所应许的祝福。摩西之约今日已不再适用，因为基督已经成全了摩西律法。</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363158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0148" y="-1"/>
            <a:ext cx="9133853" cy="6901615"/>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6000" b="1" i="1">
                <a:solidFill>
                  <a:srgbClr val="FFFFFF"/>
                </a:solidFill>
                <a:effectLst>
                  <a:glow rad="127000">
                    <a:srgbClr val="000000"/>
                  </a:glow>
                </a:effectLst>
                <a:latin typeface="Arial" charset="0"/>
                <a:ea typeface="ＭＳ Ｐゴシック" charset="0"/>
                <a:cs typeface="ＭＳ Ｐゴシック" charset="0"/>
              </a:rPr>
              <a:t>申命记</a:t>
            </a:r>
            <a:endParaRPr lang="en-US" sz="6000" b="1"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47201" y="876433"/>
            <a:ext cx="9120187" cy="1446653"/>
          </a:xfrm>
          <a:effectLst>
            <a:outerShdw blurRad="63500" dist="35921" dir="2700000" algn="ctr" rotWithShape="0">
              <a:schemeClr val="tx2">
                <a:alpha val="74998"/>
              </a:schemeClr>
            </a:outerShdw>
          </a:effectLst>
        </p:spPr>
        <p:txBody>
          <a:bodyPr/>
          <a:lstStyle/>
          <a:p>
            <a:pPr>
              <a:defRPr/>
            </a:pPr>
            <a:r>
              <a:rPr lang="zh-CN" altLang="en-US" sz="9600" b="1" dirty="0">
                <a:effectLst>
                  <a:glow rad="127000">
                    <a:schemeClr val="tx1"/>
                  </a:glow>
                </a:effectLst>
                <a:latin typeface="Arial" charset="0"/>
                <a:ea typeface="ＭＳ Ｐゴシック" charset="0"/>
                <a:cs typeface="ＭＳ Ｐゴシック" charset="0"/>
              </a:rPr>
              <a:t>作个被上帝</a:t>
            </a:r>
            <a:br>
              <a:rPr lang="en-GB" altLang="zh-CN" sz="9600" b="1" dirty="0">
                <a:effectLst>
                  <a:glow rad="127000">
                    <a:schemeClr val="tx1"/>
                  </a:glow>
                </a:effectLst>
                <a:latin typeface="Arial" charset="0"/>
                <a:ea typeface="ＭＳ Ｐゴシック" charset="0"/>
                <a:cs typeface="ＭＳ Ｐゴシック" charset="0"/>
              </a:rPr>
            </a:br>
            <a:r>
              <a:rPr lang="zh-CN" altLang="en-US" sz="9600" b="1" dirty="0">
                <a:effectLst>
                  <a:glow rad="127000">
                    <a:schemeClr val="tx1"/>
                  </a:glow>
                </a:effectLst>
                <a:latin typeface="Arial" charset="0"/>
                <a:ea typeface="ＭＳ Ｐゴシック" charset="0"/>
                <a:cs typeface="ＭＳ Ｐゴシック" charset="0"/>
              </a:rPr>
              <a:t>更新的人</a:t>
            </a:r>
            <a:endParaRPr lang="en-US" sz="96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769187572"/>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3" name="Text Box 23"/>
          <p:cNvSpPr>
            <a:spLocks noGrp="1" noChangeArrowheads="1"/>
          </p:cNvSpPr>
          <p:nvPr>
            <p:ph type="title" idx="4294967295"/>
          </p:nvPr>
        </p:nvSpPr>
        <p:spPr>
          <a:xfrm>
            <a:off x="0" y="0"/>
            <a:ext cx="9144000" cy="9144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endParaRPr lang="zh-CN" altLang="en-US" sz="1800" b="1">
              <a:solidFill>
                <a:schemeClr val="bg1"/>
              </a:solidFill>
              <a:latin typeface="Arial" charset="0"/>
              <a:ea typeface="宋体" charset="0"/>
              <a:cs typeface="宋体" charset="0"/>
            </a:endParaRP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6995" name="Text Box 24"/>
          <p:cNvSpPr txBox="1">
            <a:spLocks noChangeArrowheads="1"/>
          </p:cNvSpPr>
          <p:nvPr/>
        </p:nvSpPr>
        <p:spPr bwMode="auto">
          <a:xfrm>
            <a:off x="0" y="874713"/>
            <a:ext cx="9144000" cy="1841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600086" name="Group 22"/>
          <p:cNvGraphicFramePr>
            <a:graphicFrameLocks noGrp="1"/>
          </p:cNvGraphicFramePr>
          <p:nvPr/>
        </p:nvGraphicFramePr>
        <p:xfrm>
          <a:off x="0" y="1066800"/>
          <a:ext cx="9144000" cy="6075363"/>
        </p:xfrm>
        <a:graphic>
          <a:graphicData uri="http://schemas.openxmlformats.org/drawingml/2006/table">
            <a:tbl>
              <a:tblPr/>
              <a:tblGrid>
                <a:gridCol w="12954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神律论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Bahnsen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改革派</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Van Gemeren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Kaiser</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Moo</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FFFFFF"/>
                          </a:solidFill>
                          <a:effectLst/>
                          <a:latin typeface="Arial" charset="0"/>
                          <a:ea typeface="宋体" charset="0"/>
                          <a:cs typeface="Arial" charset="0"/>
                        </a:rPr>
                        <a:t>时代论</a:t>
                      </a:r>
                      <a:br>
                        <a:rPr kumimoji="0" lang="zh-CN" altLang="en-US" sz="1600" b="1" i="0" u="none" strike="noStrike" cap="none" normalizeH="0" baseline="0">
                          <a:ln>
                            <a:noFill/>
                          </a:ln>
                          <a:solidFill>
                            <a:srgbClr val="FFFFFF"/>
                          </a:solidFill>
                          <a:effectLst/>
                          <a:latin typeface="Arial" charset="0"/>
                          <a:ea typeface="宋体" charset="0"/>
                          <a:cs typeface="Arial" charset="0"/>
                        </a:rPr>
                      </a:br>
                      <a:r>
                        <a:rPr kumimoji="0" lang="en-US" altLang="zh-CN" sz="1600" b="1" i="0" u="none" strike="noStrike" cap="none" normalizeH="0" baseline="0">
                          <a:ln>
                            <a:noFill/>
                          </a:ln>
                          <a:solidFill>
                            <a:srgbClr val="FFFFFF"/>
                          </a:solidFill>
                          <a:effectLst/>
                          <a:latin typeface="Arial" charset="0"/>
                          <a:ea typeface="宋体" charset="0"/>
                          <a:cs typeface="Arial" charset="0"/>
                        </a:rPr>
                        <a:t>Strickland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3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800" b="1" i="0" u="none" strike="noStrike" cap="none" normalizeH="0" baseline="0">
                          <a:ln>
                            <a:noFill/>
                          </a:ln>
                          <a:solidFill>
                            <a:srgbClr val="000000"/>
                          </a:solidFill>
                          <a:effectLst/>
                          <a:latin typeface="Arial" charset="0"/>
                          <a:ea typeface="宋体" charset="0"/>
                          <a:cs typeface="宋体" charset="0"/>
                        </a:rPr>
                        <a:t>各理论的优势 </a:t>
                      </a:r>
                      <a:endParaRPr kumimoji="0" lang="zh-CN" altLang="en-US" sz="2000" b="1"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是一种连续的神学观点</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要求道德掌管生命各个层面</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看到了律法积极的意义</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是一种连续的神学观点</a:t>
                      </a:r>
                      <a:endParaRPr kumimoji="0" lang="en-US" altLang="zh-CN" sz="1800" b="1"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注意到了摩西律法是基督的预表</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强调了律法对今日未信者的约束力</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支持了圣经中关于律法真意的教导。如道德应终于仪式。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太 </a:t>
                      </a:r>
                      <a:r>
                        <a:rPr kumimoji="0" lang="en-US" altLang="zh-CN" sz="1800" b="1" i="0" u="none" strike="noStrike" cap="none" normalizeH="0" baseline="0">
                          <a:ln>
                            <a:noFill/>
                          </a:ln>
                          <a:solidFill>
                            <a:srgbClr val="000000"/>
                          </a:solidFill>
                          <a:effectLst/>
                          <a:latin typeface="Arial" charset="0"/>
                          <a:ea typeface="宋体" charset="0"/>
                          <a:cs typeface="宋体" charset="0"/>
                        </a:rPr>
                        <a:t>23:23)</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利</a:t>
                      </a:r>
                      <a:r>
                        <a:rPr kumimoji="0" lang="en-US" altLang="zh-CN" sz="1800" b="1" i="0" u="none" strike="noStrike" cap="none" normalizeH="0" baseline="0">
                          <a:ln>
                            <a:noFill/>
                          </a:ln>
                          <a:solidFill>
                            <a:srgbClr val="000000"/>
                          </a:solidFill>
                          <a:effectLst/>
                          <a:latin typeface="Arial" charset="0"/>
                          <a:ea typeface="宋体" charset="0"/>
                          <a:cs typeface="宋体" charset="0"/>
                        </a:rPr>
                        <a:t>18-19</a:t>
                      </a:r>
                      <a:r>
                        <a:rPr kumimoji="0" lang="zh-CN" altLang="en-US" sz="1800" b="1" i="0" u="none" strike="noStrike" cap="none" normalizeH="0" baseline="0">
                          <a:ln>
                            <a:noFill/>
                          </a:ln>
                          <a:solidFill>
                            <a:srgbClr val="000000"/>
                          </a:solidFill>
                          <a:effectLst/>
                          <a:latin typeface="Arial" charset="0"/>
                          <a:ea typeface="宋体" charset="0"/>
                          <a:cs typeface="宋体" charset="0"/>
                        </a:rPr>
                        <a:t>中关于圣洁的规定来源于神的本性。</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符合了新约强调基督的律法的特质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加 </a:t>
                      </a:r>
                      <a:r>
                        <a:rPr kumimoji="0" lang="en-US" altLang="zh-CN" sz="1800" b="1" i="0" u="none" strike="noStrike" cap="none" normalizeH="0" baseline="0">
                          <a:ln>
                            <a:noFill/>
                          </a:ln>
                          <a:solidFill>
                            <a:srgbClr val="000000"/>
                          </a:solidFill>
                          <a:effectLst/>
                          <a:latin typeface="Arial" charset="0"/>
                          <a:ea typeface="宋体" charset="0"/>
                          <a:cs typeface="宋体" charset="0"/>
                        </a:rPr>
                        <a:t>6:2)</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说明在新约中再次出现的旧约律法依然适用</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 </a:t>
                      </a:r>
                      <a:r>
                        <a:rPr kumimoji="0" lang="zh-CN" altLang="en-US" sz="1800" b="1" i="0" u="none" strike="noStrike" cap="none" normalizeH="0" baseline="0">
                          <a:ln>
                            <a:noFill/>
                          </a:ln>
                          <a:solidFill>
                            <a:srgbClr val="000000"/>
                          </a:solidFill>
                          <a:effectLst/>
                          <a:latin typeface="Arial" charset="0"/>
                          <a:ea typeface="宋体" charset="0"/>
                          <a:cs typeface="宋体" charset="0"/>
                        </a:rPr>
                        <a:t>将律法的原则应用于今日</a:t>
                      </a:r>
                      <a:endParaRPr kumimoji="0" lang="zh-CN" altLang="en-US" sz="1800" b="0" i="0" u="none" strike="noStrike" cap="none" normalizeH="0" baseline="0">
                        <a:ln>
                          <a:noFill/>
                        </a:ln>
                        <a:solidFill>
                          <a:srgbClr val="000000"/>
                        </a:solidFill>
                        <a:effectLst/>
                        <a:latin typeface="Arial" charset="0"/>
                        <a:ea typeface="宋体" charset="0"/>
                        <a:cs typeface="宋体" charset="0"/>
                      </a:endParaRP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endParaRPr kumimoji="0" lang="zh-CN" altLang="en-US" sz="1800" b="0" i="0" u="none" strike="noStrike" cap="none" normalizeH="0" baseline="0">
                        <a:ln>
                          <a:noFill/>
                        </a:ln>
                        <a:solidFill>
                          <a:srgbClr val="000000"/>
                        </a:solidFill>
                        <a:effectLst/>
                        <a:latin typeface="Arial" charset="0"/>
                        <a:ea typeface="宋体" charset="0"/>
                        <a:cs typeface="宋体"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 </a:t>
                      </a:r>
                      <a:r>
                        <a:rPr kumimoji="0" lang="zh-CN" altLang="en-US" sz="1800" b="1" i="0" u="none" strike="noStrike" cap="none" normalizeH="0" baseline="0">
                          <a:ln>
                            <a:noFill/>
                          </a:ln>
                          <a:solidFill>
                            <a:srgbClr val="000000"/>
                          </a:solidFill>
                          <a:effectLst/>
                          <a:latin typeface="Arial" charset="0"/>
                          <a:ea typeface="宋体" charset="0"/>
                          <a:cs typeface="宋体" charset="0"/>
                        </a:rPr>
                        <a:t>符合圣经教导。摩西律法始于西奈山，终于基督之死，是启蒙老师 </a:t>
                      </a: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加 </a:t>
                      </a:r>
                      <a:r>
                        <a:rPr kumimoji="0" lang="en-US" altLang="zh-CN" sz="1800" b="1" i="0" u="none" strike="noStrike" cap="none" normalizeH="0" baseline="0">
                          <a:ln>
                            <a:noFill/>
                          </a:ln>
                          <a:solidFill>
                            <a:srgbClr val="000000"/>
                          </a:solidFill>
                          <a:effectLst/>
                          <a:latin typeface="Arial" charset="0"/>
                          <a:ea typeface="宋体" charset="0"/>
                          <a:cs typeface="宋体" charset="0"/>
                        </a:rPr>
                        <a:t>3:19, 24-25)</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区分以色列和教会</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800" b="1" i="0" u="none" strike="noStrike" cap="none" normalizeH="0" baseline="0">
                          <a:ln>
                            <a:noFill/>
                          </a:ln>
                          <a:solidFill>
                            <a:srgbClr val="000000"/>
                          </a:solidFill>
                          <a:effectLst/>
                          <a:latin typeface="Arial" charset="0"/>
                          <a:ea typeface="宋体" charset="0"/>
                          <a:cs typeface="宋体" charset="0"/>
                        </a:rPr>
                        <a:t>•</a:t>
                      </a:r>
                      <a:r>
                        <a:rPr kumimoji="0" lang="zh-CN" altLang="en-US" sz="1800" b="1" i="0" u="none" strike="noStrike" cap="none" normalizeH="0" baseline="0">
                          <a:ln>
                            <a:noFill/>
                          </a:ln>
                          <a:solidFill>
                            <a:srgbClr val="000000"/>
                          </a:solidFill>
                          <a:effectLst/>
                          <a:latin typeface="Arial" charset="0"/>
                          <a:ea typeface="宋体" charset="0"/>
                          <a:cs typeface="宋体" charset="0"/>
                        </a:rPr>
                        <a:t>强调了基督的律法在今日的指导作用</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49317156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1" name="Text Box 23"/>
          <p:cNvSpPr>
            <a:spLocks noGrp="1" noChangeArrowheads="1"/>
          </p:cNvSpPr>
          <p:nvPr>
            <p:ph type="title" idx="4294967295"/>
          </p:nvPr>
        </p:nvSpPr>
        <p:spPr>
          <a:xfrm>
            <a:off x="0" y="0"/>
            <a:ext cx="9144000" cy="838200"/>
          </a:xfrm>
          <a:solidFill>
            <a:srgbClr val="000090"/>
          </a:solidFill>
        </p:spPr>
        <p:txBody>
          <a:bodyPr lIns="92075" tIns="46038" rIns="92075" bIns="46038"/>
          <a:lstStyle/>
          <a:p>
            <a:pPr algn="ctr" eaLnBrk="1" hangingPunct="1"/>
            <a:r>
              <a:rPr lang="zh-CN" altLang="en-US" sz="3200" b="1">
                <a:solidFill>
                  <a:schemeClr val="bg1"/>
                </a:solidFill>
                <a:latin typeface="Arial" charset="0"/>
                <a:ea typeface="宋体" charset="0"/>
                <a:cs typeface="宋体" charset="0"/>
              </a:rPr>
              <a:t>摩西律法在今日是否还有效？</a:t>
            </a:r>
          </a:p>
        </p:txBody>
      </p:sp>
      <p:sp>
        <p:nvSpPr>
          <p:cNvPr id="97282" name="Text Box 3"/>
          <p:cNvSpPr txBox="1">
            <a:spLocks noChangeArrowheads="1"/>
          </p:cNvSpPr>
          <p:nvPr/>
        </p:nvSpPr>
        <p:spPr bwMode="auto">
          <a:xfrm>
            <a:off x="8299450" y="228600"/>
            <a:ext cx="879475" cy="457200"/>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599043"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r" defTabSz="914400"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602140" name="Group 28"/>
          <p:cNvGraphicFramePr>
            <a:graphicFrameLocks noGrp="1"/>
          </p:cNvGraphicFramePr>
          <p:nvPr/>
        </p:nvGraphicFramePr>
        <p:xfrm>
          <a:off x="0" y="908050"/>
          <a:ext cx="9144000" cy="5943600"/>
        </p:xfrm>
        <a:graphic>
          <a:graphicData uri="http://schemas.openxmlformats.org/drawingml/2006/table">
            <a:tbl>
              <a:tblPr/>
              <a:tblGrid>
                <a:gridCol w="9144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295400">
                  <a:extLst>
                    <a:ext uri="{9D8B030D-6E8A-4147-A177-3AD203B41FA5}">
                      <a16:colId xmlns:a16="http://schemas.microsoft.com/office/drawing/2014/main" val="20003"/>
                    </a:ext>
                  </a:extLst>
                </a:gridCol>
                <a:gridCol w="1670050">
                  <a:extLst>
                    <a:ext uri="{9D8B030D-6E8A-4147-A177-3AD203B41FA5}">
                      <a16:colId xmlns:a16="http://schemas.microsoft.com/office/drawing/2014/main" val="20004"/>
                    </a:ext>
                  </a:extLst>
                </a:gridCol>
                <a:gridCol w="1835150">
                  <a:extLst>
                    <a:ext uri="{9D8B030D-6E8A-4147-A177-3AD203B41FA5}">
                      <a16:colId xmlns:a16="http://schemas.microsoft.com/office/drawing/2014/main" val="20005"/>
                    </a:ext>
                  </a:extLst>
                </a:gridCol>
              </a:tblGrid>
              <a:tr h="73183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a:ln>
                          <a:noFill/>
                        </a:ln>
                        <a:solidFill>
                          <a:srgbClr val="FFFFFF"/>
                        </a:solidFill>
                        <a:effectLst/>
                        <a:latin typeface="Times New Roman" charset="0"/>
                        <a:ea typeface="宋体"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神律论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改革派</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关键理论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修正路德宗</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400" b="1" i="0" u="none" strike="noStrike" cap="none" normalizeH="0" baseline="0">
                          <a:ln>
                            <a:noFill/>
                          </a:ln>
                          <a:solidFill>
                            <a:srgbClr val="FFFFFF"/>
                          </a:solidFill>
                          <a:effectLst/>
                          <a:latin typeface="Arial" charset="0"/>
                          <a:ea typeface="宋体" charset="0"/>
                          <a:cs typeface="Arial" charset="0"/>
                        </a:rPr>
                        <a:t>时代论</a:t>
                      </a:r>
                      <a:br>
                        <a:rPr kumimoji="0" lang="zh-CN" altLang="en-US" sz="1400" b="1" i="0" u="none" strike="noStrike" cap="none" normalizeH="0" baseline="0">
                          <a:ln>
                            <a:noFill/>
                          </a:ln>
                          <a:solidFill>
                            <a:srgbClr val="FFFFFF"/>
                          </a:solidFill>
                          <a:effectLst/>
                          <a:latin typeface="Arial" charset="0"/>
                          <a:ea typeface="宋体" charset="0"/>
                          <a:cs typeface="Arial" charset="0"/>
                        </a:rPr>
                      </a:br>
                      <a:r>
                        <a:rPr kumimoji="0" lang="en-US" altLang="zh-CN" sz="1400" b="1" i="0" u="none" strike="noStrike" cap="none" normalizeH="0" baseline="0">
                          <a:ln>
                            <a:noFill/>
                          </a:ln>
                          <a:solidFill>
                            <a:srgbClr val="FFFFFF"/>
                          </a:solidFill>
                          <a:effectLst/>
                          <a:latin typeface="Arial" charset="0"/>
                          <a:ea typeface="宋体"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1762">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zh-CN" altLang="en-US" sz="1600" b="1" i="0" u="none" strike="noStrike" cap="none" normalizeH="0" baseline="0">
                          <a:ln>
                            <a:noFill/>
                          </a:ln>
                          <a:solidFill>
                            <a:srgbClr val="000000"/>
                          </a:solidFill>
                          <a:effectLst/>
                          <a:latin typeface="Arial" charset="0"/>
                          <a:ea typeface="宋体" charset="0"/>
                          <a:cs typeface="宋体" charset="0"/>
                        </a:rPr>
                        <a:t>各种观点的不足</a:t>
                      </a:r>
                      <a:r>
                        <a:rPr kumimoji="0" lang="zh-CN" altLang="en-US" sz="18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将神的律法强加于未得救之人</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并非所有律法都是摩西之律，还有自然律和基督的律法</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新约从未就民事审判引用旧约律法</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律法定人的罪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林后 </a:t>
                      </a:r>
                      <a:r>
                        <a:rPr kumimoji="0" lang="en-US" altLang="zh-CN" sz="1600" b="1" i="0" u="none" strike="noStrike" cap="none" normalizeH="0" baseline="0">
                          <a:ln>
                            <a:noFill/>
                          </a:ln>
                          <a:solidFill>
                            <a:srgbClr val="000000"/>
                          </a:solidFill>
                          <a:effectLst/>
                          <a:latin typeface="Arial" charset="0"/>
                          <a:ea typeface="宋体" charset="0"/>
                          <a:cs typeface="宋体" charset="0"/>
                        </a:rPr>
                        <a:t>3:9)</a:t>
                      </a:r>
                      <a:r>
                        <a:rPr kumimoji="0" lang="en-US" altLang="zh-CN" sz="1600" b="0" i="0" u="none" strike="noStrike" cap="none" normalizeH="0" baseline="0">
                          <a:ln>
                            <a:noFill/>
                          </a:ln>
                          <a:solidFill>
                            <a:srgbClr val="000000"/>
                          </a:solidFill>
                          <a:effectLst/>
                          <a:latin typeface="Arial" charset="0"/>
                          <a:ea typeface="宋体" charset="0"/>
                          <a:cs typeface="宋体"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r>
                        <a:rPr kumimoji="0" lang="en-US" altLang="zh-CN" sz="1600" b="1"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不加区别的使用法律一词会使人迷惑</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要求今日信徒仍受安息，不符合西</a:t>
                      </a:r>
                      <a:r>
                        <a:rPr kumimoji="0" lang="en-US" altLang="zh-CN" sz="1600" b="1" i="0" u="none" strike="noStrike" cap="none" normalizeH="0" baseline="0">
                          <a:ln>
                            <a:noFill/>
                          </a:ln>
                          <a:solidFill>
                            <a:srgbClr val="000000"/>
                          </a:solidFill>
                          <a:effectLst/>
                          <a:latin typeface="Arial" charset="0"/>
                          <a:ea typeface="宋体" charset="0"/>
                          <a:cs typeface="宋体" charset="0"/>
                        </a:rPr>
                        <a:t> 2:16-17</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无法证实基督的律法是由道德律演变而来</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将以色列和教会混为一谈</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圣经并没有严格区分道德、民事和礼仪律。</a:t>
                      </a:r>
                      <a:r>
                        <a:rPr kumimoji="0" lang="en-US" altLang="zh-CN" sz="1600" b="1" i="0" u="none" strike="noStrike" cap="none" normalizeH="0" baseline="0">
                          <a:ln>
                            <a:noFill/>
                          </a:ln>
                          <a:solidFill>
                            <a:srgbClr val="000000"/>
                          </a:solidFill>
                          <a:effectLst/>
                          <a:latin typeface="Arial" charset="0"/>
                          <a:ea typeface="宋体" charset="0"/>
                          <a:cs typeface="宋体" charset="0"/>
                        </a:rPr>
                        <a:t>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 </a:t>
                      </a:r>
                      <a:r>
                        <a:rPr kumimoji="0" lang="zh-CN" altLang="en-US" sz="1600" b="1" i="0" u="none" strike="noStrike" cap="none" normalizeH="0" baseline="0">
                          <a:ln>
                            <a:noFill/>
                          </a:ln>
                          <a:solidFill>
                            <a:srgbClr val="000000"/>
                          </a:solidFill>
                          <a:effectLst/>
                          <a:latin typeface="Arial" charset="0"/>
                          <a:ea typeface="宋体" charset="0"/>
                          <a:cs typeface="宋体" charset="0"/>
                        </a:rPr>
                        <a:t>主观挑选部分律法条文</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道德律不仅限于十诫和利</a:t>
                      </a:r>
                      <a:r>
                        <a:rPr kumimoji="0" lang="en-US" altLang="zh-CN" sz="1600" b="1" i="0" u="none" strike="noStrike" cap="none" normalizeH="0" baseline="0">
                          <a:ln>
                            <a:noFill/>
                          </a:ln>
                          <a:solidFill>
                            <a:srgbClr val="000000"/>
                          </a:solidFill>
                          <a:effectLst/>
                          <a:latin typeface="Arial" charset="0"/>
                          <a:ea typeface="宋体" charset="0"/>
                          <a:cs typeface="宋体" charset="0"/>
                        </a:rPr>
                        <a:t>18-19</a:t>
                      </a:r>
                      <a:endParaRPr kumimoji="0" lang="en-US" altLang="zh-CN" sz="1600" b="0" i="0" u="none" strike="noStrike" cap="none" normalizeH="0" baseline="0">
                        <a:ln>
                          <a:noFill/>
                        </a:ln>
                        <a:solidFill>
                          <a:srgbClr val="000000"/>
                        </a:solidFill>
                        <a:effectLst/>
                        <a:latin typeface="Arial" charset="0"/>
                        <a:ea typeface="宋体" charset="0"/>
                        <a:cs typeface="宋体"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一方面强调律法作为一个整体不可分割，同时却将道德部分提取出来加以支持</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“律法对于今日毫无意义”的宣称过于极端 </a:t>
                      </a:r>
                    </a:p>
                    <a:p>
                      <a:pPr marL="0" marR="0" lvl="0" indent="0" algn="l" defTabSz="457200" rtl="0" eaLnBrk="1" fontAlgn="base" latinLnBrk="0" hangingPunct="1">
                        <a:lnSpc>
                          <a:spcPct val="100000"/>
                        </a:lnSpc>
                        <a:spcBef>
                          <a:spcPct val="2000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忽略了旧约中的福音的因素，而将律法和福音完全分割开来看圣经。</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将律法的启示作用（永恒的，启示神的本性）和规范作用（暂时的，管理以色列民）区分开来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但若是旧约律法是一个整体，怎能如此划分？</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律法并未被废去，而是被巩固了 </a:t>
                      </a:r>
                      <a:r>
                        <a:rPr kumimoji="0" lang="en-US" altLang="zh-CN" sz="1600" b="1" i="0" u="none" strike="noStrike" cap="none" normalizeH="0" baseline="0">
                          <a:ln>
                            <a:noFill/>
                          </a:ln>
                          <a:solidFill>
                            <a:srgbClr val="000000"/>
                          </a:solidFill>
                          <a:effectLst/>
                          <a:latin typeface="Arial" charset="0"/>
                          <a:ea typeface="宋体" charset="0"/>
                          <a:cs typeface="宋体" charset="0"/>
                        </a:rPr>
                        <a:t>(</a:t>
                      </a:r>
                      <a:r>
                        <a:rPr kumimoji="0" lang="zh-CN" altLang="en-US" sz="1600" b="1" i="0" u="none" strike="noStrike" cap="none" normalizeH="0" baseline="0">
                          <a:ln>
                            <a:noFill/>
                          </a:ln>
                          <a:solidFill>
                            <a:srgbClr val="000000"/>
                          </a:solidFill>
                          <a:effectLst/>
                          <a:latin typeface="Arial" charset="0"/>
                          <a:ea typeface="宋体" charset="0"/>
                          <a:cs typeface="宋体" charset="0"/>
                        </a:rPr>
                        <a:t>罗 </a:t>
                      </a:r>
                      <a:r>
                        <a:rPr kumimoji="0" lang="en-US" altLang="zh-CN" sz="1600" b="1" i="0" u="none" strike="noStrike" cap="none" normalizeH="0" baseline="0">
                          <a:ln>
                            <a:noFill/>
                          </a:ln>
                          <a:solidFill>
                            <a:srgbClr val="000000"/>
                          </a:solidFill>
                          <a:effectLst/>
                          <a:latin typeface="Arial" charset="0"/>
                          <a:ea typeface="宋体" charset="0"/>
                          <a:cs typeface="宋体" charset="0"/>
                        </a:rPr>
                        <a:t>3:31)</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2082168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defTabSz="914400">
              <a:buFont typeface="Webdings" pitchFamily="-111" charset="2"/>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十戒的引言 </a:t>
            </a:r>
            <a:r>
              <a:rPr lang="en-US" altLang="zh-CN" sz="2000" b="1" dirty="0">
                <a:solidFill>
                  <a:srgbClr val="000000"/>
                </a:solidFill>
                <a:latin typeface="Arial"/>
                <a:cs typeface="Arial"/>
              </a:rPr>
              <a:t>(4:44-5:33) </a:t>
            </a:r>
            <a:endParaRPr lang="en-US" sz="3600" b="1" dirty="0">
              <a:solidFill>
                <a:srgbClr val="000000"/>
              </a:solidFill>
              <a:latin typeface="Arial"/>
              <a:cs typeface="Arial"/>
            </a:endParaRP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a:t>
            </a:r>
            <a:r>
              <a:rPr lang="en-US" altLang="zh-CN" sz="3600" b="1" dirty="0">
                <a:solidFill>
                  <a:srgbClr val="000000"/>
                </a:solidFill>
                <a:latin typeface="Arial"/>
                <a:cs typeface="Arial"/>
              </a:rPr>
              <a:t>"</a:t>
            </a:r>
            <a:r>
              <a:rPr lang="zh-CN" altLang="en-US" sz="3600" b="1" dirty="0">
                <a:solidFill>
                  <a:srgbClr val="000000"/>
                </a:solidFill>
                <a:latin typeface="Arial"/>
                <a:cs typeface="Arial"/>
              </a:rPr>
              <a:t>施瑪</a:t>
            </a:r>
            <a:r>
              <a:rPr lang="en-US" altLang="zh-CN" sz="3600" b="1" dirty="0">
                <a:solidFill>
                  <a:srgbClr val="000000"/>
                </a:solidFill>
                <a:latin typeface="Arial"/>
                <a:cs typeface="Arial"/>
              </a:rPr>
              <a:t>" </a:t>
            </a:r>
            <a:r>
              <a:rPr lang="en-US" altLang="zh-CN" sz="2000" b="1" dirty="0">
                <a:solidFill>
                  <a:srgbClr val="000000"/>
                </a:solidFill>
                <a:latin typeface="Arial"/>
                <a:cs typeface="Arial"/>
              </a:rPr>
              <a:t>(6-11)</a:t>
            </a:r>
            <a:r>
              <a:rPr lang="en-US" altLang="zh-CN" sz="3600" b="1" dirty="0">
                <a:solidFill>
                  <a:srgbClr val="000000"/>
                </a:solidFill>
                <a:latin typeface="Arial"/>
                <a:cs typeface="Arial"/>
              </a:rPr>
              <a:t>‏</a:t>
            </a: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zh-CN" altLang="en-US" sz="3600" b="1" dirty="0">
                <a:solidFill>
                  <a:srgbClr val="FFFFFF"/>
                </a:solidFill>
                <a:effectLst/>
                <a:cs typeface="Arial"/>
              </a:rPr>
              <a:t>讲道</a:t>
            </a:r>
            <a:r>
              <a:rPr lang="en-US" altLang="zh-CN" sz="3600" b="1" dirty="0">
                <a:solidFill>
                  <a:srgbClr val="FFFFFF"/>
                </a:solidFill>
                <a:effectLst/>
                <a:cs typeface="Arial"/>
              </a:rPr>
              <a:t>#2:</a:t>
            </a:r>
            <a:r>
              <a:rPr lang="zh-CN" altLang="en-US" sz="3600" b="1" dirty="0">
                <a:solidFill>
                  <a:srgbClr val="FFFFFF"/>
                </a:solidFill>
                <a:effectLst/>
                <a:cs typeface="Arial"/>
              </a:rPr>
              <a:t>典章</a:t>
            </a:r>
            <a:r>
              <a:rPr lang="en-US" altLang="zh-CN" sz="3600" b="1" dirty="0">
                <a:solidFill>
                  <a:srgbClr val="FFFFFF"/>
                </a:solidFill>
                <a:effectLst/>
                <a:cs typeface="Arial"/>
              </a:rPr>
              <a:t>(4:44 – 26:19)‏</a:t>
            </a:r>
          </a:p>
        </p:txBody>
      </p:sp>
    </p:spTree>
    <p:extLst>
      <p:ext uri="{BB962C8B-B14F-4D97-AF65-F5344CB8AC3E}">
        <p14:creationId xmlns:p14="http://schemas.microsoft.com/office/powerpoint/2010/main" val="3575577110"/>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30" presetClass="entr" presetSubtype="0" fill="hold" grpId="0" nodeType="clickEffect">
                                  <p:stCondLst>
                                    <p:cond delay="0"/>
                                  </p:stCondLst>
                                  <p:childTnLst>
                                    <p:set>
                                      <p:cBhvr>
                                        <p:cTn id="25" dur="1" fill="hold">
                                          <p:stCondLst>
                                            <p:cond delay="0"/>
                                          </p:stCondLst>
                                        </p:cTn>
                                        <p:tgtEl>
                                          <p:spTgt spid="65540"/>
                                        </p:tgtEl>
                                        <p:attrNameLst>
                                          <p:attrName>style.visibility</p:attrName>
                                        </p:attrNameLst>
                                      </p:cBhvr>
                                      <p:to>
                                        <p:strVal val="visible"/>
                                      </p:to>
                                    </p:set>
                                    <p:animEffect transition="in" filter="fade">
                                      <p:cBhvr>
                                        <p:cTn id="26" dur="800" decel="100000"/>
                                        <p:tgtEl>
                                          <p:spTgt spid="65540"/>
                                        </p:tgtEl>
                                      </p:cBhvr>
                                    </p:animEffect>
                                    <p:anim calcmode="lin" valueType="num">
                                      <p:cBhvr>
                                        <p:cTn id="27" dur="800" decel="100000" fill="hold"/>
                                        <p:tgtEl>
                                          <p:spTgt spid="65540"/>
                                        </p:tgtEl>
                                        <p:attrNameLst>
                                          <p:attrName>style.rotation</p:attrName>
                                        </p:attrNameLst>
                                      </p:cBhvr>
                                      <p:tavLst>
                                        <p:tav tm="0">
                                          <p:val>
                                            <p:fltVal val="-90"/>
                                          </p:val>
                                        </p:tav>
                                        <p:tav tm="100000">
                                          <p:val>
                                            <p:fltVal val="0"/>
                                          </p:val>
                                        </p:tav>
                                      </p:tavLst>
                                    </p:anim>
                                    <p:anim calcmode="lin" valueType="num">
                                      <p:cBhvr>
                                        <p:cTn id="28" dur="800" decel="100000" fill="hold"/>
                                        <p:tgtEl>
                                          <p:spTgt spid="65540"/>
                                        </p:tgtEl>
                                        <p:attrNameLst>
                                          <p:attrName>ppt_x</p:attrName>
                                        </p:attrNameLst>
                                      </p:cBhvr>
                                      <p:tavLst>
                                        <p:tav tm="0">
                                          <p:val>
                                            <p:strVal val="#ppt_x+0.4"/>
                                          </p:val>
                                        </p:tav>
                                        <p:tav tm="100000">
                                          <p:val>
                                            <p:strVal val="#ppt_x-0.05"/>
                                          </p:val>
                                        </p:tav>
                                      </p:tavLst>
                                    </p:anim>
                                    <p:anim calcmode="lin" valueType="num">
                                      <p:cBhvr>
                                        <p:cTn id="29" dur="800" decel="100000" fill="hold"/>
                                        <p:tgtEl>
                                          <p:spTgt spid="65540"/>
                                        </p:tgtEl>
                                        <p:attrNameLst>
                                          <p:attrName>ppt_y</p:attrName>
                                        </p:attrNameLst>
                                      </p:cBhvr>
                                      <p:tavLst>
                                        <p:tav tm="0">
                                          <p:val>
                                            <p:strVal val="#ppt_y-0.4"/>
                                          </p:val>
                                        </p:tav>
                                        <p:tav tm="100000">
                                          <p:val>
                                            <p:strVal val="#ppt_y+0.1"/>
                                          </p:val>
                                        </p:tav>
                                      </p:tavLst>
                                    </p:anim>
                                    <p:anim calcmode="lin" valueType="num">
                                      <p:cBhvr>
                                        <p:cTn id="30" dur="200" accel="100000" fill="hold">
                                          <p:stCondLst>
                                            <p:cond delay="800"/>
                                          </p:stCondLst>
                                        </p:cTn>
                                        <p:tgtEl>
                                          <p:spTgt spid="65540"/>
                                        </p:tgtEl>
                                        <p:attrNameLst>
                                          <p:attrName>ppt_x</p:attrName>
                                        </p:attrNameLst>
                                      </p:cBhvr>
                                      <p:tavLst>
                                        <p:tav tm="0">
                                          <p:val>
                                            <p:strVal val="#ppt_x-0.05"/>
                                          </p:val>
                                        </p:tav>
                                        <p:tav tm="100000">
                                          <p:val>
                                            <p:strVal val="#ppt_x"/>
                                          </p:val>
                                        </p:tav>
                                      </p:tavLst>
                                    </p:anim>
                                    <p:anim calcmode="lin" valueType="num">
                                      <p:cBhvr>
                                        <p:cTn id="31" dur="200" accel="100000" fill="hold">
                                          <p:stCondLst>
                                            <p:cond delay="800"/>
                                          </p:stCondLst>
                                        </p:cTn>
                                        <p:tgtEl>
                                          <p:spTgt spid="6554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P spid="65540"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421226605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1"/>
          <p:cNvSpPr>
            <a:spLocks noGrp="1" noChangeArrowheads="1"/>
          </p:cNvSpPr>
          <p:nvPr>
            <p:ph type="title" idx="4294967295"/>
          </p:nvPr>
        </p:nvSpPr>
        <p:spPr>
          <a:xfrm>
            <a:off x="1676400" y="228600"/>
            <a:ext cx="6781800" cy="11430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i="0">
                <a:latin typeface="SimHei" charset="0"/>
                <a:ea typeface="ヒラギノ角ゴ ProN W3" charset="0"/>
                <a:cs typeface="ヒラギノ角ゴ ProN W3" charset="0"/>
              </a:rPr>
              <a:t>犹太人的施瑪</a:t>
            </a:r>
            <a:endParaRPr lang="en-US" sz="3200" b="1" i="0">
              <a:latin typeface="SimHei" charset="0"/>
              <a:ea typeface="ヒラギノ角ゴ Pro W3" charset="0"/>
              <a:cs typeface="SimHei" charset="0"/>
            </a:endParaRPr>
          </a:p>
        </p:txBody>
      </p:sp>
      <p:sp>
        <p:nvSpPr>
          <p:cNvPr id="129026" name="Rectangle 2"/>
          <p:cNvSpPr>
            <a:spLocks noGrp="1" noChangeArrowheads="1"/>
          </p:cNvSpPr>
          <p:nvPr>
            <p:ph type="subTitle" idx="4294967295"/>
          </p:nvPr>
        </p:nvSpPr>
        <p:spPr>
          <a:xfrm>
            <a:off x="4336868" y="1676400"/>
            <a:ext cx="4121331" cy="3581400"/>
          </a:xfrm>
        </p:spPr>
        <p:txBody>
          <a:bodyPr lIns="90000" tIns="46800" rIns="90000" bIns="46800"/>
          <a:lstStyle/>
          <a:p>
            <a:pPr marL="0" indent="0" algn="r" eaLnBrk="1" hangingPunct="1">
              <a:spcBef>
                <a:spcPts val="10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ja-JP" altLang="en-US" sz="4000" b="1" baseline="-1000" dirty="0">
                <a:latin typeface="SimHei" charset="0"/>
                <a:ea typeface="ヒラギノ角ゴ Pro W3" charset="0"/>
                <a:cs typeface="ヒラギノ角ゴ Pro W3" charset="0"/>
              </a:rPr>
              <a:t>“</a:t>
            </a:r>
            <a:r>
              <a:rPr lang="en-US" sz="4000" b="1" baseline="-1000" dirty="0">
                <a:latin typeface="SimHei" charset="0"/>
                <a:ea typeface="ヒラギノ角ゴ Pro W3" charset="0"/>
                <a:cs typeface="ヒラギノ角ゴ Pro W3" charset="0"/>
              </a:rPr>
              <a:t>以</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色</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列</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阿</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你</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要</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听</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耶</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和</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华文细黑" charset="0"/>
                <a:cs typeface="华文细黑" charset="0"/>
              </a:rPr>
              <a:t>华</a:t>
            </a:r>
            <a:r>
              <a:rPr lang="en-US" altLang="ja-JP" sz="4000" b="1" baseline="-1000" dirty="0">
                <a:latin typeface="SimHei" charset="0"/>
                <a:ea typeface="ヒラギノ角ゴ Pro W3" charset="0"/>
                <a:cs typeface="ヒラギノ角ゴ Pro W3" charset="0"/>
              </a:rPr>
              <a:t> ─ </a:t>
            </a:r>
            <a:r>
              <a:rPr lang="en-US" sz="4000" b="1" baseline="-1000" dirty="0">
                <a:latin typeface="SimHei" charset="0"/>
                <a:ea typeface="ヒラギノ角ゴ Pro W3" charset="0"/>
                <a:cs typeface="ヒラギノ角ゴ Pro W3" charset="0"/>
              </a:rPr>
              <a:t>我</a:t>
            </a:r>
            <a:r>
              <a:rPr lang="en-US" altLang="ja-JP" sz="4000" b="1" baseline="-1000" dirty="0">
                <a:latin typeface="SimHei" charset="0"/>
                <a:ea typeface="ヒラギノ角ゴ Pro W3" charset="0"/>
                <a:cs typeface="SimHei" charset="0"/>
              </a:rPr>
              <a:t> </a:t>
            </a:r>
            <a:r>
              <a:rPr lang="en-US" sz="4000" b="1" baseline="-1000" dirty="0">
                <a:latin typeface="SimHei" charset="0"/>
                <a:ea typeface="华文细黑" charset="0"/>
                <a:cs typeface="华文细黑" charset="0"/>
              </a:rPr>
              <a:t>们</a:t>
            </a:r>
            <a:r>
              <a:rPr lang="en-US" altLang="ja-JP" sz="4000" b="1" baseline="-1000" dirty="0">
                <a:latin typeface="SimHei" charset="0"/>
                <a:ea typeface="ヒラギノ角ゴ Pro W3" charset="0"/>
                <a:cs typeface="SimHei" charset="0"/>
              </a:rPr>
              <a:t> </a:t>
            </a:r>
            <a:r>
              <a:rPr lang="en-US" sz="4000" b="1" baseline="-1000" dirty="0">
                <a:latin typeface="SimHei" charset="0"/>
                <a:ea typeface="ヒラギノ角ゴ ProN W3" charset="0"/>
                <a:cs typeface="ヒラギノ角ゴ ProN W3" charset="0"/>
              </a:rPr>
              <a:t>　</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神</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是</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独</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一</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的</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主</a:t>
            </a:r>
            <a:r>
              <a:rPr lang="en-US" altLang="ja-JP" sz="4000" b="1" baseline="-1000" dirty="0">
                <a:latin typeface="SimHei" charset="0"/>
                <a:ea typeface="ヒラギノ角ゴ Pro W3" charset="0"/>
                <a:cs typeface="ヒラギノ角ゴ Pro W3" charset="0"/>
              </a:rPr>
              <a:t> </a:t>
            </a:r>
            <a:r>
              <a:rPr lang="en-US" sz="4000" b="1" baseline="-1000" dirty="0">
                <a:latin typeface="SimHei" charset="0"/>
                <a:ea typeface="ヒラギノ角ゴ Pro W3" charset="0"/>
                <a:cs typeface="ヒラギノ角ゴ Pro W3" charset="0"/>
              </a:rPr>
              <a:t>。</a:t>
            </a:r>
            <a:r>
              <a:rPr lang="en-US" altLang="ja-JP" sz="4000" b="1" baseline="-1000" dirty="0">
                <a:latin typeface="SimHei" charset="0"/>
                <a:ea typeface="ヒラギノ角ゴ Pro W3" charset="0"/>
                <a:cs typeface="ヒラギノ角ゴ Pro W3" charset="0"/>
              </a:rPr>
              <a:t>”</a:t>
            </a:r>
          </a:p>
          <a:p>
            <a:pPr marL="0" indent="0" algn="r" eaLnBrk="1" hangingPunct="1">
              <a:spcBef>
                <a:spcPts val="10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4000" b="1" baseline="-1000" dirty="0">
                <a:latin typeface="SimHei" charset="0"/>
                <a:ea typeface="ヒラギノ角ゴ Pro W3" charset="0"/>
                <a:cs typeface="ヒラギノ角ゴ Pro W3" charset="0"/>
              </a:rPr>
              <a:t>(</a:t>
            </a:r>
            <a:r>
              <a:rPr lang="en-US" sz="4000" b="1" baseline="-1000" dirty="0" err="1">
                <a:latin typeface="SimHei" charset="0"/>
                <a:ea typeface="ヒラギノ角ゴ Pro W3" charset="0"/>
                <a:cs typeface="ヒラギノ角ゴ Pro W3" charset="0"/>
              </a:rPr>
              <a:t>申命</a:t>
            </a:r>
            <a:r>
              <a:rPr lang="en-US" sz="4000" b="1" baseline="-1000" dirty="0" err="1">
                <a:latin typeface="SimHei" charset="0"/>
                <a:ea typeface="华文细黑" charset="0"/>
                <a:cs typeface="华文细黑" charset="0"/>
              </a:rPr>
              <a:t>记</a:t>
            </a:r>
            <a:r>
              <a:rPr lang="en-US" altLang="ja-JP" sz="4000" b="1" baseline="-1000" dirty="0">
                <a:latin typeface="SimHei" charset="0"/>
                <a:ea typeface="ヒラギノ角ゴ Pro W3" charset="0"/>
                <a:cs typeface="ヒラギノ角ゴ Pro W3" charset="0"/>
              </a:rPr>
              <a:t>. 6:4)</a:t>
            </a:r>
            <a:r>
              <a:rPr lang="en-US" altLang="ja-JP" sz="4000" b="1" baseline="-1000" dirty="0">
                <a:latin typeface="SimHei" charset="0"/>
                <a:ea typeface="华文细黑" charset="0"/>
                <a:cs typeface="华文细黑" charset="0"/>
              </a:rPr>
              <a:t>‏</a:t>
            </a:r>
            <a:endParaRPr lang="en-US" sz="4000" b="1" baseline="-1000" dirty="0">
              <a:latin typeface="SimHei" charset="0"/>
              <a:ea typeface="ヒラギノ角ゴ Pro W3" charset="0"/>
              <a:cs typeface="ヒラギノ角ゴ Pro W3" charset="0"/>
            </a:endParaRPr>
          </a:p>
        </p:txBody>
      </p:sp>
      <p:pic>
        <p:nvPicPr>
          <p:cNvPr id="4" name="Picture 3">
            <a:extLst>
              <a:ext uri="{FF2B5EF4-FFF2-40B4-BE49-F238E27FC236}">
                <a16:creationId xmlns:a16="http://schemas.microsoft.com/office/drawing/2014/main" id="{FE8D9A1F-6BFF-45D6-98E8-9D18791D8764}"/>
              </a:ext>
            </a:extLst>
          </p:cNvPr>
          <p:cNvPicPr>
            <a:picLocks noChangeAspect="1"/>
          </p:cNvPicPr>
          <p:nvPr/>
        </p:nvPicPr>
        <p:blipFill>
          <a:blip r:embed="rId3"/>
          <a:stretch>
            <a:fillRect/>
          </a:stretch>
        </p:blipFill>
        <p:spPr>
          <a:xfrm>
            <a:off x="323528" y="2132856"/>
            <a:ext cx="3111500" cy="4572000"/>
          </a:xfrm>
          <a:prstGeom prst="rect">
            <a:avLst/>
          </a:prstGeom>
        </p:spPr>
      </p:pic>
      <p:pic>
        <p:nvPicPr>
          <p:cNvPr id="5" name="Picture 4">
            <a:extLst>
              <a:ext uri="{FF2B5EF4-FFF2-40B4-BE49-F238E27FC236}">
                <a16:creationId xmlns:a16="http://schemas.microsoft.com/office/drawing/2014/main" id="{EE4AF07F-805C-4F0F-87C6-720683983894}"/>
              </a:ext>
            </a:extLst>
          </p:cNvPr>
          <p:cNvPicPr>
            <a:picLocks noChangeAspect="1"/>
          </p:cNvPicPr>
          <p:nvPr/>
        </p:nvPicPr>
        <p:blipFill>
          <a:blip r:embed="rId4"/>
          <a:stretch>
            <a:fillRect/>
          </a:stretch>
        </p:blipFill>
        <p:spPr>
          <a:xfrm>
            <a:off x="2489" y="-33827"/>
            <a:ext cx="1905215" cy="2415891"/>
          </a:xfrm>
          <a:prstGeom prst="rect">
            <a:avLst/>
          </a:prstGeom>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3" descr="bibl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zh-CN" altLang="en-US" sz="7200" b="1" dirty="0">
                <a:solidFill>
                  <a:schemeClr val="bg1"/>
                </a:solidFill>
                <a:effectLst>
                  <a:outerShdw blurRad="50800" dist="38100" dir="10800000" algn="r" rotWithShape="0">
                    <a:prstClr val="black">
                      <a:alpha val="40000"/>
                    </a:prstClr>
                  </a:outerShdw>
                </a:effectLst>
                <a:latin typeface="Arial"/>
                <a:ea typeface="+mj-ea"/>
                <a:cs typeface="Arial"/>
              </a:rPr>
              <a:t>聆听与顺服</a:t>
            </a:r>
            <a:br>
              <a:rPr lang="en-US" altLang="zh-CN" sz="7200" b="1" dirty="0">
                <a:solidFill>
                  <a:schemeClr val="bg1"/>
                </a:solidFill>
                <a:effectLst>
                  <a:outerShdw blurRad="50800" dist="38100" dir="10800000" algn="r" rotWithShape="0">
                    <a:prstClr val="black">
                      <a:alpha val="40000"/>
                    </a:prstClr>
                  </a:outerShdw>
                </a:effectLst>
                <a:latin typeface="Arial"/>
                <a:ea typeface="+mj-ea"/>
                <a:cs typeface="Arial"/>
              </a:rPr>
            </a:br>
            <a:r>
              <a:rPr lang="zh-CN" altLang="en-US" sz="5400" b="1" dirty="0">
                <a:solidFill>
                  <a:schemeClr val="bg1"/>
                </a:solidFill>
                <a:effectLst>
                  <a:outerShdw blurRad="50800" dist="38100" dir="10800000" algn="r" rotWithShape="0">
                    <a:prstClr val="black">
                      <a:alpha val="40000"/>
                    </a:prstClr>
                  </a:outerShdw>
                </a:effectLst>
                <a:latin typeface="Arial"/>
                <a:ea typeface="+mj-ea"/>
                <a:cs typeface="Arial"/>
              </a:rPr>
              <a:t>申命记</a:t>
            </a:r>
            <a:r>
              <a:rPr lang="en-US" sz="4000" b="1" dirty="0">
                <a:solidFill>
                  <a:schemeClr val="bg1"/>
                </a:solidFill>
                <a:effectLst>
                  <a:outerShdw blurRad="50800" dist="38100" dir="10800000" algn="r" rotWithShape="0">
                    <a:prstClr val="black">
                      <a:alpha val="40000"/>
                    </a:prstClr>
                  </a:outerShdw>
                </a:effectLst>
                <a:latin typeface="Arial"/>
                <a:ea typeface="+mj-ea"/>
                <a:cs typeface="Arial"/>
              </a:rPr>
              <a:t> 6:4-12 (</a:t>
            </a:r>
            <a:r>
              <a:rPr lang="en-US" altLang="zh-CN" sz="4000" b="1" dirty="0">
                <a:solidFill>
                  <a:schemeClr val="bg1"/>
                </a:solidFill>
                <a:effectLst>
                  <a:outerShdw blurRad="50800" dist="38100" dir="10800000" algn="r" rotWithShape="0">
                    <a:prstClr val="black">
                      <a:alpha val="40000"/>
                    </a:prstClr>
                  </a:outerShdw>
                </a:effectLst>
                <a:latin typeface="Arial"/>
                <a:ea typeface="+mj-ea"/>
                <a:cs typeface="Arial"/>
              </a:rPr>
              <a:t>CNVS</a:t>
            </a:r>
            <a:r>
              <a:rPr lang="en-US" sz="4000" b="1" dirty="0">
                <a:solidFill>
                  <a:schemeClr val="bg1"/>
                </a:solidFill>
                <a:effectLst>
                  <a:outerShdw blurRad="50800" dist="38100" dir="10800000" algn="r" rotWithShape="0">
                    <a:prstClr val="black">
                      <a:alpha val="40000"/>
                    </a:prstClr>
                  </a:outerShdw>
                </a:effectLst>
                <a:latin typeface="Arial"/>
                <a:ea typeface="+mj-ea"/>
                <a:cs typeface="Arial"/>
              </a:rPr>
              <a:t>)</a:t>
            </a:r>
          </a:p>
        </p:txBody>
      </p:sp>
    </p:spTree>
    <p:extLst>
      <p:ext uri="{BB962C8B-B14F-4D97-AF65-F5344CB8AC3E}">
        <p14:creationId xmlns:p14="http://schemas.microsoft.com/office/powerpoint/2010/main" val="28419150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3" descr="bibl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4</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以色列啊，你要听，耶和华我们的　神是独一的耶和华； </a:t>
            </a:r>
            <a:r>
              <a:rPr lang="en-US" altLang="zh-CN" sz="3600" b="1" baseline="30000" dirty="0">
                <a:solidFill>
                  <a:schemeClr val="bg1"/>
                </a:solidFill>
                <a:effectLst>
                  <a:outerShdw blurRad="50800" dist="38100" dir="10800000" algn="r" rotWithShape="0">
                    <a:prstClr val="black">
                      <a:alpha val="40000"/>
                    </a:prstClr>
                  </a:outerShdw>
                </a:effectLst>
                <a:latin typeface="Arial"/>
                <a:ea typeface="+mj-ea"/>
                <a:cs typeface="Arial"/>
              </a:rPr>
              <a:t>5</a:t>
            </a:r>
            <a:r>
              <a:rPr lang="en-US" altLang="zh-CN"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你要全心、全性、全力爱耶和华你的　神。 </a:t>
            </a:r>
            <a:r>
              <a:rPr lang="en-US" altLang="zh-CN" sz="3600" b="1" baseline="30000" dirty="0">
                <a:solidFill>
                  <a:schemeClr val="bg1"/>
                </a:solidFill>
                <a:effectLst>
                  <a:outerShdw blurRad="50800" dist="38100" dir="10800000" algn="r" rotWithShape="0">
                    <a:prstClr val="black">
                      <a:alpha val="40000"/>
                    </a:prstClr>
                  </a:outerShdw>
                </a:effectLst>
                <a:latin typeface="Arial"/>
                <a:ea typeface="+mj-ea"/>
                <a:cs typeface="Arial"/>
              </a:rPr>
              <a:t>6</a:t>
            </a:r>
            <a:r>
              <a:rPr lang="en-US" altLang="zh-CN"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我今日吩咐你的这些话，都要记在你的心上</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62328629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3" descr="bibl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7</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你要把这些话不断地教训你的儿女，无论你坐在家里，或行在路上，或躺下，或起来的时候，都要谈论。 </a:t>
            </a:r>
            <a:r>
              <a:rPr lang="en-US" altLang="zh-CN" sz="3600" b="1" baseline="30000" dirty="0">
                <a:solidFill>
                  <a:schemeClr val="bg1"/>
                </a:solidFill>
                <a:effectLst>
                  <a:outerShdw blurRad="50800" dist="38100" dir="10800000" algn="r" rotWithShape="0">
                    <a:prstClr val="black">
                      <a:alpha val="40000"/>
                    </a:prstClr>
                  </a:outerShdw>
                </a:effectLst>
                <a:latin typeface="Arial"/>
                <a:ea typeface="+mj-ea"/>
                <a:cs typeface="Arial"/>
              </a:rPr>
              <a:t>8</a:t>
            </a:r>
            <a:r>
              <a:rPr lang="en-US" altLang="zh-CN"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你也要把这些话系在手上作记号，戴在额上作头带。</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53936911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descr="bibl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00025" y="638175"/>
            <a:ext cx="8716963" cy="3402013"/>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9</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又要写在你房屋的门柱上和城门上。</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a:t>
            </a:r>
            <a:br>
              <a:rPr lang="en-US" sz="3600" b="1" dirty="0">
                <a:solidFill>
                  <a:schemeClr val="bg1"/>
                </a:solidFill>
                <a:effectLst>
                  <a:outerShdw blurRad="50800" dist="38100" dir="10800000" algn="r" rotWithShape="0">
                    <a:prstClr val="black">
                      <a:alpha val="40000"/>
                    </a:prstClr>
                  </a:outerShdw>
                </a:effectLst>
                <a:latin typeface="Arial"/>
                <a:ea typeface="+mj-ea"/>
                <a:cs typeface="Arial"/>
              </a:rPr>
            </a:b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10 </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耶和华你的　神领你进入他向你列祖亚伯拉罕、以撒、雅各起誓应许给你的地；那里有不是你建造的，</a:t>
            </a:r>
            <a:br>
              <a:rPr lang="en-US" altLang="zh-CN" sz="3600" b="1" dirty="0">
                <a:solidFill>
                  <a:schemeClr val="bg1"/>
                </a:solidFill>
                <a:effectLst>
                  <a:outerShdw blurRad="50800" dist="38100" dir="10800000" algn="r" rotWithShape="0">
                    <a:prstClr val="black">
                      <a:alpha val="40000"/>
                    </a:prstClr>
                  </a:outerShdw>
                </a:effectLst>
                <a:latin typeface="Arial"/>
                <a:ea typeface="+mj-ea"/>
                <a:cs typeface="Arial"/>
              </a:rPr>
            </a:b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又高大又美丽的城市</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55245975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3" descr="bibl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00025" y="638175"/>
            <a:ext cx="8716963" cy="3402013"/>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11</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有装满各样美物的房子，不是你装满的；有凿成的水池，不是你凿成的；还有葡萄园和橄榄园，不是你栽种的；你可以吃，并且吃得饱足。 </a:t>
            </a:r>
            <a:r>
              <a:rPr lang="en-US" altLang="zh-CN" sz="3600" b="1" baseline="30000" dirty="0">
                <a:solidFill>
                  <a:schemeClr val="bg1"/>
                </a:solidFill>
                <a:effectLst>
                  <a:outerShdw blurRad="50800" dist="38100" dir="10800000" algn="r" rotWithShape="0">
                    <a:prstClr val="black">
                      <a:alpha val="40000"/>
                    </a:prstClr>
                  </a:outerShdw>
                </a:effectLst>
                <a:latin typeface="Arial"/>
                <a:ea typeface="+mj-ea"/>
                <a:cs typeface="Arial"/>
              </a:rPr>
              <a:t>12</a:t>
            </a:r>
            <a:r>
              <a:rPr lang="en-US" altLang="zh-CN" sz="3600" b="1" dirty="0">
                <a:solidFill>
                  <a:schemeClr val="bg1"/>
                </a:solidFill>
                <a:effectLst>
                  <a:outerShdw blurRad="50800" dist="38100" dir="10800000" algn="r" rotWithShape="0">
                    <a:prstClr val="black">
                      <a:alpha val="40000"/>
                    </a:prstClr>
                  </a:outerShdw>
                </a:effectLst>
                <a:latin typeface="Arial"/>
                <a:ea typeface="+mj-ea"/>
                <a:cs typeface="Arial"/>
              </a:rPr>
              <a:t> </a:t>
            </a:r>
            <a:r>
              <a:rPr lang="zh-CN" altLang="en-US" sz="3600" b="1" dirty="0">
                <a:solidFill>
                  <a:schemeClr val="bg1"/>
                </a:solidFill>
                <a:effectLst>
                  <a:outerShdw blurRad="50800" dist="38100" dir="10800000" algn="r" rotWithShape="0">
                    <a:prstClr val="black">
                      <a:alpha val="40000"/>
                    </a:prstClr>
                  </a:outerShdw>
                </a:effectLst>
                <a:latin typeface="Arial"/>
                <a:ea typeface="+mj-ea"/>
                <a:cs typeface="Arial"/>
              </a:rPr>
              <a:t>那时，你要谨慎，免得你忘记了耶和华，就是把你从埃及地，从为奴之家领出来的那一位。</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416476049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热力学第二定律</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163032108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Arial" charset="0"/>
                <a:ea typeface="ＭＳ Ｐゴシック" charset="0"/>
                <a:cs typeface="ＭＳ Ｐゴシック" charset="0"/>
              </a:rPr>
              <a:t>按字面意思理解圣经</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40582763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Arial" charset="0"/>
                <a:ea typeface="ＭＳ Ｐゴシック" charset="0"/>
                <a:cs typeface="ＭＳ Ｐゴシック" charset="0"/>
              </a:rPr>
              <a:t>按字面意思理解圣经</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7912605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37263" y="533400"/>
            <a:ext cx="3106737"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6802" name="Text Box 2"/>
          <p:cNvSpPr txBox="1">
            <a:spLocks noChangeArrowheads="1"/>
          </p:cNvSpPr>
          <p:nvPr/>
        </p:nvSpPr>
        <p:spPr bwMode="auto">
          <a:xfrm>
            <a:off x="0" y="0"/>
            <a:ext cx="8077200" cy="210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750"/>
              </a:spcBef>
              <a:buClr>
                <a:srgbClr val="000000"/>
              </a:buClr>
              <a:buSzPct val="100000"/>
              <a:buFont typeface="Times New Roman" charset="0"/>
              <a:buNone/>
            </a:pPr>
            <a:r>
              <a:rPr lang="en-US" sz="4400" i="1">
                <a:solidFill>
                  <a:srgbClr val="EBF010"/>
                </a:solidFill>
                <a:latin typeface="SimHei" charset="0"/>
                <a:cs typeface="SimHei" charset="0"/>
              </a:rPr>
              <a:t>以色列人哪 ，现在我所教训你们的律例典章，你们要听从遵行</a:t>
            </a:r>
            <a:r>
              <a:rPr lang="en-US" altLang="ja-JP" sz="4400" i="1">
                <a:solidFill>
                  <a:srgbClr val="EBF010"/>
                </a:solidFill>
                <a:latin typeface="Abadi MT Condensed Light" charset="0"/>
                <a:cs typeface="MS Gothic" charset="0"/>
              </a:rPr>
              <a:t>…</a:t>
            </a:r>
            <a:endParaRPr lang="en-US" sz="4400" i="1">
              <a:solidFill>
                <a:srgbClr val="EBF010"/>
              </a:solidFill>
              <a:latin typeface="Abadi MT Condensed Light" charset="0"/>
              <a:cs typeface="MS Gothic" charset="0"/>
            </a:endParaRPr>
          </a:p>
        </p:txBody>
      </p:sp>
      <p:sp>
        <p:nvSpPr>
          <p:cNvPr id="76803" name="Text Box 3"/>
          <p:cNvSpPr txBox="1">
            <a:spLocks noChangeArrowheads="1"/>
          </p:cNvSpPr>
          <p:nvPr/>
        </p:nvSpPr>
        <p:spPr bwMode="auto">
          <a:xfrm>
            <a:off x="228600" y="2155825"/>
            <a:ext cx="8534400" cy="3781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500"/>
              </a:spcBef>
              <a:buClr>
                <a:srgbClr val="000000"/>
              </a:buClr>
              <a:buSzPct val="100000"/>
              <a:buFont typeface="Times New Roman" charset="0"/>
              <a:buNone/>
            </a:pPr>
            <a:r>
              <a:rPr lang="en-US">
                <a:solidFill>
                  <a:srgbClr val="FFFFFF"/>
                </a:solidFill>
                <a:latin typeface="SimHei" charset="0"/>
                <a:cs typeface="MS Gothic" charset="0"/>
              </a:rPr>
              <a:t>申命</a:t>
            </a:r>
            <a:r>
              <a:rPr lang="en-US">
                <a:solidFill>
                  <a:srgbClr val="FFFFFF"/>
                </a:solidFill>
                <a:latin typeface="SimHei" charset="0"/>
                <a:cs typeface="SimHei" charset="0"/>
              </a:rPr>
              <a:t>记</a:t>
            </a:r>
            <a:r>
              <a:rPr lang="en-US" altLang="ja-JP">
                <a:solidFill>
                  <a:srgbClr val="FFFFFF"/>
                </a:solidFill>
                <a:latin typeface="SimHei" charset="0"/>
                <a:cs typeface="MS Gothic" charset="0"/>
              </a:rPr>
              <a:t> 6:4-7</a:t>
            </a:r>
          </a:p>
          <a:p>
            <a:pPr eaLnBrk="1" hangingPunct="1">
              <a:spcBef>
                <a:spcPts val="1500"/>
              </a:spcBef>
              <a:buClr>
                <a:srgbClr val="000000"/>
              </a:buClr>
              <a:buSzPct val="100000"/>
              <a:buFont typeface="Times New Roman" charset="0"/>
              <a:buNone/>
            </a:pPr>
            <a:r>
              <a:rPr lang="en-US">
                <a:solidFill>
                  <a:srgbClr val="FFFFFF"/>
                </a:solidFill>
                <a:latin typeface="SimHei" charset="0"/>
                <a:cs typeface="MS Gothic" charset="0"/>
              </a:rPr>
              <a:t>4 以 色 列 阿 ， 你 要 听 ！ 耶 和 </a:t>
            </a:r>
            <a:r>
              <a:rPr lang="en-US">
                <a:solidFill>
                  <a:srgbClr val="FFFFFF"/>
                </a:solidFill>
                <a:latin typeface="SimHei" charset="0"/>
                <a:cs typeface="SimHei" charset="0"/>
              </a:rPr>
              <a:t>华</a:t>
            </a:r>
            <a:r>
              <a:rPr lang="en-US" altLang="ja-JP">
                <a:solidFill>
                  <a:srgbClr val="FFFFFF"/>
                </a:solidFill>
                <a:latin typeface="SimHei" charset="0"/>
                <a:cs typeface="MS Gothic" charset="0"/>
              </a:rPr>
              <a:t> ─ </a:t>
            </a:r>
            <a:r>
              <a:rPr lang="en-US">
                <a:solidFill>
                  <a:srgbClr val="FFFFFF"/>
                </a:solidFill>
                <a:latin typeface="SimHei" charset="0"/>
                <a:cs typeface="MS Gothic" charset="0"/>
              </a:rPr>
              <a:t>我</a:t>
            </a:r>
            <a:r>
              <a:rPr lang="en-US" altLang="ja-JP">
                <a:solidFill>
                  <a:srgbClr val="FFFFFF"/>
                </a:solidFill>
                <a:latin typeface="SimHei" charset="0"/>
                <a:cs typeface="SimHei" charset="0"/>
              </a:rPr>
              <a:t> </a:t>
            </a:r>
            <a:r>
              <a:rPr lang="en-US">
                <a:solidFill>
                  <a:srgbClr val="FFFFFF"/>
                </a:solidFill>
                <a:latin typeface="SimHei" charset="0"/>
                <a:cs typeface="SimHei" charset="0"/>
              </a:rPr>
              <a:t>们</a:t>
            </a:r>
            <a:r>
              <a:rPr lang="en-US" altLang="ja-JP">
                <a:solidFill>
                  <a:srgbClr val="FFFFFF"/>
                </a:solidFill>
                <a:latin typeface="SimHei" charset="0"/>
                <a:cs typeface="SimHei" charset="0"/>
              </a:rPr>
              <a:t> </a:t>
            </a:r>
            <a:r>
              <a:rPr lang="en-US">
                <a:solidFill>
                  <a:srgbClr val="FFFFFF"/>
                </a:solidFill>
                <a:latin typeface="SimHei" charset="0"/>
                <a:cs typeface="SimHei" charset="0"/>
              </a:rPr>
              <a:t>　</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神</a:t>
            </a:r>
            <a:r>
              <a:rPr lang="en-US" altLang="ja-JP">
                <a:solidFill>
                  <a:srgbClr val="FFFFFF"/>
                </a:solidFill>
                <a:latin typeface="SimHei" charset="0"/>
                <a:cs typeface="MS Gothic" charset="0"/>
              </a:rPr>
              <a:t> </a:t>
            </a:r>
            <a:r>
              <a:rPr lang="en-US">
                <a:solidFill>
                  <a:srgbClr val="FFFFFF"/>
                </a:solidFill>
                <a:latin typeface="SimHei" charset="0"/>
                <a:cs typeface="MS Gothic" charset="0"/>
              </a:rPr>
              <a:t>是</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独</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一</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的</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主</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endParaRPr lang="en-US" altLang="ja-JP">
              <a:solidFill>
                <a:srgbClr val="FFFFFF"/>
              </a:solidFill>
              <a:latin typeface="SimHei" charset="0"/>
              <a:cs typeface="MS Gothic" charset="0"/>
            </a:endParaRPr>
          </a:p>
          <a:p>
            <a:pPr eaLnBrk="1" hangingPunct="1">
              <a:spcBef>
                <a:spcPts val="1500"/>
              </a:spcBef>
              <a:buClr>
                <a:srgbClr val="000000"/>
              </a:buClr>
              <a:buSzPct val="100000"/>
              <a:buFont typeface="Times New Roman" charset="0"/>
              <a:buNone/>
            </a:pPr>
            <a:r>
              <a:rPr lang="en-US">
                <a:solidFill>
                  <a:srgbClr val="FFFFFF"/>
                </a:solidFill>
                <a:latin typeface="SimHei" charset="0"/>
                <a:cs typeface="MS Gothic" charset="0"/>
              </a:rPr>
              <a:t>5 你 要 尽 心 、 尽 性 、 尽 力 爱 耶 和 </a:t>
            </a:r>
            <a:r>
              <a:rPr lang="en-US">
                <a:solidFill>
                  <a:srgbClr val="FFFFFF"/>
                </a:solidFill>
                <a:latin typeface="SimHei" charset="0"/>
                <a:cs typeface="SimHei" charset="0"/>
              </a:rPr>
              <a:t>华</a:t>
            </a:r>
            <a:r>
              <a:rPr lang="en-US" altLang="ja-JP">
                <a:solidFill>
                  <a:srgbClr val="FFFFFF"/>
                </a:solidFill>
                <a:latin typeface="SimHei" charset="0"/>
                <a:cs typeface="MS Gothic" charset="0"/>
              </a:rPr>
              <a:t> ─ </a:t>
            </a:r>
            <a:r>
              <a:rPr lang="en-US">
                <a:solidFill>
                  <a:srgbClr val="FFFFFF"/>
                </a:solidFill>
                <a:latin typeface="SimHei" charset="0"/>
                <a:cs typeface="MS Gothic" charset="0"/>
              </a:rPr>
              <a:t>你</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的</a:t>
            </a:r>
            <a:r>
              <a:rPr lang="en-US" altLang="ja-JP">
                <a:solidFill>
                  <a:srgbClr val="FFFFFF"/>
                </a:solidFill>
                <a:latin typeface="SimHei" charset="0"/>
                <a:cs typeface="MS Gothic" charset="0"/>
              </a:rPr>
              <a:t> </a:t>
            </a:r>
            <a:r>
              <a:rPr lang="en-US">
                <a:solidFill>
                  <a:srgbClr val="FFFFFF"/>
                </a:solidFill>
                <a:latin typeface="SimHei" charset="0"/>
                <a:cs typeface="MS Gothic" charset="0"/>
              </a:rPr>
              <a:t>　</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神</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endParaRPr lang="en-US" altLang="ja-JP">
              <a:solidFill>
                <a:srgbClr val="FFFFFF"/>
              </a:solidFill>
              <a:latin typeface="SimHei" charset="0"/>
              <a:cs typeface="MS Gothic" charset="0"/>
            </a:endParaRPr>
          </a:p>
          <a:p>
            <a:pPr eaLnBrk="1" hangingPunct="1">
              <a:spcBef>
                <a:spcPts val="1500"/>
              </a:spcBef>
              <a:buClr>
                <a:srgbClr val="000000"/>
              </a:buClr>
              <a:buSzPct val="100000"/>
              <a:buFont typeface="Times New Roman" charset="0"/>
              <a:buNone/>
            </a:pPr>
            <a:r>
              <a:rPr lang="en-US">
                <a:solidFill>
                  <a:srgbClr val="FFFFFF"/>
                </a:solidFill>
                <a:latin typeface="SimHei" charset="0"/>
                <a:cs typeface="MS Gothic" charset="0"/>
              </a:rPr>
              <a:t>6 我 今 日 所 吩 咐 你 的 </a:t>
            </a:r>
            <a:r>
              <a:rPr lang="en-US">
                <a:solidFill>
                  <a:srgbClr val="FFFFFF"/>
                </a:solidFill>
                <a:latin typeface="SimHei" charset="0"/>
                <a:cs typeface="SimHei" charset="0"/>
              </a:rPr>
              <a:t>话</a:t>
            </a:r>
            <a:r>
              <a:rPr lang="en-US" altLang="ja-JP">
                <a:solidFill>
                  <a:srgbClr val="FFFFFF"/>
                </a:solidFill>
                <a:latin typeface="SimHei" charset="0"/>
                <a:cs typeface="MS Gothic" charset="0"/>
              </a:rPr>
              <a:t> </a:t>
            </a:r>
            <a:r>
              <a:rPr lang="en-US">
                <a:solidFill>
                  <a:srgbClr val="FFFFFF"/>
                </a:solidFill>
                <a:latin typeface="SimHei" charset="0"/>
                <a:cs typeface="MS Gothic" charset="0"/>
              </a:rPr>
              <a:t>都</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要</a:t>
            </a:r>
            <a:r>
              <a:rPr lang="en-US" altLang="ja-JP">
                <a:solidFill>
                  <a:srgbClr val="FFFFFF"/>
                </a:solidFill>
                <a:latin typeface="SimHei" charset="0"/>
                <a:cs typeface="MS Gothic" charset="0"/>
              </a:rPr>
              <a:t> </a:t>
            </a:r>
            <a:r>
              <a:rPr lang="en-US">
                <a:solidFill>
                  <a:srgbClr val="FFFFFF"/>
                </a:solidFill>
                <a:latin typeface="SimHei" charset="0"/>
                <a:cs typeface="SimHei" charset="0"/>
              </a:rPr>
              <a:t>记</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在</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心</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上</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endParaRPr lang="en-US" altLang="ja-JP">
              <a:solidFill>
                <a:srgbClr val="FFFFFF"/>
              </a:solidFill>
              <a:latin typeface="SimHei" charset="0"/>
              <a:cs typeface="MS Gothic" charset="0"/>
            </a:endParaRPr>
          </a:p>
          <a:p>
            <a:pPr eaLnBrk="1" hangingPunct="1">
              <a:spcBef>
                <a:spcPts val="1500"/>
              </a:spcBef>
              <a:buClr>
                <a:srgbClr val="000000"/>
              </a:buClr>
              <a:buSzPct val="100000"/>
              <a:buFont typeface="Times New Roman" charset="0"/>
              <a:buNone/>
            </a:pPr>
            <a:r>
              <a:rPr lang="en-US">
                <a:solidFill>
                  <a:srgbClr val="FFFFFF"/>
                </a:solidFill>
                <a:latin typeface="SimHei" charset="0"/>
                <a:cs typeface="MS Gothic" charset="0"/>
              </a:rPr>
              <a:t>7 也 要 殷 勤 教 </a:t>
            </a:r>
            <a:r>
              <a:rPr lang="en-US">
                <a:solidFill>
                  <a:srgbClr val="FFFFFF"/>
                </a:solidFill>
                <a:latin typeface="SimHei" charset="0"/>
                <a:cs typeface="SimHei" charset="0"/>
              </a:rPr>
              <a:t>训</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你</a:t>
            </a:r>
            <a:r>
              <a:rPr lang="en-US" altLang="ja-JP">
                <a:solidFill>
                  <a:srgbClr val="FFFFFF"/>
                </a:solidFill>
                <a:latin typeface="SimHei" charset="0"/>
                <a:cs typeface="MS Gothic" charset="0"/>
              </a:rPr>
              <a:t> </a:t>
            </a:r>
            <a:r>
              <a:rPr lang="en-US">
                <a:solidFill>
                  <a:srgbClr val="FFFFFF"/>
                </a:solidFill>
                <a:latin typeface="SimHei" charset="0"/>
                <a:cs typeface="MS Gothic" charset="0"/>
              </a:rPr>
              <a:t>的</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儿</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女</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r>
              <a:rPr lang="en-US" altLang="ja-JP">
                <a:solidFill>
                  <a:srgbClr val="FFFFFF"/>
                </a:solidFill>
                <a:latin typeface="SimHei" charset="0"/>
                <a:cs typeface="MS Gothic" charset="0"/>
              </a:rPr>
              <a:t> </a:t>
            </a:r>
            <a:r>
              <a:rPr lang="en-US">
                <a:solidFill>
                  <a:srgbClr val="FFFFFF"/>
                </a:solidFill>
                <a:latin typeface="SimHei" charset="0"/>
                <a:cs typeface="MS Gothic" charset="0"/>
              </a:rPr>
              <a:t>无</a:t>
            </a:r>
            <a:r>
              <a:rPr lang="en-US" altLang="ja-JP">
                <a:solidFill>
                  <a:srgbClr val="FFFFFF"/>
                </a:solidFill>
                <a:latin typeface="SimHei" charset="0"/>
                <a:cs typeface="MS Gothic" charset="0"/>
              </a:rPr>
              <a:t> </a:t>
            </a:r>
            <a:r>
              <a:rPr lang="en-US">
                <a:solidFill>
                  <a:srgbClr val="FFFFFF"/>
                </a:solidFill>
                <a:latin typeface="SimHei" charset="0"/>
                <a:cs typeface="SimHei" charset="0"/>
              </a:rPr>
              <a:t>论</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你</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坐</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在</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家</a:t>
            </a:r>
            <a:r>
              <a:rPr lang="en-US" altLang="ja-JP">
                <a:solidFill>
                  <a:srgbClr val="FFFFFF"/>
                </a:solidFill>
                <a:latin typeface="SimHei" charset="0"/>
                <a:cs typeface="MS Gothic" charset="0"/>
              </a:rPr>
              <a:t> </a:t>
            </a:r>
            <a:r>
              <a:rPr lang="en-US">
                <a:solidFill>
                  <a:srgbClr val="FFFFFF"/>
                </a:solidFill>
                <a:latin typeface="SimHei" charset="0"/>
                <a:cs typeface="MS Gothic" charset="0"/>
              </a:rPr>
              <a:t>里</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行</a:t>
            </a:r>
            <a:r>
              <a:rPr lang="en-US" altLang="ja-JP">
                <a:solidFill>
                  <a:srgbClr val="FFFFFF"/>
                </a:solidFill>
                <a:latin typeface="SimHei" charset="0"/>
                <a:cs typeface="MS Gothic" charset="0"/>
              </a:rPr>
              <a:t> </a:t>
            </a:r>
            <a:r>
              <a:rPr lang="en-US">
                <a:solidFill>
                  <a:srgbClr val="FFFFFF"/>
                </a:solidFill>
                <a:latin typeface="SimHei" charset="0"/>
                <a:cs typeface="MS Gothic" charset="0"/>
              </a:rPr>
              <a:t>在</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路</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上</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躺</a:t>
            </a:r>
            <a:r>
              <a:rPr lang="en-US" altLang="ja-JP">
                <a:solidFill>
                  <a:srgbClr val="FFFFFF"/>
                </a:solidFill>
                <a:latin typeface="SimHei" charset="0"/>
                <a:cs typeface="MS Gothic" charset="0"/>
              </a:rPr>
              <a:t> </a:t>
            </a:r>
            <a:r>
              <a:rPr lang="en-US">
                <a:solidFill>
                  <a:srgbClr val="FFFFFF"/>
                </a:solidFill>
                <a:latin typeface="SimHei" charset="0"/>
                <a:cs typeface="MS Gothic" charset="0"/>
              </a:rPr>
              <a:t>下</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起</a:t>
            </a:r>
            <a:r>
              <a:rPr lang="en-US" altLang="ja-JP">
                <a:solidFill>
                  <a:srgbClr val="FFFFFF"/>
                </a:solidFill>
                <a:latin typeface="SimHei" charset="0"/>
                <a:cs typeface="MS Gothic" charset="0"/>
              </a:rPr>
              <a:t> </a:t>
            </a:r>
            <a:r>
              <a:rPr lang="en-US">
                <a:solidFill>
                  <a:srgbClr val="FFFFFF"/>
                </a:solidFill>
                <a:latin typeface="SimHei" charset="0"/>
                <a:cs typeface="MS Gothic" charset="0"/>
              </a:rPr>
              <a:t>来</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r>
              <a:rPr lang="en-US" altLang="ja-JP">
                <a:solidFill>
                  <a:srgbClr val="FFFFFF"/>
                </a:solidFill>
                <a:latin typeface="SimHei" charset="0"/>
                <a:cs typeface="MS Gothic" charset="0"/>
              </a:rPr>
              <a:t> </a:t>
            </a:r>
            <a:r>
              <a:rPr lang="en-US">
                <a:solidFill>
                  <a:srgbClr val="FFFFFF"/>
                </a:solidFill>
                <a:latin typeface="SimHei" charset="0"/>
                <a:cs typeface="MS Gothic" charset="0"/>
              </a:rPr>
              <a:t>都</a:t>
            </a:r>
            <a:r>
              <a:rPr lang="en-US" altLang="ja-JP">
                <a:solidFill>
                  <a:srgbClr val="FFFFFF"/>
                </a:solidFill>
                <a:latin typeface="SimHei" charset="0"/>
                <a:cs typeface="MS Gothic" charset="0"/>
              </a:rPr>
              <a:t> </a:t>
            </a:r>
            <a:r>
              <a:rPr lang="en-US">
                <a:solidFill>
                  <a:srgbClr val="FFFFFF"/>
                </a:solidFill>
                <a:latin typeface="SimHei" charset="0"/>
                <a:cs typeface="MS Gothic" charset="0"/>
              </a:rPr>
              <a:t>要</a:t>
            </a:r>
            <a:r>
              <a:rPr lang="en-US" altLang="ja-JP">
                <a:solidFill>
                  <a:srgbClr val="FFFFFF"/>
                </a:solidFill>
                <a:latin typeface="SimHei" charset="0"/>
                <a:cs typeface="SimHei" charset="0"/>
              </a:rPr>
              <a:t> </a:t>
            </a:r>
            <a:r>
              <a:rPr lang="en-US">
                <a:solidFill>
                  <a:srgbClr val="FFFFFF"/>
                </a:solidFill>
                <a:latin typeface="SimHei" charset="0"/>
                <a:cs typeface="SimHei" charset="0"/>
              </a:rPr>
              <a:t>谈</a:t>
            </a:r>
            <a:r>
              <a:rPr lang="en-US" altLang="ja-JP">
                <a:solidFill>
                  <a:srgbClr val="FFFFFF"/>
                </a:solidFill>
                <a:latin typeface="SimHei" charset="0"/>
                <a:cs typeface="SimHei" charset="0"/>
              </a:rPr>
              <a:t> </a:t>
            </a:r>
            <a:r>
              <a:rPr lang="en-US">
                <a:solidFill>
                  <a:srgbClr val="FFFFFF"/>
                </a:solidFill>
                <a:latin typeface="SimHei" charset="0"/>
                <a:cs typeface="SimHei" charset="0"/>
              </a:rPr>
              <a:t>论</a:t>
            </a:r>
            <a:r>
              <a:rPr lang="en-US" altLang="ja-JP">
                <a:solidFill>
                  <a:srgbClr val="FFFFFF"/>
                </a:solidFill>
                <a:latin typeface="SimHei" charset="0"/>
                <a:cs typeface="MS Gothic" charset="0"/>
              </a:rPr>
              <a:t> </a:t>
            </a:r>
            <a:r>
              <a:rPr lang="en-US">
                <a:solidFill>
                  <a:srgbClr val="FFFFFF"/>
                </a:solidFill>
                <a:latin typeface="SimHei" charset="0"/>
                <a:cs typeface="MS Gothic" charset="0"/>
              </a:rPr>
              <a:t>。</a:t>
            </a: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0"/>
                                  </p:stCondLst>
                                  <p:childTnLst>
                                    <p:set>
                                      <p:cBhvr additive="repl">
                                        <p:cTn id="6" dur="1" fill="hold">
                                          <p:stCondLst>
                                            <p:cond delay="0"/>
                                          </p:stCondLst>
                                        </p:cTn>
                                        <p:tgtEl>
                                          <p:spTgt spid="76802"/>
                                        </p:tgtEl>
                                        <p:attrNameLst>
                                          <p:attrName>style.visibility</p:attrName>
                                        </p:attrNameLst>
                                      </p:cBhvr>
                                      <p:to>
                                        <p:strVal val="visible"/>
                                      </p:to>
                                    </p:set>
                                    <p:animEffect transition="in" filter="dissolve">
                                      <p:cBhvr additive="repl">
                                        <p:cTn id="7" dur="500"/>
                                        <p:tgtEl>
                                          <p:spTgt spid="768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additive="repl">
                                        <p:cTn id="11" dur="1" fill="hold">
                                          <p:stCondLst>
                                            <p:cond delay="0"/>
                                          </p:stCondLst>
                                        </p:cTn>
                                        <p:tgtEl>
                                          <p:spTgt spid="76803"/>
                                        </p:tgtEl>
                                        <p:attrNameLst>
                                          <p:attrName>style.visibility</p:attrName>
                                        </p:attrNameLst>
                                      </p:cBhvr>
                                      <p:to>
                                        <p:strVal val="visible"/>
                                      </p:to>
                                    </p:set>
                                    <p:animEffect transition="in" filter="checkerboard(down)">
                                      <p:cBhvr additive="repl">
                                        <p:cTn id="12" dur="500"/>
                                        <p:tgtEl>
                                          <p:spTgt spid="76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1"/>
          <p:cNvSpPr>
            <a:spLocks noGrp="1" noChangeArrowheads="1"/>
          </p:cNvSpPr>
          <p:nvPr>
            <p:ph type="title" idx="4294967295"/>
          </p:nvPr>
        </p:nvSpPr>
        <p:spPr>
          <a:xfrm>
            <a:off x="685800" y="730250"/>
            <a:ext cx="7924800" cy="17399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5400" b="1">
                <a:latin typeface="Verdana" charset="0"/>
                <a:ea typeface="ＭＳ Ｐゴシック" charset="0"/>
                <a:cs typeface="ＭＳ Ｐゴシック" charset="0"/>
              </a:rPr>
              <a:t>回教徒</a:t>
            </a:r>
            <a:r>
              <a:rPr lang="en-US" sz="5400" b="1">
                <a:latin typeface="SimHei" charset="0"/>
                <a:ea typeface="ヒラギノ角ゴ ProN W3" charset="0"/>
                <a:cs typeface="ヒラギノ角ゴ ProN W3" charset="0"/>
              </a:rPr>
              <a:t>每</a:t>
            </a:r>
            <a:r>
              <a:rPr lang="en-US" sz="5400" b="1">
                <a:latin typeface="Verdana" charset="0"/>
                <a:ea typeface="ＭＳ Ｐゴシック" charset="0"/>
                <a:cs typeface="ＭＳ Ｐゴシック" charset="0"/>
              </a:rPr>
              <a:t>日的宣告</a:t>
            </a:r>
          </a:p>
        </p:txBody>
      </p:sp>
      <p:sp>
        <p:nvSpPr>
          <p:cNvPr id="131074" name="Rectangle 2"/>
          <p:cNvSpPr>
            <a:spLocks noGrp="1" noChangeArrowheads="1"/>
          </p:cNvSpPr>
          <p:nvPr>
            <p:ph type="subTitle" idx="4294967295"/>
          </p:nvPr>
        </p:nvSpPr>
        <p:spPr>
          <a:xfrm>
            <a:off x="1371600" y="2743200"/>
            <a:ext cx="6400800" cy="3200400"/>
          </a:xfrm>
        </p:spPr>
        <p:txBody>
          <a:bodyPr lIns="90000" tIns="46800" rIns="90000" bIns="46800"/>
          <a:lstStyle/>
          <a:p>
            <a:pPr marL="0" indent="0" algn="ctr" eaLnBrk="1" hangingPunct="1">
              <a:spcBef>
                <a:spcPts val="10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ja-JP" altLang="en-US"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我</a:t>
            </a:r>
            <a:r>
              <a:rPr lang="en-US" sz="4000">
                <a:latin typeface="SimHei" charset="0"/>
                <a:ea typeface="华文细黑" charset="0"/>
                <a:cs typeface="华文细黑" charset="0"/>
              </a:rPr>
              <a:t>证实</a:t>
            </a:r>
            <a:r>
              <a:rPr lang="en-US" sz="4000">
                <a:latin typeface="SimHei" charset="0"/>
                <a:ea typeface="ＭＳ Ｐゴシック" charset="0"/>
                <a:cs typeface="ＭＳ Ｐゴシック" charset="0"/>
              </a:rPr>
              <a:t>除了神自己以外没有</a:t>
            </a:r>
            <a:r>
              <a:rPr lang="en-US" sz="4000">
                <a:latin typeface="SimHei" charset="0"/>
                <a:ea typeface="ヒラギノ角ゴ ProN W3" charset="0"/>
                <a:cs typeface="ヒラギノ角ゴ ProN W3" charset="0"/>
              </a:rPr>
              <a:t>别</a:t>
            </a:r>
            <a:r>
              <a:rPr lang="en-US" sz="4000">
                <a:latin typeface="SimHei" charset="0"/>
                <a:ea typeface="ＭＳ Ｐゴシック" charset="0"/>
                <a:cs typeface="ＭＳ Ｐゴシック" charset="0"/>
              </a:rPr>
              <a:t>的神</a:t>
            </a:r>
            <a:r>
              <a:rPr lang="en-US" altLang="ja-JP" sz="4000">
                <a:latin typeface="SimHei" charset="0"/>
                <a:ea typeface="ＭＳ Ｐゴシック" charset="0"/>
                <a:cs typeface="ＭＳ Ｐゴシック" charset="0"/>
              </a:rPr>
              <a:t>, </a:t>
            </a:r>
            <a:r>
              <a:rPr lang="en-US" sz="4000">
                <a:latin typeface="SimHei" charset="0"/>
                <a:ea typeface="ＭＳ Ｐゴシック" charset="0"/>
                <a:cs typeface="ＭＳ Ｐゴシック" charset="0"/>
              </a:rPr>
              <a:t>并且我</a:t>
            </a:r>
            <a:r>
              <a:rPr lang="en-US" sz="4000">
                <a:latin typeface="SimHei" charset="0"/>
                <a:ea typeface="华文细黑" charset="0"/>
                <a:cs typeface="华文细黑" charset="0"/>
              </a:rPr>
              <a:t>证实</a:t>
            </a:r>
            <a:r>
              <a:rPr lang="en-US" sz="4000">
                <a:latin typeface="SimHei" charset="0"/>
                <a:ea typeface="ＭＳ Ｐゴシック" charset="0"/>
                <a:cs typeface="ＭＳ Ｐゴシック" charset="0"/>
              </a:rPr>
              <a:t>穆罕默德是神的使者</a:t>
            </a:r>
            <a:r>
              <a:rPr lang="en-US" altLang="ja-JP" sz="4000">
                <a:latin typeface="SimHei" charset="0"/>
                <a:ea typeface="ＭＳ Ｐゴシック" charset="0"/>
                <a:cs typeface="ＭＳ Ｐゴシック" charset="0"/>
              </a:rPr>
              <a:t>”</a:t>
            </a:r>
            <a:endParaRPr lang="en-US" sz="4000">
              <a:latin typeface="SimHei" charset="0"/>
              <a:ea typeface="ＭＳ Ｐゴシック" charset="0"/>
              <a:cs typeface="ＭＳ Ｐゴシック"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1"/>
          <p:cNvSpPr>
            <a:spLocks noGrp="1" noChangeArrowheads="1"/>
          </p:cNvSpPr>
          <p:nvPr>
            <p:ph type="title" idx="4294967295"/>
          </p:nvPr>
        </p:nvSpPr>
        <p:spPr>
          <a:xfrm>
            <a:off x="685800" y="295275"/>
            <a:ext cx="7772400" cy="1312863"/>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000">
                <a:solidFill>
                  <a:srgbClr val="FFFFFF"/>
                </a:solidFill>
                <a:latin typeface="SimHei" charset="0"/>
                <a:ea typeface="华文细黑" charset="0"/>
                <a:cs typeface="华文细黑" charset="0"/>
              </a:rPr>
              <a:t>让</a:t>
            </a:r>
            <a:r>
              <a:rPr lang="en-US" sz="4000">
                <a:solidFill>
                  <a:srgbClr val="FFFFFF"/>
                </a:solidFill>
                <a:latin typeface="SimHei" charset="0"/>
                <a:ea typeface="ヒラギノ角ゴ ProN W3" charset="0"/>
                <a:cs typeface="ヒラギノ角ゴ ProN W3" charset="0"/>
              </a:rPr>
              <a:t>我</a:t>
            </a:r>
            <a:r>
              <a:rPr lang="en-US" sz="4000">
                <a:solidFill>
                  <a:srgbClr val="FFFFFF"/>
                </a:solidFill>
                <a:latin typeface="SimHei" charset="0"/>
                <a:ea typeface="华文细黑" charset="0"/>
                <a:cs typeface="华文细黑" charset="0"/>
              </a:rPr>
              <a:t>们对</a:t>
            </a:r>
            <a:r>
              <a:rPr lang="en-US" sz="4000">
                <a:solidFill>
                  <a:srgbClr val="FFFFFF"/>
                </a:solidFill>
                <a:latin typeface="SimHei" charset="0"/>
                <a:ea typeface="ヒラギノ角ゴ ProN W3" charset="0"/>
                <a:cs typeface="ヒラギノ角ゴ ProN W3" charset="0"/>
              </a:rPr>
              <a:t>照圣</a:t>
            </a:r>
            <a:r>
              <a:rPr lang="en-US" sz="4000">
                <a:solidFill>
                  <a:srgbClr val="FFFFFF"/>
                </a:solidFill>
                <a:latin typeface="SimHei" charset="0"/>
                <a:ea typeface="华文细黑" charset="0"/>
                <a:cs typeface="华文细黑" charset="0"/>
              </a:rPr>
              <a:t>经</a:t>
            </a:r>
            <a:r>
              <a:rPr lang="en-US" sz="4000">
                <a:solidFill>
                  <a:srgbClr val="FFFFFF"/>
                </a:solidFill>
                <a:latin typeface="SimHei" charset="0"/>
                <a:ea typeface="ヒラギノ角ゴ ProN W3" charset="0"/>
                <a:cs typeface="ヒラギノ角ゴ ProN W3" charset="0"/>
              </a:rPr>
              <a:t>和其他的宗教的圣</a:t>
            </a:r>
            <a:r>
              <a:rPr lang="en-US" sz="4000">
                <a:solidFill>
                  <a:srgbClr val="FFFFFF"/>
                </a:solidFill>
                <a:latin typeface="SimHei" charset="0"/>
                <a:ea typeface="华文细黑" charset="0"/>
                <a:cs typeface="华文细黑" charset="0"/>
              </a:rPr>
              <a:t>书</a:t>
            </a:r>
            <a:r>
              <a:rPr lang="en-US" altLang="ja-JP" sz="4000">
                <a:solidFill>
                  <a:srgbClr val="FFFFFF"/>
                </a:solidFill>
                <a:latin typeface="Times New Roman" charset="0"/>
              </a:rPr>
              <a:t>…</a:t>
            </a:r>
            <a:endParaRPr lang="en-US" sz="4000">
              <a:solidFill>
                <a:srgbClr val="FFFFFF"/>
              </a:solidFill>
              <a:latin typeface="Times New Roman" charset="0"/>
            </a:endParaRPr>
          </a:p>
        </p:txBody>
      </p:sp>
      <p:sp>
        <p:nvSpPr>
          <p:cNvPr id="133122" name="Rectangle 2"/>
          <p:cNvSpPr>
            <a:spLocks noGrp="1" noChangeArrowheads="1"/>
          </p:cNvSpPr>
          <p:nvPr>
            <p:ph type="body" idx="4294967295"/>
          </p:nvPr>
        </p:nvSpPr>
        <p:spPr>
          <a:xfrm>
            <a:off x="4648200" y="1981200"/>
            <a:ext cx="3810000" cy="4114800"/>
          </a:xfrm>
        </p:spPr>
        <p:txBody>
          <a:bodyPr/>
          <a:lstStyle/>
          <a:p>
            <a:pPr marL="317500" indent="-317500" eaLnBrk="1" hangingPunct="1">
              <a:spcBef>
                <a:spcPts val="900"/>
              </a:spcBef>
              <a:buClr>
                <a:srgbClr val="FFFFFF"/>
              </a:buClr>
              <a:buFont typeface="Times New Roman" charset="0"/>
              <a:buChar char="•"/>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r>
              <a:rPr lang="en-US" sz="3600">
                <a:solidFill>
                  <a:srgbClr val="FFFFFF"/>
                </a:solidFill>
                <a:latin typeface="SimHei" charset="0"/>
                <a:ea typeface="华文细黑" charset="0"/>
                <a:cs typeface="华文细黑" charset="0"/>
              </a:rPr>
              <a:t>这</a:t>
            </a:r>
            <a:r>
              <a:rPr lang="en-US" altLang="ja-JP" sz="3600">
                <a:solidFill>
                  <a:srgbClr val="FFFFFF"/>
                </a:solidFill>
                <a:latin typeface="SimHei" charset="0"/>
              </a:rPr>
              <a:t>2003</a:t>
            </a:r>
            <a:r>
              <a:rPr lang="en-US" sz="3600">
                <a:solidFill>
                  <a:srgbClr val="FFFFFF"/>
                </a:solidFill>
                <a:latin typeface="SimHei" charset="0"/>
                <a:ea typeface="ヒラギノ角ゴ ProN W3" charset="0"/>
                <a:cs typeface="ヒラギノ角ゴ ProN W3" charset="0"/>
              </a:rPr>
              <a:t>著作</a:t>
            </a:r>
            <a:r>
              <a:rPr lang="en-US" altLang="ja-JP" sz="3600">
                <a:solidFill>
                  <a:srgbClr val="FFFFFF"/>
                </a:solidFill>
                <a:latin typeface="SimHei" charset="0"/>
              </a:rPr>
              <a:t> “</a:t>
            </a:r>
            <a:r>
              <a:rPr lang="en-US" sz="3600">
                <a:solidFill>
                  <a:srgbClr val="FFFFFF"/>
                </a:solidFill>
                <a:latin typeface="SimHei" charset="0"/>
                <a:ea typeface="ヒラギノ角ゴ ProN W3" charset="0"/>
                <a:cs typeface="ヒラギノ角ゴ ProN W3" charset="0"/>
              </a:rPr>
              <a:t>一五一十</a:t>
            </a:r>
            <a:r>
              <a:rPr lang="en-US" altLang="ja-JP" sz="3600">
                <a:solidFill>
                  <a:srgbClr val="FFFFFF"/>
                </a:solidFill>
                <a:latin typeface="SimHei" charset="0"/>
              </a:rPr>
              <a:t>” </a:t>
            </a:r>
            <a:r>
              <a:rPr lang="en-US" sz="3600">
                <a:solidFill>
                  <a:srgbClr val="FFFFFF"/>
                </a:solidFill>
                <a:latin typeface="SimHei" charset="0"/>
                <a:ea typeface="ヒラギノ角ゴ ProN W3" charset="0"/>
                <a:cs typeface="ヒラギノ角ゴ ProN W3" charset="0"/>
              </a:rPr>
              <a:t>的叙述古</a:t>
            </a:r>
            <a:r>
              <a:rPr lang="en-US" sz="3600">
                <a:solidFill>
                  <a:srgbClr val="FFFFFF"/>
                </a:solidFill>
                <a:latin typeface="SimHei" charset="0"/>
                <a:ea typeface="华文细黑" charset="0"/>
                <a:cs typeface="华文细黑" charset="0"/>
              </a:rPr>
              <a:t>兰经</a:t>
            </a:r>
            <a:r>
              <a:rPr lang="en-US" altLang="ja-JP" sz="3600">
                <a:solidFill>
                  <a:srgbClr val="FFFFFF"/>
                </a:solidFill>
                <a:latin typeface="SimHei" charset="0"/>
              </a:rPr>
              <a:t> </a:t>
            </a:r>
            <a:r>
              <a:rPr lang="en-US" sz="3600">
                <a:solidFill>
                  <a:srgbClr val="FFFFFF"/>
                </a:solidFill>
                <a:latin typeface="SimHei" charset="0"/>
                <a:ea typeface="ヒラギノ角ゴ ProN W3" charset="0"/>
                <a:cs typeface="ヒラギノ角ゴ ProN W3" charset="0"/>
              </a:rPr>
              <a:t>与回教</a:t>
            </a:r>
            <a:endParaRPr lang="en-US" sz="3600">
              <a:solidFill>
                <a:srgbClr val="FFFFFF"/>
              </a:solidFill>
              <a:latin typeface="SimHei" charset="0"/>
            </a:endParaRPr>
          </a:p>
        </p:txBody>
      </p:sp>
      <p:pic>
        <p:nvPicPr>
          <p:cNvPr id="133123"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17513" y="1676400"/>
            <a:ext cx="3390900" cy="5173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1"/>
          <p:cNvSpPr>
            <a:spLocks noGrp="1" noChangeArrowheads="1"/>
          </p:cNvSpPr>
          <p:nvPr>
            <p:ph type="title" idx="4294967295"/>
          </p:nvPr>
        </p:nvSpPr>
        <p:spPr>
          <a:xfrm>
            <a:off x="457200" y="174625"/>
            <a:ext cx="5943600" cy="1373188"/>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4000">
                <a:solidFill>
                  <a:srgbClr val="FFFFFF"/>
                </a:solidFill>
                <a:latin typeface="SimHei" charset="0"/>
                <a:ea typeface="华文细黑" charset="0"/>
                <a:cs typeface="华文细黑" charset="0"/>
              </a:rPr>
              <a:t>爱</a:t>
            </a:r>
            <a:r>
              <a:rPr lang="en-US" sz="4000">
                <a:solidFill>
                  <a:srgbClr val="FFFFFF"/>
                </a:solidFill>
                <a:latin typeface="SimHei" charset="0"/>
                <a:ea typeface="ヒラギノ角ゴ ProN W3" charset="0"/>
                <a:cs typeface="ヒラギノ角ゴ ProN W3" charset="0"/>
              </a:rPr>
              <a:t>德</a:t>
            </a:r>
            <a:r>
              <a:rPr lang="en-US" sz="4000">
                <a:solidFill>
                  <a:srgbClr val="FFFFFF"/>
                </a:solidFill>
                <a:latin typeface="SimHei" charset="0"/>
                <a:ea typeface="华文细黑" charset="0"/>
                <a:cs typeface="华文细黑" charset="0"/>
              </a:rPr>
              <a:t>华</a:t>
            </a:r>
            <a:r>
              <a:rPr lang="en-US" altLang="ja-JP" sz="4000">
                <a:solidFill>
                  <a:srgbClr val="FFFFFF"/>
                </a:solidFill>
                <a:latin typeface="SimHei" charset="0"/>
                <a:cs typeface="MS Gothic" charset="0"/>
              </a:rPr>
              <a:t>·</a:t>
            </a:r>
            <a:r>
              <a:rPr lang="en-US" sz="4000">
                <a:solidFill>
                  <a:srgbClr val="FFFFFF"/>
                </a:solidFill>
                <a:latin typeface="Tahoma" charset="0"/>
                <a:ea typeface="ヒラギノ角ゴ ProN W3" charset="0"/>
                <a:cs typeface="ヒラギノ角ゴ ProN W3" charset="0"/>
              </a:rPr>
              <a:t>吉本</a:t>
            </a:r>
            <a:r>
              <a:rPr lang="en-US" altLang="ja-JP" sz="4000">
                <a:solidFill>
                  <a:srgbClr val="FFFFFF"/>
                </a:solidFill>
                <a:latin typeface="Tahoma" charset="0"/>
                <a:cs typeface="MS Gothic" charset="0"/>
              </a:rPr>
              <a:t> (Edward Gibbon ) </a:t>
            </a:r>
            <a:r>
              <a:rPr lang="en-US">
                <a:solidFill>
                  <a:srgbClr val="FFFFFF"/>
                </a:solidFill>
                <a:latin typeface="SimHei" charset="0"/>
                <a:ea typeface="ヒラギノ角ゴ ProN W3" charset="0"/>
                <a:cs typeface="ヒラギノ角ゴ ProN W3" charset="0"/>
              </a:rPr>
              <a:t>形容古</a:t>
            </a:r>
            <a:r>
              <a:rPr lang="en-US">
                <a:solidFill>
                  <a:srgbClr val="FFFFFF"/>
                </a:solidFill>
                <a:latin typeface="SimHei" charset="0"/>
                <a:ea typeface="华文细黑" charset="0"/>
                <a:cs typeface="华文细黑" charset="0"/>
              </a:rPr>
              <a:t>兰经</a:t>
            </a:r>
            <a:endParaRPr lang="en-US">
              <a:solidFill>
                <a:srgbClr val="FFFFFF"/>
              </a:solidFill>
              <a:latin typeface="SimHei" charset="0"/>
              <a:cs typeface="SimHei" charset="0"/>
            </a:endParaRPr>
          </a:p>
        </p:txBody>
      </p:sp>
      <p:sp>
        <p:nvSpPr>
          <p:cNvPr id="81922" name="Rectangle 2"/>
          <p:cNvSpPr>
            <a:spLocks noGrp="1" noChangeArrowheads="1"/>
          </p:cNvSpPr>
          <p:nvPr>
            <p:ph type="body" idx="4294967295"/>
          </p:nvPr>
        </p:nvSpPr>
        <p:spPr>
          <a:xfrm>
            <a:off x="228600" y="1600200"/>
            <a:ext cx="7772400" cy="4800600"/>
          </a:xfrm>
        </p:spPr>
        <p:txBody>
          <a:bodyPr/>
          <a:lstStyle/>
          <a:p>
            <a:pPr eaLnBrk="1" hangingPunct="1">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ja-JP" altLang="en-US">
                <a:latin typeface="Tahoma" charset="0"/>
                <a:cs typeface="MS Gothic" charset="0"/>
              </a:rPr>
              <a:t>“</a:t>
            </a:r>
            <a:r>
              <a:rPr lang="en-US">
                <a:latin typeface="Tahoma" charset="0"/>
                <a:cs typeface="MS Gothic" charset="0"/>
              </a:rPr>
              <a:t>[</a:t>
            </a:r>
            <a:r>
              <a:rPr lang="en-US">
                <a:latin typeface="Tahoma" charset="0"/>
                <a:ea typeface="ヒラギノ角ゴ ProN W3" charset="0"/>
                <a:cs typeface="ヒラギノ角ゴ ProN W3" charset="0"/>
              </a:rPr>
              <a:t>它是一本</a:t>
            </a:r>
            <a:r>
              <a:rPr lang="en-US" altLang="ja-JP">
                <a:latin typeface="Tahoma" charset="0"/>
                <a:cs typeface="MS Gothic" charset="0"/>
              </a:rPr>
              <a:t>] </a:t>
            </a:r>
            <a:r>
              <a:rPr lang="en-US">
                <a:latin typeface="SimHei" charset="0"/>
                <a:ea typeface="ヒラギノ角ゴ ProN W3" charset="0"/>
                <a:cs typeface="ヒラギノ角ゴ ProN W3" charset="0"/>
              </a:rPr>
              <a:t>不</a:t>
            </a:r>
            <a:r>
              <a:rPr lang="en-US">
                <a:latin typeface="SimHei" charset="0"/>
                <a:ea typeface="华文细黑" charset="0"/>
                <a:cs typeface="华文细黑" charset="0"/>
              </a:rPr>
              <a:t>连贯</a:t>
            </a:r>
            <a:r>
              <a:rPr lang="en-US">
                <a:latin typeface="SimHei" charset="0"/>
                <a:ea typeface="ヒラギノ角ゴ ProN W3" charset="0"/>
                <a:cs typeface="ヒラギノ角ゴ ProN W3" charset="0"/>
              </a:rPr>
              <a:t>狂想曲</a:t>
            </a:r>
            <a:r>
              <a:rPr lang="en-US" altLang="ja-JP">
                <a:latin typeface="SimHei" charset="0"/>
                <a:cs typeface="MS Gothic" charset="0"/>
              </a:rPr>
              <a:t>, </a:t>
            </a:r>
            <a:r>
              <a:rPr lang="en-US">
                <a:latin typeface="SimHei" charset="0"/>
                <a:ea typeface="ヒラギノ角ゴ ProN W3" charset="0"/>
                <a:cs typeface="ヒラギノ角ゴ ProN W3" charset="0"/>
              </a:rPr>
              <a:t>内容</a:t>
            </a:r>
            <a:endParaRPr lang="en-US" altLang="ja-JP">
              <a:latin typeface="SimHei" charset="0"/>
              <a:cs typeface="MS Gothic" charset="0"/>
            </a:endParaRPr>
          </a:p>
          <a:p>
            <a:pPr eaLnBrk="1" hangingPunct="1">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en-US">
                <a:latin typeface="SimHei" charset="0"/>
                <a:ea typeface="ヒラギノ角ゴ ProN W3" charset="0"/>
                <a:cs typeface="ヒラギノ角ゴ ProN W3" charset="0"/>
              </a:rPr>
              <a:t>和想法含有很</a:t>
            </a:r>
            <a:r>
              <a:rPr lang="en-US">
                <a:latin typeface="SimHei" charset="0"/>
                <a:ea typeface="华文细黑" charset="0"/>
                <a:cs typeface="华文细黑" charset="0"/>
              </a:rPr>
              <a:t>难</a:t>
            </a:r>
            <a:r>
              <a:rPr lang="en-US">
                <a:latin typeface="SimHei" charset="0"/>
                <a:ea typeface="ヒラギノ角ゴ ProN W3" charset="0"/>
                <a:cs typeface="ヒラギノ角ゴ ProN W3" charset="0"/>
              </a:rPr>
              <a:t>引起兴</a:t>
            </a:r>
            <a:r>
              <a:rPr lang="en-US">
                <a:latin typeface="SimHei" charset="0"/>
                <a:ea typeface="华文细黑" charset="0"/>
                <a:cs typeface="华文细黑" charset="0"/>
              </a:rPr>
              <a:t>奋</a:t>
            </a:r>
            <a:r>
              <a:rPr lang="en-US">
                <a:latin typeface="SimHei" charset="0"/>
                <a:ea typeface="ヒラギノ角ゴ ProN W3" charset="0"/>
                <a:cs typeface="ヒラギノ角ゴ ProN W3" charset="0"/>
              </a:rPr>
              <a:t>情</a:t>
            </a:r>
            <a:r>
              <a:rPr lang="en-US">
                <a:latin typeface="SimHei" charset="0"/>
                <a:ea typeface="华文细黑" charset="0"/>
                <a:cs typeface="华文细黑" charset="0"/>
              </a:rPr>
              <a:t>绪</a:t>
            </a:r>
            <a:r>
              <a:rPr lang="en-US">
                <a:latin typeface="SimHei" charset="0"/>
                <a:ea typeface="ヒラギノ角ゴ ProN W3" charset="0"/>
                <a:cs typeface="ヒラギノ角ゴ ProN W3" charset="0"/>
              </a:rPr>
              <a:t>的寓言</a:t>
            </a:r>
            <a:endParaRPr lang="en-US" altLang="ja-JP">
              <a:latin typeface="SimHei" charset="0"/>
              <a:cs typeface="MS Gothic" charset="0"/>
            </a:endParaRPr>
          </a:p>
          <a:p>
            <a:pPr eaLnBrk="1" hangingPunct="1">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en-US">
                <a:latin typeface="SimHei" charset="0"/>
                <a:ea typeface="ヒラギノ角ゴ ProN W3" charset="0"/>
                <a:cs typeface="ヒラギノ角ゴ ProN W3" charset="0"/>
              </a:rPr>
              <a:t>和</a:t>
            </a:r>
            <a:r>
              <a:rPr lang="en-US">
                <a:latin typeface="SimHei" charset="0"/>
                <a:ea typeface="华文细黑" charset="0"/>
                <a:cs typeface="华文细黑" charset="0"/>
              </a:rPr>
              <a:t>观</a:t>
            </a:r>
            <a:r>
              <a:rPr lang="en-US">
                <a:latin typeface="SimHei" charset="0"/>
                <a:ea typeface="ヒラギノ角ゴ ProN W3" charset="0"/>
                <a:cs typeface="ヒラギノ角ゴ ProN W3" charset="0"/>
              </a:rPr>
              <a:t>念和宣言</a:t>
            </a:r>
            <a:r>
              <a:rPr lang="en-US" altLang="ja-JP">
                <a:latin typeface="SimHei" charset="0"/>
                <a:cs typeface="MS Gothic" charset="0"/>
              </a:rPr>
              <a:t>,,</a:t>
            </a:r>
            <a:r>
              <a:rPr lang="en-US">
                <a:latin typeface="SimHei" charset="0"/>
                <a:ea typeface="ヒラギノ角ゴ ProN W3" charset="0"/>
                <a:cs typeface="ヒラギノ角ゴ ProN W3" charset="0"/>
              </a:rPr>
              <a:t>有</a:t>
            </a:r>
            <a:r>
              <a:rPr lang="en-US">
                <a:latin typeface="SimHei" charset="0"/>
                <a:ea typeface="华文细黑" charset="0"/>
                <a:cs typeface="华文细黑" charset="0"/>
              </a:rPr>
              <a:t>时</a:t>
            </a:r>
            <a:r>
              <a:rPr lang="en-US">
                <a:latin typeface="SimHei" charset="0"/>
                <a:ea typeface="ヒラギノ角ゴ ProN W3" charset="0"/>
                <a:cs typeface="ヒラギノ角ゴ ProN W3" charset="0"/>
              </a:rPr>
              <a:t>象在爬行的</a:t>
            </a:r>
            <a:r>
              <a:rPr lang="en-US">
                <a:latin typeface="SimHei" charset="0"/>
                <a:ea typeface="华文细黑" charset="0"/>
                <a:cs typeface="华文细黑" charset="0"/>
              </a:rPr>
              <a:t>尘</a:t>
            </a:r>
            <a:r>
              <a:rPr lang="en-US">
                <a:latin typeface="SimHei" charset="0"/>
                <a:ea typeface="ヒラギノ角ゴ ProN W3" charset="0"/>
                <a:cs typeface="ヒラギノ角ゴ ProN W3" charset="0"/>
              </a:rPr>
              <a:t>埃</a:t>
            </a:r>
            <a:r>
              <a:rPr lang="en-US" altLang="ja-JP">
                <a:latin typeface="SimHei" charset="0"/>
                <a:cs typeface="MS Gothic" charset="0"/>
              </a:rPr>
              <a:t>,</a:t>
            </a:r>
          </a:p>
          <a:p>
            <a:pPr eaLnBrk="1" hangingPunct="1">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en-US">
                <a:latin typeface="SimHei" charset="0"/>
                <a:ea typeface="ヒラギノ角ゴ ProN W3" charset="0"/>
                <a:cs typeface="ヒラギノ角ゴ ProN W3" charset="0"/>
              </a:rPr>
              <a:t>有</a:t>
            </a:r>
            <a:r>
              <a:rPr lang="en-US">
                <a:latin typeface="SimHei" charset="0"/>
                <a:ea typeface="华文细黑" charset="0"/>
                <a:cs typeface="华文细黑" charset="0"/>
              </a:rPr>
              <a:t>时</a:t>
            </a:r>
            <a:r>
              <a:rPr lang="en-US">
                <a:latin typeface="SimHei" charset="0"/>
                <a:ea typeface="ヒラギノ角ゴ ProN W3" charset="0"/>
                <a:cs typeface="ヒラギノ角ゴ ProN W3" charset="0"/>
              </a:rPr>
              <a:t>象在云中消失。。。</a:t>
            </a:r>
            <a:r>
              <a:rPr lang="en-US" altLang="ja-JP">
                <a:latin typeface="SimHei" charset="0"/>
                <a:cs typeface="MS Gothic" charset="0"/>
              </a:rPr>
              <a:t> </a:t>
            </a:r>
            <a:r>
              <a:rPr lang="en-US">
                <a:latin typeface="SimHei" charset="0"/>
                <a:ea typeface="ヒラギノ角ゴ ProN W3" charset="0"/>
                <a:cs typeface="ヒラギノ角ゴ ProN W3" charset="0"/>
              </a:rPr>
              <a:t>使用欺</a:t>
            </a:r>
            <a:r>
              <a:rPr lang="en-US">
                <a:latin typeface="SimHei" charset="0"/>
                <a:ea typeface="华文细黑" charset="0"/>
                <a:cs typeface="华文细黑" charset="0"/>
              </a:rPr>
              <a:t>诈</a:t>
            </a:r>
            <a:r>
              <a:rPr lang="en-US">
                <a:latin typeface="SimHei" charset="0"/>
                <a:ea typeface="ヒラギノ角ゴ ProN W3" charset="0"/>
                <a:cs typeface="ヒラギノ角ゴ ProN W3" charset="0"/>
              </a:rPr>
              <a:t>和背叛</a:t>
            </a:r>
            <a:r>
              <a:rPr lang="en-US" altLang="ja-JP">
                <a:latin typeface="SimHei" charset="0"/>
                <a:cs typeface="MS Gothic" charset="0"/>
              </a:rPr>
              <a:t>,</a:t>
            </a:r>
            <a:r>
              <a:rPr lang="en-US">
                <a:latin typeface="SimHei" charset="0"/>
                <a:ea typeface="ヒラギノ角ゴ ProN W3" charset="0"/>
                <a:cs typeface="ヒラギノ角ゴ ProN W3" charset="0"/>
              </a:rPr>
              <a:t>残酷和不公正</a:t>
            </a:r>
            <a:r>
              <a:rPr lang="en-US" altLang="ja-JP">
                <a:latin typeface="SimHei" charset="0"/>
                <a:cs typeface="MS Gothic" charset="0"/>
              </a:rPr>
              <a:t>,</a:t>
            </a:r>
            <a:r>
              <a:rPr lang="en-US">
                <a:latin typeface="SimHei" charset="0"/>
                <a:ea typeface="ヒラギノ角ゴ ProN W3" charset="0"/>
                <a:cs typeface="ヒラギノ角ゴ ProN W3" charset="0"/>
              </a:rPr>
              <a:t>来宣</a:t>
            </a:r>
            <a:r>
              <a:rPr lang="en-US">
                <a:latin typeface="SimHei" charset="0"/>
                <a:ea typeface="华文细黑" charset="0"/>
                <a:cs typeface="华文细黑" charset="0"/>
              </a:rPr>
              <a:t>传</a:t>
            </a:r>
            <a:r>
              <a:rPr lang="en-US">
                <a:latin typeface="SimHei" charset="0"/>
                <a:ea typeface="ヒラギノ角ゴ ProN W3" charset="0"/>
                <a:cs typeface="ヒラギノ角ゴ ProN W3" charset="0"/>
              </a:rPr>
              <a:t>信仰。。。</a:t>
            </a:r>
            <a:r>
              <a:rPr lang="en-US" altLang="ja-JP">
                <a:latin typeface="SimHei" charset="0"/>
                <a:cs typeface="MS Gothic" charset="0"/>
              </a:rPr>
              <a:t> </a:t>
            </a:r>
            <a:r>
              <a:rPr lang="en-US">
                <a:latin typeface="SimHei" charset="0"/>
                <a:ea typeface="ヒラギノ角ゴ ProN W3" charset="0"/>
                <a:cs typeface="ヒラギノ角ゴ ProN W3" charset="0"/>
              </a:rPr>
              <a:t>穆罕默德指</a:t>
            </a:r>
            <a:r>
              <a:rPr lang="en-US">
                <a:latin typeface="SimHei" charset="0"/>
                <a:ea typeface="华文细黑" charset="0"/>
                <a:cs typeface="华文细黑" charset="0"/>
              </a:rPr>
              <a:t>挥</a:t>
            </a:r>
            <a:r>
              <a:rPr lang="en-US">
                <a:latin typeface="SimHei" charset="0"/>
                <a:ea typeface="ヒラギノ角ゴ ProN W3" charset="0"/>
                <a:cs typeface="ヒラギノ角ゴ ProN W3" charset="0"/>
              </a:rPr>
              <a:t>或核准暗</a:t>
            </a:r>
            <a:r>
              <a:rPr lang="en-US">
                <a:latin typeface="SimHei" charset="0"/>
                <a:ea typeface="华文细黑" charset="0"/>
                <a:cs typeface="华文细黑" charset="0"/>
              </a:rPr>
              <a:t>杀</a:t>
            </a:r>
            <a:r>
              <a:rPr lang="en-US">
                <a:latin typeface="SimHei" charset="0"/>
                <a:ea typeface="ヒラギノ角ゴ ProN W3" charset="0"/>
                <a:cs typeface="ヒラギノ角ゴ ProN W3" charset="0"/>
              </a:rPr>
              <a:t>犹太人和那些拜假神的。。。</a:t>
            </a:r>
            <a:r>
              <a:rPr lang="en-US" altLang="ja-JP">
                <a:latin typeface="SimHei" charset="0"/>
                <a:cs typeface="MS Gothic" charset="0"/>
              </a:rPr>
              <a:t>"</a:t>
            </a:r>
            <a:r>
              <a:rPr lang="en-US" altLang="ja-JP">
                <a:latin typeface="Tahoma" charset="0"/>
                <a:cs typeface="MS Gothic" charset="0"/>
              </a:rPr>
              <a:t>  </a:t>
            </a:r>
            <a:endParaRPr lang="en-US">
              <a:latin typeface="Tahoma" charset="0"/>
              <a:cs typeface="MS Gothic" charset="0"/>
            </a:endParaRPr>
          </a:p>
        </p:txBody>
      </p:sp>
      <p:pic>
        <p:nvPicPr>
          <p:cNvPr id="135171"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873875" y="217488"/>
            <a:ext cx="1908175"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Rectangle 1"/>
          <p:cNvSpPr>
            <a:spLocks noGrp="1" noChangeArrowheads="1"/>
          </p:cNvSpPr>
          <p:nvPr>
            <p:ph type="title" idx="4294967295"/>
          </p:nvPr>
        </p:nvSpPr>
        <p:spPr>
          <a:xfrm>
            <a:off x="457200" y="174625"/>
            <a:ext cx="5562600" cy="1373188"/>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4000">
                <a:solidFill>
                  <a:srgbClr val="FFFFFF"/>
                </a:solidFill>
                <a:latin typeface="NSimSun" charset="0"/>
                <a:cs typeface="SimHei" charset="0"/>
              </a:rPr>
              <a:t>爱</a:t>
            </a:r>
            <a:r>
              <a:rPr lang="en-US" sz="4000">
                <a:solidFill>
                  <a:srgbClr val="FFFFFF"/>
                </a:solidFill>
                <a:latin typeface="NSimSun" charset="0"/>
                <a:cs typeface="MS Gothic" charset="0"/>
              </a:rPr>
              <a:t>德</a:t>
            </a:r>
            <a:r>
              <a:rPr lang="en-US" altLang="ja-JP" sz="4000">
                <a:solidFill>
                  <a:srgbClr val="FFFFFF"/>
                </a:solidFill>
                <a:latin typeface="NSimSun" charset="0"/>
                <a:cs typeface="MS Gothic" charset="0"/>
              </a:rPr>
              <a:t>  </a:t>
            </a:r>
            <a:r>
              <a:rPr lang="en-US" sz="4000">
                <a:solidFill>
                  <a:srgbClr val="FFFFFF"/>
                </a:solidFill>
                <a:latin typeface="NSimSun" charset="0"/>
                <a:cs typeface="SimHei" charset="0"/>
              </a:rPr>
              <a:t>华</a:t>
            </a:r>
            <a:r>
              <a:rPr lang="en-US" altLang="ja-JP" sz="4000">
                <a:solidFill>
                  <a:srgbClr val="FFFFFF"/>
                </a:solidFill>
                <a:latin typeface="NSimSun" charset="0"/>
                <a:cs typeface="MS Gothic" charset="0"/>
              </a:rPr>
              <a:t>·</a:t>
            </a:r>
            <a:r>
              <a:rPr lang="en-US" sz="4000">
                <a:solidFill>
                  <a:srgbClr val="FFFFFF"/>
                </a:solidFill>
                <a:latin typeface="NSimSun" charset="0"/>
                <a:cs typeface="MS Gothic" charset="0"/>
              </a:rPr>
              <a:t>吉</a:t>
            </a:r>
            <a:r>
              <a:rPr lang="en-US" altLang="ja-JP" sz="4000">
                <a:solidFill>
                  <a:srgbClr val="FFFFFF"/>
                </a:solidFill>
                <a:latin typeface="NSimSun" charset="0"/>
                <a:cs typeface="MS Gothic" charset="0"/>
              </a:rPr>
              <a:t> </a:t>
            </a:r>
            <a:r>
              <a:rPr lang="en-US" sz="4000">
                <a:solidFill>
                  <a:srgbClr val="FFFFFF"/>
                </a:solidFill>
                <a:latin typeface="NSimSun" charset="0"/>
                <a:cs typeface="MS Gothic" charset="0"/>
              </a:rPr>
              <a:t>本</a:t>
            </a:r>
            <a:br>
              <a:rPr lang="en-US" altLang="ja-JP" sz="4000">
                <a:solidFill>
                  <a:srgbClr val="FFFFFF"/>
                </a:solidFill>
                <a:latin typeface="NSimSun" charset="0"/>
                <a:cs typeface="MS Gothic" charset="0"/>
              </a:rPr>
            </a:br>
            <a:r>
              <a:rPr lang="en-US">
                <a:solidFill>
                  <a:srgbClr val="FFFFFF"/>
                </a:solidFill>
                <a:latin typeface="NSimSun" charset="0"/>
                <a:cs typeface="SimHei" charset="0"/>
              </a:rPr>
              <a:t>形容古兰经的内容</a:t>
            </a:r>
          </a:p>
        </p:txBody>
      </p:sp>
      <p:sp>
        <p:nvSpPr>
          <p:cNvPr id="43010" name="Rectangle 2"/>
          <p:cNvSpPr>
            <a:spLocks noGrp="1" noChangeArrowheads="1"/>
          </p:cNvSpPr>
          <p:nvPr>
            <p:ph type="body" idx="4294967295"/>
          </p:nvPr>
        </p:nvSpPr>
        <p:spPr>
          <a:xfrm>
            <a:off x="457200" y="1752600"/>
            <a:ext cx="8229600" cy="4495800"/>
          </a:xfrm>
        </p:spPr>
        <p:txBody>
          <a:bodyPr/>
          <a:lstStyle/>
          <a:p>
            <a:pPr eaLnBrk="1" hangingPunct="1">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ja-JP" altLang="en-US">
                <a:latin typeface="SimHei" charset="0"/>
                <a:cs typeface="MS Gothic" charset="0"/>
              </a:rPr>
              <a:t>“</a:t>
            </a:r>
            <a:r>
              <a:rPr lang="en-US">
                <a:latin typeface="SimHei" charset="0"/>
                <a:cs typeface="SimHei" charset="0"/>
              </a:rPr>
              <a:t>穆罕默德沉迷于男人的欲望并滥用先知</a:t>
            </a:r>
          </a:p>
          <a:p>
            <a:pPr eaLnBrk="1" hangingPunct="1">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en-US">
                <a:latin typeface="SimHei" charset="0"/>
                <a:cs typeface="SimHei" charset="0"/>
              </a:rPr>
              <a:t>的权力.因着他自己领受了"特别"的启示,</a:t>
            </a:r>
          </a:p>
          <a:p>
            <a:pPr eaLnBrk="1" hangingPunct="1">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en-US">
                <a:latin typeface="SimHei" charset="0"/>
                <a:cs typeface="SimHei" charset="0"/>
              </a:rPr>
              <a:t>他自己不需要遵守他颁给百姓的纪律.</a:t>
            </a:r>
          </a:p>
          <a:p>
            <a:pPr eaLnBrk="1" hangingPunct="1">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en-US">
                <a:latin typeface="SimHei" charset="0"/>
                <a:cs typeface="SimHei" charset="0"/>
              </a:rPr>
              <a:t>女性,无可否认的是来满足他的性欲.</a:t>
            </a:r>
            <a:r>
              <a:rPr lang="ja-JP" altLang="en-US">
                <a:latin typeface="SimHei" charset="0"/>
                <a:cs typeface="SimHei" charset="0"/>
              </a:rPr>
              <a:t>”</a:t>
            </a:r>
            <a:endParaRPr lang="en-US">
              <a:latin typeface="SimHei" charset="0"/>
              <a:cs typeface="SimHei" charset="0"/>
            </a:endParaRPr>
          </a:p>
          <a:p>
            <a:pPr eaLnBrk="1" hangingPunct="1">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endParaRPr lang="en-US">
              <a:latin typeface="SimHei" charset="0"/>
              <a:cs typeface="SimHei" charset="0"/>
            </a:endParaRPr>
          </a:p>
          <a:p>
            <a:pPr algn="r" eaLnBrk="1" hangingPunct="1">
              <a:spcBef>
                <a:spcPts val="600"/>
              </a:spcBef>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en-US" sz="2400">
                <a:latin typeface="SimHei" charset="0"/>
                <a:cs typeface="MS Gothic" charset="0"/>
              </a:rPr>
              <a:t>--</a:t>
            </a:r>
            <a:r>
              <a:rPr lang="en-US" sz="2400">
                <a:latin typeface="SimHei" charset="0"/>
                <a:cs typeface="SimHei" charset="0"/>
              </a:rPr>
              <a:t>爱</a:t>
            </a:r>
            <a:r>
              <a:rPr lang="en-US" sz="2400">
                <a:latin typeface="SimHei" charset="0"/>
                <a:cs typeface="MS Gothic" charset="0"/>
              </a:rPr>
              <a:t>德</a:t>
            </a:r>
            <a:r>
              <a:rPr lang="en-US" sz="2400">
                <a:latin typeface="SimHei" charset="0"/>
                <a:cs typeface="SimHei" charset="0"/>
              </a:rPr>
              <a:t>华</a:t>
            </a:r>
            <a:r>
              <a:rPr lang="en-US" altLang="ja-JP" sz="2400">
                <a:latin typeface="SimHei" charset="0"/>
                <a:cs typeface="MS Gothic" charset="0"/>
              </a:rPr>
              <a:t>·</a:t>
            </a:r>
            <a:r>
              <a:rPr lang="en-US" sz="2400">
                <a:latin typeface="SimHei" charset="0"/>
                <a:cs typeface="MS Gothic" charset="0"/>
              </a:rPr>
              <a:t>吉本</a:t>
            </a:r>
            <a:r>
              <a:rPr lang="en-US" altLang="ja-JP" sz="2400">
                <a:latin typeface="SimHei" charset="0"/>
                <a:cs typeface="MS Gothic" charset="0"/>
              </a:rPr>
              <a:t>,</a:t>
            </a:r>
            <a:r>
              <a:rPr lang="en-US" sz="2400">
                <a:latin typeface="SimHei" charset="0"/>
                <a:cs typeface="MS Gothic" charset="0"/>
              </a:rPr>
              <a:t>没落的</a:t>
            </a:r>
            <a:r>
              <a:rPr lang="en-US" sz="2400">
                <a:latin typeface="SimHei" charset="0"/>
                <a:cs typeface="SimHei" charset="0"/>
              </a:rPr>
              <a:t>罗马</a:t>
            </a:r>
            <a:r>
              <a:rPr lang="en-US" sz="2400">
                <a:latin typeface="SimHei" charset="0"/>
                <a:cs typeface="MS Gothic" charset="0"/>
              </a:rPr>
              <a:t>帝国</a:t>
            </a:r>
            <a:r>
              <a:rPr lang="en-US" altLang="ja-JP" sz="2400">
                <a:latin typeface="SimHei" charset="0"/>
                <a:cs typeface="MS Gothic" charset="0"/>
              </a:rPr>
              <a:t>,</a:t>
            </a:r>
            <a:r>
              <a:rPr lang="en-US" sz="2400">
                <a:latin typeface="SimHei" charset="0"/>
                <a:cs typeface="MS Gothic" charset="0"/>
              </a:rPr>
              <a:t>第五籍</a:t>
            </a:r>
            <a:endParaRPr lang="en-US" altLang="ja-JP" sz="2400">
              <a:latin typeface="SimHei" charset="0"/>
              <a:cs typeface="MS Gothic" charset="0"/>
            </a:endParaRPr>
          </a:p>
          <a:p>
            <a:pPr algn="r" eaLnBrk="1" hangingPunct="1">
              <a:spcBef>
                <a:spcPts val="600"/>
              </a:spcBef>
              <a:tabLst>
                <a:tab pos="342900" algn="l"/>
                <a:tab pos="455613" algn="l"/>
                <a:tab pos="912813" algn="l"/>
                <a:tab pos="1370013" algn="l"/>
                <a:tab pos="1827213" algn="l"/>
                <a:tab pos="2284413" algn="l"/>
                <a:tab pos="2741613" algn="l"/>
                <a:tab pos="3198813" algn="l"/>
                <a:tab pos="3656013" algn="l"/>
                <a:tab pos="4113213" algn="l"/>
                <a:tab pos="4570413" algn="l"/>
                <a:tab pos="5027613" algn="l"/>
                <a:tab pos="5484813" algn="l"/>
                <a:tab pos="5942013" algn="l"/>
                <a:tab pos="6399213" algn="l"/>
                <a:tab pos="6856413" algn="l"/>
                <a:tab pos="7313613" algn="l"/>
                <a:tab pos="7770813" algn="l"/>
                <a:tab pos="8228013" algn="l"/>
                <a:tab pos="8685213" algn="l"/>
                <a:tab pos="9142413" algn="l"/>
              </a:tabLst>
              <a:defRPr/>
            </a:pPr>
            <a:r>
              <a:rPr lang="en-US" sz="2400">
                <a:latin typeface="SimHei" charset="0"/>
                <a:cs typeface="MS Gothic" charset="0"/>
              </a:rPr>
              <a:t>(引理</a:t>
            </a:r>
            <a:r>
              <a:rPr lang="en-US" sz="2400">
                <a:latin typeface="SimHei" charset="0"/>
                <a:cs typeface="SimHei" charset="0"/>
              </a:rPr>
              <a:t>查</a:t>
            </a:r>
            <a:r>
              <a:rPr lang="en-US" sz="2400">
                <a:latin typeface="SimHei" charset="0"/>
                <a:cs typeface="MS Gothic" charset="0"/>
              </a:rPr>
              <a:t>森</a:t>
            </a:r>
            <a:r>
              <a:rPr lang="en-US" altLang="ja-JP" sz="2400">
                <a:latin typeface="SimHei" charset="0"/>
                <a:cs typeface="MS Gothic" charset="0"/>
              </a:rPr>
              <a:t>,</a:t>
            </a:r>
            <a:r>
              <a:rPr lang="en-US" sz="2400">
                <a:latin typeface="SimHei" charset="0"/>
                <a:cs typeface="MS Gothic" charset="0"/>
              </a:rPr>
              <a:t>机密的</a:t>
            </a:r>
            <a:r>
              <a:rPr lang="en-US" altLang="ja-JP" sz="2400">
                <a:latin typeface="SimHei" charset="0"/>
                <a:cs typeface="MS Gothic" charset="0"/>
              </a:rPr>
              <a:t>《</a:t>
            </a:r>
            <a:r>
              <a:rPr lang="en-US" sz="2400">
                <a:latin typeface="SimHei" charset="0"/>
                <a:cs typeface="MS Gothic" charset="0"/>
              </a:rPr>
              <a:t>古</a:t>
            </a:r>
            <a:r>
              <a:rPr lang="en-US" sz="2400">
                <a:latin typeface="SimHei" charset="0"/>
                <a:cs typeface="SimHei" charset="0"/>
              </a:rPr>
              <a:t>兰经</a:t>
            </a:r>
            <a:r>
              <a:rPr lang="en-US" altLang="ja-JP" sz="2400">
                <a:latin typeface="SimHei" charset="0"/>
                <a:cs typeface="MS Gothic" charset="0"/>
              </a:rPr>
              <a:t>》,65-66)‏</a:t>
            </a:r>
            <a:endParaRPr lang="en-US" sz="2400">
              <a:latin typeface="SimHei" charset="0"/>
              <a:cs typeface="MS Gothic" charset="0"/>
            </a:endParaRPr>
          </a:p>
        </p:txBody>
      </p:sp>
      <p:pic>
        <p:nvPicPr>
          <p:cNvPr id="137219"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553200" y="0"/>
            <a:ext cx="1752600" cy="1698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1"/>
          <p:cNvSpPr>
            <a:spLocks noGrp="1" noChangeArrowheads="1"/>
          </p:cNvSpPr>
          <p:nvPr>
            <p:ph type="title" idx="4294967295"/>
          </p:nvPr>
        </p:nvSpPr>
        <p:spPr>
          <a:xfrm>
            <a:off x="4648200" y="120650"/>
            <a:ext cx="4495800" cy="14351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b="1">
                <a:latin typeface="SimHei" charset="0"/>
                <a:ea typeface="ヒラギノ角ゴ ProN W3" charset="0"/>
                <a:cs typeface="ヒラギノ角ゴ ProN W3" charset="0"/>
              </a:rPr>
              <a:t>古</a:t>
            </a:r>
            <a:r>
              <a:rPr lang="en-US" b="1">
                <a:latin typeface="SimHei" charset="0"/>
                <a:ea typeface="华文细黑" charset="0"/>
                <a:cs typeface="华文细黑" charset="0"/>
              </a:rPr>
              <a:t>兰经</a:t>
            </a:r>
            <a:r>
              <a:rPr lang="en-US" b="1">
                <a:latin typeface="SimHei" charset="0"/>
                <a:ea typeface="ヒラギノ角ゴ ProN W3" charset="0"/>
                <a:cs typeface="ヒラギノ角ゴ ProN W3" charset="0"/>
              </a:rPr>
              <a:t>的开始</a:t>
            </a:r>
            <a:endParaRPr lang="en-US" b="1">
              <a:latin typeface="SimHei" charset="0"/>
              <a:ea typeface="ＭＳ Ｐゴシック" charset="0"/>
              <a:cs typeface="SimHei" charset="0"/>
            </a:endParaRPr>
          </a:p>
        </p:txBody>
      </p:sp>
      <p:pic>
        <p:nvPicPr>
          <p:cNvPr id="139266"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175" y="-76200"/>
            <a:ext cx="4568825"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83971" name="Rectangle 3"/>
          <p:cNvSpPr>
            <a:spLocks noGrp="1" noChangeArrowheads="1"/>
          </p:cNvSpPr>
          <p:nvPr>
            <p:ph type="subTitle" idx="4294967295"/>
          </p:nvPr>
        </p:nvSpPr>
        <p:spPr>
          <a:xfrm>
            <a:off x="0" y="2336800"/>
            <a:ext cx="9144000" cy="4495800"/>
          </a:xfrm>
          <a:gradFill rotWithShape="0">
            <a:gsLst>
              <a:gs pos="0">
                <a:srgbClr val="EBFFF0"/>
              </a:gs>
              <a:gs pos="100000">
                <a:srgbClr val="6C756E">
                  <a:alpha val="20000"/>
                </a:srgbClr>
              </a:gs>
            </a:gsLst>
            <a:lin ang="5400000" scaled="1"/>
          </a:gradFill>
          <a:effectLst>
            <a:outerShdw blurRad="63500" dist="36147" dir="2700000" algn="ctr" rotWithShape="0">
              <a:srgbClr val="FFCC66">
                <a:alpha val="75014"/>
              </a:srgbClr>
            </a:outerShdw>
          </a:effectLst>
        </p:spPr>
        <p:txBody>
          <a:bodyPr lIns="90000" tIns="46800" rIns="90000" bIns="46800"/>
          <a:lstStyle/>
          <a:p>
            <a:pPr marL="0" indent="0" algn="ct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ja-JP" altLang="en-US" sz="4000">
                <a:latin typeface="Verdana" charset="0"/>
                <a:ea typeface="ＭＳ Ｐゴシック" charset="0"/>
                <a:cs typeface="ＭＳ Ｐゴシック" charset="0"/>
              </a:rPr>
              <a:t>“</a:t>
            </a:r>
            <a:r>
              <a:rPr lang="en-US" sz="4000">
                <a:latin typeface="SimHei" charset="0"/>
                <a:ea typeface="ＭＳ Ｐゴシック" charset="0"/>
                <a:cs typeface="ＭＳ Ｐゴシック" charset="0"/>
              </a:rPr>
              <a:t>奉真主的姓名,最仁慈,最仁慈。</a:t>
            </a:r>
            <a:r>
              <a:rPr lang="en-US" altLang="ja-JP" sz="4000">
                <a:latin typeface="SimHei" charset="0"/>
                <a:ea typeface="ＭＳ Ｐゴシック" charset="0"/>
                <a:cs typeface="ＭＳ Ｐゴシック" charset="0"/>
              </a:rPr>
              <a:t> </a:t>
            </a:r>
            <a:r>
              <a:rPr lang="en-US" sz="4000">
                <a:latin typeface="SimHei" charset="0"/>
                <a:ea typeface="华文细黑" charset="0"/>
                <a:cs typeface="华文细黑" charset="0"/>
              </a:rPr>
              <a:t>赞</a:t>
            </a:r>
            <a:r>
              <a:rPr lang="en-US" sz="4000">
                <a:latin typeface="SimHei" charset="0"/>
                <a:ea typeface="ＭＳ Ｐゴシック" charset="0"/>
                <a:cs typeface="ＭＳ Ｐゴシック" charset="0"/>
              </a:rPr>
              <a:t>美真主</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全世界的</a:t>
            </a:r>
            <a:r>
              <a:rPr lang="en-US" sz="4000">
                <a:latin typeface="SimHei" charset="0"/>
                <a:ea typeface="华文细黑" charset="0"/>
                <a:cs typeface="华文细黑" charset="0"/>
              </a:rPr>
              <a:t>爱护</a:t>
            </a:r>
            <a:r>
              <a:rPr lang="en-US" sz="4000">
                <a:latin typeface="SimHei" charset="0"/>
                <a:ea typeface="ＭＳ Ｐゴシック" charset="0"/>
                <a:cs typeface="ＭＳ Ｐゴシック" charset="0"/>
              </a:rPr>
              <a:t>者</a:t>
            </a:r>
            <a:r>
              <a:rPr lang="en-US" altLang="ja-JP" sz="4000">
                <a:latin typeface="SimHei" charset="0"/>
                <a:ea typeface="ＭＳ Ｐゴシック" charset="0"/>
                <a:cs typeface="ＭＳ Ｐゴシック" charset="0"/>
              </a:rPr>
              <a:t>, </a:t>
            </a:r>
            <a:r>
              <a:rPr lang="en-US" sz="4000">
                <a:latin typeface="SimHei" charset="0"/>
                <a:ea typeface="ＭＳ Ｐゴシック" charset="0"/>
                <a:cs typeface="ＭＳ Ｐゴシック" charset="0"/>
              </a:rPr>
              <a:t>供</a:t>
            </a:r>
            <a:r>
              <a:rPr lang="en-US" sz="4000">
                <a:latin typeface="SimHei" charset="0"/>
                <a:ea typeface="ヒラギノ角ゴ ProN W3" charset="0"/>
                <a:cs typeface="ヒラギノ角ゴ ProN W3" charset="0"/>
              </a:rPr>
              <a:t>养</a:t>
            </a:r>
            <a:r>
              <a:rPr lang="en-US" sz="4000">
                <a:latin typeface="SimHei" charset="0"/>
                <a:ea typeface="ＭＳ Ｐゴシック" charset="0"/>
                <a:cs typeface="ＭＳ Ｐゴシック" charset="0"/>
              </a:rPr>
              <a:t>者</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最仁慈</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最仁慈</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判决日的主。</a:t>
            </a:r>
            <a:r>
              <a:rPr lang="en-US" altLang="ja-JP" sz="4000">
                <a:latin typeface="SimHei" charset="0"/>
                <a:ea typeface="ＭＳ Ｐゴシック" charset="0"/>
                <a:cs typeface="ＭＳ Ｐゴシック" charset="0"/>
              </a:rPr>
              <a:t> </a:t>
            </a:r>
            <a:r>
              <a:rPr lang="en-US" sz="4000">
                <a:latin typeface="SimHei" charset="0"/>
                <a:ea typeface="ＭＳ Ｐゴシック" charset="0"/>
                <a:cs typeface="ＭＳ Ｐゴシック" charset="0"/>
              </a:rPr>
              <a:t>你</a:t>
            </a:r>
            <a:r>
              <a:rPr lang="en-US" altLang="ja-JP" sz="4000">
                <a:latin typeface="SimHei" charset="0"/>
                <a:ea typeface="ＭＳ Ｐゴシック" charset="0"/>
                <a:cs typeface="ＭＳ Ｐゴシック" charset="0"/>
              </a:rPr>
              <a:t>(</a:t>
            </a:r>
            <a:r>
              <a:rPr lang="en-US" sz="4000">
                <a:latin typeface="SimHei" charset="0"/>
                <a:ea typeface="华文细黑" charset="0"/>
                <a:cs typeface="华文细黑" charset="0"/>
              </a:rPr>
              <a:t>单</a:t>
            </a:r>
            <a:r>
              <a:rPr lang="en-US" sz="4000">
                <a:latin typeface="SimHei" charset="0"/>
                <a:ea typeface="ＭＳ Ｐゴシック" charset="0"/>
                <a:cs typeface="ＭＳ Ｐゴシック" charset="0"/>
              </a:rPr>
              <a:t>独</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是我</a:t>
            </a:r>
            <a:r>
              <a:rPr lang="en-US" sz="4000">
                <a:latin typeface="SimHei" charset="0"/>
                <a:ea typeface="华文细黑" charset="0"/>
                <a:cs typeface="华文细黑" charset="0"/>
              </a:rPr>
              <a:t>们</a:t>
            </a:r>
            <a:r>
              <a:rPr lang="en-US" sz="4000">
                <a:latin typeface="SimHei" charset="0"/>
                <a:ea typeface="ＭＳ Ｐゴシック" charset="0"/>
                <a:cs typeface="ＭＳ Ｐゴシック" charset="0"/>
              </a:rPr>
              <a:t>所崇拜的</a:t>
            </a:r>
            <a:r>
              <a:rPr lang="en-US" altLang="ja-JP" sz="4000">
                <a:latin typeface="SimHei" charset="0"/>
                <a:ea typeface="ＭＳ Ｐゴシック" charset="0"/>
                <a:cs typeface="ＭＳ Ｐゴシック" charset="0"/>
              </a:rPr>
              <a:t>,</a:t>
            </a:r>
            <a:r>
              <a:rPr lang="en-US" sz="4000">
                <a:latin typeface="SimHei" charset="0"/>
                <a:ea typeface="ヒラギノ角ゴ ProN W3" charset="0"/>
                <a:cs typeface="ヒラギノ角ゴ ProN W3" charset="0"/>
              </a:rPr>
              <a:t>我</a:t>
            </a:r>
            <a:r>
              <a:rPr lang="en-US" sz="4000">
                <a:latin typeface="SimHei" charset="0"/>
                <a:ea typeface="华文细黑" charset="0"/>
                <a:cs typeface="华文细黑" charset="0"/>
              </a:rPr>
              <a:t>们寻</a:t>
            </a:r>
            <a:r>
              <a:rPr lang="en-US" sz="4000">
                <a:latin typeface="SimHei" charset="0"/>
                <a:ea typeface="ＭＳ Ｐゴシック" charset="0"/>
                <a:cs typeface="ＭＳ Ｐゴシック" charset="0"/>
              </a:rPr>
              <a:t>求你的援助。把正道指引</a:t>
            </a:r>
            <a:r>
              <a:rPr lang="en-US" sz="4000">
                <a:latin typeface="SimHei" charset="0"/>
                <a:ea typeface="华文细黑" charset="0"/>
                <a:cs typeface="华文细黑" charset="0"/>
              </a:rPr>
              <a:t>给</a:t>
            </a:r>
            <a:r>
              <a:rPr lang="en-US" sz="4000">
                <a:latin typeface="SimHei" charset="0"/>
                <a:ea typeface="ＭＳ Ｐゴシック" charset="0"/>
                <a:cs typeface="ＭＳ Ｐゴシック" charset="0"/>
              </a:rPr>
              <a:t>我</a:t>
            </a:r>
            <a:r>
              <a:rPr lang="en-US" sz="4000">
                <a:latin typeface="SimHei" charset="0"/>
                <a:ea typeface="华文细黑" charset="0"/>
                <a:cs typeface="华文细黑" charset="0"/>
              </a:rPr>
              <a:t>们</a:t>
            </a:r>
            <a:r>
              <a:rPr lang="en-US" altLang="ja-JP" sz="4000">
                <a:latin typeface="SimHei" charset="0"/>
                <a:ea typeface="ＭＳ Ｐゴシック" charset="0"/>
                <a:cs typeface="ＭＳ Ｐゴシック" charset="0"/>
              </a:rPr>
              <a:t>,</a:t>
            </a:r>
            <a:r>
              <a:rPr lang="en-US" sz="4000">
                <a:latin typeface="SimHei" charset="0"/>
                <a:ea typeface="华文细黑" charset="0"/>
                <a:cs typeface="华文细黑" charset="0"/>
              </a:rPr>
              <a:t>这样</a:t>
            </a:r>
            <a:r>
              <a:rPr lang="en-US" sz="4000">
                <a:latin typeface="SimHei" charset="0"/>
                <a:ea typeface="ＭＳ Ｐゴシック" charset="0"/>
                <a:cs typeface="ＭＳ Ｐゴシック" charset="0"/>
              </a:rPr>
              <a:t>的人你</a:t>
            </a:r>
            <a:r>
              <a:rPr lang="en-US" sz="4000">
                <a:latin typeface="SimHei" charset="0"/>
                <a:ea typeface="华文细黑" charset="0"/>
                <a:cs typeface="华文细黑" charset="0"/>
              </a:rPr>
              <a:t>赋</a:t>
            </a:r>
            <a:r>
              <a:rPr lang="en-US" sz="4000">
                <a:latin typeface="SimHei" charset="0"/>
                <a:ea typeface="ＭＳ Ｐゴシック" charset="0"/>
                <a:cs typeface="ＭＳ Ｐゴシック" charset="0"/>
              </a:rPr>
              <a:t>予你的恩典</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那些人所</a:t>
            </a:r>
            <a:r>
              <a:rPr lang="en-US" sz="4000">
                <a:latin typeface="SimHei" charset="0"/>
                <a:ea typeface="华文细黑" charset="0"/>
                <a:cs typeface="华文细黑" charset="0"/>
              </a:rPr>
              <a:t>拥</a:t>
            </a:r>
            <a:r>
              <a:rPr lang="en-US" sz="4000">
                <a:latin typeface="SimHei" charset="0"/>
                <a:ea typeface="ＭＳ Ｐゴシック" charset="0"/>
                <a:cs typeface="ＭＳ Ｐゴシック" charset="0"/>
              </a:rPr>
              <a:t>有的不是忿怒</a:t>
            </a:r>
            <a:r>
              <a:rPr lang="en-US" altLang="ja-JP" sz="4000">
                <a:latin typeface="SimHei" charset="0"/>
                <a:ea typeface="ＭＳ Ｐゴシック" charset="0"/>
                <a:cs typeface="ＭＳ Ｐゴシック" charset="0"/>
              </a:rPr>
              <a:t>,</a:t>
            </a:r>
            <a:r>
              <a:rPr lang="en-US" sz="4000">
                <a:latin typeface="SimHei" charset="0"/>
                <a:ea typeface="ＭＳ Ｐゴシック" charset="0"/>
                <a:cs typeface="ＭＳ Ｐゴシック" charset="0"/>
              </a:rPr>
              <a:t>也不是走迷失的路。</a:t>
            </a:r>
            <a:r>
              <a:rPr lang="en-US" altLang="ja-JP" sz="4000">
                <a:latin typeface="Verdana" charset="0"/>
                <a:ea typeface="ＭＳ Ｐゴシック" charset="0"/>
                <a:cs typeface="ＭＳ Ｐゴシック" charset="0"/>
              </a:rPr>
              <a:t>”</a:t>
            </a:r>
            <a:endParaRPr lang="en-US" sz="4000">
              <a:latin typeface="Verdana" charset="0"/>
              <a:ea typeface="ＭＳ Ｐゴシック" charset="0"/>
              <a:cs typeface="ＭＳ Ｐゴシック"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additive="repl">
                                        <p:cTn id="6" dur="1" fill="hold">
                                          <p:stCondLst>
                                            <p:cond delay="0"/>
                                          </p:stCondLst>
                                        </p:cTn>
                                        <p:tgtEl>
                                          <p:spTgt spid="83971"/>
                                        </p:tgtEl>
                                        <p:attrNameLst>
                                          <p:attrName>style.visibility</p:attrName>
                                        </p:attrNameLst>
                                      </p:cBhvr>
                                      <p:to>
                                        <p:strVal val="visible"/>
                                      </p:to>
                                    </p:set>
                                    <p:anim calcmode="lin" valueType="num">
                                      <p:cBhvr additive="repl">
                                        <p:cTn id="7" dur="500" fill="hold"/>
                                        <p:tgtEl>
                                          <p:spTgt spid="83971"/>
                                        </p:tgtEl>
                                        <p:attrNameLst>
                                          <p:attrName>ppt_w</p:attrName>
                                        </p:attrNameLst>
                                      </p:cBhvr>
                                      <p:tavLst>
                                        <p:tav tm="100000">
                                          <p:val>
                                            <p:fltVal val="0"/>
                                          </p:val>
                                        </p:tav>
                                        <p:tav>
                                          <p:val>
                                            <p:strVal val="#ppt_w"/>
                                          </p:val>
                                        </p:tav>
                                      </p:tavLst>
                                    </p:anim>
                                    <p:anim calcmode="lin" valueType="num">
                                      <p:cBhvr additive="repl">
                                        <p:cTn id="8" dur="500" fill="hold"/>
                                        <p:tgtEl>
                                          <p:spTgt spid="83971"/>
                                        </p:tgtEl>
                                        <p:attrNameLst>
                                          <p:attrName>ppt_h</p:attrName>
                                        </p:attrNameLst>
                                      </p:cBhvr>
                                      <p:tavLst>
                                        <p:tav tm="100000">
                                          <p:val>
                                            <p:fltVal val="0"/>
                                          </p:val>
                                        </p:tav>
                                        <p:tav>
                                          <p:val>
                                            <p:strVal val="#ppt_h"/>
                                          </p:val>
                                        </p:tav>
                                      </p:tavLst>
                                    </p:anim>
                                  </p:childTnLst>
                                </p:cTn>
                              </p:par>
                              <p:par>
                                <p:cTn id="9" presetID="23" presetClass="entr" presetSubtype="16" fill="hold" nodeType="withEffect">
                                  <p:stCondLst>
                                    <p:cond delay="0"/>
                                  </p:stCondLst>
                                  <p:childTnLst>
                                    <p:set>
                                      <p:cBhvr additive="repl">
                                        <p:cTn id="10" dur="1" fill="hold">
                                          <p:stCondLst>
                                            <p:cond delay="0"/>
                                          </p:stCondLst>
                                        </p:cTn>
                                        <p:tgtEl>
                                          <p:spTgt spid="83971">
                                            <p:txEl>
                                              <p:pRg st="0" end="0"/>
                                            </p:txEl>
                                          </p:spTgt>
                                        </p:tgtEl>
                                        <p:attrNameLst>
                                          <p:attrName>style.visibility</p:attrName>
                                        </p:attrNameLst>
                                      </p:cBhvr>
                                      <p:to>
                                        <p:strVal val="visible"/>
                                      </p:to>
                                    </p:set>
                                    <p:anim calcmode="lin" valueType="num">
                                      <p:cBhvr additive="repl">
                                        <p:cTn id="11" dur="500" fill="hold"/>
                                        <p:tgtEl>
                                          <p:spTgt spid="83971">
                                            <p:txEl>
                                              <p:pRg st="0" end="0"/>
                                            </p:txEl>
                                          </p:spTgt>
                                        </p:tgtEl>
                                        <p:attrNameLst>
                                          <p:attrName>ppt_w</p:attrName>
                                        </p:attrNameLst>
                                      </p:cBhvr>
                                      <p:tavLst>
                                        <p:tav tm="100000">
                                          <p:val>
                                            <p:fltVal val="0"/>
                                          </p:val>
                                        </p:tav>
                                        <p:tav>
                                          <p:val>
                                            <p:strVal val="#ppt_w"/>
                                          </p:val>
                                        </p:tav>
                                      </p:tavLst>
                                    </p:anim>
                                    <p:anim calcmode="lin" valueType="num">
                                      <p:cBhvr additive="repl">
                                        <p:cTn id="12" dur="500" fill="hold"/>
                                        <p:tgtEl>
                                          <p:spTgt spid="83971">
                                            <p:txEl>
                                              <p:pRg st="0" end="0"/>
                                            </p:txEl>
                                          </p:spTgt>
                                        </p:tgtEl>
                                        <p:attrNameLst>
                                          <p:attrName>ppt_h</p:attrName>
                                        </p:attrNameLst>
                                      </p:cBhvr>
                                      <p:tavLst>
                                        <p:tav tm="100000">
                                          <p:val>
                                            <p:fltVal val="0"/>
                                          </p:val>
                                        </p:tav>
                                        <p:tav>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1"/>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4664075" y="609600"/>
            <a:ext cx="4479925" cy="624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141314" name="Picture 2"/>
          <p:cNvPicPr>
            <a:picLocks noChangeAspect="1" noChangeArrowheads="1"/>
          </p:cNvPicPr>
          <p:nvPr/>
        </p:nvPicPr>
        <p:blipFill>
          <a:blip r:embed="rId4" cstate="screen">
            <a:extLst>
              <a:ext uri="{28A0092B-C50C-407E-A947-70E740481C1C}">
                <a14:useLocalDpi xmlns:a14="http://schemas.microsoft.com/office/drawing/2010/main" val="0"/>
              </a:ext>
            </a:extLst>
          </a:blip>
          <a:srcRect r="2464" b="70"/>
          <a:stretch>
            <a:fillRect/>
          </a:stretch>
        </p:blipFill>
        <p:spPr bwMode="auto">
          <a:xfrm>
            <a:off x="0" y="685800"/>
            <a:ext cx="4743450" cy="617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84995" name="Rectangle 3"/>
          <p:cNvSpPr>
            <a:spLocks noGrp="1" noChangeArrowheads="1"/>
          </p:cNvSpPr>
          <p:nvPr>
            <p:ph type="title" idx="4294967295"/>
          </p:nvPr>
        </p:nvSpPr>
        <p:spPr>
          <a:xfrm>
            <a:off x="0" y="22225"/>
            <a:ext cx="9144000" cy="642938"/>
          </a:xfrm>
          <a:gradFill rotWithShape="0">
            <a:gsLst>
              <a:gs pos="0">
                <a:srgbClr val="001746"/>
              </a:gs>
              <a:gs pos="50000">
                <a:srgbClr val="003399"/>
              </a:gs>
              <a:gs pos="100000">
                <a:srgbClr val="001746"/>
              </a:gs>
            </a:gsLst>
            <a:lin ang="5400000" scaled="1"/>
          </a:gradFill>
          <a:ln w="38160">
            <a:solidFill>
              <a:srgbClr val="FFFFCC"/>
            </a:solidFill>
            <a:miter lim="800000"/>
          </a:ln>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3600">
                <a:latin typeface="Garamond" charset="0"/>
                <a:ea typeface="ヒラギノ角ゴ ProN W3" charset="0"/>
                <a:cs typeface="ヒラギノ角ゴ ProN W3" charset="0"/>
              </a:rPr>
              <a:t>但并非所有的一神</a:t>
            </a:r>
            <a:r>
              <a:rPr lang="en-US" sz="3600">
                <a:latin typeface="SimHei" charset="0"/>
                <a:ea typeface="华文细黑" charset="0"/>
                <a:cs typeface="华文细黑" charset="0"/>
              </a:rPr>
              <a:t>论</a:t>
            </a:r>
            <a:r>
              <a:rPr lang="en-US" sz="3600">
                <a:latin typeface="Garamond" charset="0"/>
                <a:ea typeface="ヒラギノ角ゴ ProN W3" charset="0"/>
                <a:cs typeface="ヒラギノ角ゴ ProN W3" charset="0"/>
              </a:rPr>
              <a:t>是</a:t>
            </a:r>
            <a:r>
              <a:rPr lang="en-US" sz="3600">
                <a:latin typeface="SimHei" charset="0"/>
                <a:ea typeface="ヒラギノ角ゴ ProN W3" charset="0"/>
                <a:cs typeface="ヒラギノ角ゴ ProN W3" charset="0"/>
              </a:rPr>
              <a:t>一</a:t>
            </a:r>
            <a:r>
              <a:rPr lang="en-US" sz="3600">
                <a:latin typeface="SimHei" charset="0"/>
                <a:ea typeface="华文细黑" charset="0"/>
                <a:cs typeface="华文细黑" charset="0"/>
              </a:rPr>
              <a:t>样</a:t>
            </a:r>
            <a:r>
              <a:rPr lang="en-US" altLang="ja-JP" sz="3600">
                <a:latin typeface="Garamond" charset="0"/>
                <a:cs typeface="MS Gothic" charset="0"/>
              </a:rPr>
              <a:t> …</a:t>
            </a:r>
            <a:endParaRPr lang="en-US" sz="3600">
              <a:latin typeface="Garamond" charset="0"/>
              <a:cs typeface="MS Gothic" charset="0"/>
            </a:endParaRPr>
          </a:p>
        </p:txBody>
      </p:sp>
      <p:sp>
        <p:nvSpPr>
          <p:cNvPr id="84996" name="Rectangle 4"/>
          <p:cNvSpPr>
            <a:spLocks noGrp="1" noChangeArrowheads="1"/>
          </p:cNvSpPr>
          <p:nvPr>
            <p:ph type="subTitle" idx="4294967295"/>
          </p:nvPr>
        </p:nvSpPr>
        <p:spPr>
          <a:xfrm>
            <a:off x="152400" y="687388"/>
            <a:ext cx="4114800" cy="762000"/>
          </a:xfrm>
        </p:spPr>
        <p:txBody>
          <a:bodyPr lIns="90000" tIns="46800" rIns="90000" bIns="46800"/>
          <a:lstStyle/>
          <a:p>
            <a:pPr marL="0" indent="0" algn="ctr" eaLnBrk="1" hangingPunct="1">
              <a:spcBef>
                <a:spcPts val="10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defRPr/>
            </a:pPr>
            <a:r>
              <a:rPr lang="en-US" sz="4000" b="1" u="sng">
                <a:solidFill>
                  <a:srgbClr val="FFFEFF"/>
                </a:solidFill>
                <a:latin typeface="SimHei" charset="0"/>
                <a:ea typeface="ヒラギノ角ゴ ProN W3" charset="0"/>
                <a:cs typeface="ヒラギノ角ゴ ProN W3" charset="0"/>
              </a:rPr>
              <a:t>回教</a:t>
            </a:r>
            <a:endParaRPr lang="en-US" sz="4000" b="1" u="sng">
              <a:solidFill>
                <a:srgbClr val="FFFEFF"/>
              </a:solidFill>
              <a:latin typeface="SimHei" charset="0"/>
              <a:cs typeface="SimHei" charset="0"/>
            </a:endParaRPr>
          </a:p>
        </p:txBody>
      </p:sp>
      <p:sp>
        <p:nvSpPr>
          <p:cNvPr id="141317" name="Rectangle 5"/>
          <p:cNvSpPr>
            <a:spLocks noChangeArrowheads="1"/>
          </p:cNvSpPr>
          <p:nvPr/>
        </p:nvSpPr>
        <p:spPr bwMode="auto">
          <a:xfrm>
            <a:off x="5029200" y="763588"/>
            <a:ext cx="41148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spcBef>
                <a:spcPts val="10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000" b="1" u="sng">
                <a:solidFill>
                  <a:srgbClr val="FFFFFF"/>
                </a:solidFill>
                <a:latin typeface="Garamond" charset="0"/>
                <a:ea typeface="ヒラギノ角ゴ ProN W3" charset="0"/>
                <a:cs typeface="ヒラギノ角ゴ ProN W3" charset="0"/>
              </a:rPr>
              <a:t>圣</a:t>
            </a:r>
            <a:r>
              <a:rPr lang="en-US" sz="4000" b="1" u="sng">
                <a:solidFill>
                  <a:srgbClr val="FFFFFF"/>
                </a:solidFill>
                <a:latin typeface="SimHei" charset="0"/>
                <a:ea typeface="华文细黑" charset="0"/>
                <a:cs typeface="华文细黑" charset="0"/>
              </a:rPr>
              <a:t>经</a:t>
            </a:r>
            <a:r>
              <a:rPr lang="en-US" sz="4000" b="1" u="sng">
                <a:solidFill>
                  <a:srgbClr val="FFFFFF"/>
                </a:solidFill>
                <a:latin typeface="Garamond" charset="0"/>
                <a:ea typeface="ヒラギノ角ゴ ProN W3" charset="0"/>
                <a:cs typeface="ヒラギノ角ゴ ProN W3" charset="0"/>
              </a:rPr>
              <a:t>的三一</a:t>
            </a:r>
            <a:r>
              <a:rPr lang="en-US" sz="4000" b="1" u="sng">
                <a:solidFill>
                  <a:srgbClr val="FFFFFF"/>
                </a:solidFill>
                <a:latin typeface="SimHei" charset="0"/>
                <a:ea typeface="华文细黑" charset="0"/>
                <a:cs typeface="华文细黑" charset="0"/>
              </a:rPr>
              <a:t>论</a:t>
            </a:r>
            <a:endParaRPr lang="en-US" sz="4000" b="1" u="sng">
              <a:solidFill>
                <a:srgbClr val="FFFFFF"/>
              </a:solidFill>
              <a:latin typeface="SimHei" charset="0"/>
              <a:cs typeface="SimHei" charset="0"/>
            </a:endParaRPr>
          </a:p>
        </p:txBody>
      </p:sp>
      <p:sp>
        <p:nvSpPr>
          <p:cNvPr id="84998" name="Rectangle 6"/>
          <p:cNvSpPr>
            <a:spLocks noChangeArrowheads="1"/>
          </p:cNvSpPr>
          <p:nvPr/>
        </p:nvSpPr>
        <p:spPr bwMode="auto">
          <a:xfrm>
            <a:off x="152400" y="1373188"/>
            <a:ext cx="41148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非三一神</a:t>
            </a:r>
            <a:endParaRPr lang="en-US" sz="3600" b="1">
              <a:solidFill>
                <a:srgbClr val="FFFFFF"/>
              </a:solidFill>
              <a:latin typeface="Garamond" charset="0"/>
              <a:cs typeface="MS Gothic" charset="0"/>
            </a:endParaRPr>
          </a:p>
        </p:txBody>
      </p:sp>
      <p:sp>
        <p:nvSpPr>
          <p:cNvPr id="84999" name="Rectangle 7"/>
          <p:cNvSpPr>
            <a:spLocks noChangeArrowheads="1"/>
          </p:cNvSpPr>
          <p:nvPr/>
        </p:nvSpPr>
        <p:spPr bwMode="auto">
          <a:xfrm>
            <a:off x="4991100" y="1373188"/>
            <a:ext cx="41148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三一神</a:t>
            </a:r>
            <a:endParaRPr lang="en-US" sz="3600" b="1">
              <a:solidFill>
                <a:srgbClr val="FFFFFF"/>
              </a:solidFill>
              <a:latin typeface="Garamond" charset="0"/>
              <a:cs typeface="MS Gothic" charset="0"/>
            </a:endParaRPr>
          </a:p>
        </p:txBody>
      </p:sp>
      <p:sp>
        <p:nvSpPr>
          <p:cNvPr id="85000" name="Rectangle 8"/>
          <p:cNvSpPr>
            <a:spLocks noChangeArrowheads="1"/>
          </p:cNvSpPr>
          <p:nvPr/>
        </p:nvSpPr>
        <p:spPr bwMode="auto">
          <a:xfrm>
            <a:off x="133350" y="2058988"/>
            <a:ext cx="41529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在他里面没有</a:t>
            </a:r>
            <a:r>
              <a:rPr lang="en-US" sz="3600" b="1">
                <a:solidFill>
                  <a:srgbClr val="FFFFFF"/>
                </a:solidFill>
                <a:latin typeface="SimHei" charset="0"/>
                <a:ea typeface="ヒラギノ角ゴ ProN W3" charset="0"/>
                <a:cs typeface="ヒラギノ角ゴ ProN W3" charset="0"/>
              </a:rPr>
              <a:t>关</a:t>
            </a:r>
            <a:r>
              <a:rPr lang="en-US" sz="3600" b="1">
                <a:solidFill>
                  <a:srgbClr val="FFFFFF"/>
                </a:solidFill>
                <a:latin typeface="Garamond" charset="0"/>
                <a:ea typeface="ヒラギノ角ゴ ProN W3" charset="0"/>
                <a:cs typeface="ヒラギノ角ゴ ProN W3" charset="0"/>
              </a:rPr>
              <a:t>系的存在</a:t>
            </a:r>
            <a:endParaRPr lang="en-US" sz="3600" b="1">
              <a:solidFill>
                <a:srgbClr val="FFFFFF"/>
              </a:solidFill>
              <a:latin typeface="Garamond" charset="0"/>
              <a:cs typeface="MS Gothic" charset="0"/>
            </a:endParaRPr>
          </a:p>
        </p:txBody>
      </p:sp>
      <p:sp>
        <p:nvSpPr>
          <p:cNvPr id="85001" name="Rectangle 9"/>
          <p:cNvSpPr>
            <a:spLocks noChangeArrowheads="1"/>
          </p:cNvSpPr>
          <p:nvPr/>
        </p:nvSpPr>
        <p:spPr bwMode="auto">
          <a:xfrm>
            <a:off x="38100" y="3354388"/>
            <a:ext cx="46101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属性来自他的意志</a:t>
            </a:r>
            <a:r>
              <a:rPr lang="en-US" altLang="ja-JP" sz="3600" b="1">
                <a:solidFill>
                  <a:srgbClr val="000000"/>
                </a:solidFill>
                <a:latin typeface="Garamond" charset="0"/>
                <a:cs typeface="MS Gothic" charset="0"/>
              </a:rPr>
              <a:t> </a:t>
            </a:r>
            <a:endParaRPr lang="en-US" sz="3600" b="1">
              <a:solidFill>
                <a:srgbClr val="000000"/>
              </a:solidFill>
              <a:latin typeface="Garamond" charset="0"/>
              <a:cs typeface="MS Gothic" charset="0"/>
            </a:endParaRPr>
          </a:p>
        </p:txBody>
      </p:sp>
      <p:sp>
        <p:nvSpPr>
          <p:cNvPr id="85002" name="Rectangle 10"/>
          <p:cNvSpPr>
            <a:spLocks noChangeArrowheads="1"/>
          </p:cNvSpPr>
          <p:nvPr/>
        </p:nvSpPr>
        <p:spPr bwMode="auto">
          <a:xfrm>
            <a:off x="190500" y="4268788"/>
            <a:ext cx="42672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基本上任意</a:t>
            </a:r>
            <a:endParaRPr lang="en-US" sz="3600" b="1">
              <a:solidFill>
                <a:srgbClr val="FFFFFF"/>
              </a:solidFill>
              <a:latin typeface="Garamond" charset="0"/>
              <a:cs typeface="MS Gothic" charset="0"/>
            </a:endParaRPr>
          </a:p>
        </p:txBody>
      </p:sp>
      <p:sp>
        <p:nvSpPr>
          <p:cNvPr id="85003" name="Rectangle 11"/>
          <p:cNvSpPr>
            <a:spLocks noChangeArrowheads="1"/>
          </p:cNvSpPr>
          <p:nvPr/>
        </p:nvSpPr>
        <p:spPr bwMode="auto">
          <a:xfrm>
            <a:off x="152400" y="5106988"/>
            <a:ext cx="42672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不能被</a:t>
            </a:r>
            <a:r>
              <a:rPr lang="en-US" sz="3600" b="1">
                <a:solidFill>
                  <a:srgbClr val="FFFFFF"/>
                </a:solidFill>
                <a:latin typeface="SimHei" charset="0"/>
                <a:ea typeface="华文细黑" charset="0"/>
                <a:cs typeface="华文细黑" charset="0"/>
              </a:rPr>
              <a:t>认识</a:t>
            </a:r>
            <a:r>
              <a:rPr lang="en-US" sz="3600" b="1">
                <a:solidFill>
                  <a:srgbClr val="FFFFFF"/>
                </a:solidFill>
                <a:latin typeface="Garamond" charset="0"/>
                <a:ea typeface="ヒラギノ角ゴ ProN W3" charset="0"/>
                <a:cs typeface="ヒラギノ角ゴ ProN W3" charset="0"/>
              </a:rPr>
              <a:t>或信</a:t>
            </a:r>
            <a:r>
              <a:rPr lang="en-US" sz="3600" b="1">
                <a:solidFill>
                  <a:srgbClr val="FFFFFF"/>
                </a:solidFill>
                <a:latin typeface="SimHei" charset="0"/>
                <a:ea typeface="华文细黑" charset="0"/>
                <a:cs typeface="华文细黑" charset="0"/>
              </a:rPr>
              <a:t>赖</a:t>
            </a:r>
            <a:r>
              <a:rPr lang="en-US" altLang="ja-JP" sz="3600" b="1">
                <a:solidFill>
                  <a:srgbClr val="FFFFFF"/>
                </a:solidFill>
                <a:latin typeface="Garamond" charset="0"/>
                <a:cs typeface="MS Gothic" charset="0"/>
              </a:rPr>
              <a:t> </a:t>
            </a:r>
            <a:endParaRPr lang="en-US" sz="3600" b="1">
              <a:solidFill>
                <a:srgbClr val="FFFFFF"/>
              </a:solidFill>
              <a:latin typeface="Garamond" charset="0"/>
              <a:cs typeface="MS Gothic" charset="0"/>
            </a:endParaRPr>
          </a:p>
        </p:txBody>
      </p:sp>
      <p:sp>
        <p:nvSpPr>
          <p:cNvPr id="85004" name="Rectangle 12"/>
          <p:cNvSpPr>
            <a:spLocks noChangeArrowheads="1"/>
          </p:cNvSpPr>
          <p:nvPr/>
        </p:nvSpPr>
        <p:spPr bwMode="auto">
          <a:xfrm>
            <a:off x="4972050" y="2058988"/>
            <a:ext cx="41529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在他里面有</a:t>
            </a:r>
            <a:r>
              <a:rPr lang="en-US" sz="3600" b="1">
                <a:solidFill>
                  <a:srgbClr val="FFFFFF"/>
                </a:solidFill>
                <a:latin typeface="SimHei" charset="0"/>
                <a:ea typeface="ヒラギノ角ゴ ProN W3" charset="0"/>
                <a:cs typeface="ヒラギノ角ゴ ProN W3" charset="0"/>
              </a:rPr>
              <a:t>关</a:t>
            </a:r>
            <a:r>
              <a:rPr lang="en-US" sz="3600" b="1">
                <a:solidFill>
                  <a:srgbClr val="FFFFFF"/>
                </a:solidFill>
                <a:latin typeface="Garamond" charset="0"/>
                <a:ea typeface="ヒラギノ角ゴ ProN W3" charset="0"/>
                <a:cs typeface="ヒラギノ角ゴ ProN W3" charset="0"/>
              </a:rPr>
              <a:t>系的存在</a:t>
            </a:r>
            <a:endParaRPr lang="en-US" sz="3600" b="1">
              <a:solidFill>
                <a:srgbClr val="FFFFFF"/>
              </a:solidFill>
              <a:latin typeface="Garamond" charset="0"/>
              <a:cs typeface="MS Gothic" charset="0"/>
            </a:endParaRPr>
          </a:p>
        </p:txBody>
      </p:sp>
      <p:sp>
        <p:nvSpPr>
          <p:cNvPr id="85005" name="Rectangle 13"/>
          <p:cNvSpPr>
            <a:spLocks noChangeArrowheads="1"/>
          </p:cNvSpPr>
          <p:nvPr/>
        </p:nvSpPr>
        <p:spPr bwMode="auto">
          <a:xfrm>
            <a:off x="4800600" y="3354388"/>
            <a:ext cx="43053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属性来自他的本</a:t>
            </a:r>
            <a:r>
              <a:rPr lang="en-US" sz="3600" b="1">
                <a:solidFill>
                  <a:srgbClr val="FFFFFF"/>
                </a:solidFill>
                <a:latin typeface="SimHei" charset="0"/>
                <a:ea typeface="华文细黑" charset="0"/>
                <a:cs typeface="华文细黑" charset="0"/>
              </a:rPr>
              <a:t>质</a:t>
            </a:r>
            <a:endParaRPr lang="en-US" sz="3600" b="1">
              <a:solidFill>
                <a:srgbClr val="FFFFFF"/>
              </a:solidFill>
              <a:latin typeface="SimHei" charset="0"/>
              <a:cs typeface="SimHei" charset="0"/>
            </a:endParaRPr>
          </a:p>
        </p:txBody>
      </p:sp>
      <p:sp>
        <p:nvSpPr>
          <p:cNvPr id="85006" name="Rectangle 14"/>
          <p:cNvSpPr>
            <a:spLocks noChangeArrowheads="1"/>
          </p:cNvSpPr>
          <p:nvPr/>
        </p:nvSpPr>
        <p:spPr bwMode="auto">
          <a:xfrm>
            <a:off x="4762500" y="4268788"/>
            <a:ext cx="43815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本身是一致</a:t>
            </a:r>
            <a:r>
              <a:rPr lang="en-US" altLang="ja-JP" sz="3600" b="1">
                <a:solidFill>
                  <a:srgbClr val="FFFFFF"/>
                </a:solidFill>
                <a:latin typeface="Garamond" charset="0"/>
                <a:cs typeface="MS Gothic" charset="0"/>
              </a:rPr>
              <a:t> </a:t>
            </a:r>
            <a:endParaRPr lang="en-US" sz="3600" b="1">
              <a:solidFill>
                <a:srgbClr val="FFFFFF"/>
              </a:solidFill>
              <a:latin typeface="Garamond" charset="0"/>
              <a:cs typeface="MS Gothic" charset="0"/>
            </a:endParaRPr>
          </a:p>
        </p:txBody>
      </p:sp>
      <p:sp>
        <p:nvSpPr>
          <p:cNvPr id="85007" name="Rectangle 15"/>
          <p:cNvSpPr>
            <a:spLocks noChangeArrowheads="1"/>
          </p:cNvSpPr>
          <p:nvPr/>
        </p:nvSpPr>
        <p:spPr bwMode="auto">
          <a:xfrm>
            <a:off x="4876800" y="5106988"/>
            <a:ext cx="42672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spcBef>
                <a:spcPts val="9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FFFFFF"/>
                </a:solidFill>
                <a:latin typeface="Garamond" charset="0"/>
                <a:ea typeface="ヒラギノ角ゴ ProN W3" charset="0"/>
                <a:cs typeface="ヒラギノ角ゴ ProN W3" charset="0"/>
              </a:rPr>
              <a:t>可以被</a:t>
            </a:r>
            <a:r>
              <a:rPr lang="en-US" sz="3600" b="1">
                <a:solidFill>
                  <a:srgbClr val="FFFFFF"/>
                </a:solidFill>
                <a:latin typeface="SimHei" charset="0"/>
                <a:ea typeface="华文细黑" charset="0"/>
                <a:cs typeface="华文细黑" charset="0"/>
              </a:rPr>
              <a:t>认识</a:t>
            </a:r>
            <a:r>
              <a:rPr lang="en-US" sz="3600" b="1">
                <a:solidFill>
                  <a:srgbClr val="FFFFFF"/>
                </a:solidFill>
                <a:latin typeface="SimHei" charset="0"/>
                <a:ea typeface="ヒラギノ角ゴ ProN W3" charset="0"/>
                <a:cs typeface="ヒラギノ角ゴ ProN W3" charset="0"/>
              </a:rPr>
              <a:t>和</a:t>
            </a:r>
            <a:r>
              <a:rPr lang="en-US" sz="3600" b="1">
                <a:solidFill>
                  <a:srgbClr val="FFFFFF"/>
                </a:solidFill>
                <a:latin typeface="Garamond" charset="0"/>
                <a:ea typeface="ヒラギノ角ゴ ProN W3" charset="0"/>
                <a:cs typeface="ヒラギノ角ゴ ProN W3" charset="0"/>
              </a:rPr>
              <a:t>信</a:t>
            </a:r>
            <a:r>
              <a:rPr lang="en-US" sz="3600" b="1">
                <a:solidFill>
                  <a:srgbClr val="FFFFFF"/>
                </a:solidFill>
                <a:latin typeface="SimHei" charset="0"/>
                <a:ea typeface="华文细黑" charset="0"/>
                <a:cs typeface="华文细黑" charset="0"/>
              </a:rPr>
              <a:t>赖</a:t>
            </a:r>
            <a:endParaRPr lang="en-US" sz="3600" b="1">
              <a:solidFill>
                <a:srgbClr val="FFFFFF"/>
              </a:solidFill>
              <a:latin typeface="SimHei" charset="0"/>
              <a:cs typeface="SimHei" charset="0"/>
            </a:endParaRPr>
          </a:p>
        </p:txBody>
      </p:sp>
      <p:sp>
        <p:nvSpPr>
          <p:cNvPr id="141328" name="Text Box 16"/>
          <p:cNvSpPr txBox="1">
            <a:spLocks noChangeArrowheads="1"/>
          </p:cNvSpPr>
          <p:nvPr/>
        </p:nvSpPr>
        <p:spPr bwMode="auto">
          <a:xfrm>
            <a:off x="228600" y="6080125"/>
            <a:ext cx="8855075"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buClr>
                <a:srgbClr val="000000"/>
              </a:buClr>
              <a:buSzPct val="100000"/>
              <a:buFont typeface="Times New Roman" charset="0"/>
              <a:buNone/>
            </a:pPr>
            <a:r>
              <a:rPr lang="en-US" sz="2000" b="1">
                <a:solidFill>
                  <a:srgbClr val="FFFFFF"/>
                </a:solidFill>
                <a:cs typeface="MS Gothic" charset="0"/>
              </a:rPr>
              <a:t>Imad Shehadeh,</a:t>
            </a:r>
            <a:r>
              <a:rPr lang="ja-JP" altLang="en-US" sz="2000" b="1">
                <a:solidFill>
                  <a:srgbClr val="FFFFFF"/>
                </a:solidFill>
                <a:cs typeface="MS Gothic" charset="0"/>
              </a:rPr>
              <a:t>“</a:t>
            </a:r>
            <a:r>
              <a:rPr lang="en-US" sz="2000" b="1">
                <a:solidFill>
                  <a:srgbClr val="FFFFFF"/>
                </a:solidFill>
                <a:ea typeface="ヒラギノ角ゴ ProN W3" charset="0"/>
                <a:cs typeface="ヒラギノ角ゴ ProN W3" charset="0"/>
              </a:rPr>
              <a:t>伊斯</a:t>
            </a:r>
            <a:r>
              <a:rPr lang="en-US" sz="2000" b="1">
                <a:solidFill>
                  <a:srgbClr val="FFFFFF"/>
                </a:solidFill>
                <a:latin typeface="SimHei" charset="0"/>
                <a:ea typeface="华文细黑" charset="0"/>
                <a:cs typeface="华文细黑" charset="0"/>
              </a:rPr>
              <a:t>兰</a:t>
            </a:r>
            <a:r>
              <a:rPr lang="en-US" sz="2000" b="1">
                <a:solidFill>
                  <a:srgbClr val="FFFFFF"/>
                </a:solidFill>
                <a:ea typeface="ヒラギノ角ゴ ProN W3" charset="0"/>
                <a:cs typeface="ヒラギノ角ゴ ProN W3" charset="0"/>
              </a:rPr>
              <a:t>神</a:t>
            </a:r>
            <a:r>
              <a:rPr lang="en-US" sz="2000" b="1">
                <a:solidFill>
                  <a:srgbClr val="FFFFFF"/>
                </a:solidFill>
                <a:latin typeface="SimHei" charset="0"/>
                <a:ea typeface="华文细黑" charset="0"/>
                <a:cs typeface="华文细黑" charset="0"/>
              </a:rPr>
              <a:t>论</a:t>
            </a:r>
            <a:r>
              <a:rPr lang="en-US" sz="2000" b="1">
                <a:solidFill>
                  <a:srgbClr val="FFFFFF"/>
                </a:solidFill>
                <a:ea typeface="ヒラギノ角ゴ ProN W3" charset="0"/>
                <a:cs typeface="ヒラギノ角ゴ ProN W3" charset="0"/>
              </a:rPr>
              <a:t>的困境</a:t>
            </a:r>
            <a:r>
              <a:rPr lang="en-US" altLang="ja-JP" sz="2000" b="1">
                <a:solidFill>
                  <a:srgbClr val="FFFFFF"/>
                </a:solidFill>
                <a:cs typeface="MS Gothic" charset="0"/>
              </a:rPr>
              <a:t>,”</a:t>
            </a:r>
            <a:r>
              <a:rPr lang="en-US" sz="2000" b="1">
                <a:solidFill>
                  <a:srgbClr val="FFFFFF"/>
                </a:solidFill>
                <a:latin typeface="SimHei" charset="0"/>
                <a:ea typeface="华文细黑" charset="0"/>
                <a:cs typeface="华文细黑" charset="0"/>
              </a:rPr>
              <a:t>萨</a:t>
            </a:r>
            <a:r>
              <a:rPr lang="en-US" sz="2000" b="1">
                <a:solidFill>
                  <a:srgbClr val="FFFFFF"/>
                </a:solidFill>
                <a:ea typeface="ヒラギノ角ゴ ProN W3" charset="0"/>
                <a:cs typeface="ヒラギノ角ゴ ProN W3" charset="0"/>
              </a:rPr>
              <a:t>克拉</a:t>
            </a:r>
            <a:r>
              <a:rPr lang="en-US" altLang="ja-JP" sz="2000" b="1">
                <a:solidFill>
                  <a:srgbClr val="FFFFFF"/>
                </a:solidFill>
                <a:cs typeface="MS Gothic" charset="0"/>
              </a:rPr>
              <a:t>bibliotheca 161 </a:t>
            </a:r>
          </a:p>
          <a:p>
            <a:pPr algn="ctr">
              <a:buClr>
                <a:srgbClr val="000000"/>
              </a:buClr>
              <a:buSzPct val="100000"/>
              <a:buFont typeface="Times New Roman" charset="0"/>
              <a:buNone/>
            </a:pPr>
            <a:r>
              <a:rPr lang="en-US" sz="2000" b="1">
                <a:solidFill>
                  <a:srgbClr val="FFFFFF"/>
                </a:solidFill>
                <a:cs typeface="MS Gothic" charset="0"/>
              </a:rPr>
              <a:t>(4</a:t>
            </a:r>
            <a:r>
              <a:rPr lang="en-US" sz="2000" b="1">
                <a:solidFill>
                  <a:srgbClr val="FFFFFF"/>
                </a:solidFill>
                <a:ea typeface="ヒラギノ角ゴ ProN W3" charset="0"/>
                <a:cs typeface="ヒラギノ角ゴ ProN W3" charset="0"/>
              </a:rPr>
              <a:t>月</a:t>
            </a:r>
            <a:r>
              <a:rPr lang="en-US" altLang="ja-JP" sz="2000" b="1">
                <a:solidFill>
                  <a:srgbClr val="FFFFFF"/>
                </a:solidFill>
                <a:cs typeface="MS Gothic" charset="0"/>
              </a:rPr>
              <a:t>-6</a:t>
            </a:r>
            <a:r>
              <a:rPr lang="en-US" sz="2000" b="1">
                <a:solidFill>
                  <a:srgbClr val="FFFFFF"/>
                </a:solidFill>
                <a:ea typeface="ヒラギノ角ゴ ProN W3" charset="0"/>
                <a:cs typeface="ヒラギノ角ゴ ProN W3" charset="0"/>
              </a:rPr>
              <a:t>月</a:t>
            </a:r>
            <a:r>
              <a:rPr lang="en-US" altLang="ja-JP" sz="2000" b="1">
                <a:solidFill>
                  <a:srgbClr val="FFFFFF"/>
                </a:solidFill>
                <a:cs typeface="MS Gothic" charset="0"/>
              </a:rPr>
              <a:t> 2004):162</a:t>
            </a:r>
            <a:r>
              <a:rPr lang="en-US" sz="2000" b="1">
                <a:solidFill>
                  <a:srgbClr val="FFFFFF"/>
                </a:solidFill>
                <a:ea typeface="ヒラギノ角ゴ ProN W3" charset="0"/>
                <a:cs typeface="ヒラギノ角ゴ ProN W3" charset="0"/>
              </a:rPr>
              <a:t>。</a:t>
            </a:r>
            <a:r>
              <a:rPr lang="en-US" altLang="ja-JP" sz="2000" b="1">
                <a:solidFill>
                  <a:srgbClr val="FFFFFF"/>
                </a:solidFill>
                <a:cs typeface="MS Gothic" charset="0"/>
              </a:rPr>
              <a:t> </a:t>
            </a:r>
            <a:endParaRPr lang="en-US" sz="2000" b="1">
              <a:solidFill>
                <a:srgbClr val="FFFFFF"/>
              </a:solidFill>
              <a:cs typeface="MS Gothic"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fill="hold" nodeType="clickEffect">
                                  <p:stCondLst>
                                    <p:cond delay="0"/>
                                  </p:stCondLst>
                                  <p:childTnLst>
                                    <p:set>
                                      <p:cBhvr additive="repl">
                                        <p:cTn id="6" dur="1" fill="hold">
                                          <p:stCondLst>
                                            <p:cond delay="0"/>
                                          </p:stCondLst>
                                        </p:cTn>
                                        <p:tgtEl>
                                          <p:spTgt spid="84998"/>
                                        </p:tgtEl>
                                        <p:attrNameLst>
                                          <p:attrName>style.visibility</p:attrName>
                                        </p:attrNameLst>
                                      </p:cBhvr>
                                      <p:to>
                                        <p:strVal val="visible"/>
                                      </p:to>
                                    </p:set>
                                    <p:animScale>
                                      <p:cBhvr additive="repl">
                                        <p:cTn id="7" dur="1000" decel="50000" fill="hold">
                                          <p:stCondLst>
                                            <p:cond delay="0"/>
                                          </p:stCondLst>
                                        </p:cTn>
                                        <p:tgtEl>
                                          <p:spTgt spid="84998"/>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8" dur="1000" decel="50000" fill="hold">
                                          <p:stCondLst>
                                            <p:cond delay="0"/>
                                          </p:stCondLst>
                                        </p:cTn>
                                        <p:tgtEl>
                                          <p:spTgt spid="84998"/>
                                        </p:tgtEl>
                                      </p:cBhvr>
                                    </p:animMotion>
                                    <p:animEffect transition="in" filter="fade">
                                      <p:cBhvr additive="repl">
                                        <p:cTn id="9" dur="1000"/>
                                        <p:tgtEl>
                                          <p:spTgt spid="8499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fill="hold" nodeType="clickEffect">
                                  <p:stCondLst>
                                    <p:cond delay="0"/>
                                  </p:stCondLst>
                                  <p:childTnLst>
                                    <p:set>
                                      <p:cBhvr additive="repl">
                                        <p:cTn id="13" dur="1" fill="hold">
                                          <p:stCondLst>
                                            <p:cond delay="0"/>
                                          </p:stCondLst>
                                        </p:cTn>
                                        <p:tgtEl>
                                          <p:spTgt spid="84999"/>
                                        </p:tgtEl>
                                        <p:attrNameLst>
                                          <p:attrName>style.visibility</p:attrName>
                                        </p:attrNameLst>
                                      </p:cBhvr>
                                      <p:to>
                                        <p:strVal val="visible"/>
                                      </p:to>
                                    </p:set>
                                    <p:animScale>
                                      <p:cBhvr additive="repl">
                                        <p:cTn id="14" dur="1000" decel="50000" fill="hold">
                                          <p:stCondLst>
                                            <p:cond delay="0"/>
                                          </p:stCondLst>
                                        </p:cTn>
                                        <p:tgtEl>
                                          <p:spTgt spid="84999"/>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15" dur="1000" decel="50000" fill="hold">
                                          <p:stCondLst>
                                            <p:cond delay="0"/>
                                          </p:stCondLst>
                                        </p:cTn>
                                        <p:tgtEl>
                                          <p:spTgt spid="84999"/>
                                        </p:tgtEl>
                                      </p:cBhvr>
                                    </p:animMotion>
                                    <p:animEffect transition="in" filter="fade">
                                      <p:cBhvr additive="repl">
                                        <p:cTn id="16" dur="1000"/>
                                        <p:tgtEl>
                                          <p:spTgt spid="8499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fill="hold" nodeType="clickEffect">
                                  <p:stCondLst>
                                    <p:cond delay="0"/>
                                  </p:stCondLst>
                                  <p:childTnLst>
                                    <p:set>
                                      <p:cBhvr additive="repl">
                                        <p:cTn id="20" dur="1" fill="hold">
                                          <p:stCondLst>
                                            <p:cond delay="0"/>
                                          </p:stCondLst>
                                        </p:cTn>
                                        <p:tgtEl>
                                          <p:spTgt spid="85000"/>
                                        </p:tgtEl>
                                        <p:attrNameLst>
                                          <p:attrName>style.visibility</p:attrName>
                                        </p:attrNameLst>
                                      </p:cBhvr>
                                      <p:to>
                                        <p:strVal val="visible"/>
                                      </p:to>
                                    </p:set>
                                    <p:animScale>
                                      <p:cBhvr additive="repl">
                                        <p:cTn id="21" dur="1000" decel="50000" fill="hold">
                                          <p:stCondLst>
                                            <p:cond delay="0"/>
                                          </p:stCondLst>
                                        </p:cTn>
                                        <p:tgtEl>
                                          <p:spTgt spid="85000"/>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22" dur="1000" decel="50000" fill="hold">
                                          <p:stCondLst>
                                            <p:cond delay="0"/>
                                          </p:stCondLst>
                                        </p:cTn>
                                        <p:tgtEl>
                                          <p:spTgt spid="85000"/>
                                        </p:tgtEl>
                                      </p:cBhvr>
                                    </p:animMotion>
                                    <p:animEffect transition="in" filter="fade">
                                      <p:cBhvr additive="repl">
                                        <p:cTn id="23" dur="1000"/>
                                        <p:tgtEl>
                                          <p:spTgt spid="8500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fill="hold" nodeType="clickEffect">
                                  <p:stCondLst>
                                    <p:cond delay="0"/>
                                  </p:stCondLst>
                                  <p:childTnLst>
                                    <p:set>
                                      <p:cBhvr additive="repl">
                                        <p:cTn id="27" dur="1" fill="hold">
                                          <p:stCondLst>
                                            <p:cond delay="0"/>
                                          </p:stCondLst>
                                        </p:cTn>
                                        <p:tgtEl>
                                          <p:spTgt spid="85004"/>
                                        </p:tgtEl>
                                        <p:attrNameLst>
                                          <p:attrName>style.visibility</p:attrName>
                                        </p:attrNameLst>
                                      </p:cBhvr>
                                      <p:to>
                                        <p:strVal val="visible"/>
                                      </p:to>
                                    </p:set>
                                    <p:animScale>
                                      <p:cBhvr additive="repl">
                                        <p:cTn id="28" dur="1000" decel="50000" fill="hold">
                                          <p:stCondLst>
                                            <p:cond delay="0"/>
                                          </p:stCondLst>
                                        </p:cTn>
                                        <p:tgtEl>
                                          <p:spTgt spid="85004"/>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29" dur="1000" decel="50000" fill="hold">
                                          <p:stCondLst>
                                            <p:cond delay="0"/>
                                          </p:stCondLst>
                                        </p:cTn>
                                        <p:tgtEl>
                                          <p:spTgt spid="85004"/>
                                        </p:tgtEl>
                                      </p:cBhvr>
                                    </p:animMotion>
                                    <p:animEffect transition="in" filter="fade">
                                      <p:cBhvr additive="repl">
                                        <p:cTn id="30" dur="1000"/>
                                        <p:tgtEl>
                                          <p:spTgt spid="8500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fill="hold" nodeType="clickEffect">
                                  <p:stCondLst>
                                    <p:cond delay="0"/>
                                  </p:stCondLst>
                                  <p:childTnLst>
                                    <p:set>
                                      <p:cBhvr additive="repl">
                                        <p:cTn id="34" dur="1" fill="hold">
                                          <p:stCondLst>
                                            <p:cond delay="0"/>
                                          </p:stCondLst>
                                        </p:cTn>
                                        <p:tgtEl>
                                          <p:spTgt spid="85001"/>
                                        </p:tgtEl>
                                        <p:attrNameLst>
                                          <p:attrName>style.visibility</p:attrName>
                                        </p:attrNameLst>
                                      </p:cBhvr>
                                      <p:to>
                                        <p:strVal val="visible"/>
                                      </p:to>
                                    </p:set>
                                    <p:animScale>
                                      <p:cBhvr additive="repl">
                                        <p:cTn id="35" dur="1000" decel="50000" fill="hold">
                                          <p:stCondLst>
                                            <p:cond delay="0"/>
                                          </p:stCondLst>
                                        </p:cTn>
                                        <p:tgtEl>
                                          <p:spTgt spid="85001"/>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36" dur="1000" decel="50000" fill="hold">
                                          <p:stCondLst>
                                            <p:cond delay="0"/>
                                          </p:stCondLst>
                                        </p:cTn>
                                        <p:tgtEl>
                                          <p:spTgt spid="85001"/>
                                        </p:tgtEl>
                                      </p:cBhvr>
                                    </p:animMotion>
                                    <p:animEffect transition="in" filter="fade">
                                      <p:cBhvr additive="repl">
                                        <p:cTn id="37" dur="1000"/>
                                        <p:tgtEl>
                                          <p:spTgt spid="8500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fill="hold" nodeType="clickEffect">
                                  <p:stCondLst>
                                    <p:cond delay="0"/>
                                  </p:stCondLst>
                                  <p:childTnLst>
                                    <p:set>
                                      <p:cBhvr additive="repl">
                                        <p:cTn id="41" dur="1" fill="hold">
                                          <p:stCondLst>
                                            <p:cond delay="0"/>
                                          </p:stCondLst>
                                        </p:cTn>
                                        <p:tgtEl>
                                          <p:spTgt spid="85005"/>
                                        </p:tgtEl>
                                        <p:attrNameLst>
                                          <p:attrName>style.visibility</p:attrName>
                                        </p:attrNameLst>
                                      </p:cBhvr>
                                      <p:to>
                                        <p:strVal val="visible"/>
                                      </p:to>
                                    </p:set>
                                    <p:animScale>
                                      <p:cBhvr additive="repl">
                                        <p:cTn id="42" dur="1000" decel="50000" fill="hold">
                                          <p:stCondLst>
                                            <p:cond delay="0"/>
                                          </p:stCondLst>
                                        </p:cTn>
                                        <p:tgtEl>
                                          <p:spTgt spid="85005"/>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43" dur="1000" decel="50000" fill="hold">
                                          <p:stCondLst>
                                            <p:cond delay="0"/>
                                          </p:stCondLst>
                                        </p:cTn>
                                        <p:tgtEl>
                                          <p:spTgt spid="85005"/>
                                        </p:tgtEl>
                                      </p:cBhvr>
                                    </p:animMotion>
                                    <p:animEffect transition="in" filter="fade">
                                      <p:cBhvr additive="repl">
                                        <p:cTn id="44" dur="1000"/>
                                        <p:tgtEl>
                                          <p:spTgt spid="8500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fill="hold" nodeType="clickEffect">
                                  <p:stCondLst>
                                    <p:cond delay="0"/>
                                  </p:stCondLst>
                                  <p:childTnLst>
                                    <p:set>
                                      <p:cBhvr additive="repl">
                                        <p:cTn id="48" dur="1" fill="hold">
                                          <p:stCondLst>
                                            <p:cond delay="0"/>
                                          </p:stCondLst>
                                        </p:cTn>
                                        <p:tgtEl>
                                          <p:spTgt spid="85002"/>
                                        </p:tgtEl>
                                        <p:attrNameLst>
                                          <p:attrName>style.visibility</p:attrName>
                                        </p:attrNameLst>
                                      </p:cBhvr>
                                      <p:to>
                                        <p:strVal val="visible"/>
                                      </p:to>
                                    </p:set>
                                    <p:animScale>
                                      <p:cBhvr additive="repl">
                                        <p:cTn id="49" dur="1000" decel="50000" fill="hold">
                                          <p:stCondLst>
                                            <p:cond delay="0"/>
                                          </p:stCondLst>
                                        </p:cTn>
                                        <p:tgtEl>
                                          <p:spTgt spid="85002"/>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50" dur="1000" decel="50000" fill="hold">
                                          <p:stCondLst>
                                            <p:cond delay="0"/>
                                          </p:stCondLst>
                                        </p:cTn>
                                        <p:tgtEl>
                                          <p:spTgt spid="85002"/>
                                        </p:tgtEl>
                                      </p:cBhvr>
                                    </p:animMotion>
                                    <p:animEffect transition="in" filter="fade">
                                      <p:cBhvr additive="repl">
                                        <p:cTn id="51" dur="1000"/>
                                        <p:tgtEl>
                                          <p:spTgt spid="8500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fill="hold" nodeType="clickEffect">
                                  <p:stCondLst>
                                    <p:cond delay="0"/>
                                  </p:stCondLst>
                                  <p:childTnLst>
                                    <p:set>
                                      <p:cBhvr additive="repl">
                                        <p:cTn id="55" dur="1" fill="hold">
                                          <p:stCondLst>
                                            <p:cond delay="0"/>
                                          </p:stCondLst>
                                        </p:cTn>
                                        <p:tgtEl>
                                          <p:spTgt spid="85006"/>
                                        </p:tgtEl>
                                        <p:attrNameLst>
                                          <p:attrName>style.visibility</p:attrName>
                                        </p:attrNameLst>
                                      </p:cBhvr>
                                      <p:to>
                                        <p:strVal val="visible"/>
                                      </p:to>
                                    </p:set>
                                    <p:animScale>
                                      <p:cBhvr additive="repl">
                                        <p:cTn id="56" dur="1000" decel="50000" fill="hold">
                                          <p:stCondLst>
                                            <p:cond delay="0"/>
                                          </p:stCondLst>
                                        </p:cTn>
                                        <p:tgtEl>
                                          <p:spTgt spid="85006"/>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57" dur="1000" decel="50000" fill="hold">
                                          <p:stCondLst>
                                            <p:cond delay="0"/>
                                          </p:stCondLst>
                                        </p:cTn>
                                        <p:tgtEl>
                                          <p:spTgt spid="85006"/>
                                        </p:tgtEl>
                                      </p:cBhvr>
                                    </p:animMotion>
                                    <p:animEffect transition="in" filter="fade">
                                      <p:cBhvr additive="repl">
                                        <p:cTn id="58" dur="1000"/>
                                        <p:tgtEl>
                                          <p:spTgt spid="8500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fill="hold" nodeType="clickEffect">
                                  <p:stCondLst>
                                    <p:cond delay="0"/>
                                  </p:stCondLst>
                                  <p:childTnLst>
                                    <p:set>
                                      <p:cBhvr additive="repl">
                                        <p:cTn id="62" dur="1" fill="hold">
                                          <p:stCondLst>
                                            <p:cond delay="0"/>
                                          </p:stCondLst>
                                        </p:cTn>
                                        <p:tgtEl>
                                          <p:spTgt spid="85003"/>
                                        </p:tgtEl>
                                        <p:attrNameLst>
                                          <p:attrName>style.visibility</p:attrName>
                                        </p:attrNameLst>
                                      </p:cBhvr>
                                      <p:to>
                                        <p:strVal val="visible"/>
                                      </p:to>
                                    </p:set>
                                    <p:animScale>
                                      <p:cBhvr additive="repl">
                                        <p:cTn id="63" dur="1000" decel="50000" fill="hold">
                                          <p:stCondLst>
                                            <p:cond delay="0"/>
                                          </p:stCondLst>
                                        </p:cTn>
                                        <p:tgtEl>
                                          <p:spTgt spid="85003"/>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64" dur="1000" decel="50000" fill="hold">
                                          <p:stCondLst>
                                            <p:cond delay="0"/>
                                          </p:stCondLst>
                                        </p:cTn>
                                        <p:tgtEl>
                                          <p:spTgt spid="85003"/>
                                        </p:tgtEl>
                                      </p:cBhvr>
                                    </p:animMotion>
                                    <p:animEffect transition="in" filter="fade">
                                      <p:cBhvr additive="repl">
                                        <p:cTn id="65" dur="1000"/>
                                        <p:tgtEl>
                                          <p:spTgt spid="85003"/>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fill="hold" nodeType="clickEffect">
                                  <p:stCondLst>
                                    <p:cond delay="0"/>
                                  </p:stCondLst>
                                  <p:childTnLst>
                                    <p:set>
                                      <p:cBhvr additive="repl">
                                        <p:cTn id="69" dur="1" fill="hold">
                                          <p:stCondLst>
                                            <p:cond delay="0"/>
                                          </p:stCondLst>
                                        </p:cTn>
                                        <p:tgtEl>
                                          <p:spTgt spid="85007"/>
                                        </p:tgtEl>
                                        <p:attrNameLst>
                                          <p:attrName>style.visibility</p:attrName>
                                        </p:attrNameLst>
                                      </p:cBhvr>
                                      <p:to>
                                        <p:strVal val="visible"/>
                                      </p:to>
                                    </p:set>
                                    <p:animScale>
                                      <p:cBhvr additive="repl">
                                        <p:cTn id="70" dur="1000" decel="50000" fill="hold">
                                          <p:stCondLst>
                                            <p:cond delay="0"/>
                                          </p:stCondLst>
                                        </p:cTn>
                                        <p:tgtEl>
                                          <p:spTgt spid="85007"/>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71" dur="1000" decel="50000" fill="hold">
                                          <p:stCondLst>
                                            <p:cond delay="0"/>
                                          </p:stCondLst>
                                        </p:cTn>
                                        <p:tgtEl>
                                          <p:spTgt spid="85007"/>
                                        </p:tgtEl>
                                      </p:cBhvr>
                                    </p:animMotion>
                                    <p:animEffect transition="in" filter="fade">
                                      <p:cBhvr additive="repl">
                                        <p:cTn id="72" dur="1000"/>
                                        <p:tgtEl>
                                          <p:spTgt spid="850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1" name="Group 1"/>
          <p:cNvGrpSpPr>
            <a:grpSpLocks/>
          </p:cNvGrpSpPr>
          <p:nvPr/>
        </p:nvGrpSpPr>
        <p:grpSpPr bwMode="auto">
          <a:xfrm>
            <a:off x="-53975" y="0"/>
            <a:ext cx="9348788" cy="7029450"/>
            <a:chOff x="-34" y="0"/>
            <a:chExt cx="5889" cy="4428"/>
          </a:xfrm>
        </p:grpSpPr>
        <p:sp>
          <p:nvSpPr>
            <p:cNvPr id="86018" name="Rectangle 2"/>
            <p:cNvSpPr>
              <a:spLocks noChangeArrowheads="1"/>
            </p:cNvSpPr>
            <p:nvPr/>
          </p:nvSpPr>
          <p:spPr bwMode="auto">
            <a:xfrm>
              <a:off x="2910" y="0"/>
              <a:ext cx="2946" cy="4429"/>
            </a:xfrm>
            <a:prstGeom prst="rect">
              <a:avLst/>
            </a:prstGeom>
            <a:gradFill rotWithShape="0">
              <a:gsLst>
                <a:gs pos="0">
                  <a:srgbClr val="FFBF00">
                    <a:alpha val="73000"/>
                  </a:srgbClr>
                </a:gs>
                <a:gs pos="50000">
                  <a:srgbClr val="000000"/>
                </a:gs>
                <a:gs pos="100000">
                  <a:srgbClr val="FFBF00">
                    <a:alpha val="73000"/>
                  </a:srgbClr>
                </a:gs>
              </a:gsLst>
              <a:lin ang="8100000" scaled="1"/>
            </a:gradFill>
            <a:ln w="9525">
              <a:noFill/>
              <a:round/>
              <a:headEnd/>
              <a:tailEnd/>
            </a:ln>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19" name="Rectangle 3"/>
            <p:cNvSpPr>
              <a:spLocks noChangeArrowheads="1"/>
            </p:cNvSpPr>
            <p:nvPr/>
          </p:nvSpPr>
          <p:spPr bwMode="auto">
            <a:xfrm>
              <a:off x="-34" y="0"/>
              <a:ext cx="2946" cy="4429"/>
            </a:xfrm>
            <a:prstGeom prst="rect">
              <a:avLst/>
            </a:prstGeom>
            <a:gradFill rotWithShape="0">
              <a:gsLst>
                <a:gs pos="0">
                  <a:srgbClr val="FFBF00">
                    <a:alpha val="73000"/>
                  </a:srgbClr>
                </a:gs>
                <a:gs pos="50000">
                  <a:srgbClr val="000000"/>
                </a:gs>
                <a:gs pos="100000">
                  <a:srgbClr val="FFBF00">
                    <a:alpha val="73000"/>
                  </a:srgbClr>
                </a:gs>
              </a:gsLst>
              <a:lin ang="13500000" scaled="1"/>
            </a:gradFill>
            <a:ln w="9525">
              <a:noFill/>
              <a:round/>
              <a:headEnd/>
              <a:tailEnd/>
            </a:ln>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grpSp>
      <p:grpSp>
        <p:nvGrpSpPr>
          <p:cNvPr id="143362" name="Group 4"/>
          <p:cNvGrpSpPr>
            <a:grpSpLocks/>
          </p:cNvGrpSpPr>
          <p:nvPr/>
        </p:nvGrpSpPr>
        <p:grpSpPr bwMode="auto">
          <a:xfrm>
            <a:off x="1905000" y="1181100"/>
            <a:ext cx="5218113" cy="5218113"/>
            <a:chOff x="1200" y="744"/>
            <a:chExt cx="3287" cy="3287"/>
          </a:xfrm>
        </p:grpSpPr>
        <p:sp>
          <p:nvSpPr>
            <p:cNvPr id="86021" name="Oval 5"/>
            <p:cNvSpPr>
              <a:spLocks noChangeArrowheads="1"/>
            </p:cNvSpPr>
            <p:nvPr/>
          </p:nvSpPr>
          <p:spPr bwMode="auto">
            <a:xfrm>
              <a:off x="1200" y="744"/>
              <a:ext cx="3288" cy="3288"/>
            </a:xfrm>
            <a:prstGeom prst="ellipse">
              <a:avLst/>
            </a:prstGeom>
            <a:noFill/>
            <a:ln w="57240">
              <a:solidFill>
                <a:srgbClr val="FFFFFF"/>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22" name="Oval 6"/>
            <p:cNvSpPr>
              <a:spLocks noChangeArrowheads="1"/>
            </p:cNvSpPr>
            <p:nvPr/>
          </p:nvSpPr>
          <p:spPr bwMode="auto">
            <a:xfrm>
              <a:off x="1500" y="1044"/>
              <a:ext cx="2688" cy="2688"/>
            </a:xfrm>
            <a:prstGeom prst="ellipse">
              <a:avLst/>
            </a:prstGeom>
            <a:noFill/>
            <a:ln w="57240">
              <a:solidFill>
                <a:srgbClr val="FFFFFF"/>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grpSp>
      <p:sp>
        <p:nvSpPr>
          <p:cNvPr id="86023" name="AutoShape 7"/>
          <p:cNvSpPr>
            <a:spLocks noChangeArrowheads="1"/>
          </p:cNvSpPr>
          <p:nvPr/>
        </p:nvSpPr>
        <p:spPr bwMode="auto">
          <a:xfrm>
            <a:off x="1733550" y="633413"/>
            <a:ext cx="5791200" cy="4749800"/>
          </a:xfrm>
          <a:prstGeom prst="triangle">
            <a:avLst>
              <a:gd name="adj" fmla="val 50000"/>
            </a:avLst>
          </a:prstGeom>
          <a:gradFill rotWithShape="0">
            <a:gsLst>
              <a:gs pos="0">
                <a:srgbClr val="000000"/>
              </a:gs>
              <a:gs pos="100000">
                <a:srgbClr val="660066"/>
              </a:gs>
            </a:gsLst>
            <a:path path="shape">
              <a:fillToRect l="50000" t="50000" r="50000" b="50000"/>
            </a:path>
          </a:gradFill>
          <a:ln w="7632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143364" name="Text Box 8"/>
          <p:cNvSpPr txBox="1">
            <a:spLocks noChangeArrowheads="1"/>
          </p:cNvSpPr>
          <p:nvPr/>
        </p:nvSpPr>
        <p:spPr bwMode="auto">
          <a:xfrm>
            <a:off x="3581400" y="381000"/>
            <a:ext cx="556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cs typeface="MS Gothic" charset="0"/>
            </a:endParaRPr>
          </a:p>
        </p:txBody>
      </p:sp>
      <p:sp>
        <p:nvSpPr>
          <p:cNvPr id="86025" name="Rectangle 9"/>
          <p:cNvSpPr>
            <a:spLocks noChangeArrowheads="1"/>
          </p:cNvSpPr>
          <p:nvPr/>
        </p:nvSpPr>
        <p:spPr bwMode="auto">
          <a:xfrm rot="1620000">
            <a:off x="4670425" y="4179888"/>
            <a:ext cx="2133600" cy="457200"/>
          </a:xfrm>
          <a:prstGeom prst="rect">
            <a:avLst/>
          </a:prstGeom>
          <a:gradFill rotWithShape="0">
            <a:gsLst>
              <a:gs pos="0">
                <a:srgbClr val="660066"/>
              </a:gs>
              <a:gs pos="50000">
                <a:srgbClr val="2F002F"/>
              </a:gs>
              <a:gs pos="100000">
                <a:srgbClr val="660066"/>
              </a:gs>
            </a:gsLst>
            <a:lin ang="54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26" name="Rectangle 10"/>
          <p:cNvSpPr>
            <a:spLocks noChangeArrowheads="1"/>
          </p:cNvSpPr>
          <p:nvPr/>
        </p:nvSpPr>
        <p:spPr bwMode="auto">
          <a:xfrm rot="20040000">
            <a:off x="2894013" y="4041775"/>
            <a:ext cx="1752600" cy="457200"/>
          </a:xfrm>
          <a:prstGeom prst="rect">
            <a:avLst/>
          </a:prstGeom>
          <a:gradFill rotWithShape="0">
            <a:gsLst>
              <a:gs pos="0">
                <a:srgbClr val="660066"/>
              </a:gs>
              <a:gs pos="50000">
                <a:srgbClr val="2F002F"/>
              </a:gs>
              <a:gs pos="100000">
                <a:srgbClr val="660066"/>
              </a:gs>
            </a:gsLst>
            <a:lin ang="54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27" name="Rectangle 11"/>
          <p:cNvSpPr>
            <a:spLocks noChangeArrowheads="1"/>
          </p:cNvSpPr>
          <p:nvPr/>
        </p:nvSpPr>
        <p:spPr bwMode="auto">
          <a:xfrm rot="5400000">
            <a:off x="3797300" y="2324100"/>
            <a:ext cx="1752600" cy="457200"/>
          </a:xfrm>
          <a:prstGeom prst="rect">
            <a:avLst/>
          </a:prstGeom>
          <a:gradFill rotWithShape="0">
            <a:gsLst>
              <a:gs pos="0">
                <a:srgbClr val="660066"/>
              </a:gs>
              <a:gs pos="50000">
                <a:srgbClr val="2F002F"/>
              </a:gs>
              <a:gs pos="100000">
                <a:srgbClr val="660066"/>
              </a:gs>
            </a:gsLst>
            <a:lin ang="54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28" name="AutoShape 12"/>
          <p:cNvSpPr>
            <a:spLocks noChangeArrowheads="1"/>
          </p:cNvSpPr>
          <p:nvPr/>
        </p:nvSpPr>
        <p:spPr bwMode="auto">
          <a:xfrm rot="7140000">
            <a:off x="6109494" y="4323556"/>
            <a:ext cx="1695450" cy="1493838"/>
          </a:xfrm>
          <a:prstGeom prst="triangle">
            <a:avLst>
              <a:gd name="adj" fmla="val 50000"/>
            </a:avLst>
          </a:prstGeom>
          <a:gradFill rotWithShape="0">
            <a:gsLst>
              <a:gs pos="0">
                <a:srgbClr val="2F002F"/>
              </a:gs>
              <a:gs pos="50000">
                <a:srgbClr val="660066"/>
              </a:gs>
              <a:gs pos="100000">
                <a:srgbClr val="2F002F"/>
              </a:gs>
            </a:gsLst>
            <a:lin ang="108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29" name="Text Box 13"/>
          <p:cNvSpPr txBox="1">
            <a:spLocks noChangeArrowheads="1"/>
          </p:cNvSpPr>
          <p:nvPr/>
        </p:nvSpPr>
        <p:spPr bwMode="auto">
          <a:xfrm>
            <a:off x="4114800" y="2117725"/>
            <a:ext cx="1066800" cy="70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是</a:t>
            </a:r>
          </a:p>
        </p:txBody>
      </p:sp>
      <p:sp>
        <p:nvSpPr>
          <p:cNvPr id="86030" name="AutoShape 14"/>
          <p:cNvSpPr>
            <a:spLocks noChangeArrowheads="1"/>
          </p:cNvSpPr>
          <p:nvPr/>
        </p:nvSpPr>
        <p:spPr bwMode="auto">
          <a:xfrm rot="14460000">
            <a:off x="1532732" y="4267994"/>
            <a:ext cx="1747837" cy="1571625"/>
          </a:xfrm>
          <a:prstGeom prst="triangle">
            <a:avLst>
              <a:gd name="adj" fmla="val 50000"/>
            </a:avLst>
          </a:prstGeom>
          <a:gradFill rotWithShape="0">
            <a:gsLst>
              <a:gs pos="0">
                <a:srgbClr val="2F002F"/>
              </a:gs>
              <a:gs pos="50000">
                <a:srgbClr val="660066"/>
              </a:gs>
              <a:gs pos="100000">
                <a:srgbClr val="2F002F"/>
              </a:gs>
            </a:gsLst>
            <a:lin ang="108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86031" name="Text Box 15"/>
          <p:cNvSpPr txBox="1">
            <a:spLocks noChangeArrowheads="1"/>
          </p:cNvSpPr>
          <p:nvPr/>
        </p:nvSpPr>
        <p:spPr bwMode="auto">
          <a:xfrm>
            <a:off x="5608638" y="4030663"/>
            <a:ext cx="1066800" cy="703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是</a:t>
            </a:r>
          </a:p>
        </p:txBody>
      </p:sp>
      <p:sp>
        <p:nvSpPr>
          <p:cNvPr id="86032" name="Text Box 16"/>
          <p:cNvSpPr txBox="1">
            <a:spLocks noChangeArrowheads="1"/>
          </p:cNvSpPr>
          <p:nvPr/>
        </p:nvSpPr>
        <p:spPr bwMode="auto">
          <a:xfrm>
            <a:off x="2667000" y="4030663"/>
            <a:ext cx="1066800" cy="703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是</a:t>
            </a:r>
          </a:p>
        </p:txBody>
      </p:sp>
      <p:sp>
        <p:nvSpPr>
          <p:cNvPr id="86033" name="Text Box 17"/>
          <p:cNvSpPr txBox="1">
            <a:spLocks noChangeArrowheads="1"/>
          </p:cNvSpPr>
          <p:nvPr/>
        </p:nvSpPr>
        <p:spPr bwMode="auto">
          <a:xfrm>
            <a:off x="1905000" y="4708525"/>
            <a:ext cx="1828800" cy="70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圣子</a:t>
            </a:r>
          </a:p>
        </p:txBody>
      </p:sp>
      <p:sp>
        <p:nvSpPr>
          <p:cNvPr id="86034" name="AutoShape 18"/>
          <p:cNvSpPr>
            <a:spLocks noChangeArrowheads="1"/>
          </p:cNvSpPr>
          <p:nvPr/>
        </p:nvSpPr>
        <p:spPr bwMode="auto">
          <a:xfrm>
            <a:off x="3624263" y="615950"/>
            <a:ext cx="2016125" cy="1612900"/>
          </a:xfrm>
          <a:prstGeom prst="triangle">
            <a:avLst>
              <a:gd name="adj" fmla="val 50977"/>
            </a:avLst>
          </a:prstGeom>
          <a:gradFill rotWithShape="0">
            <a:gsLst>
              <a:gs pos="0">
                <a:srgbClr val="2F002F"/>
              </a:gs>
              <a:gs pos="50000">
                <a:srgbClr val="660066"/>
              </a:gs>
              <a:gs pos="100000">
                <a:srgbClr val="2F002F"/>
              </a:gs>
            </a:gsLst>
            <a:lin ang="10800000" scaled="1"/>
          </a:gradFill>
          <a:ln w="3816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grpSp>
        <p:nvGrpSpPr>
          <p:cNvPr id="4" name="Group 19"/>
          <p:cNvGrpSpPr>
            <a:grpSpLocks/>
          </p:cNvGrpSpPr>
          <p:nvPr/>
        </p:nvGrpSpPr>
        <p:grpSpPr bwMode="auto">
          <a:xfrm>
            <a:off x="3629025" y="2862263"/>
            <a:ext cx="1979613" cy="1751012"/>
            <a:chOff x="2286" y="1803"/>
            <a:chExt cx="1247" cy="1103"/>
          </a:xfrm>
        </p:grpSpPr>
        <p:sp>
          <p:nvSpPr>
            <p:cNvPr id="86036" name="AutoShape 20"/>
            <p:cNvSpPr>
              <a:spLocks noChangeArrowheads="1"/>
            </p:cNvSpPr>
            <p:nvPr/>
          </p:nvSpPr>
          <p:spPr bwMode="auto">
            <a:xfrm>
              <a:off x="2286" y="1803"/>
              <a:ext cx="1248" cy="1104"/>
            </a:xfrm>
            <a:prstGeom prst="irregularSeal1">
              <a:avLst/>
            </a:prstGeom>
            <a:gradFill rotWithShape="0">
              <a:gsLst>
                <a:gs pos="0">
                  <a:srgbClr val="000000"/>
                </a:gs>
                <a:gs pos="100000">
                  <a:srgbClr val="660066"/>
                </a:gs>
              </a:gsLst>
              <a:path path="shape">
                <a:fillToRect l="50000" t="50000" r="50000" b="50000"/>
              </a:path>
            </a:gradFill>
            <a:ln w="57240">
              <a:solidFill>
                <a:srgbClr val="CC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143383" name="Text Box 21"/>
            <p:cNvSpPr txBox="1">
              <a:spLocks noChangeArrowheads="1"/>
            </p:cNvSpPr>
            <p:nvPr/>
          </p:nvSpPr>
          <p:spPr bwMode="auto">
            <a:xfrm>
              <a:off x="2448" y="2112"/>
              <a:ext cx="864" cy="4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神</a:t>
              </a:r>
            </a:p>
          </p:txBody>
        </p:sp>
      </p:grpSp>
      <p:sp>
        <p:nvSpPr>
          <p:cNvPr id="86038" name="Text Box 22"/>
          <p:cNvSpPr txBox="1">
            <a:spLocks noChangeArrowheads="1"/>
          </p:cNvSpPr>
          <p:nvPr/>
        </p:nvSpPr>
        <p:spPr bwMode="auto">
          <a:xfrm>
            <a:off x="3714750" y="1508125"/>
            <a:ext cx="1828800" cy="70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天父</a:t>
            </a:r>
          </a:p>
        </p:txBody>
      </p:sp>
      <p:sp>
        <p:nvSpPr>
          <p:cNvPr id="86039" name="Text Box 23"/>
          <p:cNvSpPr txBox="1">
            <a:spLocks noChangeArrowheads="1"/>
          </p:cNvSpPr>
          <p:nvPr/>
        </p:nvSpPr>
        <p:spPr bwMode="auto">
          <a:xfrm>
            <a:off x="5486400" y="4708525"/>
            <a:ext cx="1828800" cy="70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Times New Roman" charset="0"/>
              <a:buNone/>
            </a:pPr>
            <a:r>
              <a:rPr lang="en-US" sz="4000" b="1" i="1">
                <a:solidFill>
                  <a:srgbClr val="FFFFFF"/>
                </a:solidFill>
                <a:latin typeface="Times New Roman" charset="0"/>
                <a:cs typeface="MS Gothic" charset="0"/>
              </a:rPr>
              <a:t>圣灵</a:t>
            </a:r>
          </a:p>
        </p:txBody>
      </p:sp>
      <p:sp>
        <p:nvSpPr>
          <p:cNvPr id="86040" name="WordArt 24"/>
          <p:cNvSpPr>
            <a:spLocks noChangeArrowheads="1" noChangeShapeType="1" noTextEdit="1"/>
          </p:cNvSpPr>
          <p:nvPr/>
        </p:nvSpPr>
        <p:spPr bwMode="auto">
          <a:xfrm rot="-3720000">
            <a:off x="2062163" y="2532063"/>
            <a:ext cx="1066800" cy="368300"/>
          </a:xfrm>
          <a:prstGeom prst="rect">
            <a:avLst/>
          </a:prstGeom>
        </p:spPr>
        <p:txBody>
          <a:bodyPr spcFirstLastPara="1" wrap="none" fromWordArt="1">
            <a:prstTxWarp prst="textArchUp">
              <a:avLst>
                <a:gd name="adj" fmla="val 10800000"/>
              </a:avLst>
            </a:prstTxWarp>
          </a:bodyPr>
          <a:lstStyle/>
          <a:p>
            <a:pPr algn="ctr"/>
            <a:r>
              <a:rPr lang="zh-CHT" altLang="en-US" sz="3600" b="1" kern="10">
                <a:ln w="9360">
                  <a:solidFill>
                    <a:srgbClr val="000000"/>
                  </a:solidFill>
                  <a:miter lim="800000"/>
                  <a:headEnd/>
                  <a:tailEnd/>
                </a:ln>
                <a:solidFill>
                  <a:srgbClr val="FFFFFF"/>
                </a:solidFill>
                <a:latin typeface="SimHei"/>
                <a:ea typeface="SimHei"/>
                <a:cs typeface="SimHei"/>
              </a:rPr>
              <a:t>不是</a:t>
            </a:r>
            <a:endParaRPr lang="en-US" sz="3600" b="1" kern="10">
              <a:ln w="9360">
                <a:solidFill>
                  <a:srgbClr val="000000"/>
                </a:solidFill>
                <a:miter lim="800000"/>
                <a:headEnd/>
                <a:tailEnd/>
              </a:ln>
              <a:solidFill>
                <a:srgbClr val="FFFFFF"/>
              </a:solidFill>
              <a:latin typeface="SimHei"/>
              <a:ea typeface="SimHei"/>
              <a:cs typeface="SimHei"/>
            </a:endParaRPr>
          </a:p>
        </p:txBody>
      </p:sp>
      <p:sp>
        <p:nvSpPr>
          <p:cNvPr id="86041" name="WordArt 25"/>
          <p:cNvSpPr>
            <a:spLocks noChangeArrowheads="1" noChangeShapeType="1" noTextEdit="1"/>
          </p:cNvSpPr>
          <p:nvPr/>
        </p:nvSpPr>
        <p:spPr bwMode="auto">
          <a:xfrm rot="3660000">
            <a:off x="5919788" y="2533650"/>
            <a:ext cx="1066800" cy="368300"/>
          </a:xfrm>
          <a:prstGeom prst="rect">
            <a:avLst/>
          </a:prstGeom>
        </p:spPr>
        <p:txBody>
          <a:bodyPr spcFirstLastPara="1" wrap="none" fromWordArt="1">
            <a:prstTxWarp prst="textArchUp">
              <a:avLst>
                <a:gd name="adj" fmla="val 10800000"/>
              </a:avLst>
            </a:prstTxWarp>
          </a:bodyPr>
          <a:lstStyle/>
          <a:p>
            <a:pPr algn="ctr"/>
            <a:r>
              <a:rPr lang="zh-CHT" altLang="en-US" sz="3600" b="1" kern="10">
                <a:ln w="9360">
                  <a:solidFill>
                    <a:srgbClr val="000000"/>
                  </a:solidFill>
                  <a:miter lim="800000"/>
                  <a:headEnd/>
                  <a:tailEnd/>
                </a:ln>
                <a:solidFill>
                  <a:srgbClr val="FFFFFF"/>
                </a:solidFill>
                <a:latin typeface="SimHei"/>
                <a:ea typeface="SimHei"/>
                <a:cs typeface="SimHei"/>
              </a:rPr>
              <a:t>不是</a:t>
            </a:r>
            <a:endParaRPr lang="en-US" sz="3600" b="1" kern="10">
              <a:ln w="9360">
                <a:solidFill>
                  <a:srgbClr val="000000"/>
                </a:solidFill>
                <a:miter lim="800000"/>
                <a:headEnd/>
                <a:tailEnd/>
              </a:ln>
              <a:solidFill>
                <a:srgbClr val="FFFFFF"/>
              </a:solidFill>
              <a:latin typeface="SimHei"/>
              <a:ea typeface="SimHei"/>
              <a:cs typeface="SimHei"/>
            </a:endParaRPr>
          </a:p>
        </p:txBody>
      </p:sp>
      <p:sp>
        <p:nvSpPr>
          <p:cNvPr id="86042" name="WordArt 26"/>
          <p:cNvSpPr>
            <a:spLocks noChangeArrowheads="1" noChangeShapeType="1" noTextEdit="1"/>
          </p:cNvSpPr>
          <p:nvPr/>
        </p:nvSpPr>
        <p:spPr bwMode="auto">
          <a:xfrm>
            <a:off x="4038600" y="5972175"/>
            <a:ext cx="1119188" cy="368300"/>
          </a:xfrm>
          <a:prstGeom prst="rect">
            <a:avLst/>
          </a:prstGeom>
        </p:spPr>
        <p:txBody>
          <a:bodyPr spcFirstLastPara="1" wrap="none" fromWordArt="1">
            <a:prstTxWarp prst="textArchDown">
              <a:avLst>
                <a:gd name="adj" fmla="val 0"/>
              </a:avLst>
            </a:prstTxWarp>
          </a:bodyPr>
          <a:lstStyle/>
          <a:p>
            <a:pPr algn="ctr"/>
            <a:r>
              <a:rPr lang="zh-CHT" altLang="en-US" sz="3600" b="1" kern="10">
                <a:ln w="9360">
                  <a:solidFill>
                    <a:srgbClr val="000000"/>
                  </a:solidFill>
                  <a:miter lim="800000"/>
                  <a:headEnd/>
                  <a:tailEnd/>
                </a:ln>
                <a:solidFill>
                  <a:srgbClr val="FFFFFF"/>
                </a:solidFill>
                <a:latin typeface="SimHei"/>
                <a:ea typeface="SimHei"/>
                <a:cs typeface="SimHei"/>
              </a:rPr>
              <a:t>不是</a:t>
            </a:r>
            <a:endParaRPr lang="en-US" sz="3600" b="1" kern="10">
              <a:ln w="9360">
                <a:solidFill>
                  <a:srgbClr val="000000"/>
                </a:solidFill>
                <a:miter lim="800000"/>
                <a:headEnd/>
                <a:tailEnd/>
              </a:ln>
              <a:solidFill>
                <a:srgbClr val="FFFFFF"/>
              </a:solidFill>
              <a:latin typeface="SimHei"/>
              <a:ea typeface="SimHei"/>
              <a:cs typeface="SimHei"/>
            </a:endParaRPr>
          </a:p>
        </p:txBody>
      </p:sp>
      <p:sp>
        <p:nvSpPr>
          <p:cNvPr id="86043" name="Text Box 27"/>
          <p:cNvSpPr txBox="1">
            <a:spLocks noChangeArrowheads="1"/>
          </p:cNvSpPr>
          <p:nvPr/>
        </p:nvSpPr>
        <p:spPr bwMode="auto">
          <a:xfrm>
            <a:off x="0" y="6550025"/>
            <a:ext cx="5943600" cy="306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875"/>
              </a:spcBef>
              <a:buClr>
                <a:srgbClr val="000000"/>
              </a:buClr>
              <a:buSzPct val="100000"/>
              <a:buFont typeface="Times New Roman" charset="0"/>
              <a:buNone/>
            </a:pPr>
            <a:r>
              <a:rPr lang="en-US" sz="1400" b="1">
                <a:solidFill>
                  <a:srgbClr val="FFFFFF"/>
                </a:solidFill>
                <a:latin typeface="Times New Roman" charset="0"/>
                <a:cs typeface="MS Gothic" charset="0"/>
              </a:rPr>
              <a:t>H.</a:t>
            </a:r>
            <a:r>
              <a:rPr lang="en-US" sz="1400" b="1">
                <a:solidFill>
                  <a:srgbClr val="FFFFFF"/>
                </a:solidFill>
                <a:latin typeface="SimHei" charset="0"/>
                <a:cs typeface="SimHei" charset="0"/>
              </a:rPr>
              <a:t>韦</a:t>
            </a:r>
            <a:r>
              <a:rPr lang="en-US" sz="1400" b="1">
                <a:solidFill>
                  <a:srgbClr val="FFFFFF"/>
                </a:solidFill>
                <a:latin typeface="Times New Roman" charset="0"/>
                <a:cs typeface="MS Gothic" charset="0"/>
              </a:rPr>
              <a:t>恩之家</a:t>
            </a:r>
            <a:r>
              <a:rPr lang="en-US" altLang="ja-JP" sz="1400" b="1">
                <a:solidFill>
                  <a:srgbClr val="FFFFFF"/>
                </a:solidFill>
                <a:latin typeface="Times New Roman" charset="0"/>
                <a:cs typeface="MS Gothic" charset="0"/>
              </a:rPr>
              <a:t>,</a:t>
            </a:r>
            <a:r>
              <a:rPr lang="en-US" sz="1400" b="1">
                <a:solidFill>
                  <a:srgbClr val="FFFFFF"/>
                </a:solidFill>
                <a:latin typeface="Times New Roman" charset="0"/>
                <a:cs typeface="MS Gothic" charset="0"/>
              </a:rPr>
              <a:t>榜的基督教神学和理</a:t>
            </a:r>
            <a:r>
              <a:rPr lang="en-US" sz="1400" b="1">
                <a:solidFill>
                  <a:srgbClr val="FFFFFF"/>
                </a:solidFill>
                <a:latin typeface="SimHei" charset="0"/>
                <a:cs typeface="SimHei" charset="0"/>
              </a:rPr>
              <a:t>论</a:t>
            </a:r>
            <a:r>
              <a:rPr lang="en-US" altLang="ja-JP" sz="1400" b="1">
                <a:solidFill>
                  <a:srgbClr val="FFFFFF"/>
                </a:solidFill>
                <a:latin typeface="Times New Roman" charset="0"/>
                <a:cs typeface="MS Gothic" charset="0"/>
              </a:rPr>
              <a:t>,</a:t>
            </a:r>
            <a:r>
              <a:rPr lang="en-US" sz="1400" b="1">
                <a:solidFill>
                  <a:srgbClr val="FFFFFF"/>
                </a:solidFill>
                <a:latin typeface="Times New Roman" charset="0"/>
                <a:cs typeface="MS Gothic" charset="0"/>
              </a:rPr>
              <a:t>第</a:t>
            </a:r>
            <a:r>
              <a:rPr lang="en-US" altLang="ja-JP" sz="1400" b="1">
                <a:solidFill>
                  <a:srgbClr val="FFFFFF"/>
                </a:solidFill>
                <a:latin typeface="Times New Roman" charset="0"/>
                <a:cs typeface="MS Gothic" charset="0"/>
              </a:rPr>
              <a:t>45</a:t>
            </a:r>
            <a:endParaRPr lang="en-US" sz="1400" b="1">
              <a:solidFill>
                <a:srgbClr val="FFFFFF"/>
              </a:solidFill>
              <a:latin typeface="Times New Roman" charset="0"/>
              <a:cs typeface="MS Gothic"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afterEffect">
                                  <p:stCondLst>
                                    <p:cond delay="0"/>
                                  </p:stCondLst>
                                  <p:childTnLst>
                                    <p:set>
                                      <p:cBhvr additive="repl">
                                        <p:cTn id="6" dur="1" fill="hold">
                                          <p:stCondLst>
                                            <p:cond delay="0"/>
                                          </p:stCondLst>
                                        </p:cTn>
                                        <p:tgtEl>
                                          <p:spTgt spid="86043"/>
                                        </p:tgtEl>
                                        <p:attrNameLst>
                                          <p:attrName>style.visibility</p:attrName>
                                        </p:attrNameLst>
                                      </p:cBhvr>
                                      <p:to>
                                        <p:strVal val="visible"/>
                                      </p:to>
                                    </p:set>
                                    <p:animEffect transition="in" filter="fade">
                                      <p:cBhvr additive="repl">
                                        <p:cTn id="7" dur="2000"/>
                                        <p:tgtEl>
                                          <p:spTgt spid="86043"/>
                                        </p:tgtEl>
                                      </p:cBhvr>
                                    </p:animEffect>
                                  </p:childTnLst>
                                </p:cTn>
                              </p:par>
                            </p:childTnLst>
                          </p:cTn>
                        </p:par>
                        <p:par>
                          <p:cTn id="8" fill="hold" nodeType="afterGroup">
                            <p:stCondLst>
                              <p:cond delay="2000"/>
                            </p:stCondLst>
                            <p:childTnLst>
                              <p:par>
                                <p:cTn id="9" presetID="53" presetClass="entr" fill="hold" nodeType="afterEffect">
                                  <p:stCondLst>
                                    <p:cond delay="0"/>
                                  </p:stCondLst>
                                  <p:childTnLst>
                                    <p:set>
                                      <p:cBhvr additive="repl">
                                        <p:cTn id="10" dur="1" fill="hold">
                                          <p:stCondLst>
                                            <p:cond delay="0"/>
                                          </p:stCondLst>
                                        </p:cTn>
                                        <p:tgtEl>
                                          <p:spTgt spid="4"/>
                                        </p:tgtEl>
                                        <p:attrNameLst>
                                          <p:attrName>style.visibility</p:attrName>
                                        </p:attrNameLst>
                                      </p:cBhvr>
                                      <p:to>
                                        <p:strVal val="visible"/>
                                      </p:to>
                                    </p:set>
                                    <p:anim calcmode="lin" valueType="num">
                                      <p:cBhvr additive="repl">
                                        <p:cTn id="11" dur="500" fill="hold"/>
                                        <p:tgtEl>
                                          <p:spTgt spid="4"/>
                                        </p:tgtEl>
                                        <p:attrNameLst>
                                          <p:attrName>ppt_w</p:attrName>
                                        </p:attrNameLst>
                                      </p:cBhvr>
                                      <p:tavLst>
                                        <p:tav tm="100000">
                                          <p:val>
                                            <p:fltVal val="0"/>
                                          </p:val>
                                        </p:tav>
                                        <p:tav>
                                          <p:val>
                                            <p:strVal val="#ppt_w"/>
                                          </p:val>
                                        </p:tav>
                                      </p:tavLst>
                                    </p:anim>
                                    <p:anim calcmode="lin" valueType="num">
                                      <p:cBhvr additive="repl">
                                        <p:cTn id="12" dur="500" fill="hold"/>
                                        <p:tgtEl>
                                          <p:spTgt spid="4"/>
                                        </p:tgtEl>
                                        <p:attrNameLst>
                                          <p:attrName>ppt_h</p:attrName>
                                        </p:attrNameLst>
                                      </p:cBhvr>
                                      <p:tavLst>
                                        <p:tav tm="100000">
                                          <p:val>
                                            <p:fltVal val="0"/>
                                          </p:val>
                                        </p:tav>
                                        <p:tav>
                                          <p:val>
                                            <p:strVal val="#ppt_h"/>
                                          </p:val>
                                        </p:tav>
                                      </p:tavLst>
                                    </p:anim>
                                    <p:animEffect transition="in" filter="fade">
                                      <p:cBhvr additive="repl">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fill="hold" nodeType="clickEffect">
                                  <p:stCondLst>
                                    <p:cond delay="0"/>
                                  </p:stCondLst>
                                  <p:childTnLst>
                                    <p:set>
                                      <p:cBhvr additive="repl">
                                        <p:cTn id="17" dur="1" fill="hold">
                                          <p:stCondLst>
                                            <p:cond delay="0"/>
                                          </p:stCondLst>
                                        </p:cTn>
                                        <p:tgtEl>
                                          <p:spTgt spid="86038"/>
                                        </p:tgtEl>
                                        <p:attrNameLst>
                                          <p:attrName>style.visibility</p:attrName>
                                        </p:attrNameLst>
                                      </p:cBhvr>
                                      <p:to>
                                        <p:strVal val="visible"/>
                                      </p:to>
                                    </p:set>
                                    <p:animEffect transition="in" filter="fade">
                                      <p:cBhvr additive="repl">
                                        <p:cTn id="18" dur="2000"/>
                                        <p:tgtEl>
                                          <p:spTgt spid="86038"/>
                                        </p:tgtEl>
                                      </p:cBhvr>
                                    </p:animEffect>
                                  </p:childTnLst>
                                </p:cTn>
                              </p:par>
                            </p:childTnLst>
                          </p:cTn>
                        </p:par>
                        <p:par>
                          <p:cTn id="19" fill="hold" nodeType="afterGroup">
                            <p:stCondLst>
                              <p:cond delay="2000"/>
                            </p:stCondLst>
                            <p:childTnLst>
                              <p:par>
                                <p:cTn id="20" presetID="10" presetClass="entr" fill="hold" grpId="0" nodeType="afterEffect">
                                  <p:stCondLst>
                                    <p:cond delay="0"/>
                                  </p:stCondLst>
                                  <p:childTnLst>
                                    <p:set>
                                      <p:cBhvr additive="repl">
                                        <p:cTn id="21" dur="1" fill="hold">
                                          <p:stCondLst>
                                            <p:cond delay="0"/>
                                          </p:stCondLst>
                                        </p:cTn>
                                        <p:tgtEl>
                                          <p:spTgt spid="86034"/>
                                        </p:tgtEl>
                                        <p:attrNameLst>
                                          <p:attrName>style.visibility</p:attrName>
                                        </p:attrNameLst>
                                      </p:cBhvr>
                                      <p:to>
                                        <p:strVal val="visible"/>
                                      </p:to>
                                    </p:set>
                                    <p:animEffect transition="in" filter="fade">
                                      <p:cBhvr additive="repl">
                                        <p:cTn id="22" dur="2000"/>
                                        <p:tgtEl>
                                          <p:spTgt spid="86034"/>
                                        </p:tgtEl>
                                      </p:cBhvr>
                                    </p:animEffect>
                                  </p:childTnLst>
                                </p:cTn>
                              </p:par>
                            </p:childTnLst>
                          </p:cTn>
                        </p:par>
                        <p:par>
                          <p:cTn id="23" fill="hold" nodeType="afterGroup">
                            <p:stCondLst>
                              <p:cond delay="4000"/>
                            </p:stCondLst>
                            <p:childTnLst>
                              <p:par>
                                <p:cTn id="24" presetID="10" presetClass="entr" fill="hold" nodeType="afterEffect">
                                  <p:stCondLst>
                                    <p:cond delay="0"/>
                                  </p:stCondLst>
                                  <p:childTnLst>
                                    <p:set>
                                      <p:cBhvr additive="repl">
                                        <p:cTn id="25" dur="1" fill="hold">
                                          <p:stCondLst>
                                            <p:cond delay="0"/>
                                          </p:stCondLst>
                                        </p:cTn>
                                        <p:tgtEl>
                                          <p:spTgt spid="86029"/>
                                        </p:tgtEl>
                                        <p:attrNameLst>
                                          <p:attrName>style.visibility</p:attrName>
                                        </p:attrNameLst>
                                      </p:cBhvr>
                                      <p:to>
                                        <p:strVal val="visible"/>
                                      </p:to>
                                    </p:set>
                                    <p:animEffect transition="in" filter="fade">
                                      <p:cBhvr additive="repl">
                                        <p:cTn id="26" dur="2000"/>
                                        <p:tgtEl>
                                          <p:spTgt spid="86029"/>
                                        </p:tgtEl>
                                      </p:cBhvr>
                                    </p:animEffect>
                                  </p:childTnLst>
                                </p:cTn>
                              </p:par>
                              <p:par>
                                <p:cTn id="27" presetID="22" presetClass="entr" presetSubtype="1" fill="hold" grpId="0" nodeType="withEffect">
                                  <p:stCondLst>
                                    <p:cond delay="0"/>
                                  </p:stCondLst>
                                  <p:childTnLst>
                                    <p:set>
                                      <p:cBhvr additive="repl">
                                        <p:cTn id="28" dur="1" fill="hold">
                                          <p:stCondLst>
                                            <p:cond delay="0"/>
                                          </p:stCondLst>
                                        </p:cTn>
                                        <p:tgtEl>
                                          <p:spTgt spid="86027"/>
                                        </p:tgtEl>
                                        <p:attrNameLst>
                                          <p:attrName>style.visibility</p:attrName>
                                        </p:attrNameLst>
                                      </p:cBhvr>
                                      <p:to>
                                        <p:strVal val="visible"/>
                                      </p:to>
                                    </p:set>
                                    <p:animEffect transition="in" filter="wipe(up)">
                                      <p:cBhvr additive="repl">
                                        <p:cTn id="29" dur="500"/>
                                        <p:tgtEl>
                                          <p:spTgt spid="86027"/>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fill="hold" nodeType="clickEffect">
                                  <p:stCondLst>
                                    <p:cond delay="0"/>
                                  </p:stCondLst>
                                  <p:childTnLst>
                                    <p:set>
                                      <p:cBhvr additive="repl">
                                        <p:cTn id="33" dur="1" fill="hold">
                                          <p:stCondLst>
                                            <p:cond delay="0"/>
                                          </p:stCondLst>
                                        </p:cTn>
                                        <p:tgtEl>
                                          <p:spTgt spid="86033"/>
                                        </p:tgtEl>
                                        <p:attrNameLst>
                                          <p:attrName>style.visibility</p:attrName>
                                        </p:attrNameLst>
                                      </p:cBhvr>
                                      <p:to>
                                        <p:strVal val="visible"/>
                                      </p:to>
                                    </p:set>
                                    <p:animEffect transition="in" filter="fade">
                                      <p:cBhvr additive="repl">
                                        <p:cTn id="34" dur="2000"/>
                                        <p:tgtEl>
                                          <p:spTgt spid="86033"/>
                                        </p:tgtEl>
                                      </p:cBhvr>
                                    </p:animEffect>
                                  </p:childTnLst>
                                </p:cTn>
                              </p:par>
                            </p:childTnLst>
                          </p:cTn>
                        </p:par>
                        <p:par>
                          <p:cTn id="35" fill="hold" nodeType="afterGroup">
                            <p:stCondLst>
                              <p:cond delay="2000"/>
                            </p:stCondLst>
                            <p:childTnLst>
                              <p:par>
                                <p:cTn id="36" presetID="10" presetClass="entr" fill="hold" grpId="0" nodeType="afterEffect">
                                  <p:stCondLst>
                                    <p:cond delay="0"/>
                                  </p:stCondLst>
                                  <p:childTnLst>
                                    <p:set>
                                      <p:cBhvr additive="repl">
                                        <p:cTn id="37" dur="1" fill="hold">
                                          <p:stCondLst>
                                            <p:cond delay="0"/>
                                          </p:stCondLst>
                                        </p:cTn>
                                        <p:tgtEl>
                                          <p:spTgt spid="86030"/>
                                        </p:tgtEl>
                                        <p:attrNameLst>
                                          <p:attrName>style.visibility</p:attrName>
                                        </p:attrNameLst>
                                      </p:cBhvr>
                                      <p:to>
                                        <p:strVal val="visible"/>
                                      </p:to>
                                    </p:set>
                                    <p:animEffect transition="in" filter="fade">
                                      <p:cBhvr additive="repl">
                                        <p:cTn id="38" dur="2000"/>
                                        <p:tgtEl>
                                          <p:spTgt spid="86030"/>
                                        </p:tgtEl>
                                      </p:cBhvr>
                                    </p:animEffect>
                                  </p:childTnLst>
                                </p:cTn>
                              </p:par>
                            </p:childTnLst>
                          </p:cTn>
                        </p:par>
                        <p:par>
                          <p:cTn id="39" fill="hold" nodeType="afterGroup">
                            <p:stCondLst>
                              <p:cond delay="4000"/>
                            </p:stCondLst>
                            <p:childTnLst>
                              <p:par>
                                <p:cTn id="40" presetID="10" presetClass="entr" fill="hold" nodeType="afterEffect">
                                  <p:stCondLst>
                                    <p:cond delay="0"/>
                                  </p:stCondLst>
                                  <p:childTnLst>
                                    <p:set>
                                      <p:cBhvr additive="repl">
                                        <p:cTn id="41" dur="1" fill="hold">
                                          <p:stCondLst>
                                            <p:cond delay="0"/>
                                          </p:stCondLst>
                                        </p:cTn>
                                        <p:tgtEl>
                                          <p:spTgt spid="86032"/>
                                        </p:tgtEl>
                                        <p:attrNameLst>
                                          <p:attrName>style.visibility</p:attrName>
                                        </p:attrNameLst>
                                      </p:cBhvr>
                                      <p:to>
                                        <p:strVal val="visible"/>
                                      </p:to>
                                    </p:set>
                                    <p:animEffect transition="in" filter="fade">
                                      <p:cBhvr additive="repl">
                                        <p:cTn id="42" dur="2000"/>
                                        <p:tgtEl>
                                          <p:spTgt spid="86032"/>
                                        </p:tgtEl>
                                      </p:cBhvr>
                                    </p:animEffect>
                                  </p:childTnLst>
                                </p:cTn>
                              </p:par>
                              <p:par>
                                <p:cTn id="43" presetID="22" presetClass="entr" presetSubtype="8" fill="hold" grpId="0" nodeType="withEffect">
                                  <p:stCondLst>
                                    <p:cond delay="0"/>
                                  </p:stCondLst>
                                  <p:childTnLst>
                                    <p:set>
                                      <p:cBhvr additive="repl">
                                        <p:cTn id="44" dur="1" fill="hold">
                                          <p:stCondLst>
                                            <p:cond delay="0"/>
                                          </p:stCondLst>
                                        </p:cTn>
                                        <p:tgtEl>
                                          <p:spTgt spid="86026"/>
                                        </p:tgtEl>
                                        <p:attrNameLst>
                                          <p:attrName>style.visibility</p:attrName>
                                        </p:attrNameLst>
                                      </p:cBhvr>
                                      <p:to>
                                        <p:strVal val="visible"/>
                                      </p:to>
                                    </p:set>
                                    <p:animEffect transition="in" filter="wipe(left)">
                                      <p:cBhvr additive="repl">
                                        <p:cTn id="45" dur="500"/>
                                        <p:tgtEl>
                                          <p:spTgt spid="8602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fill="hold" nodeType="clickEffect">
                                  <p:stCondLst>
                                    <p:cond delay="0"/>
                                  </p:stCondLst>
                                  <p:childTnLst>
                                    <p:set>
                                      <p:cBhvr additive="repl">
                                        <p:cTn id="49" dur="1" fill="hold">
                                          <p:stCondLst>
                                            <p:cond delay="0"/>
                                          </p:stCondLst>
                                        </p:cTn>
                                        <p:tgtEl>
                                          <p:spTgt spid="86039"/>
                                        </p:tgtEl>
                                        <p:attrNameLst>
                                          <p:attrName>style.visibility</p:attrName>
                                        </p:attrNameLst>
                                      </p:cBhvr>
                                      <p:to>
                                        <p:strVal val="visible"/>
                                      </p:to>
                                    </p:set>
                                    <p:animEffect transition="in" filter="fade">
                                      <p:cBhvr additive="repl">
                                        <p:cTn id="50" dur="2000"/>
                                        <p:tgtEl>
                                          <p:spTgt spid="86039"/>
                                        </p:tgtEl>
                                      </p:cBhvr>
                                    </p:animEffect>
                                  </p:childTnLst>
                                </p:cTn>
                              </p:par>
                            </p:childTnLst>
                          </p:cTn>
                        </p:par>
                        <p:par>
                          <p:cTn id="51" fill="hold" nodeType="afterGroup">
                            <p:stCondLst>
                              <p:cond delay="2000"/>
                            </p:stCondLst>
                            <p:childTnLst>
                              <p:par>
                                <p:cTn id="52" presetID="10" presetClass="entr" fill="hold" grpId="0" nodeType="afterEffect">
                                  <p:stCondLst>
                                    <p:cond delay="0"/>
                                  </p:stCondLst>
                                  <p:childTnLst>
                                    <p:set>
                                      <p:cBhvr additive="repl">
                                        <p:cTn id="53" dur="1" fill="hold">
                                          <p:stCondLst>
                                            <p:cond delay="0"/>
                                          </p:stCondLst>
                                        </p:cTn>
                                        <p:tgtEl>
                                          <p:spTgt spid="86028"/>
                                        </p:tgtEl>
                                        <p:attrNameLst>
                                          <p:attrName>style.visibility</p:attrName>
                                        </p:attrNameLst>
                                      </p:cBhvr>
                                      <p:to>
                                        <p:strVal val="visible"/>
                                      </p:to>
                                    </p:set>
                                    <p:animEffect transition="in" filter="fade">
                                      <p:cBhvr additive="repl">
                                        <p:cTn id="54" dur="2000"/>
                                        <p:tgtEl>
                                          <p:spTgt spid="86028"/>
                                        </p:tgtEl>
                                      </p:cBhvr>
                                    </p:animEffect>
                                  </p:childTnLst>
                                </p:cTn>
                              </p:par>
                            </p:childTnLst>
                          </p:cTn>
                        </p:par>
                        <p:par>
                          <p:cTn id="55" fill="hold" nodeType="afterGroup">
                            <p:stCondLst>
                              <p:cond delay="4000"/>
                            </p:stCondLst>
                            <p:childTnLst>
                              <p:par>
                                <p:cTn id="56" presetID="10" presetClass="entr" fill="hold" nodeType="afterEffect">
                                  <p:stCondLst>
                                    <p:cond delay="0"/>
                                  </p:stCondLst>
                                  <p:childTnLst>
                                    <p:set>
                                      <p:cBhvr additive="repl">
                                        <p:cTn id="57" dur="1" fill="hold">
                                          <p:stCondLst>
                                            <p:cond delay="0"/>
                                          </p:stCondLst>
                                        </p:cTn>
                                        <p:tgtEl>
                                          <p:spTgt spid="86031"/>
                                        </p:tgtEl>
                                        <p:attrNameLst>
                                          <p:attrName>style.visibility</p:attrName>
                                        </p:attrNameLst>
                                      </p:cBhvr>
                                      <p:to>
                                        <p:strVal val="visible"/>
                                      </p:to>
                                    </p:set>
                                    <p:animEffect transition="in" filter="fade">
                                      <p:cBhvr additive="repl">
                                        <p:cTn id="58" dur="2000"/>
                                        <p:tgtEl>
                                          <p:spTgt spid="86031"/>
                                        </p:tgtEl>
                                      </p:cBhvr>
                                    </p:animEffect>
                                  </p:childTnLst>
                                </p:cTn>
                              </p:par>
                              <p:par>
                                <p:cTn id="59" presetID="22" presetClass="entr" presetSubtype="2" fill="hold" grpId="0" nodeType="withEffect">
                                  <p:stCondLst>
                                    <p:cond delay="0"/>
                                  </p:stCondLst>
                                  <p:childTnLst>
                                    <p:set>
                                      <p:cBhvr additive="repl">
                                        <p:cTn id="60" dur="1" fill="hold">
                                          <p:stCondLst>
                                            <p:cond delay="0"/>
                                          </p:stCondLst>
                                        </p:cTn>
                                        <p:tgtEl>
                                          <p:spTgt spid="86025"/>
                                        </p:tgtEl>
                                        <p:attrNameLst>
                                          <p:attrName>style.visibility</p:attrName>
                                        </p:attrNameLst>
                                      </p:cBhvr>
                                      <p:to>
                                        <p:strVal val="visible"/>
                                      </p:to>
                                    </p:set>
                                    <p:animEffect transition="in" filter="wipe(right)">
                                      <p:cBhvr additive="repl">
                                        <p:cTn id="61" dur="500"/>
                                        <p:tgtEl>
                                          <p:spTgt spid="86025"/>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fill="hold" grpId="0" nodeType="clickEffect">
                                  <p:stCondLst>
                                    <p:cond delay="0"/>
                                  </p:stCondLst>
                                  <p:childTnLst>
                                    <p:set>
                                      <p:cBhvr additive="repl">
                                        <p:cTn id="65" dur="1" fill="hold">
                                          <p:stCondLst>
                                            <p:cond delay="0"/>
                                          </p:stCondLst>
                                        </p:cTn>
                                        <p:tgtEl>
                                          <p:spTgt spid="86040"/>
                                        </p:tgtEl>
                                        <p:attrNameLst>
                                          <p:attrName>style.visibility</p:attrName>
                                        </p:attrNameLst>
                                      </p:cBhvr>
                                      <p:to>
                                        <p:strVal val="visible"/>
                                      </p:to>
                                    </p:set>
                                    <p:animEffect transition="in" filter="fade">
                                      <p:cBhvr additive="repl">
                                        <p:cTn id="66" dur="2000"/>
                                        <p:tgtEl>
                                          <p:spTgt spid="86040"/>
                                        </p:tgtEl>
                                      </p:cBhvr>
                                    </p:animEffect>
                                  </p:childTnLst>
                                </p:cTn>
                              </p:par>
                            </p:childTnLst>
                          </p:cTn>
                        </p:par>
                        <p:par>
                          <p:cTn id="67" fill="hold" nodeType="afterGroup">
                            <p:stCondLst>
                              <p:cond delay="2000"/>
                            </p:stCondLst>
                            <p:childTnLst>
                              <p:par>
                                <p:cTn id="68" presetID="10" presetClass="entr" fill="hold" grpId="0" nodeType="afterEffect">
                                  <p:stCondLst>
                                    <p:cond delay="0"/>
                                  </p:stCondLst>
                                  <p:childTnLst>
                                    <p:set>
                                      <p:cBhvr additive="repl">
                                        <p:cTn id="69" dur="1" fill="hold">
                                          <p:stCondLst>
                                            <p:cond delay="0"/>
                                          </p:stCondLst>
                                        </p:cTn>
                                        <p:tgtEl>
                                          <p:spTgt spid="86042"/>
                                        </p:tgtEl>
                                        <p:attrNameLst>
                                          <p:attrName>style.visibility</p:attrName>
                                        </p:attrNameLst>
                                      </p:cBhvr>
                                      <p:to>
                                        <p:strVal val="visible"/>
                                      </p:to>
                                    </p:set>
                                    <p:animEffect transition="in" filter="fade">
                                      <p:cBhvr additive="repl">
                                        <p:cTn id="70" dur="2000"/>
                                        <p:tgtEl>
                                          <p:spTgt spid="86042"/>
                                        </p:tgtEl>
                                      </p:cBhvr>
                                    </p:animEffect>
                                  </p:childTnLst>
                                </p:cTn>
                              </p:par>
                            </p:childTnLst>
                          </p:cTn>
                        </p:par>
                        <p:par>
                          <p:cTn id="71" fill="hold" nodeType="afterGroup">
                            <p:stCondLst>
                              <p:cond delay="6500"/>
                            </p:stCondLst>
                            <p:childTnLst>
                              <p:par>
                                <p:cTn id="72" presetID="10" presetClass="entr" fill="hold" grpId="0" nodeType="afterEffect">
                                  <p:stCondLst>
                                    <p:cond delay="0"/>
                                  </p:stCondLst>
                                  <p:childTnLst>
                                    <p:set>
                                      <p:cBhvr additive="repl">
                                        <p:cTn id="73" dur="1" fill="hold">
                                          <p:stCondLst>
                                            <p:cond delay="0"/>
                                          </p:stCondLst>
                                        </p:cTn>
                                        <p:tgtEl>
                                          <p:spTgt spid="86041"/>
                                        </p:tgtEl>
                                        <p:attrNameLst>
                                          <p:attrName>style.visibility</p:attrName>
                                        </p:attrNameLst>
                                      </p:cBhvr>
                                      <p:to>
                                        <p:strVal val="visible"/>
                                      </p:to>
                                    </p:set>
                                    <p:animEffect transition="in" filter="fade">
                                      <p:cBhvr additive="repl">
                                        <p:cTn id="74" dur="2000"/>
                                        <p:tgtEl>
                                          <p:spTgt spid="860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5" grpId="0" animBg="1"/>
      <p:bldP spid="86026" grpId="0" animBg="1"/>
      <p:bldP spid="86027" grpId="0" animBg="1"/>
      <p:bldP spid="86028" grpId="0" animBg="1"/>
      <p:bldP spid="86030" grpId="0" animBg="1"/>
      <p:bldP spid="86034" grpId="0" animBg="1"/>
      <p:bldP spid="86040" grpId="0" animBg="1"/>
      <p:bldP spid="86041" grpId="0" animBg="1"/>
      <p:bldP spid="8604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你如何从灵里被</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更新</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803199862"/>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325151109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57075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altLang="ja-JP" sz="3200" b="1" dirty="0">
                <a:solidFill>
                  <a:srgbClr val="FFFFFF"/>
                </a:solidFill>
                <a:latin typeface="Arial" charset="0"/>
                <a:cs typeface="Arial" charset="0"/>
              </a:rPr>
              <a:t>"</a:t>
            </a:r>
            <a:r>
              <a:rPr lang="zh-CN" altLang="en-US" sz="3200" b="1" dirty="0">
                <a:solidFill>
                  <a:srgbClr val="FFFFFF"/>
                </a:solidFill>
                <a:latin typeface="Arial" charset="0"/>
                <a:cs typeface="Arial" charset="0"/>
              </a:rPr>
              <a:t>耶和华你的　神领你进入你要去得为业的地，从你面前赶走许多民族，就是赫人、革迦撒人、亚摩利人、迦南人、比利洗人、希未人、耶布斯人，共七个比你又大又强的民族。 </a:t>
            </a:r>
            <a:r>
              <a:rPr lang="en-US" altLang="zh-CN" sz="3200" b="1" baseline="30000" dirty="0">
                <a:solidFill>
                  <a:srgbClr val="FFFFFF"/>
                </a:solidFill>
                <a:latin typeface="Arial" charset="0"/>
                <a:cs typeface="Arial" charset="0"/>
              </a:rPr>
              <a:t>2</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耶和华你的　神把他们交给你，你打败了他们的时候，你要完全毁灭他们，不可与他们立约，也不可恩待他们。 </a:t>
            </a:r>
            <a:r>
              <a:rPr lang="en-US" altLang="zh-CN" sz="3200" b="1" baseline="30000" dirty="0">
                <a:solidFill>
                  <a:srgbClr val="FFFFFF"/>
                </a:solidFill>
                <a:latin typeface="Arial" charset="0"/>
                <a:cs typeface="Arial" charset="0"/>
              </a:rPr>
              <a:t>3</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不可与他们通婚，不可把你的女儿嫁给他们的儿子，也不可为你的儿子娶他们的女儿。 </a:t>
            </a:r>
            <a:r>
              <a:rPr lang="en-US" altLang="zh-CN" sz="3200" b="1" baseline="30000" dirty="0">
                <a:solidFill>
                  <a:srgbClr val="FFFFFF"/>
                </a:solidFill>
                <a:latin typeface="Arial" charset="0"/>
                <a:cs typeface="Arial" charset="0"/>
              </a:rPr>
              <a:t>4</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因为他必使你的儿子离开我，去事奉别的神，以致耶和华向你们发烈怒，</a:t>
            </a:r>
            <a:r>
              <a:rPr lang="zh-CN" altLang="en-US" sz="3200" b="1" u="sng" dirty="0">
                <a:solidFill>
                  <a:srgbClr val="FFFFFF"/>
                </a:solidFill>
                <a:latin typeface="Arial" charset="0"/>
                <a:cs typeface="Arial" charset="0"/>
              </a:rPr>
              <a:t>就快快地把你们消灭</a:t>
            </a:r>
            <a:r>
              <a:rPr lang="zh-CN" altLang="en-US" sz="3200" b="1" dirty="0">
                <a:solidFill>
                  <a:srgbClr val="FFFFFF"/>
                </a:solidFill>
                <a:latin typeface="Arial" charset="0"/>
                <a:cs typeface="Arial" charset="0"/>
              </a:rPr>
              <a:t>。</a:t>
            </a:r>
            <a:r>
              <a:rPr lang="en-US" altLang="ja-JP" sz="3600" b="1" dirty="0">
                <a:solidFill>
                  <a:srgbClr val="FFFFFF"/>
                </a:solidFill>
                <a:latin typeface="Arial" charset="0"/>
                <a:cs typeface="Arial" charset="0"/>
              </a:rPr>
              <a:t>"</a:t>
            </a:r>
            <a:endParaRPr lang="en-US" sz="3600" b="1" dirty="0">
              <a:solidFill>
                <a:srgbClr val="FFFFFF"/>
              </a:solidFill>
              <a:latin typeface="Arial" charset="0"/>
              <a:cs typeface="Arial"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zh-CN" altLang="en-US" sz="4800" b="1" dirty="0">
                <a:latin typeface="Arial" charset="0"/>
                <a:ea typeface="ＭＳ Ｐゴシック" charset="0"/>
              </a:rPr>
              <a:t>申命记</a:t>
            </a:r>
            <a:r>
              <a:rPr lang="en-US" sz="4800" b="1" dirty="0">
                <a:latin typeface="Arial" charset="0"/>
                <a:ea typeface="ＭＳ Ｐゴシック" charset="0"/>
              </a:rPr>
              <a:t> 7:1-4</a:t>
            </a:r>
          </a:p>
        </p:txBody>
      </p:sp>
    </p:spTree>
    <p:extLst>
      <p:ext uri="{BB962C8B-B14F-4D97-AF65-F5344CB8AC3E}">
        <p14:creationId xmlns:p14="http://schemas.microsoft.com/office/powerpoint/2010/main" val="2957536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330053399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57075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altLang="ja-JP" sz="3200" b="1" dirty="0">
                <a:solidFill>
                  <a:srgbClr val="FFFFFF"/>
                </a:solidFill>
                <a:latin typeface="Arial" charset="0"/>
                <a:cs typeface="Arial" charset="0"/>
              </a:rPr>
              <a:t>"</a:t>
            </a:r>
            <a:r>
              <a:rPr lang="zh-CN" altLang="en-US" sz="3200" b="1" dirty="0">
                <a:solidFill>
                  <a:srgbClr val="FFFFFF"/>
                </a:solidFill>
                <a:latin typeface="Arial" charset="0"/>
                <a:cs typeface="Arial" charset="0"/>
              </a:rPr>
              <a:t>耶和华你的　神领你进入你要去得为业的地，从你面前赶走许多民族，就是赫人、革迦撒人、亚摩利人、迦南人、比利洗人、希未人、耶布斯人，共七个比你又大又强的民族。 </a:t>
            </a:r>
            <a:r>
              <a:rPr lang="en-US" altLang="zh-CN" sz="3200" b="1" baseline="30000" dirty="0">
                <a:solidFill>
                  <a:srgbClr val="FFFFFF"/>
                </a:solidFill>
                <a:latin typeface="Arial" charset="0"/>
                <a:cs typeface="Arial" charset="0"/>
              </a:rPr>
              <a:t>2</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耶和华你的　神把他们交给你，你打败了他们的时候，你要完全毁灭他们，不可与他们立约，也不可恩待他们。 </a:t>
            </a:r>
            <a:r>
              <a:rPr lang="en-US" altLang="zh-CN" sz="3200" b="1" baseline="30000" dirty="0">
                <a:solidFill>
                  <a:srgbClr val="FFFFFF"/>
                </a:solidFill>
                <a:latin typeface="Arial" charset="0"/>
                <a:cs typeface="Arial" charset="0"/>
              </a:rPr>
              <a:t>3</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不可与他们通婚，不可把你的女儿嫁给他们的儿子，也不可为你的儿子娶他们的女儿。 </a:t>
            </a:r>
            <a:r>
              <a:rPr lang="en-US" altLang="zh-CN" sz="3200" b="1" baseline="30000" dirty="0">
                <a:solidFill>
                  <a:srgbClr val="FFFFFF"/>
                </a:solidFill>
                <a:latin typeface="Arial" charset="0"/>
                <a:cs typeface="Arial" charset="0"/>
              </a:rPr>
              <a:t>4</a:t>
            </a:r>
            <a:r>
              <a:rPr lang="en-US" altLang="zh-CN" sz="3200" b="1" dirty="0">
                <a:solidFill>
                  <a:srgbClr val="FFFFFF"/>
                </a:solidFill>
                <a:latin typeface="Arial" charset="0"/>
                <a:cs typeface="Arial" charset="0"/>
              </a:rPr>
              <a:t> </a:t>
            </a:r>
            <a:r>
              <a:rPr lang="zh-CN" altLang="en-US" sz="3200" b="1" dirty="0">
                <a:solidFill>
                  <a:srgbClr val="FFFFFF"/>
                </a:solidFill>
                <a:latin typeface="Arial" charset="0"/>
                <a:cs typeface="Arial" charset="0"/>
              </a:rPr>
              <a:t>因为他必使你的儿子离开我，去事奉别的神，以致耶和华向你们发烈怒，</a:t>
            </a:r>
            <a:r>
              <a:rPr lang="zh-CN" altLang="en-US" sz="3200" b="1" u="sng" dirty="0">
                <a:solidFill>
                  <a:srgbClr val="FFFFFF"/>
                </a:solidFill>
                <a:latin typeface="Arial" charset="0"/>
                <a:cs typeface="Arial" charset="0"/>
              </a:rPr>
              <a:t>就快快地把你们消灭</a:t>
            </a:r>
            <a:r>
              <a:rPr lang="zh-CN" altLang="en-US" sz="3200" b="1" dirty="0">
                <a:solidFill>
                  <a:srgbClr val="FFFFFF"/>
                </a:solidFill>
                <a:latin typeface="Arial" charset="0"/>
                <a:cs typeface="Arial" charset="0"/>
              </a:rPr>
              <a:t>。</a:t>
            </a:r>
            <a:r>
              <a:rPr lang="en-US" altLang="ja-JP" sz="3600" b="1" dirty="0">
                <a:solidFill>
                  <a:srgbClr val="FFFFFF"/>
                </a:solidFill>
                <a:latin typeface="Arial" charset="0"/>
                <a:cs typeface="Arial" charset="0"/>
              </a:rPr>
              <a:t>"</a:t>
            </a:r>
            <a:endParaRPr lang="en-US" sz="3600" b="1" dirty="0">
              <a:solidFill>
                <a:srgbClr val="FFFFFF"/>
              </a:solidFill>
              <a:latin typeface="Arial" charset="0"/>
              <a:cs typeface="Arial"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zh-CN" altLang="en-US" sz="4800" b="1" dirty="0">
                <a:latin typeface="Arial" charset="0"/>
                <a:ea typeface="ＭＳ Ｐゴシック" charset="0"/>
              </a:rPr>
              <a:t>申命记</a:t>
            </a:r>
            <a:r>
              <a:rPr lang="en-US" sz="4800" b="1" dirty="0">
                <a:latin typeface="Arial" charset="0"/>
                <a:ea typeface="ＭＳ Ｐゴシック" charset="0"/>
              </a:rPr>
              <a:t> 7:1-4</a:t>
            </a:r>
          </a:p>
        </p:txBody>
      </p:sp>
    </p:spTree>
    <p:extLst>
      <p:ext uri="{BB962C8B-B14F-4D97-AF65-F5344CB8AC3E}">
        <p14:creationId xmlns:p14="http://schemas.microsoft.com/office/powerpoint/2010/main" val="41829027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237905168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5330" name="Title 1"/>
          <p:cNvSpPr>
            <a:spLocks noGrp="1"/>
          </p:cNvSpPr>
          <p:nvPr>
            <p:ph type="title"/>
          </p:nvPr>
        </p:nvSpPr>
        <p:spPr>
          <a:xfrm>
            <a:off x="250825" y="365125"/>
            <a:ext cx="8424863" cy="2058988"/>
          </a:xfrm>
        </p:spPr>
        <p:txBody>
          <a:bodyPr/>
          <a:lstStyle/>
          <a:p>
            <a:pPr algn="r" eaLnBrk="1" hangingPunct="1"/>
            <a:r>
              <a:rPr lang="zh-CN" altLang="en-US" b="1" dirty="0">
                <a:solidFill>
                  <a:schemeClr val="bg1"/>
                </a:solidFill>
                <a:latin typeface="Arial" charset="0"/>
                <a:cs typeface="Arial" charset="0"/>
              </a:rPr>
              <a:t>记念神的作为</a:t>
            </a:r>
            <a:br>
              <a:rPr lang="en-US" b="1" dirty="0">
                <a:solidFill>
                  <a:schemeClr val="bg1"/>
                </a:solidFill>
                <a:latin typeface="Arial" charset="0"/>
                <a:cs typeface="Arial" charset="0"/>
              </a:rPr>
            </a:br>
            <a:r>
              <a:rPr lang="en-US" sz="2400" b="1" i="1" dirty="0">
                <a:solidFill>
                  <a:schemeClr val="bg1"/>
                </a:solidFill>
                <a:latin typeface="Arial" charset="0"/>
                <a:cs typeface="Arial" charset="0"/>
              </a:rPr>
              <a:t>	</a:t>
            </a:r>
            <a:r>
              <a:rPr lang="zh-CN" altLang="en-US" sz="3600" b="1" i="1" dirty="0">
                <a:solidFill>
                  <a:schemeClr val="bg1"/>
                </a:solidFill>
                <a:latin typeface="Arial" charset="0"/>
                <a:cs typeface="Arial" charset="0"/>
              </a:rPr>
              <a:t>申</a:t>
            </a:r>
            <a:r>
              <a:rPr lang="zh-CN" altLang="en-US" sz="2400" b="1" i="1" dirty="0">
                <a:solidFill>
                  <a:schemeClr val="bg1"/>
                </a:solidFill>
                <a:latin typeface="Arial" charset="0"/>
                <a:cs typeface="Arial" charset="0"/>
              </a:rPr>
              <a:t> </a:t>
            </a:r>
            <a:r>
              <a:rPr lang="en-US" sz="3600" b="1" i="1" dirty="0">
                <a:solidFill>
                  <a:schemeClr val="bg1"/>
                </a:solidFill>
                <a:latin typeface="Arial" charset="0"/>
                <a:cs typeface="Arial" charset="0"/>
              </a:rPr>
              <a:t>8:1-5 (</a:t>
            </a:r>
            <a:r>
              <a:rPr lang="en-US" altLang="zh-CN" sz="3600" b="1" i="1" dirty="0">
                <a:solidFill>
                  <a:schemeClr val="bg1"/>
                </a:solidFill>
                <a:latin typeface="Arial" charset="0"/>
                <a:cs typeface="Arial" charset="0"/>
              </a:rPr>
              <a:t>CNVS</a:t>
            </a:r>
            <a:r>
              <a:rPr lang="en-US" sz="3600" b="1" i="1" dirty="0">
                <a:solidFill>
                  <a:schemeClr val="bg1"/>
                </a:solidFill>
                <a:latin typeface="Arial" charset="0"/>
                <a:cs typeface="Arial" charset="0"/>
              </a:rPr>
              <a:t>)</a:t>
            </a:r>
            <a:endParaRPr lang="en-US" sz="2800" b="1" i="1" dirty="0">
              <a:solidFill>
                <a:schemeClr val="bg1"/>
              </a:solidFill>
              <a:latin typeface="Arial" charset="0"/>
              <a:cs typeface="Arial" charset="0"/>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6354" name="Title 1"/>
          <p:cNvSpPr>
            <a:spLocks noGrp="1"/>
          </p:cNvSpPr>
          <p:nvPr>
            <p:ph type="title"/>
          </p:nvPr>
        </p:nvSpPr>
        <p:spPr>
          <a:xfrm>
            <a:off x="628650" y="365125"/>
            <a:ext cx="7886700" cy="2722563"/>
          </a:xfrm>
        </p:spPr>
        <p:txBody>
          <a:bodyPr anchor="t"/>
          <a:lstStyle/>
          <a:p>
            <a:pPr eaLnBrk="1" hangingPunct="1"/>
            <a:r>
              <a:rPr lang="en-US" sz="3200" b="1" baseline="30000" dirty="0">
                <a:solidFill>
                  <a:schemeClr val="bg1"/>
                </a:solidFill>
                <a:latin typeface="Arial" charset="0"/>
                <a:cs typeface="Arial" charset="0"/>
              </a:rPr>
              <a:t>1</a:t>
            </a:r>
            <a:r>
              <a:rPr lang="zh-CN" altLang="en-US" sz="3200" b="1" dirty="0">
                <a:solidFill>
                  <a:schemeClr val="bg1"/>
                </a:solidFill>
                <a:latin typeface="Arial" charset="0"/>
                <a:cs typeface="Arial" charset="0"/>
              </a:rPr>
              <a:t>我今日吩咐你的一切诫命，你们要谨守遵行，使你们可以存活，人数增加，并且可以进去得着耶和华向你们的列祖起誓应许的那地。</a:t>
            </a:r>
            <a:endParaRPr lang="en-US" sz="3200" b="1" dirty="0">
              <a:solidFill>
                <a:schemeClr val="bg1"/>
              </a:solidFill>
              <a:latin typeface="Arial" charset="0"/>
              <a:cs typeface="Arial" charset="0"/>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7378" name="Title 1"/>
          <p:cNvSpPr>
            <a:spLocks noGrp="1"/>
          </p:cNvSpPr>
          <p:nvPr>
            <p:ph type="title"/>
          </p:nvPr>
        </p:nvSpPr>
        <p:spPr>
          <a:xfrm>
            <a:off x="628650" y="365125"/>
            <a:ext cx="7886700" cy="3479800"/>
          </a:xfrm>
        </p:spPr>
        <p:txBody>
          <a:bodyPr anchor="t"/>
          <a:lstStyle/>
          <a:p>
            <a:pPr eaLnBrk="1" hangingPunct="1"/>
            <a:r>
              <a:rPr lang="en-US" sz="3200" b="1" baseline="30000" dirty="0">
                <a:solidFill>
                  <a:schemeClr val="bg1"/>
                </a:solidFill>
                <a:latin typeface="Arial" charset="0"/>
                <a:cs typeface="Arial" charset="0"/>
              </a:rPr>
              <a:t>2</a:t>
            </a:r>
            <a:r>
              <a:rPr lang="en-US" sz="3200" b="1" dirty="0">
                <a:solidFill>
                  <a:schemeClr val="bg1"/>
                </a:solidFill>
                <a:latin typeface="Arial" charset="0"/>
                <a:cs typeface="Arial" charset="0"/>
              </a:rPr>
              <a:t> </a:t>
            </a:r>
            <a:r>
              <a:rPr lang="zh-CN" altLang="en-US" sz="3200" b="1" dirty="0">
                <a:solidFill>
                  <a:schemeClr val="bg1"/>
                </a:solidFill>
                <a:latin typeface="Arial" charset="0"/>
                <a:cs typeface="Arial" charset="0"/>
              </a:rPr>
              <a:t>你也要记念耶和华你的　神这四十年在旷野引导你的一切路程，为要使你受苦，要试炼你，要知道你心里怎样，看看你肯守他的诫命不肯。</a:t>
            </a:r>
            <a:endParaRPr lang="en-US" sz="3200" b="1" dirty="0">
              <a:solidFill>
                <a:schemeClr val="bg1"/>
              </a:solidFill>
              <a:latin typeface="Arial" charset="0"/>
              <a:cs typeface="Arial" charset="0"/>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02" name="Title 1"/>
          <p:cNvSpPr>
            <a:spLocks noGrp="1"/>
          </p:cNvSpPr>
          <p:nvPr>
            <p:ph type="title"/>
          </p:nvPr>
        </p:nvSpPr>
        <p:spPr>
          <a:xfrm>
            <a:off x="628650" y="365125"/>
            <a:ext cx="7886700" cy="3370263"/>
          </a:xfrm>
        </p:spPr>
        <p:txBody>
          <a:bodyPr anchor="t"/>
          <a:lstStyle/>
          <a:p>
            <a:pPr eaLnBrk="1" hangingPunct="1"/>
            <a:r>
              <a:rPr lang="en-US" sz="3200" b="1" baseline="30000" dirty="0">
                <a:solidFill>
                  <a:schemeClr val="bg1"/>
                </a:solidFill>
                <a:latin typeface="Arial" charset="0"/>
                <a:cs typeface="Arial" charset="0"/>
              </a:rPr>
              <a:t>3 </a:t>
            </a:r>
            <a:r>
              <a:rPr lang="zh-CN" altLang="en-US" sz="3200" b="1" dirty="0">
                <a:solidFill>
                  <a:schemeClr val="bg1"/>
                </a:solidFill>
                <a:latin typeface="Arial" charset="0"/>
                <a:cs typeface="Arial" charset="0"/>
              </a:rPr>
              <a:t>他使你受苦，任你饥饿，把你和你的列祖不认识的吗哪赐给你吃，使你知道人活着，不是单靠食物，更要靠耶和华口里所出的一切话。</a:t>
            </a:r>
            <a:endParaRPr lang="en-US" sz="3200" b="1" dirty="0">
              <a:solidFill>
                <a:schemeClr val="bg1"/>
              </a:solidFill>
              <a:latin typeface="Arial" charset="0"/>
              <a:cs typeface="Arial" charset="0"/>
            </a:endParaRP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3"/>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9426" name="Title 1"/>
          <p:cNvSpPr>
            <a:spLocks noGrp="1"/>
          </p:cNvSpPr>
          <p:nvPr>
            <p:ph type="title"/>
          </p:nvPr>
        </p:nvSpPr>
        <p:spPr>
          <a:xfrm>
            <a:off x="628650" y="365125"/>
            <a:ext cx="7886700" cy="3370263"/>
          </a:xfrm>
        </p:spPr>
        <p:txBody>
          <a:bodyPr anchor="t"/>
          <a:lstStyle/>
          <a:p>
            <a:pPr eaLnBrk="1" hangingPunct="1"/>
            <a:r>
              <a:rPr lang="en-US" sz="3200" b="1" baseline="30000" dirty="0">
                <a:solidFill>
                  <a:schemeClr val="bg1"/>
                </a:solidFill>
                <a:latin typeface="Arial" charset="0"/>
                <a:cs typeface="Arial" charset="0"/>
              </a:rPr>
              <a:t>4 </a:t>
            </a:r>
            <a:r>
              <a:rPr lang="zh-CN" altLang="en-US" sz="3200" b="1" dirty="0">
                <a:solidFill>
                  <a:schemeClr val="bg1"/>
                </a:solidFill>
                <a:latin typeface="Arial" charset="0"/>
                <a:cs typeface="Arial" charset="0"/>
              </a:rPr>
              <a:t>这四十年来，你身上的衣服没有穿破，你的脚也没有肿起来。</a:t>
            </a:r>
            <a:br>
              <a:rPr lang="en-US" altLang="zh-CN" sz="3200" b="1" dirty="0">
                <a:solidFill>
                  <a:schemeClr val="bg1"/>
                </a:solidFill>
                <a:latin typeface="Arial" charset="0"/>
                <a:cs typeface="Arial" charset="0"/>
              </a:rPr>
            </a:br>
            <a:br>
              <a:rPr lang="en-US" sz="3200" b="1" dirty="0">
                <a:solidFill>
                  <a:schemeClr val="bg1"/>
                </a:solidFill>
                <a:latin typeface="Arial" charset="0"/>
                <a:cs typeface="Arial" charset="0"/>
              </a:rPr>
            </a:br>
            <a:r>
              <a:rPr lang="en-US" sz="3200" b="1" baseline="30000" dirty="0">
                <a:solidFill>
                  <a:schemeClr val="bg1"/>
                </a:solidFill>
                <a:latin typeface="Arial" charset="0"/>
                <a:cs typeface="Arial" charset="0"/>
              </a:rPr>
              <a:t>5</a:t>
            </a:r>
            <a:r>
              <a:rPr lang="en-US" sz="3200" b="1" dirty="0">
                <a:solidFill>
                  <a:schemeClr val="bg1"/>
                </a:solidFill>
                <a:latin typeface="Arial" charset="0"/>
                <a:cs typeface="Arial" charset="0"/>
              </a:rPr>
              <a:t> </a:t>
            </a:r>
            <a:r>
              <a:rPr lang="zh-CN" altLang="en-US" sz="3200" b="1" dirty="0">
                <a:solidFill>
                  <a:schemeClr val="bg1"/>
                </a:solidFill>
                <a:latin typeface="Arial" charset="0"/>
                <a:cs typeface="Arial" charset="0"/>
              </a:rPr>
              <a:t>因此你心里要明白，耶和华你的　神管教你，好象人管教他的儿子一样。</a:t>
            </a:r>
            <a:endParaRPr lang="en-US" sz="3200" b="1" dirty="0">
              <a:solidFill>
                <a:schemeClr val="bg1"/>
              </a:solidFill>
              <a:latin typeface="Arial" charset="0"/>
              <a:cs typeface="Arial"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感恩</a:t>
            </a:r>
            <a:r>
              <a:rPr lang="zh-CN" altLang="en-US" sz="4800" b="1" dirty="0">
                <a:effectLst>
                  <a:glow rad="127000">
                    <a:schemeClr val="tx1"/>
                  </a:glow>
                </a:effectLst>
                <a:latin typeface="Arial" charset="0"/>
                <a:ea typeface="ＭＳ Ｐゴシック" charset="0"/>
                <a:cs typeface="ＭＳ Ｐゴシック" charset="0"/>
              </a:rPr>
              <a:t>你过往经历的神的信实。</a:t>
            </a:r>
            <a:endParaRPr lang="en-US" sz="4800" b="1" dirty="0">
              <a:effectLst>
                <a:glow rad="127000">
                  <a:schemeClr val="tx1"/>
                </a:glow>
              </a:effectLst>
              <a:latin typeface="Arial" charset="0"/>
              <a:ea typeface="ＭＳ Ｐゴシック" charset="0"/>
              <a:cs typeface="ＭＳ Ｐゴシック"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475023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236392508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191824368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12315498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3054639141"/>
      </p:ext>
    </p:extLst>
  </p:cSld>
  <p:clrMapOvr>
    <a:overrideClrMapping bg1="lt1" tx1="dk1" bg2="lt2" tx2="dk2" accent1="accent1" accent2="accent2" accent3="accent3" accent4="accent4" accent5="accent5" accent6="accent6" hlink="hlink" folHlink="folHlink"/>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defTabSz="914400">
              <a:buFont typeface="Webdings" pitchFamily="-111" charset="2"/>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十戒的引言 </a:t>
            </a:r>
            <a:r>
              <a:rPr lang="en-US" altLang="zh-CN" sz="2000" b="1" dirty="0">
                <a:solidFill>
                  <a:srgbClr val="000000"/>
                </a:solidFill>
                <a:latin typeface="Arial"/>
                <a:cs typeface="Arial"/>
              </a:rPr>
              <a:t>(4:44-5:33) </a:t>
            </a:r>
            <a:endParaRPr lang="en-US" sz="3600" b="1" dirty="0">
              <a:solidFill>
                <a:srgbClr val="000000"/>
              </a:solidFill>
              <a:latin typeface="Arial"/>
              <a:cs typeface="Arial"/>
            </a:endParaRP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a:t>
            </a:r>
            <a:r>
              <a:rPr lang="en-US" altLang="zh-CN" sz="3600" b="1" dirty="0">
                <a:solidFill>
                  <a:srgbClr val="000000"/>
                </a:solidFill>
                <a:latin typeface="Arial"/>
                <a:cs typeface="Arial"/>
              </a:rPr>
              <a:t>"</a:t>
            </a:r>
            <a:r>
              <a:rPr lang="zh-CN" altLang="en-US" sz="3600" b="1" dirty="0">
                <a:solidFill>
                  <a:srgbClr val="000000"/>
                </a:solidFill>
                <a:latin typeface="Arial"/>
                <a:cs typeface="Arial"/>
              </a:rPr>
              <a:t>施瑪</a:t>
            </a:r>
            <a:r>
              <a:rPr lang="en-US" altLang="zh-CN" sz="3600" b="1" dirty="0">
                <a:solidFill>
                  <a:srgbClr val="000000"/>
                </a:solidFill>
                <a:latin typeface="Arial"/>
                <a:cs typeface="Arial"/>
              </a:rPr>
              <a:t>" </a:t>
            </a:r>
            <a:r>
              <a:rPr lang="en-US" altLang="zh-CN" sz="2000" b="1" dirty="0">
                <a:solidFill>
                  <a:srgbClr val="000000"/>
                </a:solidFill>
                <a:latin typeface="Arial"/>
                <a:cs typeface="Arial"/>
              </a:rPr>
              <a:t>(6-11)</a:t>
            </a:r>
            <a:r>
              <a:rPr lang="en-US" altLang="zh-CN" sz="3600" b="1" dirty="0">
                <a:solidFill>
                  <a:srgbClr val="000000"/>
                </a:solidFill>
                <a:latin typeface="Arial"/>
                <a:cs typeface="Arial"/>
              </a:rPr>
              <a:t>‏</a:t>
            </a:r>
          </a:p>
        </p:txBody>
      </p:sp>
      <p:sp>
        <p:nvSpPr>
          <p:cNvPr id="65541" name="Text Box 5"/>
          <p:cNvSpPr txBox="1">
            <a:spLocks noChangeArrowheads="1"/>
          </p:cNvSpPr>
          <p:nvPr/>
        </p:nvSpPr>
        <p:spPr bwMode="auto">
          <a:xfrm>
            <a:off x="323850" y="4114800"/>
            <a:ext cx="8883650" cy="64633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宗教与礼节的法律 </a:t>
            </a:r>
            <a:r>
              <a:rPr lang="en-US" altLang="zh-CN" sz="2000" b="1" dirty="0">
                <a:solidFill>
                  <a:srgbClr val="000000"/>
                </a:solidFill>
                <a:latin typeface="Arial"/>
                <a:cs typeface="Arial"/>
              </a:rPr>
              <a:t>(12:1-16:17)</a:t>
            </a:r>
            <a:r>
              <a:rPr lang="en-US" altLang="zh-CN" sz="3600" b="1" dirty="0">
                <a:solidFill>
                  <a:srgbClr val="000000"/>
                </a:solidFill>
                <a:latin typeface="Arial"/>
                <a:cs typeface="Arial"/>
              </a:rPr>
              <a:t>‏</a:t>
            </a: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zh-CN" altLang="en-US" sz="3600" b="1" dirty="0">
                <a:solidFill>
                  <a:srgbClr val="FFFFFF"/>
                </a:solidFill>
                <a:effectLst/>
                <a:cs typeface="Arial"/>
              </a:rPr>
              <a:t>讲道</a:t>
            </a:r>
            <a:r>
              <a:rPr lang="en-US" altLang="zh-CN" sz="3600" b="1" dirty="0">
                <a:solidFill>
                  <a:srgbClr val="FFFFFF"/>
                </a:solidFill>
                <a:effectLst/>
                <a:cs typeface="Arial"/>
              </a:rPr>
              <a:t>#2:</a:t>
            </a:r>
            <a:r>
              <a:rPr lang="zh-CN" altLang="en-US" sz="3600" b="1" dirty="0">
                <a:solidFill>
                  <a:srgbClr val="FFFFFF"/>
                </a:solidFill>
                <a:effectLst/>
                <a:cs typeface="Arial"/>
              </a:rPr>
              <a:t>典章</a:t>
            </a:r>
            <a:r>
              <a:rPr lang="en-US" altLang="zh-CN" sz="3600" b="1" dirty="0">
                <a:solidFill>
                  <a:srgbClr val="FFFFFF"/>
                </a:solidFill>
                <a:effectLst/>
                <a:cs typeface="Arial"/>
              </a:rPr>
              <a:t>(4:44 – 26:19)‏</a:t>
            </a:r>
          </a:p>
        </p:txBody>
      </p:sp>
    </p:spTree>
    <p:extLst>
      <p:ext uri="{BB962C8B-B14F-4D97-AF65-F5344CB8AC3E}">
        <p14:creationId xmlns:p14="http://schemas.microsoft.com/office/powerpoint/2010/main" val="95403013"/>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30" presetClass="entr" presetSubtype="0" fill="hold" grpId="0" nodeType="clickEffect">
                                  <p:stCondLst>
                                    <p:cond delay="0"/>
                                  </p:stCondLst>
                                  <p:childTnLst>
                                    <p:set>
                                      <p:cBhvr>
                                        <p:cTn id="25" dur="1" fill="hold">
                                          <p:stCondLst>
                                            <p:cond delay="0"/>
                                          </p:stCondLst>
                                        </p:cTn>
                                        <p:tgtEl>
                                          <p:spTgt spid="65540"/>
                                        </p:tgtEl>
                                        <p:attrNameLst>
                                          <p:attrName>style.visibility</p:attrName>
                                        </p:attrNameLst>
                                      </p:cBhvr>
                                      <p:to>
                                        <p:strVal val="visible"/>
                                      </p:to>
                                    </p:set>
                                    <p:animEffect transition="in" filter="fade">
                                      <p:cBhvr>
                                        <p:cTn id="26" dur="800" decel="100000"/>
                                        <p:tgtEl>
                                          <p:spTgt spid="65540"/>
                                        </p:tgtEl>
                                      </p:cBhvr>
                                    </p:animEffect>
                                    <p:anim calcmode="lin" valueType="num">
                                      <p:cBhvr>
                                        <p:cTn id="27" dur="800" decel="100000" fill="hold"/>
                                        <p:tgtEl>
                                          <p:spTgt spid="65540"/>
                                        </p:tgtEl>
                                        <p:attrNameLst>
                                          <p:attrName>style.rotation</p:attrName>
                                        </p:attrNameLst>
                                      </p:cBhvr>
                                      <p:tavLst>
                                        <p:tav tm="0">
                                          <p:val>
                                            <p:fltVal val="-90"/>
                                          </p:val>
                                        </p:tav>
                                        <p:tav tm="100000">
                                          <p:val>
                                            <p:fltVal val="0"/>
                                          </p:val>
                                        </p:tav>
                                      </p:tavLst>
                                    </p:anim>
                                    <p:anim calcmode="lin" valueType="num">
                                      <p:cBhvr>
                                        <p:cTn id="28" dur="800" decel="100000" fill="hold"/>
                                        <p:tgtEl>
                                          <p:spTgt spid="65540"/>
                                        </p:tgtEl>
                                        <p:attrNameLst>
                                          <p:attrName>ppt_x</p:attrName>
                                        </p:attrNameLst>
                                      </p:cBhvr>
                                      <p:tavLst>
                                        <p:tav tm="0">
                                          <p:val>
                                            <p:strVal val="#ppt_x+0.4"/>
                                          </p:val>
                                        </p:tav>
                                        <p:tav tm="100000">
                                          <p:val>
                                            <p:strVal val="#ppt_x-0.05"/>
                                          </p:val>
                                        </p:tav>
                                      </p:tavLst>
                                    </p:anim>
                                    <p:anim calcmode="lin" valueType="num">
                                      <p:cBhvr>
                                        <p:cTn id="29" dur="800" decel="100000" fill="hold"/>
                                        <p:tgtEl>
                                          <p:spTgt spid="65540"/>
                                        </p:tgtEl>
                                        <p:attrNameLst>
                                          <p:attrName>ppt_y</p:attrName>
                                        </p:attrNameLst>
                                      </p:cBhvr>
                                      <p:tavLst>
                                        <p:tav tm="0">
                                          <p:val>
                                            <p:strVal val="#ppt_y-0.4"/>
                                          </p:val>
                                        </p:tav>
                                        <p:tav tm="100000">
                                          <p:val>
                                            <p:strVal val="#ppt_y+0.1"/>
                                          </p:val>
                                        </p:tav>
                                      </p:tavLst>
                                    </p:anim>
                                    <p:anim calcmode="lin" valueType="num">
                                      <p:cBhvr>
                                        <p:cTn id="30" dur="200" accel="100000" fill="hold">
                                          <p:stCondLst>
                                            <p:cond delay="800"/>
                                          </p:stCondLst>
                                        </p:cTn>
                                        <p:tgtEl>
                                          <p:spTgt spid="65540"/>
                                        </p:tgtEl>
                                        <p:attrNameLst>
                                          <p:attrName>ppt_x</p:attrName>
                                        </p:attrNameLst>
                                      </p:cBhvr>
                                      <p:tavLst>
                                        <p:tav tm="0">
                                          <p:val>
                                            <p:strVal val="#ppt_x-0.05"/>
                                          </p:val>
                                        </p:tav>
                                        <p:tav tm="100000">
                                          <p:val>
                                            <p:strVal val="#ppt_x"/>
                                          </p:val>
                                        </p:tav>
                                      </p:tavLst>
                                    </p:anim>
                                    <p:anim calcmode="lin" valueType="num">
                                      <p:cBhvr>
                                        <p:cTn id="31" dur="200" accel="100000" fill="hold">
                                          <p:stCondLst>
                                            <p:cond delay="800"/>
                                          </p:stCondLst>
                                        </p:cTn>
                                        <p:tgtEl>
                                          <p:spTgt spid="65540"/>
                                        </p:tgtEl>
                                        <p:attrNameLst>
                                          <p:attrName>ppt_y</p:attrName>
                                        </p:attrNameLst>
                                      </p:cBhvr>
                                      <p:tavLst>
                                        <p:tav tm="0">
                                          <p:val>
                                            <p:strVal val="#ppt_y+0.1"/>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30" presetClass="entr" presetSubtype="0" fill="hold" grpId="0" nodeType="clickEffect">
                                  <p:stCondLst>
                                    <p:cond delay="0"/>
                                  </p:stCondLst>
                                  <p:childTnLst>
                                    <p:set>
                                      <p:cBhvr>
                                        <p:cTn id="35" dur="1" fill="hold">
                                          <p:stCondLst>
                                            <p:cond delay="0"/>
                                          </p:stCondLst>
                                        </p:cTn>
                                        <p:tgtEl>
                                          <p:spTgt spid="65541"/>
                                        </p:tgtEl>
                                        <p:attrNameLst>
                                          <p:attrName>style.visibility</p:attrName>
                                        </p:attrNameLst>
                                      </p:cBhvr>
                                      <p:to>
                                        <p:strVal val="visible"/>
                                      </p:to>
                                    </p:set>
                                    <p:animEffect transition="in" filter="fade">
                                      <p:cBhvr>
                                        <p:cTn id="36" dur="800" decel="100000"/>
                                        <p:tgtEl>
                                          <p:spTgt spid="65541"/>
                                        </p:tgtEl>
                                      </p:cBhvr>
                                    </p:animEffect>
                                    <p:anim calcmode="lin" valueType="num">
                                      <p:cBhvr>
                                        <p:cTn id="37" dur="800" decel="100000" fill="hold"/>
                                        <p:tgtEl>
                                          <p:spTgt spid="65541"/>
                                        </p:tgtEl>
                                        <p:attrNameLst>
                                          <p:attrName>style.rotation</p:attrName>
                                        </p:attrNameLst>
                                      </p:cBhvr>
                                      <p:tavLst>
                                        <p:tav tm="0">
                                          <p:val>
                                            <p:fltVal val="-90"/>
                                          </p:val>
                                        </p:tav>
                                        <p:tav tm="100000">
                                          <p:val>
                                            <p:fltVal val="0"/>
                                          </p:val>
                                        </p:tav>
                                      </p:tavLst>
                                    </p:anim>
                                    <p:anim calcmode="lin" valueType="num">
                                      <p:cBhvr>
                                        <p:cTn id="38" dur="800" decel="100000" fill="hold"/>
                                        <p:tgtEl>
                                          <p:spTgt spid="65541"/>
                                        </p:tgtEl>
                                        <p:attrNameLst>
                                          <p:attrName>ppt_x</p:attrName>
                                        </p:attrNameLst>
                                      </p:cBhvr>
                                      <p:tavLst>
                                        <p:tav tm="0">
                                          <p:val>
                                            <p:strVal val="#ppt_x+0.4"/>
                                          </p:val>
                                        </p:tav>
                                        <p:tav tm="100000">
                                          <p:val>
                                            <p:strVal val="#ppt_x-0.05"/>
                                          </p:val>
                                        </p:tav>
                                      </p:tavLst>
                                    </p:anim>
                                    <p:anim calcmode="lin" valueType="num">
                                      <p:cBhvr>
                                        <p:cTn id="39" dur="800" decel="100000" fill="hold"/>
                                        <p:tgtEl>
                                          <p:spTgt spid="65541"/>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65541"/>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6554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P spid="65540" grpId="0" autoUpdateAnimBg="0"/>
      <p:bldP spid="65541" grpId="0" autoUpdateAnimBg="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197519533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6258" name="Text Box 2"/>
          <p:cNvSpPr txBox="1">
            <a:spLocks noChangeArrowheads="1"/>
          </p:cNvSpPr>
          <p:nvPr/>
        </p:nvSpPr>
        <p:spPr bwMode="auto">
          <a:xfrm>
            <a:off x="990600" y="1447800"/>
            <a:ext cx="8153400" cy="441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刑事</a:t>
            </a: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民事</a:t>
            </a: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家庭 </a:t>
            </a: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宗教</a:t>
            </a: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慈善</a:t>
            </a:r>
          </a:p>
        </p:txBody>
      </p:sp>
      <p:sp>
        <p:nvSpPr>
          <p:cNvPr id="4" name="Title 3"/>
          <p:cNvSpPr txBox="1">
            <a:spLocks/>
          </p:cNvSpPr>
          <p:nvPr/>
        </p:nvSpPr>
        <p:spPr bwMode="auto">
          <a:xfrm>
            <a:off x="228600" y="304800"/>
            <a:ext cx="8534400" cy="914400"/>
          </a:xfrm>
          <a:prstGeom prst="rect">
            <a:avLst/>
          </a:prstGeom>
          <a:solidFill>
            <a:srgbClr val="0000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chemeClr val="bg1"/>
                </a:solidFill>
                <a:uLnTx/>
                <a:uFillTx/>
                <a:latin typeface="Arial"/>
                <a:ea typeface="ＭＳ Ｐゴシック" charset="0"/>
                <a:cs typeface="Arial"/>
              </a:rPr>
              <a:t>摩西律法的分类</a:t>
            </a:r>
            <a:endParaRPr kumimoji="0" lang="en-US" sz="4800" b="1" i="0" u="none" strike="noStrike" kern="0" cap="none" spc="0" normalizeH="0" baseline="0" noProof="0" dirty="0">
              <a:ln>
                <a:noFill/>
              </a:ln>
              <a:solidFill>
                <a:schemeClr val="bg1"/>
              </a:solidFill>
              <a:uLnTx/>
              <a:uFillTx/>
              <a:latin typeface="Arial"/>
              <a:ea typeface="ＭＳ Ｐゴシック" charset="0"/>
              <a:cs typeface="Arial"/>
            </a:endParaRPr>
          </a:p>
        </p:txBody>
      </p:sp>
    </p:spTree>
    <p:extLst>
      <p:ext uri="{BB962C8B-B14F-4D97-AF65-F5344CB8AC3E}">
        <p14:creationId xmlns:p14="http://schemas.microsoft.com/office/powerpoint/2010/main" val="3259664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96258">
                                            <p:txEl>
                                              <p:pRg st="0" end="0"/>
                                            </p:txEl>
                                          </p:spTgt>
                                        </p:tgtEl>
                                        <p:attrNameLst>
                                          <p:attrName>style.visibility</p:attrName>
                                        </p:attrNameLst>
                                      </p:cBhvr>
                                      <p:to>
                                        <p:strVal val="visible"/>
                                      </p:to>
                                    </p:set>
                                    <p:animEffect transition="in" filter="dissolve">
                                      <p:cBhvr additive="repl">
                                        <p:cTn id="7" dur="500"/>
                                        <p:tgtEl>
                                          <p:spTgt spid="9625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96258">
                                            <p:txEl>
                                              <p:pRg st="1" end="1"/>
                                            </p:txEl>
                                          </p:spTgt>
                                        </p:tgtEl>
                                        <p:attrNameLst>
                                          <p:attrName>style.visibility</p:attrName>
                                        </p:attrNameLst>
                                      </p:cBhvr>
                                      <p:to>
                                        <p:strVal val="visible"/>
                                      </p:to>
                                    </p:set>
                                    <p:animEffect transition="in" filter="dissolve">
                                      <p:cBhvr additive="repl">
                                        <p:cTn id="12" dur="500"/>
                                        <p:tgtEl>
                                          <p:spTgt spid="9625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96258">
                                            <p:txEl>
                                              <p:pRg st="2" end="2"/>
                                            </p:txEl>
                                          </p:spTgt>
                                        </p:tgtEl>
                                        <p:attrNameLst>
                                          <p:attrName>style.visibility</p:attrName>
                                        </p:attrNameLst>
                                      </p:cBhvr>
                                      <p:to>
                                        <p:strVal val="visible"/>
                                      </p:to>
                                    </p:set>
                                    <p:animEffect transition="in" filter="dissolve">
                                      <p:cBhvr additive="repl">
                                        <p:cTn id="17" dur="500"/>
                                        <p:tgtEl>
                                          <p:spTgt spid="9625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96258">
                                            <p:txEl>
                                              <p:pRg st="3" end="3"/>
                                            </p:txEl>
                                          </p:spTgt>
                                        </p:tgtEl>
                                        <p:attrNameLst>
                                          <p:attrName>style.visibility</p:attrName>
                                        </p:attrNameLst>
                                      </p:cBhvr>
                                      <p:to>
                                        <p:strVal val="visible"/>
                                      </p:to>
                                    </p:set>
                                    <p:animEffect transition="in" filter="dissolve">
                                      <p:cBhvr additive="repl">
                                        <p:cTn id="22" dur="500"/>
                                        <p:tgtEl>
                                          <p:spTgt spid="9625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fill="hold" nodeType="clickEffect">
                                  <p:stCondLst>
                                    <p:cond delay="0"/>
                                  </p:stCondLst>
                                  <p:childTnLst>
                                    <p:set>
                                      <p:cBhvr additive="repl">
                                        <p:cTn id="26" dur="1" fill="hold">
                                          <p:stCondLst>
                                            <p:cond delay="0"/>
                                          </p:stCondLst>
                                        </p:cTn>
                                        <p:tgtEl>
                                          <p:spTgt spid="96258">
                                            <p:txEl>
                                              <p:pRg st="4" end="4"/>
                                            </p:txEl>
                                          </p:spTgt>
                                        </p:tgtEl>
                                        <p:attrNameLst>
                                          <p:attrName>style.visibility</p:attrName>
                                        </p:attrNameLst>
                                      </p:cBhvr>
                                      <p:to>
                                        <p:strVal val="visible"/>
                                      </p:to>
                                    </p:set>
                                    <p:animEffect transition="in" filter="dissolve">
                                      <p:cBhvr additive="repl">
                                        <p:cTn id="27" dur="500"/>
                                        <p:tgtEl>
                                          <p:spTgt spid="9625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7282" name="Text Box 2"/>
          <p:cNvSpPr txBox="1">
            <a:spLocks noChangeArrowheads="1"/>
          </p:cNvSpPr>
          <p:nvPr/>
        </p:nvSpPr>
        <p:spPr bwMode="auto">
          <a:xfrm>
            <a:off x="533400" y="1905000"/>
            <a:ext cx="8153400" cy="2239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555625" indent="-555625" eaLnBrk="0" hangingPunct="0">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cs typeface="ＭＳ Ｐゴシック" charset="0"/>
              </a:defRPr>
            </a:lvl1pPr>
            <a:lvl2pPr marL="742950" indent="-285750" eaLnBrk="0" hangingPunct="0">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2pPr>
            <a:lvl3pPr marL="1143000" indent="-228600" eaLnBrk="0" hangingPunct="0">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3pPr>
            <a:lvl4pPr marL="1600200" indent="-228600" eaLnBrk="0" hangingPunct="0">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4pPr>
            <a:lvl5pPr marL="2057400" indent="-228600" eaLnBrk="0" hangingPunct="0">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555625" algn="l"/>
                <a:tab pos="1012825" algn="l"/>
                <a:tab pos="1470025" algn="l"/>
                <a:tab pos="1927225" algn="l"/>
                <a:tab pos="2384425" algn="l"/>
                <a:tab pos="2841625" algn="l"/>
                <a:tab pos="3298825" algn="l"/>
                <a:tab pos="3756025" algn="l"/>
                <a:tab pos="4213225" algn="l"/>
                <a:tab pos="4670425" algn="l"/>
                <a:tab pos="5127625" algn="l"/>
                <a:tab pos="5584825" algn="l"/>
                <a:tab pos="6042025" algn="l"/>
                <a:tab pos="6499225" algn="l"/>
                <a:tab pos="6956425" algn="l"/>
                <a:tab pos="7413625" algn="l"/>
                <a:tab pos="7870825" algn="l"/>
                <a:tab pos="8328025" algn="l"/>
                <a:tab pos="8785225" algn="l"/>
                <a:tab pos="9242425" algn="l"/>
                <a:tab pos="9699625"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SimHei" charset="0"/>
                <a:cs typeface="SimHei" charset="0"/>
              </a:rPr>
              <a:t>绝对</a:t>
            </a:r>
            <a:r>
              <a:rPr lang="en-US" sz="4000" b="1">
                <a:solidFill>
                  <a:srgbClr val="FFFFFF"/>
                </a:solidFill>
                <a:latin typeface="Times New Roman" charset="0"/>
                <a:cs typeface="MS Gothic" charset="0"/>
              </a:rPr>
              <a:t>法律</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无条件命令或禁止</a:t>
            </a:r>
            <a:r>
              <a:rPr lang="en-US" altLang="ja-JP" sz="4000" b="1">
                <a:solidFill>
                  <a:srgbClr val="FFFFFF"/>
                </a:solidFill>
                <a:latin typeface="Times New Roman" charset="0"/>
                <a:cs typeface="MS Gothic" charset="0"/>
              </a:rPr>
              <a:t>) </a:t>
            </a:r>
          </a:p>
          <a:p>
            <a:pPr eaLnBrk="1" hangingPunct="1">
              <a:spcBef>
                <a:spcPts val="2500"/>
              </a:spcBef>
              <a:buClr>
                <a:srgbClr val="FFFFFF"/>
              </a:buClr>
              <a:buSzPct val="100000"/>
              <a:buFont typeface="Times New Roman" charset="0"/>
              <a:buChar char="•"/>
            </a:pPr>
            <a:r>
              <a:rPr lang="en-US" sz="4000" b="1">
                <a:solidFill>
                  <a:srgbClr val="FFFFFF"/>
                </a:solidFill>
                <a:latin typeface="SimHei" charset="0"/>
                <a:cs typeface="SimHei" charset="0"/>
              </a:rPr>
              <a:t>诡辩</a:t>
            </a:r>
            <a:r>
              <a:rPr lang="en-US" sz="4000" b="1">
                <a:solidFill>
                  <a:srgbClr val="FFFFFF"/>
                </a:solidFill>
                <a:latin typeface="Times New Roman" charset="0"/>
                <a:cs typeface="MS Gothic" charset="0"/>
              </a:rPr>
              <a:t>法律</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案例</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如果甲</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就</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乙</a:t>
            </a:r>
            <a:r>
              <a:rPr lang="en-US" altLang="ja-JP" sz="4000" b="1">
                <a:solidFill>
                  <a:srgbClr val="FFFFFF"/>
                </a:solidFill>
                <a:latin typeface="Times New Roman" charset="0"/>
                <a:cs typeface="MS Gothic" charset="0"/>
              </a:rPr>
              <a:t>")‏</a:t>
            </a:r>
            <a:endParaRPr lang="en-US" sz="4000" b="1">
              <a:solidFill>
                <a:srgbClr val="FFFFFF"/>
              </a:solidFill>
              <a:latin typeface="Times New Roman" charset="0"/>
              <a:cs typeface="MS Gothic" charset="0"/>
            </a:endParaRPr>
          </a:p>
        </p:txBody>
      </p:sp>
      <p:sp>
        <p:nvSpPr>
          <p:cNvPr id="4" name="Title 3"/>
          <p:cNvSpPr txBox="1">
            <a:spLocks/>
          </p:cNvSpPr>
          <p:nvPr/>
        </p:nvSpPr>
        <p:spPr bwMode="auto">
          <a:xfrm>
            <a:off x="228600" y="304800"/>
            <a:ext cx="8534400" cy="914400"/>
          </a:xfrm>
          <a:prstGeom prst="rect">
            <a:avLst/>
          </a:prstGeom>
          <a:solidFill>
            <a:srgbClr val="0000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chemeClr val="bg1"/>
                </a:solidFill>
                <a:uLnTx/>
                <a:uFillTx/>
                <a:latin typeface="Arial"/>
                <a:ea typeface="ＭＳ Ｐゴシック" charset="0"/>
                <a:cs typeface="Arial"/>
              </a:rPr>
              <a:t>摩西律法的分类</a:t>
            </a:r>
            <a:endParaRPr kumimoji="0" lang="en-US" sz="4800" b="1" i="0" u="none" strike="noStrike" kern="0" cap="none" spc="0" normalizeH="0" baseline="0" noProof="0" dirty="0">
              <a:ln>
                <a:noFill/>
              </a:ln>
              <a:solidFill>
                <a:schemeClr val="bg1"/>
              </a:solidFill>
              <a:uLnTx/>
              <a:uFillTx/>
              <a:latin typeface="Arial"/>
              <a:ea typeface="ＭＳ Ｐゴシック" charset="0"/>
              <a:cs typeface="Arial"/>
            </a:endParaRPr>
          </a:p>
        </p:txBody>
      </p:sp>
    </p:spTree>
    <p:extLst>
      <p:ext uri="{BB962C8B-B14F-4D97-AF65-F5344CB8AC3E}">
        <p14:creationId xmlns:p14="http://schemas.microsoft.com/office/powerpoint/2010/main" val="32940708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97282"/>
                                        </p:tgtEl>
                                        <p:attrNameLst>
                                          <p:attrName>style.visibility</p:attrName>
                                        </p:attrNameLst>
                                      </p:cBhvr>
                                      <p:to>
                                        <p:strVal val="visible"/>
                                      </p:to>
                                    </p:set>
                                    <p:animEffect transition="in" filter="dissolve">
                                      <p:cBhvr additive="repl">
                                        <p:cTn id="7" dur="500"/>
                                        <p:tgtEl>
                                          <p:spTgt spid="97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8306" name="Text Box 2"/>
          <p:cNvSpPr txBox="1">
            <a:spLocks noChangeArrowheads="1"/>
          </p:cNvSpPr>
          <p:nvPr/>
        </p:nvSpPr>
        <p:spPr bwMode="auto">
          <a:xfrm>
            <a:off x="457200" y="2117725"/>
            <a:ext cx="8153400" cy="70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 独特的地点和气候 </a:t>
            </a:r>
          </a:p>
        </p:txBody>
      </p:sp>
      <p:sp>
        <p:nvSpPr>
          <p:cNvPr id="98307" name="Text Box 3"/>
          <p:cNvSpPr txBox="1">
            <a:spLocks noChangeArrowheads="1"/>
          </p:cNvSpPr>
          <p:nvPr/>
        </p:nvSpPr>
        <p:spPr bwMode="auto">
          <a:xfrm>
            <a:off x="457200" y="3489325"/>
            <a:ext cx="8153400" cy="70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379413" indent="-379413"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cs typeface="ＭＳ Ｐゴシック" charset="0"/>
              </a:defRPr>
            </a:lvl1pPr>
            <a:lvl2pPr marL="742950" indent="-28575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2pPr>
            <a:lvl3pPr marL="11430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3pPr>
            <a:lvl4pPr marL="16002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4pPr>
            <a:lvl5pPr marL="20574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3600" b="1">
                <a:solidFill>
                  <a:srgbClr val="FFFFFF"/>
                </a:solidFill>
                <a:latin typeface="Times New Roman" charset="0"/>
                <a:cs typeface="MS Gothic" charset="0"/>
              </a:rPr>
              <a:t> 在古代近</a:t>
            </a:r>
            <a:r>
              <a:rPr lang="en-US" sz="3600" b="1">
                <a:solidFill>
                  <a:srgbClr val="FFFFFF"/>
                </a:solidFill>
                <a:latin typeface="SimHei" charset="0"/>
                <a:cs typeface="SimHei" charset="0"/>
              </a:rPr>
              <a:t>东</a:t>
            </a:r>
            <a:r>
              <a:rPr lang="en-US" sz="3600" b="1">
                <a:solidFill>
                  <a:srgbClr val="FFFFFF"/>
                </a:solidFill>
                <a:latin typeface="Times New Roman" charset="0"/>
                <a:cs typeface="MS Gothic" charset="0"/>
              </a:rPr>
              <a:t>的文化里</a:t>
            </a:r>
            <a:r>
              <a:rPr lang="en-US" altLang="ja-JP" sz="4000" b="1">
                <a:solidFill>
                  <a:srgbClr val="FFFFFF"/>
                </a:solidFill>
                <a:latin typeface="Times New Roman" charset="0"/>
                <a:cs typeface="MS Gothic" charset="0"/>
              </a:rPr>
              <a:t> </a:t>
            </a:r>
            <a:endParaRPr lang="en-US" sz="4000" b="1">
              <a:solidFill>
                <a:srgbClr val="FFFFFF"/>
              </a:solidFill>
              <a:latin typeface="Times New Roman" charset="0"/>
              <a:cs typeface="MS Gothic" charset="0"/>
            </a:endParaRPr>
          </a:p>
        </p:txBody>
      </p:sp>
      <p:sp>
        <p:nvSpPr>
          <p:cNvPr id="98308" name="Text Box 4"/>
          <p:cNvSpPr txBox="1">
            <a:spLocks noChangeArrowheads="1"/>
          </p:cNvSpPr>
          <p:nvPr/>
        </p:nvSpPr>
        <p:spPr bwMode="auto">
          <a:xfrm>
            <a:off x="457200" y="4860925"/>
            <a:ext cx="8153400" cy="70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 </a:t>
            </a:r>
            <a:r>
              <a:rPr lang="en-US" sz="3600" b="1">
                <a:solidFill>
                  <a:srgbClr val="FFFFFF"/>
                </a:solidFill>
                <a:latin typeface="Times New Roman" charset="0"/>
                <a:cs typeface="MS Gothic" charset="0"/>
              </a:rPr>
              <a:t>古代近</a:t>
            </a:r>
            <a:r>
              <a:rPr lang="en-US" sz="3600" b="1">
                <a:solidFill>
                  <a:srgbClr val="FFFFFF"/>
                </a:solidFill>
                <a:latin typeface="SimHei" charset="0"/>
                <a:cs typeface="SimHei" charset="0"/>
              </a:rPr>
              <a:t>东</a:t>
            </a:r>
            <a:r>
              <a:rPr lang="en-US" sz="3600" b="1">
                <a:solidFill>
                  <a:srgbClr val="FFFFFF"/>
                </a:solidFill>
                <a:latin typeface="Times New Roman" charset="0"/>
                <a:cs typeface="MS Gothic" charset="0"/>
              </a:rPr>
              <a:t>的特殊宗教背景</a:t>
            </a:r>
            <a:r>
              <a:rPr lang="en-US" altLang="ja-JP" sz="4000" b="1">
                <a:solidFill>
                  <a:srgbClr val="FFFFFF"/>
                </a:solidFill>
                <a:latin typeface="Times New Roman" charset="0"/>
                <a:cs typeface="MS Gothic" charset="0"/>
              </a:rPr>
              <a:t> </a:t>
            </a:r>
            <a:endParaRPr lang="en-US" sz="4000" b="1">
              <a:solidFill>
                <a:srgbClr val="FFFFFF"/>
              </a:solidFill>
              <a:latin typeface="Times New Roman" charset="0"/>
              <a:cs typeface="MS Gothic" charset="0"/>
            </a:endParaRPr>
          </a:p>
        </p:txBody>
      </p:sp>
      <p:sp>
        <p:nvSpPr>
          <p:cNvPr id="6" name="Title 3"/>
          <p:cNvSpPr txBox="1">
            <a:spLocks/>
          </p:cNvSpPr>
          <p:nvPr/>
        </p:nvSpPr>
        <p:spPr bwMode="auto">
          <a:xfrm>
            <a:off x="228600" y="287094"/>
            <a:ext cx="8534400" cy="914400"/>
          </a:xfrm>
          <a:prstGeom prst="rect">
            <a:avLst/>
          </a:prstGeom>
          <a:solidFill>
            <a:srgbClr val="0000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defTabSz="914400">
              <a:defRPr/>
            </a:pPr>
            <a:r>
              <a:rPr lang="zh-CN" altLang="en-US" b="1" kern="0" dirty="0">
                <a:solidFill>
                  <a:srgbClr val="FFFFFF"/>
                </a:solidFill>
                <a:effectLst>
                  <a:outerShdw blurRad="38100" dist="38100" dir="2700000" algn="tl">
                    <a:srgbClr val="000000"/>
                  </a:outerShdw>
                </a:effectLst>
                <a:ea typeface="ＭＳ Ｐゴシック" charset="0"/>
              </a:rPr>
              <a:t>法律是为了人民生活在 </a:t>
            </a:r>
            <a:r>
              <a:rPr lang="en-US" altLang="zh-CN" b="1" kern="0" dirty="0">
                <a:solidFill>
                  <a:srgbClr val="FFFFFF"/>
                </a:solidFill>
                <a:effectLst>
                  <a:outerShdw blurRad="38100" dist="38100" dir="2700000" algn="tl">
                    <a:srgbClr val="000000"/>
                  </a:outerShdw>
                </a:effectLst>
                <a:ea typeface="ＭＳ Ｐゴシック" charset="0"/>
              </a:rPr>
              <a:t>. . . </a:t>
            </a:r>
          </a:p>
        </p:txBody>
      </p:sp>
    </p:spTree>
    <p:extLst>
      <p:ext uri="{BB962C8B-B14F-4D97-AF65-F5344CB8AC3E}">
        <p14:creationId xmlns:p14="http://schemas.microsoft.com/office/powerpoint/2010/main" val="16313006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98306"/>
                                        </p:tgtEl>
                                        <p:attrNameLst>
                                          <p:attrName>style.visibility</p:attrName>
                                        </p:attrNameLst>
                                      </p:cBhvr>
                                      <p:to>
                                        <p:strVal val="visible"/>
                                      </p:to>
                                    </p:set>
                                    <p:animEffect transition="in" filter="dissolve">
                                      <p:cBhvr additive="repl">
                                        <p:cTn id="7" dur="500"/>
                                        <p:tgtEl>
                                          <p:spTgt spid="983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98307"/>
                                        </p:tgtEl>
                                        <p:attrNameLst>
                                          <p:attrName>style.visibility</p:attrName>
                                        </p:attrNameLst>
                                      </p:cBhvr>
                                      <p:to>
                                        <p:strVal val="visible"/>
                                      </p:to>
                                    </p:set>
                                    <p:animEffect transition="in" filter="dissolve">
                                      <p:cBhvr additive="repl">
                                        <p:cTn id="12" dur="500"/>
                                        <p:tgtEl>
                                          <p:spTgt spid="9830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98308"/>
                                        </p:tgtEl>
                                        <p:attrNameLst>
                                          <p:attrName>style.visibility</p:attrName>
                                        </p:attrNameLst>
                                      </p:cBhvr>
                                      <p:to>
                                        <p:strVal val="visible"/>
                                      </p:to>
                                    </p:set>
                                    <p:animEffect transition="in" filter="dissolve">
                                      <p:cBhvr additive="repl">
                                        <p:cTn id="17" dur="500"/>
                                        <p:tgtEl>
                                          <p:spTgt spid="98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69986" name="Text Box 1"/>
          <p:cNvSpPr txBox="1">
            <a:spLocks noChangeArrowheads="1"/>
          </p:cNvSpPr>
          <p:nvPr/>
        </p:nvSpPr>
        <p:spPr bwMode="auto">
          <a:xfrm>
            <a:off x="419100" y="228600"/>
            <a:ext cx="8572500" cy="1312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379413" indent="-379413"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cs typeface="ＭＳ Ｐゴシック" charset="0"/>
              </a:defRPr>
            </a:lvl1pPr>
            <a:lvl2pPr marL="742950" indent="-28575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2pPr>
            <a:lvl3pPr marL="11430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3pPr>
            <a:lvl4pPr marL="16002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4pPr>
            <a:lvl5pPr marL="20574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3600" b="1">
                <a:solidFill>
                  <a:srgbClr val="FFFFFF"/>
                </a:solidFill>
                <a:latin typeface="Times New Roman" charset="0"/>
                <a:cs typeface="MS Gothic" charset="0"/>
              </a:rPr>
              <a:t> </a:t>
            </a:r>
            <a:r>
              <a:rPr lang="en-US" sz="4000" b="1">
                <a:solidFill>
                  <a:srgbClr val="FFFFFF"/>
                </a:solidFill>
                <a:latin typeface="Ashley Script MT" charset="0"/>
                <a:cs typeface="MS Gothic" charset="0"/>
              </a:rPr>
              <a:t>摩西律法在</a:t>
            </a:r>
            <a:r>
              <a:rPr lang="en-US" sz="3600" b="1">
                <a:solidFill>
                  <a:srgbClr val="FFFFFF"/>
                </a:solidFill>
                <a:latin typeface="Ashley Script MT" charset="0"/>
                <a:cs typeface="MS Gothic" charset="0"/>
              </a:rPr>
              <a:t>基督徒身上</a:t>
            </a:r>
            <a:r>
              <a:rPr lang="en-US" sz="3600" b="1">
                <a:solidFill>
                  <a:srgbClr val="FFFFFF"/>
                </a:solidFill>
                <a:latin typeface="Times New Roman" charset="0"/>
                <a:cs typeface="MS Gothic" charset="0"/>
              </a:rPr>
              <a:t>是不具有</a:t>
            </a:r>
            <a:r>
              <a:rPr lang="en-US" sz="3600" b="1">
                <a:solidFill>
                  <a:srgbClr val="FFFFFF"/>
                </a:solidFill>
                <a:latin typeface="SimHei" charset="0"/>
                <a:cs typeface="SimHei" charset="0"/>
              </a:rPr>
              <a:t>约</a:t>
            </a:r>
            <a:r>
              <a:rPr lang="en-US" sz="3600" b="1">
                <a:solidFill>
                  <a:srgbClr val="FFFFFF"/>
                </a:solidFill>
                <a:latin typeface="Times New Roman" charset="0"/>
                <a:cs typeface="MS Gothic" charset="0"/>
              </a:rPr>
              <a:t>束力的</a:t>
            </a:r>
            <a:r>
              <a:rPr lang="en-US" altLang="ja-JP" sz="3600" b="1">
                <a:solidFill>
                  <a:srgbClr val="FFFFFF"/>
                </a:solidFill>
                <a:latin typeface="Times New Roman" charset="0"/>
                <a:cs typeface="MS Gothic" charset="0"/>
              </a:rPr>
              <a:t>,</a:t>
            </a:r>
            <a:r>
              <a:rPr lang="en-US" sz="3600" b="1">
                <a:solidFill>
                  <a:srgbClr val="FFFFFF"/>
                </a:solidFill>
                <a:latin typeface="Times New Roman" charset="0"/>
                <a:cs typeface="MS Gothic" charset="0"/>
              </a:rPr>
              <a:t>因</a:t>
            </a:r>
            <a:r>
              <a:rPr lang="en-US" sz="3600" b="1">
                <a:solidFill>
                  <a:srgbClr val="FFFFFF"/>
                </a:solidFill>
                <a:latin typeface="SimHei" charset="0"/>
                <a:cs typeface="SimHei" charset="0"/>
              </a:rPr>
              <a:t>为</a:t>
            </a:r>
            <a:r>
              <a:rPr lang="en-US" sz="3600" b="1">
                <a:solidFill>
                  <a:srgbClr val="FFFFFF"/>
                </a:solidFill>
                <a:latin typeface="Times New Roman" charset="0"/>
                <a:cs typeface="MS Gothic" charset="0"/>
              </a:rPr>
              <a:t>其</a:t>
            </a:r>
            <a:r>
              <a:rPr lang="en-US" sz="3600" b="1">
                <a:solidFill>
                  <a:srgbClr val="FFFFFF"/>
                </a:solidFill>
                <a:latin typeface="SimHei" charset="0"/>
                <a:cs typeface="SimHei" charset="0"/>
              </a:rPr>
              <a:t>约</a:t>
            </a:r>
            <a:r>
              <a:rPr lang="en-US" sz="3600" b="1">
                <a:solidFill>
                  <a:srgbClr val="FFFFFF"/>
                </a:solidFill>
                <a:latin typeface="Times New Roman" charset="0"/>
                <a:cs typeface="MS Gothic" charset="0"/>
              </a:rPr>
              <a:t>的</a:t>
            </a:r>
            <a:r>
              <a:rPr lang="en-US" sz="3600" b="1">
                <a:solidFill>
                  <a:srgbClr val="FFFFFF"/>
                </a:solidFill>
                <a:latin typeface="SimHei" charset="0"/>
                <a:cs typeface="SimHei" charset="0"/>
              </a:rPr>
              <a:t>权</a:t>
            </a:r>
            <a:r>
              <a:rPr lang="en-US" sz="3600" b="1">
                <a:solidFill>
                  <a:srgbClr val="FFFFFF"/>
                </a:solidFill>
                <a:latin typeface="Times New Roman" charset="0"/>
                <a:cs typeface="MS Gothic" charset="0"/>
              </a:rPr>
              <a:t>力已</a:t>
            </a:r>
            <a:r>
              <a:rPr lang="en-US" sz="3600" b="1">
                <a:solidFill>
                  <a:srgbClr val="FFFFFF"/>
                </a:solidFill>
                <a:latin typeface="SimHei" charset="0"/>
                <a:cs typeface="SimHei" charset="0"/>
              </a:rPr>
              <a:t>结</a:t>
            </a:r>
            <a:r>
              <a:rPr lang="en-US" sz="3600" b="1">
                <a:solidFill>
                  <a:srgbClr val="FFFFFF"/>
                </a:solidFill>
                <a:latin typeface="Times New Roman" charset="0"/>
                <a:cs typeface="MS Gothic" charset="0"/>
              </a:rPr>
              <a:t>束</a:t>
            </a:r>
            <a:r>
              <a:rPr lang="en-US" altLang="ja-JP" sz="4000" b="1">
                <a:solidFill>
                  <a:srgbClr val="FFFFFF"/>
                </a:solidFill>
                <a:latin typeface="Times New Roman" charset="0"/>
                <a:cs typeface="MS Gothic" charset="0"/>
              </a:rPr>
              <a:t>.</a:t>
            </a:r>
            <a:endParaRPr lang="en-US" sz="4000" b="1">
              <a:solidFill>
                <a:srgbClr val="FFFFFF"/>
              </a:solidFill>
              <a:latin typeface="Times New Roman" charset="0"/>
              <a:cs typeface="MS Gothic" charset="0"/>
            </a:endParaRPr>
          </a:p>
        </p:txBody>
      </p:sp>
      <p:sp>
        <p:nvSpPr>
          <p:cNvPr id="99330" name="Text Box 2"/>
          <p:cNvSpPr txBox="1">
            <a:spLocks noChangeArrowheads="1"/>
          </p:cNvSpPr>
          <p:nvPr/>
        </p:nvSpPr>
        <p:spPr bwMode="auto">
          <a:xfrm>
            <a:off x="457200" y="1887538"/>
            <a:ext cx="8572500" cy="703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一些律法重</a:t>
            </a:r>
            <a:r>
              <a:rPr lang="en-US" sz="4000" b="1">
                <a:solidFill>
                  <a:srgbClr val="FFFFFF"/>
                </a:solidFill>
                <a:latin typeface="SimHei" charset="0"/>
                <a:cs typeface="SimHei" charset="0"/>
              </a:rPr>
              <a:t>复</a:t>
            </a:r>
            <a:r>
              <a:rPr lang="en-US" sz="4000" b="1">
                <a:solidFill>
                  <a:srgbClr val="FFFFFF"/>
                </a:solidFill>
                <a:latin typeface="Times New Roman" charset="0"/>
                <a:cs typeface="MS Gothic" charset="0"/>
              </a:rPr>
              <a:t>或重新在新</a:t>
            </a:r>
            <a:r>
              <a:rPr lang="en-US" sz="4000" b="1">
                <a:solidFill>
                  <a:srgbClr val="FFFFFF"/>
                </a:solidFill>
                <a:latin typeface="SimHei" charset="0"/>
                <a:cs typeface="SimHei" charset="0"/>
              </a:rPr>
              <a:t>约中</a:t>
            </a:r>
            <a:r>
              <a:rPr lang="en-US" altLang="ja-JP" sz="4000" b="1">
                <a:solidFill>
                  <a:srgbClr val="FFFFFF"/>
                </a:solidFill>
                <a:latin typeface="SimHei" charset="0"/>
                <a:cs typeface="SimHei" charset="0"/>
              </a:rPr>
              <a:t>.</a:t>
            </a:r>
            <a:r>
              <a:rPr lang="en-US" altLang="ja-JP" sz="4000" b="1">
                <a:solidFill>
                  <a:srgbClr val="FFFFFF"/>
                </a:solidFill>
                <a:latin typeface="Times New Roman" charset="0"/>
                <a:cs typeface="MS Gothic" charset="0"/>
              </a:rPr>
              <a:t>  </a:t>
            </a:r>
            <a:endParaRPr lang="en-US" sz="4000" b="1">
              <a:solidFill>
                <a:srgbClr val="FFFFFF"/>
              </a:solidFill>
              <a:latin typeface="Times New Roman" charset="0"/>
              <a:cs typeface="MS Gothic" charset="0"/>
            </a:endParaRPr>
          </a:p>
        </p:txBody>
      </p:sp>
      <p:sp>
        <p:nvSpPr>
          <p:cNvPr id="99331" name="Text Box 3"/>
          <p:cNvSpPr txBox="1">
            <a:spLocks noChangeArrowheads="1"/>
          </p:cNvSpPr>
          <p:nvPr/>
        </p:nvSpPr>
        <p:spPr bwMode="auto">
          <a:xfrm>
            <a:off x="457200" y="3259138"/>
            <a:ext cx="8572500" cy="703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379413" indent="-379413"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cs typeface="ＭＳ Ｐゴシック" charset="0"/>
              </a:defRPr>
            </a:lvl1pPr>
            <a:lvl2pPr marL="742950" indent="-28575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2pPr>
            <a:lvl3pPr marL="11430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3pPr>
            <a:lvl4pPr marL="16002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4pPr>
            <a:lvl5pPr marL="20574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Ashley Script MT" charset="0"/>
                <a:cs typeface="MS Gothic" charset="0"/>
              </a:rPr>
              <a:t>摩西律法</a:t>
            </a:r>
            <a:r>
              <a:rPr lang="en-US" sz="3600" b="1">
                <a:solidFill>
                  <a:srgbClr val="FFFFFF"/>
                </a:solidFill>
                <a:latin typeface="Times New Roman" charset="0"/>
                <a:cs typeface="MS Gothic" charset="0"/>
              </a:rPr>
              <a:t>已</a:t>
            </a:r>
            <a:r>
              <a:rPr lang="en-US" sz="3600" b="1">
                <a:solidFill>
                  <a:srgbClr val="FFFFFF"/>
                </a:solidFill>
                <a:latin typeface="SimHei" charset="0"/>
                <a:cs typeface="SimHei" charset="0"/>
              </a:rPr>
              <a:t>经在</a:t>
            </a:r>
            <a:r>
              <a:rPr lang="en-US" sz="3600" b="1">
                <a:solidFill>
                  <a:srgbClr val="FFFFFF"/>
                </a:solidFill>
                <a:latin typeface="Times New Roman" charset="0"/>
                <a:cs typeface="MS Gothic" charset="0"/>
              </a:rPr>
              <a:t>耶</a:t>
            </a:r>
            <a:r>
              <a:rPr lang="en-US" sz="3600" b="1">
                <a:solidFill>
                  <a:srgbClr val="FFFFFF"/>
                </a:solidFill>
                <a:latin typeface="SimHei" charset="0"/>
                <a:cs typeface="SimHei" charset="0"/>
              </a:rPr>
              <a:t>稣</a:t>
            </a:r>
            <a:r>
              <a:rPr lang="en-US" sz="3600" b="1">
                <a:solidFill>
                  <a:srgbClr val="FFFFFF"/>
                </a:solidFill>
                <a:latin typeface="Times New Roman" charset="0"/>
                <a:cs typeface="MS Gothic" charset="0"/>
              </a:rPr>
              <a:t>基督里被</a:t>
            </a:r>
            <a:r>
              <a:rPr lang="en-US" altLang="ja-JP" sz="3600" b="1">
                <a:solidFill>
                  <a:srgbClr val="FFFFFF"/>
                </a:solidFill>
                <a:latin typeface="Times New Roman" charset="0"/>
                <a:cs typeface="MS Gothic" charset="0"/>
              </a:rPr>
              <a:t>”</a:t>
            </a:r>
            <a:r>
              <a:rPr lang="en-US" sz="3600" b="1">
                <a:solidFill>
                  <a:srgbClr val="FFFFFF"/>
                </a:solidFill>
                <a:latin typeface="Times New Roman" charset="0"/>
                <a:cs typeface="MS Gothic" charset="0"/>
              </a:rPr>
              <a:t>人化</a:t>
            </a:r>
            <a:r>
              <a:rPr lang="en-US" altLang="ja-JP" sz="3600" b="1">
                <a:solidFill>
                  <a:srgbClr val="FFFFFF"/>
                </a:solidFill>
                <a:latin typeface="Times New Roman" charset="0"/>
                <a:cs typeface="MS Gothic" charset="0"/>
              </a:rPr>
              <a:t>”</a:t>
            </a:r>
            <a:endParaRPr lang="en-US" sz="3600" b="1">
              <a:solidFill>
                <a:srgbClr val="FFFFFF"/>
              </a:solidFill>
              <a:latin typeface="Times New Roman" charset="0"/>
              <a:cs typeface="MS Gothic" charset="0"/>
            </a:endParaRPr>
          </a:p>
        </p:txBody>
      </p:sp>
      <p:sp>
        <p:nvSpPr>
          <p:cNvPr id="99332" name="Text Box 4"/>
          <p:cNvSpPr txBox="1">
            <a:spLocks noChangeArrowheads="1"/>
          </p:cNvSpPr>
          <p:nvPr/>
        </p:nvSpPr>
        <p:spPr bwMode="auto">
          <a:xfrm>
            <a:off x="457200" y="4706938"/>
            <a:ext cx="8572500" cy="1312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379413" indent="-379413"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cs typeface="ＭＳ Ｐゴシック" charset="0"/>
              </a:defRPr>
            </a:lvl1pPr>
            <a:lvl2pPr marL="742950" indent="-28575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2pPr>
            <a:lvl3pPr marL="11430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3pPr>
            <a:lvl4pPr marL="16002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4pPr>
            <a:lvl5pPr marL="2057400" indent="-228600" eaLnBrk="0" hangingPunct="0">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79413" algn="l"/>
                <a:tab pos="836613" algn="l"/>
                <a:tab pos="1293813" algn="l"/>
                <a:tab pos="1751013" algn="l"/>
                <a:tab pos="2208213" algn="l"/>
                <a:tab pos="2665413" algn="l"/>
                <a:tab pos="3122613" algn="l"/>
                <a:tab pos="3579813" algn="l"/>
                <a:tab pos="4037013" algn="l"/>
                <a:tab pos="4494213" algn="l"/>
                <a:tab pos="4951413" algn="l"/>
                <a:tab pos="5408613" algn="l"/>
                <a:tab pos="5865813" algn="l"/>
                <a:tab pos="6323013" algn="l"/>
                <a:tab pos="6780213" algn="l"/>
                <a:tab pos="7237413" algn="l"/>
                <a:tab pos="7694613" algn="l"/>
                <a:tab pos="8151813" algn="l"/>
                <a:tab pos="8609013" algn="l"/>
                <a:tab pos="9066213" algn="l"/>
                <a:tab pos="9523413" algn="l"/>
              </a:tabLst>
              <a:defRPr sz="2400">
                <a:solidFill>
                  <a:schemeClr val="tx1"/>
                </a:solidFill>
                <a:latin typeface="Arial" charset="0"/>
                <a:ea typeface="ＭＳ Ｐゴシック" charset="0"/>
              </a:defRPr>
            </a:lvl9pPr>
          </a:lstStyle>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上帝的子民</a:t>
            </a:r>
            <a:r>
              <a:rPr lang="en-US" sz="4000" b="1">
                <a:solidFill>
                  <a:srgbClr val="FFFFFF"/>
                </a:solidFill>
                <a:latin typeface="SimHei" charset="0"/>
                <a:cs typeface="SimHei" charset="0"/>
              </a:rPr>
              <a:t>现</a:t>
            </a:r>
            <a:r>
              <a:rPr lang="en-US" sz="4000" b="1">
                <a:solidFill>
                  <a:srgbClr val="FFFFFF"/>
                </a:solidFill>
                <a:latin typeface="Times New Roman" charset="0"/>
                <a:cs typeface="MS Gothic" charset="0"/>
              </a:rPr>
              <a:t>在国</a:t>
            </a:r>
            <a:r>
              <a:rPr lang="en-US" sz="4000" b="1">
                <a:solidFill>
                  <a:srgbClr val="FFFFFF"/>
                </a:solidFill>
                <a:latin typeface="SimHei" charset="0"/>
                <a:cs typeface="SimHei" charset="0"/>
              </a:rPr>
              <a:t>际</a:t>
            </a:r>
            <a:r>
              <a:rPr lang="en-US" sz="4000" b="1">
                <a:solidFill>
                  <a:srgbClr val="FFFFFF"/>
                </a:solidFill>
                <a:latin typeface="Times New Roman" charset="0"/>
                <a:cs typeface="MS Gothic" charset="0"/>
              </a:rPr>
              <a:t>化超越族裔以色列</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因此</a:t>
            </a:r>
            <a:r>
              <a:rPr lang="en-US" altLang="ja-JP" sz="4000" b="1">
                <a:solidFill>
                  <a:srgbClr val="FFFFFF"/>
                </a:solidFill>
                <a:latin typeface="Times New Roman" charset="0"/>
                <a:cs typeface="MS Gothic" charset="0"/>
              </a:rPr>
              <a:t>,</a:t>
            </a:r>
            <a:r>
              <a:rPr lang="en-US" sz="4000" b="1">
                <a:solidFill>
                  <a:srgbClr val="FFFFFF"/>
                </a:solidFill>
                <a:latin typeface="Times New Roman" charset="0"/>
                <a:cs typeface="MS Gothic" charset="0"/>
              </a:rPr>
              <a:t>需要新的</a:t>
            </a:r>
            <a:r>
              <a:rPr lang="en-US" sz="4000" b="1">
                <a:solidFill>
                  <a:srgbClr val="FFFFFF"/>
                </a:solidFill>
                <a:latin typeface="SimHei" charset="0"/>
                <a:cs typeface="SimHei" charset="0"/>
              </a:rPr>
              <a:t>约</a:t>
            </a:r>
            <a:r>
              <a:rPr lang="en-US" altLang="ja-JP" sz="4000" b="1">
                <a:solidFill>
                  <a:srgbClr val="FFFFFF"/>
                </a:solidFill>
                <a:latin typeface="SimHei" charset="0"/>
                <a:cs typeface="SimHei" charset="0"/>
              </a:rPr>
              <a:t>.</a:t>
            </a:r>
            <a:r>
              <a:rPr lang="en-US" altLang="ja-JP" sz="4000" b="1">
                <a:solidFill>
                  <a:srgbClr val="FFFFFF"/>
                </a:solidFill>
                <a:latin typeface="Times New Roman" charset="0"/>
                <a:cs typeface="MS Gothic" charset="0"/>
              </a:rPr>
              <a:t> </a:t>
            </a:r>
            <a:endParaRPr lang="en-US" sz="4000" b="1">
              <a:solidFill>
                <a:srgbClr val="FFFFFF"/>
              </a:solidFill>
              <a:latin typeface="Times New Roman" charset="0"/>
              <a:cs typeface="MS Gothic" charset="0"/>
            </a:endParaRPr>
          </a:p>
        </p:txBody>
      </p:sp>
    </p:spTree>
    <p:extLst>
      <p:ext uri="{BB962C8B-B14F-4D97-AF65-F5344CB8AC3E}">
        <p14:creationId xmlns:p14="http://schemas.microsoft.com/office/powerpoint/2010/main" val="26231432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99330"/>
                                        </p:tgtEl>
                                        <p:attrNameLst>
                                          <p:attrName>style.visibility</p:attrName>
                                        </p:attrNameLst>
                                      </p:cBhvr>
                                      <p:to>
                                        <p:strVal val="visible"/>
                                      </p:to>
                                    </p:set>
                                    <p:animEffect transition="in" filter="dissolve">
                                      <p:cBhvr additive="repl">
                                        <p:cTn id="7" dur="500"/>
                                        <p:tgtEl>
                                          <p:spTgt spid="993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99331"/>
                                        </p:tgtEl>
                                        <p:attrNameLst>
                                          <p:attrName>style.visibility</p:attrName>
                                        </p:attrNameLst>
                                      </p:cBhvr>
                                      <p:to>
                                        <p:strVal val="visible"/>
                                      </p:to>
                                    </p:set>
                                    <p:animEffect transition="in" filter="dissolve">
                                      <p:cBhvr additive="repl">
                                        <p:cTn id="12" dur="500"/>
                                        <p:tgtEl>
                                          <p:spTgt spid="9933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99332"/>
                                        </p:tgtEl>
                                        <p:attrNameLst>
                                          <p:attrName>style.visibility</p:attrName>
                                        </p:attrNameLst>
                                      </p:cBhvr>
                                      <p:to>
                                        <p:strVal val="visible"/>
                                      </p:to>
                                    </p:set>
                                    <p:animEffect transition="in" filter="dissolve">
                                      <p:cBhvr additive="repl">
                                        <p:cTn id="17" dur="500"/>
                                        <p:tgtEl>
                                          <p:spTgt spid="99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在当下</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爱</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9931300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0354" name="Text Box 2"/>
          <p:cNvSpPr txBox="1">
            <a:spLocks noChangeArrowheads="1"/>
          </p:cNvSpPr>
          <p:nvPr/>
        </p:nvSpPr>
        <p:spPr bwMode="auto">
          <a:xfrm>
            <a:off x="419100" y="2239963"/>
            <a:ext cx="8153400" cy="3482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500"/>
              </a:spcBef>
              <a:buClr>
                <a:srgbClr val="000000"/>
              </a:buClr>
              <a:buSzPct val="100000"/>
              <a:buFont typeface="Times New Roman" charset="0"/>
              <a:buNone/>
            </a:pPr>
            <a:r>
              <a:rPr lang="en-US" sz="4000" b="1">
                <a:solidFill>
                  <a:srgbClr val="FFFFFF"/>
                </a:solidFill>
                <a:latin typeface="SimHei" charset="0"/>
                <a:cs typeface="MS Gothic" charset="0"/>
              </a:rPr>
              <a:t>它启示</a:t>
            </a:r>
            <a:r>
              <a:rPr lang="en-US" altLang="ja-JP" sz="4000" b="1">
                <a:solidFill>
                  <a:srgbClr val="FFFFFF"/>
                </a:solidFill>
                <a:latin typeface="Times New Roman" charset="0"/>
                <a:cs typeface="MS Gothic" charset="0"/>
              </a:rPr>
              <a:t>: </a:t>
            </a:r>
          </a:p>
          <a:p>
            <a:pPr eaLnBrk="1" hangingPunct="1">
              <a:spcBef>
                <a:spcPts val="2500"/>
              </a:spcBef>
              <a:buClr>
                <a:srgbClr val="FFFFFF"/>
              </a:buClr>
              <a:buSzPct val="100000"/>
              <a:buFont typeface="Times New Roman" charset="0"/>
              <a:buChar char="•"/>
            </a:pPr>
            <a:r>
              <a:rPr lang="en-US" sz="4000" b="1">
                <a:solidFill>
                  <a:srgbClr val="FFFFFF"/>
                </a:solidFill>
                <a:latin typeface="SimHei" charset="0"/>
                <a:cs typeface="MS Gothic" charset="0"/>
              </a:rPr>
              <a:t>神是</a:t>
            </a:r>
            <a:r>
              <a:rPr lang="en-US" sz="4000" b="1">
                <a:solidFill>
                  <a:srgbClr val="FFFFFF"/>
                </a:solidFill>
                <a:latin typeface="SimHei" charset="0"/>
                <a:cs typeface="SimHei" charset="0"/>
              </a:rPr>
              <a:t>谁</a:t>
            </a:r>
            <a:endParaRPr lang="en-US" altLang="ja-JP" sz="4000" b="1">
              <a:solidFill>
                <a:srgbClr val="FFFFFF"/>
              </a:solidFill>
              <a:latin typeface="SimHei" charset="0"/>
              <a:cs typeface="SimHei" charset="0"/>
            </a:endParaRP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神的要求</a:t>
            </a:r>
          </a:p>
          <a:p>
            <a:pPr eaLnBrk="1" hangingPunct="1">
              <a:spcBef>
                <a:spcPts val="2500"/>
              </a:spcBef>
              <a:buClr>
                <a:srgbClr val="FFFFFF"/>
              </a:buClr>
              <a:buSzPct val="100000"/>
              <a:buFont typeface="Times New Roman" charset="0"/>
              <a:buChar char="•"/>
            </a:pPr>
            <a:r>
              <a:rPr lang="en-US" sz="4000" b="1">
                <a:solidFill>
                  <a:srgbClr val="FFFFFF"/>
                </a:solidFill>
                <a:latin typeface="Times New Roman" charset="0"/>
                <a:cs typeface="MS Gothic" charset="0"/>
              </a:rPr>
              <a:t>什</a:t>
            </a:r>
            <a:r>
              <a:rPr lang="en-US" sz="4000" b="1">
                <a:solidFill>
                  <a:srgbClr val="FFFFFF"/>
                </a:solidFill>
                <a:latin typeface="SimHei" charset="0"/>
                <a:cs typeface="SimHei" charset="0"/>
              </a:rPr>
              <a:t>么</a:t>
            </a:r>
            <a:r>
              <a:rPr lang="en-US" sz="4000" b="1">
                <a:solidFill>
                  <a:srgbClr val="FFFFFF"/>
                </a:solidFill>
                <a:latin typeface="Times New Roman" charset="0"/>
                <a:cs typeface="MS Gothic" charset="0"/>
              </a:rPr>
              <a:t>是罪</a:t>
            </a:r>
            <a:r>
              <a:rPr lang="en-US" altLang="ja-JP" sz="4000" b="1">
                <a:solidFill>
                  <a:srgbClr val="FFFFFF"/>
                </a:solidFill>
                <a:latin typeface="Times New Roman" charset="0"/>
                <a:cs typeface="MS Gothic" charset="0"/>
              </a:rPr>
              <a:t> </a:t>
            </a:r>
            <a:endParaRPr lang="en-US" sz="4000" b="1">
              <a:solidFill>
                <a:srgbClr val="FFFFFF"/>
              </a:solidFill>
              <a:latin typeface="Times New Roman" charset="0"/>
              <a:cs typeface="MS Gothic" charset="0"/>
            </a:endParaRPr>
          </a:p>
        </p:txBody>
      </p:sp>
      <p:sp>
        <p:nvSpPr>
          <p:cNvPr id="4" name="Title 3"/>
          <p:cNvSpPr txBox="1">
            <a:spLocks/>
          </p:cNvSpPr>
          <p:nvPr/>
        </p:nvSpPr>
        <p:spPr bwMode="auto">
          <a:xfrm>
            <a:off x="228600" y="287094"/>
            <a:ext cx="8534400" cy="914400"/>
          </a:xfrm>
          <a:prstGeom prst="rect">
            <a:avLst/>
          </a:prstGeom>
          <a:solidFill>
            <a:srgbClr val="0000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defTabSz="914400">
              <a:defRPr/>
            </a:pPr>
            <a:r>
              <a:rPr lang="zh-CN" altLang="en-US" b="1" kern="0" dirty="0">
                <a:solidFill>
                  <a:srgbClr val="FFFFFF"/>
                </a:solidFill>
                <a:effectLst>
                  <a:outerShdw blurRad="38100" dist="38100" dir="2700000" algn="tl">
                    <a:srgbClr val="000000"/>
                  </a:outerShdw>
                </a:effectLst>
                <a:ea typeface="ＭＳ Ｐゴシック" charset="0"/>
              </a:rPr>
              <a:t>律法不是监管</a:t>
            </a:r>
            <a:r>
              <a:rPr lang="en-US" altLang="zh-CN" b="1" kern="0" dirty="0">
                <a:solidFill>
                  <a:srgbClr val="FFFFFF"/>
                </a:solidFill>
                <a:effectLst>
                  <a:outerShdw blurRad="38100" dist="38100" dir="2700000" algn="tl">
                    <a:srgbClr val="000000"/>
                  </a:outerShdw>
                </a:effectLst>
                <a:ea typeface="ＭＳ Ｐゴシック" charset="0"/>
              </a:rPr>
              <a:t>,</a:t>
            </a:r>
            <a:r>
              <a:rPr lang="zh-CN" altLang="en-US" b="1" kern="0" dirty="0">
                <a:solidFill>
                  <a:srgbClr val="FFFFFF"/>
                </a:solidFill>
                <a:effectLst>
                  <a:outerShdw blurRad="38100" dist="38100" dir="2700000" algn="tl">
                    <a:srgbClr val="000000"/>
                  </a:outerShdw>
                </a:effectLst>
                <a:ea typeface="ＭＳ Ｐゴシック" charset="0"/>
              </a:rPr>
              <a:t>乃是启示。</a:t>
            </a:r>
          </a:p>
        </p:txBody>
      </p:sp>
    </p:spTree>
    <p:extLst>
      <p:ext uri="{BB962C8B-B14F-4D97-AF65-F5344CB8AC3E}">
        <p14:creationId xmlns:p14="http://schemas.microsoft.com/office/powerpoint/2010/main" val="28000647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100354">
                                            <p:txEl>
                                              <p:pRg st="0" end="0"/>
                                            </p:txEl>
                                          </p:spTgt>
                                        </p:tgtEl>
                                        <p:attrNameLst>
                                          <p:attrName>style.visibility</p:attrName>
                                        </p:attrNameLst>
                                      </p:cBhvr>
                                      <p:to>
                                        <p:strVal val="visible"/>
                                      </p:to>
                                    </p:set>
                                    <p:animEffect transition="in" filter="dissolve">
                                      <p:cBhvr additive="repl">
                                        <p:cTn id="7" dur="500"/>
                                        <p:tgtEl>
                                          <p:spTgt spid="10035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100354">
                                            <p:txEl>
                                              <p:pRg st="1" end="1"/>
                                            </p:txEl>
                                          </p:spTgt>
                                        </p:tgtEl>
                                        <p:attrNameLst>
                                          <p:attrName>style.visibility</p:attrName>
                                        </p:attrNameLst>
                                      </p:cBhvr>
                                      <p:to>
                                        <p:strVal val="visible"/>
                                      </p:to>
                                    </p:set>
                                    <p:animEffect transition="in" filter="dissolve">
                                      <p:cBhvr additive="repl">
                                        <p:cTn id="12" dur="500"/>
                                        <p:tgtEl>
                                          <p:spTgt spid="10035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100354">
                                            <p:txEl>
                                              <p:pRg st="2" end="2"/>
                                            </p:txEl>
                                          </p:spTgt>
                                        </p:tgtEl>
                                        <p:attrNameLst>
                                          <p:attrName>style.visibility</p:attrName>
                                        </p:attrNameLst>
                                      </p:cBhvr>
                                      <p:to>
                                        <p:strVal val="visible"/>
                                      </p:to>
                                    </p:set>
                                    <p:animEffect transition="in" filter="dissolve">
                                      <p:cBhvr additive="repl">
                                        <p:cTn id="17" dur="500"/>
                                        <p:tgtEl>
                                          <p:spTgt spid="10035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100354">
                                            <p:txEl>
                                              <p:pRg st="3" end="3"/>
                                            </p:txEl>
                                          </p:spTgt>
                                        </p:tgtEl>
                                        <p:attrNameLst>
                                          <p:attrName>style.visibility</p:attrName>
                                        </p:attrNameLst>
                                      </p:cBhvr>
                                      <p:to>
                                        <p:strVal val="visible"/>
                                      </p:to>
                                    </p:set>
                                    <p:animEffect transition="in" filter="dissolve">
                                      <p:cBhvr additive="repl">
                                        <p:cTn id="22" dur="500"/>
                                        <p:tgtEl>
                                          <p:spTgt spid="10035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1"/>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1378" name="Text Box 2"/>
          <p:cNvSpPr txBox="1">
            <a:spLocks noChangeArrowheads="1"/>
          </p:cNvSpPr>
          <p:nvPr/>
        </p:nvSpPr>
        <p:spPr bwMode="auto">
          <a:xfrm>
            <a:off x="2095500" y="1387475"/>
            <a:ext cx="4800600" cy="642938"/>
          </a:xfrm>
          <a:prstGeom prst="rect">
            <a:avLst/>
          </a:prstGeom>
          <a:gradFill rotWithShape="0">
            <a:gsLst>
              <a:gs pos="0">
                <a:srgbClr val="754617"/>
              </a:gs>
              <a:gs pos="100000">
                <a:srgbClr val="FF9933"/>
              </a:gs>
            </a:gsLst>
            <a:lin ang="5400000" scaled="1"/>
          </a:gra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SimHei" charset="0"/>
                <a:cs typeface="SimHei" charset="0"/>
              </a:rPr>
              <a:t>约的应许</a:t>
            </a:r>
          </a:p>
        </p:txBody>
      </p:sp>
      <p:sp>
        <p:nvSpPr>
          <p:cNvPr id="101379" name="Text Box 3"/>
          <p:cNvSpPr txBox="1">
            <a:spLocks noChangeArrowheads="1"/>
          </p:cNvSpPr>
          <p:nvPr/>
        </p:nvSpPr>
        <p:spPr bwMode="auto">
          <a:xfrm>
            <a:off x="1447800" y="3505200"/>
            <a:ext cx="6096000" cy="1444625"/>
          </a:xfrm>
          <a:prstGeom prst="rect">
            <a:avLst/>
          </a:prstGeom>
          <a:gradFill rotWithShape="0">
            <a:gsLst>
              <a:gs pos="0">
                <a:srgbClr val="800080"/>
              </a:gs>
              <a:gs pos="100000">
                <a:srgbClr val="3B003B"/>
              </a:gs>
            </a:gsLst>
            <a:lin ang="5400000" scaled="1"/>
          </a:gra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00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Times New Roman" charset="0"/>
              </a:rPr>
              <a:t>行政的</a:t>
            </a:r>
            <a:r>
              <a:rPr lang="en-US" sz="3600" b="1">
                <a:solidFill>
                  <a:srgbClr val="FFFFFF"/>
                </a:solidFill>
                <a:effectLst>
                  <a:outerShdw blurRad="38100" dist="38100" dir="2700000" algn="tl">
                    <a:srgbClr val="000000"/>
                  </a:outerShdw>
                </a:effectLst>
                <a:latin typeface="SimHei" charset="0"/>
                <a:cs typeface="SimHei" charset="0"/>
              </a:rPr>
              <a:t>约</a:t>
            </a:r>
            <a:endParaRPr lang="en-US" altLang="ja-JP" sz="3600" b="1">
              <a:solidFill>
                <a:srgbClr val="FFFFFF"/>
              </a:solidFill>
              <a:effectLst>
                <a:outerShdw blurRad="38100" dist="38100" dir="2700000" algn="tl">
                  <a:srgbClr val="000000"/>
                </a:outerShdw>
              </a:effectLst>
              <a:latin typeface="SimHei" charset="0"/>
              <a:cs typeface="SimHei" charset="0"/>
            </a:endParaRPr>
          </a:p>
          <a:p>
            <a:pPr algn="ctr">
              <a:spcBef>
                <a:spcPts val="2000"/>
              </a:spcBef>
              <a:buClr>
                <a:srgbClr val="000000"/>
              </a:buClr>
              <a:buSzPct val="100000"/>
              <a:buFont typeface="Times New Roman" charset="0"/>
              <a:buNone/>
              <a:defRPr/>
            </a:pPr>
            <a:r>
              <a:rPr lang="en-US" sz="3600" b="1" i="1">
                <a:solidFill>
                  <a:srgbClr val="FFFFFF"/>
                </a:solidFill>
                <a:effectLst>
                  <a:outerShdw blurRad="38100" dist="38100" dir="2700000" algn="tl">
                    <a:srgbClr val="000000"/>
                  </a:outerShdw>
                </a:effectLst>
                <a:latin typeface="Times New Roman" charset="0"/>
              </a:rPr>
              <a:t>如何</a:t>
            </a:r>
            <a:r>
              <a:rPr lang="en-US" sz="3600" b="1" i="1">
                <a:solidFill>
                  <a:srgbClr val="FFFFFF"/>
                </a:solidFill>
                <a:effectLst>
                  <a:outerShdw blurRad="38100" dist="38100" dir="2700000" algn="tl">
                    <a:srgbClr val="000000"/>
                  </a:outerShdw>
                </a:effectLst>
                <a:latin typeface="SimHei" charset="0"/>
                <a:cs typeface="SimHei" charset="0"/>
              </a:rPr>
              <a:t>经历</a:t>
            </a:r>
            <a:r>
              <a:rPr lang="en-US" sz="3600" b="1" i="1">
                <a:solidFill>
                  <a:srgbClr val="FFFFFF"/>
                </a:solidFill>
                <a:effectLst>
                  <a:outerShdw blurRad="38100" dist="38100" dir="2700000" algn="tl">
                    <a:srgbClr val="000000"/>
                  </a:outerShdw>
                </a:effectLst>
                <a:latin typeface="Times New Roman" charset="0"/>
              </a:rPr>
              <a:t>祝福</a:t>
            </a:r>
          </a:p>
        </p:txBody>
      </p:sp>
      <p:sp>
        <p:nvSpPr>
          <p:cNvPr id="101380" name="AutoShape 4"/>
          <p:cNvSpPr>
            <a:spLocks noChangeArrowheads="1"/>
          </p:cNvSpPr>
          <p:nvPr/>
        </p:nvSpPr>
        <p:spPr bwMode="auto">
          <a:xfrm>
            <a:off x="533400" y="990600"/>
            <a:ext cx="762000" cy="4114800"/>
          </a:xfrm>
          <a:prstGeom prst="upArrow">
            <a:avLst>
              <a:gd name="adj1" fmla="val 50000"/>
              <a:gd name="adj2" fmla="val 135000"/>
            </a:avLst>
          </a:prstGeom>
          <a:gradFill rotWithShape="0">
            <a:gsLst>
              <a:gs pos="0">
                <a:srgbClr val="800080"/>
              </a:gs>
              <a:gs pos="100000">
                <a:srgbClr val="3B003B"/>
              </a:gs>
            </a:gsLst>
            <a:lin ang="5400000" scaled="1"/>
          </a:gradFill>
          <a:ln w="9360">
            <a:solidFill>
              <a:srgbClr val="000000"/>
            </a:solidFill>
            <a:miter lim="800000"/>
            <a:headEnd/>
            <a:tailEnd/>
          </a:ln>
          <a:effectLst>
            <a:outerShdw blurRad="63500" dist="64601" dir="674839" algn="ctr" rotWithShape="0">
              <a:srgbClr val="FFFF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a:ea typeface="MS Gothic"/>
              <a:cs typeface="+mn-cs"/>
            </a:endParaRPr>
          </a:p>
        </p:txBody>
      </p:sp>
      <p:sp>
        <p:nvSpPr>
          <p:cNvPr id="101381" name="AutoShape 5"/>
          <p:cNvSpPr>
            <a:spLocks noChangeArrowheads="1"/>
          </p:cNvSpPr>
          <p:nvPr/>
        </p:nvSpPr>
        <p:spPr bwMode="auto">
          <a:xfrm>
            <a:off x="7696200" y="838200"/>
            <a:ext cx="838200" cy="4343400"/>
          </a:xfrm>
          <a:prstGeom prst="upArrow">
            <a:avLst>
              <a:gd name="adj1" fmla="val 50000"/>
              <a:gd name="adj2" fmla="val 129545"/>
            </a:avLst>
          </a:prstGeom>
          <a:gradFill rotWithShape="0">
            <a:gsLst>
              <a:gs pos="0">
                <a:srgbClr val="800080"/>
              </a:gs>
              <a:gs pos="100000">
                <a:srgbClr val="3B003B"/>
              </a:gs>
            </a:gsLst>
            <a:lin ang="5400000" scaled="1"/>
          </a:gradFill>
          <a:ln w="9360">
            <a:solidFill>
              <a:srgbClr val="000000"/>
            </a:solidFill>
            <a:miter lim="800000"/>
            <a:headEnd/>
            <a:tailEnd/>
          </a:ln>
          <a:effectLst>
            <a:outerShdw blurRad="63500" dist="64601" dir="674839" algn="ctr" rotWithShape="0">
              <a:srgbClr val="FFFF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a:ea typeface="MS Gothic"/>
              <a:cs typeface="+mn-cs"/>
            </a:endParaRPr>
          </a:p>
        </p:txBody>
      </p:sp>
      <p:sp>
        <p:nvSpPr>
          <p:cNvPr id="101382" name="Text Box 6"/>
          <p:cNvSpPr txBox="1">
            <a:spLocks noChangeArrowheads="1"/>
          </p:cNvSpPr>
          <p:nvPr/>
        </p:nvSpPr>
        <p:spPr bwMode="auto">
          <a:xfrm>
            <a:off x="152400" y="2543175"/>
            <a:ext cx="3124200" cy="642938"/>
          </a:xfrm>
          <a:prstGeom prst="rect">
            <a:avLst/>
          </a:prstGeom>
          <a:gradFill rotWithShape="0">
            <a:gsLst>
              <a:gs pos="0">
                <a:srgbClr val="754617"/>
              </a:gs>
              <a:gs pos="100000">
                <a:srgbClr val="FF9933"/>
              </a:gs>
            </a:gsLst>
            <a:lin ang="5400000" scaled="1"/>
          </a:gra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SimHei" charset="0"/>
                <a:cs typeface="SimHei" charset="0"/>
              </a:rPr>
              <a:t>亚伯拉罕式</a:t>
            </a:r>
          </a:p>
        </p:txBody>
      </p:sp>
      <p:sp>
        <p:nvSpPr>
          <p:cNvPr id="101383" name="Text Box 7"/>
          <p:cNvSpPr txBox="1">
            <a:spLocks noChangeArrowheads="1"/>
          </p:cNvSpPr>
          <p:nvPr/>
        </p:nvSpPr>
        <p:spPr bwMode="auto">
          <a:xfrm>
            <a:off x="5657850" y="2559050"/>
            <a:ext cx="3105150" cy="642938"/>
          </a:xfrm>
          <a:prstGeom prst="rect">
            <a:avLst/>
          </a:prstGeom>
          <a:gradFill rotWithShape="0">
            <a:gsLst>
              <a:gs pos="0">
                <a:srgbClr val="754617"/>
              </a:gs>
              <a:gs pos="100000">
                <a:srgbClr val="FF9933"/>
              </a:gs>
            </a:gsLst>
            <a:lin ang="5400000" scaled="1"/>
          </a:gra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Times New Roman" charset="0"/>
              </a:rPr>
              <a:t>大</a:t>
            </a:r>
            <a:r>
              <a:rPr lang="en-US" sz="3600" b="1">
                <a:solidFill>
                  <a:srgbClr val="FFFFFF"/>
                </a:solidFill>
                <a:effectLst>
                  <a:outerShdw blurRad="38100" dist="38100" dir="2700000" algn="tl">
                    <a:srgbClr val="000000"/>
                  </a:outerShdw>
                </a:effectLst>
                <a:latin typeface="SimHei" charset="0"/>
                <a:cs typeface="SimHei" charset="0"/>
              </a:rPr>
              <a:t>卫</a:t>
            </a:r>
            <a:r>
              <a:rPr lang="en-US" sz="3600" b="1">
                <a:solidFill>
                  <a:srgbClr val="FFFFFF"/>
                </a:solidFill>
                <a:effectLst>
                  <a:outerShdw blurRad="38100" dist="38100" dir="2700000" algn="tl">
                    <a:srgbClr val="000000"/>
                  </a:outerShdw>
                </a:effectLst>
                <a:latin typeface="Times New Roman" charset="0"/>
              </a:rPr>
              <a:t>式</a:t>
            </a:r>
          </a:p>
        </p:txBody>
      </p:sp>
      <p:sp>
        <p:nvSpPr>
          <p:cNvPr id="101384" name="Text Box 8"/>
          <p:cNvSpPr txBox="1">
            <a:spLocks noChangeArrowheads="1"/>
          </p:cNvSpPr>
          <p:nvPr/>
        </p:nvSpPr>
        <p:spPr bwMode="auto">
          <a:xfrm>
            <a:off x="238125" y="5041900"/>
            <a:ext cx="4029075" cy="1190625"/>
          </a:xfrm>
          <a:prstGeom prst="rect">
            <a:avLst/>
          </a:prstGeom>
          <a:gradFill rotWithShape="0">
            <a:gsLst>
              <a:gs pos="0">
                <a:srgbClr val="800080"/>
              </a:gs>
              <a:gs pos="100000">
                <a:srgbClr val="3B003B"/>
              </a:gs>
            </a:gsLst>
            <a:lin ang="5400000" scaled="1"/>
          </a:gra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Times New Roman" charset="0"/>
              </a:rPr>
              <a:t>摩西式          以色列遵守的条件</a:t>
            </a:r>
          </a:p>
        </p:txBody>
      </p:sp>
      <p:sp>
        <p:nvSpPr>
          <p:cNvPr id="101385" name="Text Box 9"/>
          <p:cNvSpPr txBox="1">
            <a:spLocks noChangeArrowheads="1"/>
          </p:cNvSpPr>
          <p:nvPr/>
        </p:nvSpPr>
        <p:spPr bwMode="auto">
          <a:xfrm>
            <a:off x="4800600" y="5041900"/>
            <a:ext cx="4200525" cy="1476375"/>
          </a:xfrm>
          <a:prstGeom prst="rect">
            <a:avLst/>
          </a:prstGeom>
          <a:gradFill rotWithShape="0">
            <a:gsLst>
              <a:gs pos="0">
                <a:srgbClr val="800080"/>
              </a:gs>
              <a:gs pos="100000">
                <a:srgbClr val="3B003B"/>
              </a:gs>
            </a:gsLst>
            <a:lin ang="5400000" scaled="1"/>
          </a:grad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Times New Roman" charset="0"/>
              </a:rPr>
              <a:t>在弥</a:t>
            </a:r>
            <a:r>
              <a:rPr lang="en-US" sz="3600" b="1">
                <a:solidFill>
                  <a:srgbClr val="FFFFFF"/>
                </a:solidFill>
                <a:effectLst>
                  <a:outerShdw blurRad="38100" dist="38100" dir="2700000" algn="tl">
                    <a:srgbClr val="000000"/>
                  </a:outerShdw>
                </a:effectLst>
                <a:latin typeface="SimHei" charset="0"/>
                <a:cs typeface="SimHei" charset="0"/>
              </a:rPr>
              <a:t>赛亚</a:t>
            </a:r>
            <a:r>
              <a:rPr lang="en-US" sz="3600" b="1">
                <a:solidFill>
                  <a:srgbClr val="FFFFFF"/>
                </a:solidFill>
                <a:effectLst>
                  <a:outerShdw blurRad="38100" dist="38100" dir="2700000" algn="tl">
                    <a:srgbClr val="000000"/>
                  </a:outerShdw>
                </a:effectLst>
                <a:latin typeface="Times New Roman" charset="0"/>
              </a:rPr>
              <a:t>以下新的</a:t>
            </a:r>
            <a:endParaRPr lang="en-US" altLang="ja-JP" sz="3600" b="1">
              <a:solidFill>
                <a:srgbClr val="FFFFFF"/>
              </a:solidFill>
              <a:effectLst>
                <a:outerShdw blurRad="38100" dist="38100" dir="2700000" algn="tl">
                  <a:srgbClr val="000000"/>
                </a:outerShdw>
              </a:effectLst>
              <a:latin typeface="Times New Roman" charset="0"/>
            </a:endParaRPr>
          </a:p>
          <a:p>
            <a:pPr algn="ctr">
              <a:spcBef>
                <a:spcPts val="2250"/>
              </a:spcBef>
              <a:buClr>
                <a:srgbClr val="000000"/>
              </a:buClr>
              <a:buSzPct val="100000"/>
              <a:buFont typeface="Times New Roman" charset="0"/>
              <a:buNone/>
              <a:defRPr/>
            </a:pPr>
            <a:r>
              <a:rPr lang="en-US" sz="3600" b="1">
                <a:solidFill>
                  <a:srgbClr val="FFFFFF"/>
                </a:solidFill>
                <a:effectLst>
                  <a:outerShdw blurRad="38100" dist="38100" dir="2700000" algn="tl">
                    <a:srgbClr val="000000"/>
                  </a:outerShdw>
                </a:effectLst>
                <a:latin typeface="Times New Roman" charset="0"/>
              </a:rPr>
              <a:t>遵守的条件.</a:t>
            </a:r>
          </a:p>
        </p:txBody>
      </p:sp>
      <p:sp>
        <p:nvSpPr>
          <p:cNvPr id="174090" name="Text Box 10"/>
          <p:cNvSpPr txBox="1">
            <a:spLocks noChangeArrowheads="1"/>
          </p:cNvSpPr>
          <p:nvPr/>
        </p:nvSpPr>
        <p:spPr bwMode="auto">
          <a:xfrm>
            <a:off x="1143000" y="533400"/>
            <a:ext cx="6705600" cy="52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Walt Russell, </a:t>
            </a:r>
            <a:r>
              <a:rPr lang="en-US" sz="2800" b="1" u="sng">
                <a:solidFill>
                  <a:srgbClr val="FFFFFF"/>
                </a:solidFill>
                <a:latin typeface="Times New Roman" charset="0"/>
                <a:cs typeface="MS Gothic" charset="0"/>
              </a:rPr>
              <a:t>Playing with Fire</a:t>
            </a:r>
            <a:r>
              <a:rPr lang="en-US" sz="2800" b="1">
                <a:solidFill>
                  <a:srgbClr val="FFFFFF"/>
                </a:solidFill>
                <a:latin typeface="Times New Roman" charset="0"/>
                <a:cs typeface="MS Gothic" charset="0"/>
              </a:rPr>
              <a:t>, p. 121</a:t>
            </a:r>
          </a:p>
        </p:txBody>
      </p:sp>
      <p:grpSp>
        <p:nvGrpSpPr>
          <p:cNvPr id="2" name="Group 11"/>
          <p:cNvGrpSpPr>
            <a:grpSpLocks/>
          </p:cNvGrpSpPr>
          <p:nvPr/>
        </p:nvGrpSpPr>
        <p:grpSpPr bwMode="auto">
          <a:xfrm>
            <a:off x="228600" y="76200"/>
            <a:ext cx="8685213" cy="1370013"/>
            <a:chOff x="144" y="48"/>
            <a:chExt cx="5471" cy="863"/>
          </a:xfrm>
        </p:grpSpPr>
        <p:sp>
          <p:nvSpPr>
            <p:cNvPr id="101388" name="AutoShape 12"/>
            <p:cNvSpPr>
              <a:spLocks noChangeArrowheads="1"/>
            </p:cNvSpPr>
            <p:nvPr/>
          </p:nvSpPr>
          <p:spPr bwMode="auto">
            <a:xfrm>
              <a:off x="144" y="48"/>
              <a:ext cx="5472" cy="864"/>
            </a:xfrm>
            <a:prstGeom prst="rightArrow">
              <a:avLst>
                <a:gd name="adj1" fmla="val 50000"/>
                <a:gd name="adj2" fmla="val 158333"/>
              </a:avLst>
            </a:prstGeom>
            <a:gradFill rotWithShape="0">
              <a:gsLst>
                <a:gs pos="0">
                  <a:srgbClr val="000000"/>
                </a:gs>
                <a:gs pos="50000">
                  <a:srgbClr val="FF9900"/>
                </a:gs>
                <a:gs pos="100000">
                  <a:srgbClr val="000000"/>
                </a:gs>
              </a:gsLst>
              <a:lin ang="5400000" scaled="1"/>
            </a:gradFill>
            <a:ln w="9360">
              <a:solidFill>
                <a:srgbClr val="000000"/>
              </a:solidFill>
              <a:miter lim="800000"/>
              <a:headEnd/>
              <a:tailEnd/>
            </a:ln>
            <a:effectLst>
              <a:outerShdw blurRad="63500" dist="91659" dir="3382341" algn="ctr" rotWithShape="0">
                <a:srgbClr val="FFFF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a:ea typeface="MS Gothic"/>
                <a:cs typeface="+mn-cs"/>
              </a:endParaRPr>
            </a:p>
          </p:txBody>
        </p:sp>
        <p:sp>
          <p:nvSpPr>
            <p:cNvPr id="174099" name="Text Box 13"/>
            <p:cNvSpPr txBox="1">
              <a:spLocks noChangeArrowheads="1"/>
            </p:cNvSpPr>
            <p:nvPr/>
          </p:nvSpPr>
          <p:spPr bwMode="auto">
            <a:xfrm>
              <a:off x="528" y="221"/>
              <a:ext cx="4540" cy="5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3000"/>
                </a:spcBef>
                <a:buClr>
                  <a:srgbClr val="000000"/>
                </a:buClr>
                <a:buSzPct val="100000"/>
                <a:buFont typeface="Times New Roman" charset="0"/>
                <a:buNone/>
              </a:pPr>
              <a:r>
                <a:rPr lang="en-US" sz="4800" b="1">
                  <a:solidFill>
                    <a:srgbClr val="FFFFFF"/>
                  </a:solidFill>
                  <a:latin typeface="Times New Roman" charset="0"/>
                  <a:cs typeface="MS Gothic" charset="0"/>
                </a:rPr>
                <a:t>祝福</a:t>
              </a:r>
            </a:p>
          </p:txBody>
        </p:sp>
      </p:grpSp>
      <p:grpSp>
        <p:nvGrpSpPr>
          <p:cNvPr id="3" name="Group 14"/>
          <p:cNvGrpSpPr>
            <a:grpSpLocks/>
          </p:cNvGrpSpPr>
          <p:nvPr/>
        </p:nvGrpSpPr>
        <p:grpSpPr bwMode="auto">
          <a:xfrm>
            <a:off x="2895600" y="4876800"/>
            <a:ext cx="3198813" cy="836613"/>
            <a:chOff x="1824" y="3072"/>
            <a:chExt cx="2015" cy="527"/>
          </a:xfrm>
        </p:grpSpPr>
        <p:sp>
          <p:nvSpPr>
            <p:cNvPr id="101391" name="AutoShape 15"/>
            <p:cNvSpPr>
              <a:spLocks noChangeArrowheads="1"/>
            </p:cNvSpPr>
            <p:nvPr/>
          </p:nvSpPr>
          <p:spPr bwMode="auto">
            <a:xfrm>
              <a:off x="1920" y="3072"/>
              <a:ext cx="1824" cy="528"/>
            </a:xfrm>
            <a:prstGeom prst="rightArrow">
              <a:avLst>
                <a:gd name="adj1" fmla="val 50000"/>
                <a:gd name="adj2" fmla="val 86364"/>
              </a:avLst>
            </a:prstGeom>
            <a:gradFill rotWithShape="0">
              <a:gsLst>
                <a:gs pos="0">
                  <a:srgbClr val="B3B3FF"/>
                </a:gs>
                <a:gs pos="100000">
                  <a:srgbClr val="525275"/>
                </a:gs>
              </a:gsLst>
              <a:lin ang="5400000" scaled="1"/>
            </a:gradFill>
            <a:ln w="9360">
              <a:solidFill>
                <a:srgbClr val="000000"/>
              </a:solidFill>
              <a:miter lim="800000"/>
              <a:headEnd/>
              <a:tailEnd/>
            </a:ln>
            <a:effectLst>
              <a:outerShdw blurRad="63500" dist="17819" dir="2700000" algn="ctr" rotWithShape="0">
                <a:srgbClr val="FFFFFF"/>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a:ea typeface="MS Gothic"/>
                <a:cs typeface="+mn-cs"/>
              </a:endParaRPr>
            </a:p>
          </p:txBody>
        </p:sp>
        <p:sp>
          <p:nvSpPr>
            <p:cNvPr id="174097" name="Text Box 16"/>
            <p:cNvSpPr txBox="1">
              <a:spLocks noChangeArrowheads="1"/>
            </p:cNvSpPr>
            <p:nvPr/>
          </p:nvSpPr>
          <p:spPr bwMode="auto">
            <a:xfrm>
              <a:off x="1824" y="3172"/>
              <a:ext cx="2016"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被</a:t>
              </a:r>
              <a:r>
                <a:rPr lang="en-US" sz="2800" b="1">
                  <a:solidFill>
                    <a:srgbClr val="FFFFFF"/>
                  </a:solidFill>
                  <a:latin typeface="SimHei" charset="0"/>
                  <a:cs typeface="SimHei" charset="0"/>
                </a:rPr>
                <a:t>这</a:t>
              </a:r>
              <a:r>
                <a:rPr lang="en-US" sz="2800" b="1">
                  <a:solidFill>
                    <a:srgbClr val="FFFFFF"/>
                  </a:solidFill>
                  <a:latin typeface="Times New Roman" charset="0"/>
                  <a:cs typeface="MS Gothic" charset="0"/>
                </a:rPr>
                <a:t>取代</a:t>
              </a:r>
            </a:p>
          </p:txBody>
        </p:sp>
      </p:grpSp>
      <p:grpSp>
        <p:nvGrpSpPr>
          <p:cNvPr id="4" name="Group 17"/>
          <p:cNvGrpSpPr>
            <a:grpSpLocks/>
          </p:cNvGrpSpPr>
          <p:nvPr/>
        </p:nvGrpSpPr>
        <p:grpSpPr bwMode="auto">
          <a:xfrm>
            <a:off x="3200400" y="1997075"/>
            <a:ext cx="2513013" cy="836613"/>
            <a:chOff x="2016" y="1258"/>
            <a:chExt cx="1583" cy="527"/>
          </a:xfrm>
        </p:grpSpPr>
        <p:sp>
          <p:nvSpPr>
            <p:cNvPr id="101394" name="AutoShape 18"/>
            <p:cNvSpPr>
              <a:spLocks noChangeArrowheads="1"/>
            </p:cNvSpPr>
            <p:nvPr/>
          </p:nvSpPr>
          <p:spPr bwMode="auto">
            <a:xfrm>
              <a:off x="2016" y="1258"/>
              <a:ext cx="1584" cy="528"/>
            </a:xfrm>
            <a:prstGeom prst="rightArrow">
              <a:avLst>
                <a:gd name="adj1" fmla="val 50000"/>
                <a:gd name="adj2" fmla="val 75000"/>
              </a:avLst>
            </a:prstGeom>
            <a:gradFill rotWithShape="0">
              <a:gsLst>
                <a:gs pos="0">
                  <a:srgbClr val="753E06"/>
                </a:gs>
                <a:gs pos="100000">
                  <a:srgbClr val="FF870F"/>
                </a:gs>
              </a:gsLst>
              <a:lin ang="5400000" scaled="1"/>
            </a:gradFill>
            <a:ln w="9360">
              <a:solidFill>
                <a:srgbClr val="000000"/>
              </a:solidFill>
              <a:miter lim="800000"/>
              <a:headEnd/>
              <a:tailEnd/>
            </a:ln>
            <a:effectLst>
              <a:outerShdw blurRad="63500" dist="17819" dir="2700000" algn="ctr" rotWithShape="0">
                <a:srgbClr val="FFFFFF"/>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a:ea typeface="MS Gothic"/>
                <a:cs typeface="+mn-cs"/>
              </a:endParaRPr>
            </a:p>
          </p:txBody>
        </p:sp>
        <p:sp>
          <p:nvSpPr>
            <p:cNvPr id="174095" name="Text Box 19"/>
            <p:cNvSpPr txBox="1">
              <a:spLocks noChangeArrowheads="1"/>
            </p:cNvSpPr>
            <p:nvPr/>
          </p:nvSpPr>
          <p:spPr bwMode="auto">
            <a:xfrm>
              <a:off x="2112" y="1358"/>
              <a:ext cx="1392"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被</a:t>
              </a:r>
              <a:r>
                <a:rPr lang="en-US" sz="2800" b="1">
                  <a:solidFill>
                    <a:srgbClr val="FFFFFF"/>
                  </a:solidFill>
                  <a:latin typeface="SimHei" charset="0"/>
                  <a:cs typeface="SimHei" charset="0"/>
                </a:rPr>
                <a:t>这扩</a:t>
              </a:r>
              <a:r>
                <a:rPr lang="en-US" sz="2800" b="1">
                  <a:solidFill>
                    <a:srgbClr val="FFFFFF"/>
                  </a:solidFill>
                  <a:latin typeface="Times New Roman" charset="0"/>
                  <a:cs typeface="MS Gothic" charset="0"/>
                </a:rPr>
                <a:t>大</a:t>
              </a:r>
            </a:p>
          </p:txBody>
        </p:sp>
      </p:grpSp>
    </p:spTree>
    <p:extLst>
      <p:ext uri="{BB962C8B-B14F-4D97-AF65-F5344CB8AC3E}">
        <p14:creationId xmlns:p14="http://schemas.microsoft.com/office/powerpoint/2010/main" val="19539254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after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wipe(left)">
                                      <p:cBhvr additive="repl">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9" fill="hold" nodeType="clickEffect">
                                  <p:stCondLst>
                                    <p:cond delay="0"/>
                                  </p:stCondLst>
                                  <p:childTnLst>
                                    <p:set>
                                      <p:cBhvr additive="repl">
                                        <p:cTn id="11" dur="1" fill="hold">
                                          <p:stCondLst>
                                            <p:cond delay="0"/>
                                          </p:stCondLst>
                                        </p:cTn>
                                        <p:tgtEl>
                                          <p:spTgt spid="101378"/>
                                        </p:tgtEl>
                                        <p:attrNameLst>
                                          <p:attrName>style.visibility</p:attrName>
                                        </p:attrNameLst>
                                      </p:cBhvr>
                                      <p:to>
                                        <p:strVal val="visible"/>
                                      </p:to>
                                    </p:set>
                                    <p:anim calcmode="lin" valueType="num">
                                      <p:cBhvr additive="repl">
                                        <p:cTn id="12" dur="500" fill="hold"/>
                                        <p:tgtEl>
                                          <p:spTgt spid="101378"/>
                                        </p:tgtEl>
                                        <p:attrNameLst>
                                          <p:attrName>ppt_x</p:attrName>
                                        </p:attrNameLst>
                                      </p:cBhvr>
                                      <p:tavLst>
                                        <p:tav tm="100000">
                                          <p:val>
                                            <p:strVal val="0-#ppt_w/2"/>
                                          </p:val>
                                        </p:tav>
                                        <p:tav>
                                          <p:val>
                                            <p:strVal val="#ppt_x"/>
                                          </p:val>
                                        </p:tav>
                                      </p:tavLst>
                                    </p:anim>
                                    <p:anim calcmode="lin" valueType="num">
                                      <p:cBhvr additive="repl">
                                        <p:cTn id="13" dur="500" fill="hold"/>
                                        <p:tgtEl>
                                          <p:spTgt spid="101378"/>
                                        </p:tgtEl>
                                        <p:attrNameLst>
                                          <p:attrName>ppt_y</p:attrName>
                                        </p:attrNameLst>
                                      </p:cBhvr>
                                      <p:tavLst>
                                        <p:tav tm="100000">
                                          <p:val>
                                            <p:strVal val="0-#ppt_h/2"/>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nodeType="clickEffect">
                                  <p:stCondLst>
                                    <p:cond delay="0"/>
                                  </p:stCondLst>
                                  <p:childTnLst>
                                    <p:set>
                                      <p:cBhvr additive="repl">
                                        <p:cTn id="17" dur="1" fill="hold">
                                          <p:stCondLst>
                                            <p:cond delay="0"/>
                                          </p:stCondLst>
                                        </p:cTn>
                                        <p:tgtEl>
                                          <p:spTgt spid="101382"/>
                                        </p:tgtEl>
                                        <p:attrNameLst>
                                          <p:attrName>style.visibility</p:attrName>
                                        </p:attrNameLst>
                                      </p:cBhvr>
                                      <p:to>
                                        <p:strVal val="visible"/>
                                      </p:to>
                                    </p:set>
                                    <p:anim calcmode="lin" valueType="num">
                                      <p:cBhvr additive="repl">
                                        <p:cTn id="18" dur="500" fill="hold"/>
                                        <p:tgtEl>
                                          <p:spTgt spid="101382"/>
                                        </p:tgtEl>
                                        <p:attrNameLst>
                                          <p:attrName>ppt_w</p:attrName>
                                        </p:attrNameLst>
                                      </p:cBhvr>
                                      <p:tavLst>
                                        <p:tav tm="100000">
                                          <p:val>
                                            <p:fltVal val="0"/>
                                          </p:val>
                                        </p:tav>
                                        <p:tav>
                                          <p:val>
                                            <p:strVal val="#ppt_w"/>
                                          </p:val>
                                        </p:tav>
                                      </p:tavLst>
                                    </p:anim>
                                    <p:anim calcmode="lin" valueType="num">
                                      <p:cBhvr additive="repl">
                                        <p:cTn id="19" dur="500" fill="hold"/>
                                        <p:tgtEl>
                                          <p:spTgt spid="101382"/>
                                        </p:tgtEl>
                                        <p:attrNameLst>
                                          <p:attrName>ppt_h</p:attrName>
                                        </p:attrNameLst>
                                      </p:cBhvr>
                                      <p:tavLst>
                                        <p:tav tm="100000">
                                          <p:val>
                                            <p:fltVal val="0"/>
                                          </p:val>
                                        </p:tav>
                                        <p:tav>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additive="repl">
                                        <p:cTn id="23" dur="1" fill="hold">
                                          <p:stCondLst>
                                            <p:cond delay="0"/>
                                          </p:stCondLst>
                                        </p:cTn>
                                        <p:tgtEl>
                                          <p:spTgt spid="4"/>
                                        </p:tgtEl>
                                        <p:attrNameLst>
                                          <p:attrName>style.visibility</p:attrName>
                                        </p:attrNameLst>
                                      </p:cBhvr>
                                      <p:to>
                                        <p:strVal val="visible"/>
                                      </p:to>
                                    </p:set>
                                    <p:animEffect transition="in" filter="wipe(left)">
                                      <p:cBhvr additive="repl">
                                        <p:cTn id="24" dur="500"/>
                                        <p:tgtEl>
                                          <p:spTgt spid="4"/>
                                        </p:tgtEl>
                                      </p:cBhvr>
                                    </p:animEffect>
                                  </p:childTnLst>
                                </p:cTn>
                              </p:par>
                            </p:childTnLst>
                          </p:cTn>
                        </p:par>
                        <p:par>
                          <p:cTn id="25" fill="hold" nodeType="afterGroup">
                            <p:stCondLst>
                              <p:cond delay="500"/>
                            </p:stCondLst>
                            <p:childTnLst>
                              <p:par>
                                <p:cTn id="26" presetID="23" presetClass="entr" presetSubtype="16" fill="hold" nodeType="afterEffect">
                                  <p:stCondLst>
                                    <p:cond delay="0"/>
                                  </p:stCondLst>
                                  <p:childTnLst>
                                    <p:set>
                                      <p:cBhvr additive="repl">
                                        <p:cTn id="27" dur="1" fill="hold">
                                          <p:stCondLst>
                                            <p:cond delay="0"/>
                                          </p:stCondLst>
                                        </p:cTn>
                                        <p:tgtEl>
                                          <p:spTgt spid="101383"/>
                                        </p:tgtEl>
                                        <p:attrNameLst>
                                          <p:attrName>style.visibility</p:attrName>
                                        </p:attrNameLst>
                                      </p:cBhvr>
                                      <p:to>
                                        <p:strVal val="visible"/>
                                      </p:to>
                                    </p:set>
                                    <p:anim calcmode="lin" valueType="num">
                                      <p:cBhvr additive="repl">
                                        <p:cTn id="28" dur="500" fill="hold"/>
                                        <p:tgtEl>
                                          <p:spTgt spid="101383"/>
                                        </p:tgtEl>
                                        <p:attrNameLst>
                                          <p:attrName>ppt_w</p:attrName>
                                        </p:attrNameLst>
                                      </p:cBhvr>
                                      <p:tavLst>
                                        <p:tav tm="100000">
                                          <p:val>
                                            <p:fltVal val="0"/>
                                          </p:val>
                                        </p:tav>
                                        <p:tav>
                                          <p:val>
                                            <p:strVal val="#ppt_w"/>
                                          </p:val>
                                        </p:tav>
                                      </p:tavLst>
                                    </p:anim>
                                    <p:anim calcmode="lin" valueType="num">
                                      <p:cBhvr additive="repl">
                                        <p:cTn id="29" dur="500" fill="hold"/>
                                        <p:tgtEl>
                                          <p:spTgt spid="101383"/>
                                        </p:tgtEl>
                                        <p:attrNameLst>
                                          <p:attrName>ppt_h</p:attrName>
                                        </p:attrNameLst>
                                      </p:cBhvr>
                                      <p:tavLst>
                                        <p:tav tm="100000">
                                          <p:val>
                                            <p:fltVal val="0"/>
                                          </p:val>
                                        </p:tav>
                                        <p:tav>
                                          <p:val>
                                            <p:strVal val="#ppt_h"/>
                                          </p:val>
                                        </p:tav>
                                      </p:tavLst>
                                    </p:anim>
                                  </p:childTnLst>
                                </p:cTn>
                              </p:par>
                            </p:childTnLst>
                          </p:cTn>
                        </p:par>
                        <p:par>
                          <p:cTn id="30" fill="hold" nodeType="afterGroup">
                            <p:stCondLst>
                              <p:cond delay="3000"/>
                            </p:stCondLst>
                            <p:childTnLst>
                              <p:par>
                                <p:cTn id="31" presetID="2" presetClass="entr" presetSubtype="6" fill="hold" nodeType="afterEffect">
                                  <p:stCondLst>
                                    <p:cond delay="0"/>
                                  </p:stCondLst>
                                  <p:childTnLst>
                                    <p:set>
                                      <p:cBhvr additive="repl">
                                        <p:cTn id="32" dur="1" fill="hold">
                                          <p:stCondLst>
                                            <p:cond delay="0"/>
                                          </p:stCondLst>
                                        </p:cTn>
                                        <p:tgtEl>
                                          <p:spTgt spid="101379"/>
                                        </p:tgtEl>
                                        <p:attrNameLst>
                                          <p:attrName>style.visibility</p:attrName>
                                        </p:attrNameLst>
                                      </p:cBhvr>
                                      <p:to>
                                        <p:strVal val="visible"/>
                                      </p:to>
                                    </p:set>
                                    <p:anim calcmode="lin" valueType="num">
                                      <p:cBhvr additive="repl">
                                        <p:cTn id="33" dur="500" fill="hold"/>
                                        <p:tgtEl>
                                          <p:spTgt spid="101379"/>
                                        </p:tgtEl>
                                        <p:attrNameLst>
                                          <p:attrName>ppt_x</p:attrName>
                                        </p:attrNameLst>
                                      </p:cBhvr>
                                      <p:tavLst>
                                        <p:tav tm="100000">
                                          <p:val>
                                            <p:strVal val="1+#ppt_w/2"/>
                                          </p:val>
                                        </p:tav>
                                        <p:tav>
                                          <p:val>
                                            <p:strVal val="#ppt_x"/>
                                          </p:val>
                                        </p:tav>
                                      </p:tavLst>
                                    </p:anim>
                                    <p:anim calcmode="lin" valueType="num">
                                      <p:cBhvr additive="repl">
                                        <p:cTn id="34" dur="500" fill="hold"/>
                                        <p:tgtEl>
                                          <p:spTgt spid="101379"/>
                                        </p:tgtEl>
                                        <p:attrNameLst>
                                          <p:attrName>ppt_y</p:attrName>
                                        </p:attrNameLst>
                                      </p:cBhvr>
                                      <p:tavLst>
                                        <p:tav tm="100000">
                                          <p:val>
                                            <p:strVal val="1+#ppt_h/2"/>
                                          </p:val>
                                        </p:tav>
                                        <p:tav>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16" fill="hold" nodeType="clickEffect">
                                  <p:stCondLst>
                                    <p:cond delay="0"/>
                                  </p:stCondLst>
                                  <p:childTnLst>
                                    <p:set>
                                      <p:cBhvr additive="repl">
                                        <p:cTn id="38" dur="1" fill="hold">
                                          <p:stCondLst>
                                            <p:cond delay="0"/>
                                          </p:stCondLst>
                                        </p:cTn>
                                        <p:tgtEl>
                                          <p:spTgt spid="101384"/>
                                        </p:tgtEl>
                                        <p:attrNameLst>
                                          <p:attrName>style.visibility</p:attrName>
                                        </p:attrNameLst>
                                      </p:cBhvr>
                                      <p:to>
                                        <p:strVal val="visible"/>
                                      </p:to>
                                    </p:set>
                                    <p:anim calcmode="lin" valueType="num">
                                      <p:cBhvr additive="repl">
                                        <p:cTn id="39" dur="500" fill="hold"/>
                                        <p:tgtEl>
                                          <p:spTgt spid="101384"/>
                                        </p:tgtEl>
                                        <p:attrNameLst>
                                          <p:attrName>ppt_w</p:attrName>
                                        </p:attrNameLst>
                                      </p:cBhvr>
                                      <p:tavLst>
                                        <p:tav tm="100000">
                                          <p:val>
                                            <p:fltVal val="0"/>
                                          </p:val>
                                        </p:tav>
                                        <p:tav>
                                          <p:val>
                                            <p:strVal val="#ppt_w"/>
                                          </p:val>
                                        </p:tav>
                                      </p:tavLst>
                                    </p:anim>
                                    <p:anim calcmode="lin" valueType="num">
                                      <p:cBhvr additive="repl">
                                        <p:cTn id="40" dur="500" fill="hold"/>
                                        <p:tgtEl>
                                          <p:spTgt spid="101384"/>
                                        </p:tgtEl>
                                        <p:attrNameLst>
                                          <p:attrName>ppt_h</p:attrName>
                                        </p:attrNameLst>
                                      </p:cBhvr>
                                      <p:tavLst>
                                        <p:tav tm="100000">
                                          <p:val>
                                            <p:fltVal val="0"/>
                                          </p:val>
                                        </p:tav>
                                        <p:tav>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4" fill="hold" grpId="0" nodeType="clickEffect">
                                  <p:stCondLst>
                                    <p:cond delay="0"/>
                                  </p:stCondLst>
                                  <p:childTnLst>
                                    <p:set>
                                      <p:cBhvr additive="repl">
                                        <p:cTn id="44" dur="1" fill="hold">
                                          <p:stCondLst>
                                            <p:cond delay="0"/>
                                          </p:stCondLst>
                                        </p:cTn>
                                        <p:tgtEl>
                                          <p:spTgt spid="101380"/>
                                        </p:tgtEl>
                                        <p:attrNameLst>
                                          <p:attrName>style.visibility</p:attrName>
                                        </p:attrNameLst>
                                      </p:cBhvr>
                                      <p:to>
                                        <p:strVal val="visible"/>
                                      </p:to>
                                    </p:set>
                                    <p:animEffect transition="in" filter="wipe(down)">
                                      <p:cBhvr additive="repl">
                                        <p:cTn id="45" dur="500"/>
                                        <p:tgtEl>
                                          <p:spTgt spid="10138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nodeType="clickEffect">
                                  <p:stCondLst>
                                    <p:cond delay="0"/>
                                  </p:stCondLst>
                                  <p:childTnLst>
                                    <p:set>
                                      <p:cBhvr additive="repl">
                                        <p:cTn id="49" dur="1" fill="hold">
                                          <p:stCondLst>
                                            <p:cond delay="0"/>
                                          </p:stCondLst>
                                        </p:cTn>
                                        <p:tgtEl>
                                          <p:spTgt spid="3"/>
                                        </p:tgtEl>
                                        <p:attrNameLst>
                                          <p:attrName>style.visibility</p:attrName>
                                        </p:attrNameLst>
                                      </p:cBhvr>
                                      <p:to>
                                        <p:strVal val="visible"/>
                                      </p:to>
                                    </p:set>
                                    <p:animEffect transition="in" filter="wipe(left)">
                                      <p:cBhvr additive="repl">
                                        <p:cTn id="50" dur="500"/>
                                        <p:tgtEl>
                                          <p:spTgt spid="3"/>
                                        </p:tgtEl>
                                      </p:cBhvr>
                                    </p:animEffect>
                                  </p:childTnLst>
                                </p:cTn>
                              </p:par>
                            </p:childTnLst>
                          </p:cTn>
                        </p:par>
                        <p:par>
                          <p:cTn id="51" fill="hold" nodeType="afterGroup">
                            <p:stCondLst>
                              <p:cond delay="500"/>
                            </p:stCondLst>
                            <p:childTnLst>
                              <p:par>
                                <p:cTn id="52" presetID="23" presetClass="entr" presetSubtype="16" fill="hold" nodeType="afterEffect">
                                  <p:stCondLst>
                                    <p:cond delay="0"/>
                                  </p:stCondLst>
                                  <p:childTnLst>
                                    <p:set>
                                      <p:cBhvr additive="repl">
                                        <p:cTn id="53" dur="1" fill="hold">
                                          <p:stCondLst>
                                            <p:cond delay="0"/>
                                          </p:stCondLst>
                                        </p:cTn>
                                        <p:tgtEl>
                                          <p:spTgt spid="101385"/>
                                        </p:tgtEl>
                                        <p:attrNameLst>
                                          <p:attrName>style.visibility</p:attrName>
                                        </p:attrNameLst>
                                      </p:cBhvr>
                                      <p:to>
                                        <p:strVal val="visible"/>
                                      </p:to>
                                    </p:set>
                                    <p:anim calcmode="lin" valueType="num">
                                      <p:cBhvr additive="repl">
                                        <p:cTn id="54" dur="500" fill="hold"/>
                                        <p:tgtEl>
                                          <p:spTgt spid="101385"/>
                                        </p:tgtEl>
                                        <p:attrNameLst>
                                          <p:attrName>ppt_w</p:attrName>
                                        </p:attrNameLst>
                                      </p:cBhvr>
                                      <p:tavLst>
                                        <p:tav tm="100000">
                                          <p:val>
                                            <p:fltVal val="0"/>
                                          </p:val>
                                        </p:tav>
                                        <p:tav>
                                          <p:val>
                                            <p:strVal val="#ppt_w"/>
                                          </p:val>
                                        </p:tav>
                                      </p:tavLst>
                                    </p:anim>
                                    <p:anim calcmode="lin" valueType="num">
                                      <p:cBhvr additive="repl">
                                        <p:cTn id="55" dur="500" fill="hold"/>
                                        <p:tgtEl>
                                          <p:spTgt spid="101385"/>
                                        </p:tgtEl>
                                        <p:attrNameLst>
                                          <p:attrName>ppt_h</p:attrName>
                                        </p:attrNameLst>
                                      </p:cBhvr>
                                      <p:tavLst>
                                        <p:tav tm="100000">
                                          <p:val>
                                            <p:fltVal val="0"/>
                                          </p:val>
                                        </p:tav>
                                        <p:tav>
                                          <p:val>
                                            <p:strVal val="#ppt_h"/>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4" fill="hold" grpId="0" nodeType="clickEffect">
                                  <p:stCondLst>
                                    <p:cond delay="0"/>
                                  </p:stCondLst>
                                  <p:childTnLst>
                                    <p:set>
                                      <p:cBhvr additive="repl">
                                        <p:cTn id="59" dur="1" fill="hold">
                                          <p:stCondLst>
                                            <p:cond delay="0"/>
                                          </p:stCondLst>
                                        </p:cTn>
                                        <p:tgtEl>
                                          <p:spTgt spid="101381"/>
                                        </p:tgtEl>
                                        <p:attrNameLst>
                                          <p:attrName>style.visibility</p:attrName>
                                        </p:attrNameLst>
                                      </p:cBhvr>
                                      <p:to>
                                        <p:strVal val="visible"/>
                                      </p:to>
                                    </p:set>
                                    <p:animEffect transition="in" filter="wipe(down)">
                                      <p:cBhvr additive="repl">
                                        <p:cTn id="60" dur="500"/>
                                        <p:tgtEl>
                                          <p:spTgt spid="101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80" grpId="0" animBg="1"/>
      <p:bldP spid="101381"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82709473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171714569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135053441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defTabSz="914400">
              <a:buFont typeface="Webdings" pitchFamily="-111" charset="2"/>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十戒的引言 </a:t>
            </a:r>
            <a:r>
              <a:rPr lang="en-US" altLang="zh-CN" sz="2000" b="1" dirty="0">
                <a:solidFill>
                  <a:srgbClr val="000000"/>
                </a:solidFill>
                <a:latin typeface="Arial"/>
                <a:cs typeface="Arial"/>
              </a:rPr>
              <a:t>(4:44-5:33) </a:t>
            </a:r>
            <a:endParaRPr lang="en-US" sz="3600" b="1" dirty="0">
              <a:solidFill>
                <a:srgbClr val="000000"/>
              </a:solidFill>
              <a:latin typeface="Arial"/>
              <a:cs typeface="Arial"/>
            </a:endParaRP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a:t>
            </a:r>
            <a:r>
              <a:rPr lang="en-US" altLang="zh-CN" sz="3600" b="1" dirty="0">
                <a:solidFill>
                  <a:srgbClr val="000000"/>
                </a:solidFill>
                <a:latin typeface="Arial"/>
                <a:cs typeface="Arial"/>
              </a:rPr>
              <a:t>"</a:t>
            </a:r>
            <a:r>
              <a:rPr lang="zh-CN" altLang="en-US" sz="3600" b="1" dirty="0">
                <a:solidFill>
                  <a:srgbClr val="000000"/>
                </a:solidFill>
                <a:latin typeface="Arial"/>
                <a:cs typeface="Arial"/>
              </a:rPr>
              <a:t>施瑪</a:t>
            </a:r>
            <a:r>
              <a:rPr lang="en-US" altLang="zh-CN" sz="3600" b="1" dirty="0">
                <a:solidFill>
                  <a:srgbClr val="000000"/>
                </a:solidFill>
                <a:latin typeface="Arial"/>
                <a:cs typeface="Arial"/>
              </a:rPr>
              <a:t>" </a:t>
            </a:r>
            <a:r>
              <a:rPr lang="en-US" altLang="zh-CN" sz="2000" b="1" dirty="0">
                <a:solidFill>
                  <a:srgbClr val="000000"/>
                </a:solidFill>
                <a:latin typeface="Arial"/>
                <a:cs typeface="Arial"/>
              </a:rPr>
              <a:t>(6-11)</a:t>
            </a:r>
            <a:r>
              <a:rPr lang="en-US" altLang="zh-CN" sz="3600" b="1" dirty="0">
                <a:solidFill>
                  <a:srgbClr val="000000"/>
                </a:solidFill>
                <a:latin typeface="Arial"/>
                <a:cs typeface="Arial"/>
              </a:rPr>
              <a:t>‏</a:t>
            </a:r>
          </a:p>
        </p:txBody>
      </p:sp>
      <p:sp>
        <p:nvSpPr>
          <p:cNvPr id="65541" name="Text Box 5"/>
          <p:cNvSpPr txBox="1">
            <a:spLocks noChangeArrowheads="1"/>
          </p:cNvSpPr>
          <p:nvPr/>
        </p:nvSpPr>
        <p:spPr bwMode="auto">
          <a:xfrm>
            <a:off x="323850" y="4114800"/>
            <a:ext cx="8883650" cy="64633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宗教与礼节的法律 </a:t>
            </a:r>
            <a:r>
              <a:rPr lang="en-US" altLang="zh-CN" sz="2000" b="1" dirty="0">
                <a:solidFill>
                  <a:srgbClr val="000000"/>
                </a:solidFill>
                <a:latin typeface="Arial"/>
                <a:cs typeface="Arial"/>
              </a:rPr>
              <a:t>(12:1-16:17)</a:t>
            </a:r>
            <a:r>
              <a:rPr lang="en-US" altLang="zh-CN" sz="3600" b="1" dirty="0">
                <a:solidFill>
                  <a:srgbClr val="000000"/>
                </a:solidFill>
                <a:latin typeface="Arial"/>
                <a:cs typeface="Arial"/>
              </a:rPr>
              <a:t>‏</a:t>
            </a:r>
          </a:p>
        </p:txBody>
      </p:sp>
      <p:sp>
        <p:nvSpPr>
          <p:cNvPr id="65542" name="Text Box 6"/>
          <p:cNvSpPr txBox="1">
            <a:spLocks noChangeArrowheads="1"/>
          </p:cNvSpPr>
          <p:nvPr/>
        </p:nvSpPr>
        <p:spPr bwMode="auto">
          <a:xfrm>
            <a:off x="323850" y="5089525"/>
            <a:ext cx="8836025"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民法与社会法 </a:t>
            </a:r>
            <a:r>
              <a:rPr lang="en-US" altLang="zh-CN" sz="2000" b="1" dirty="0">
                <a:solidFill>
                  <a:srgbClr val="000000"/>
                </a:solidFill>
                <a:latin typeface="Arial"/>
                <a:cs typeface="Arial"/>
              </a:rPr>
              <a:t>(16:18-26:19)</a:t>
            </a:r>
            <a:endParaRPr lang="en-US" sz="20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zh-CN" altLang="en-US" sz="3600" b="1" dirty="0">
                <a:solidFill>
                  <a:srgbClr val="FFFFFF"/>
                </a:solidFill>
                <a:effectLst/>
                <a:cs typeface="Arial"/>
              </a:rPr>
              <a:t>讲道</a:t>
            </a:r>
            <a:r>
              <a:rPr lang="en-US" altLang="zh-CN" sz="3600" b="1" dirty="0">
                <a:solidFill>
                  <a:srgbClr val="FFFFFF"/>
                </a:solidFill>
                <a:effectLst/>
                <a:cs typeface="Arial"/>
              </a:rPr>
              <a:t>#2:</a:t>
            </a:r>
            <a:r>
              <a:rPr lang="zh-CN" altLang="en-US" sz="3600" b="1" dirty="0">
                <a:solidFill>
                  <a:srgbClr val="FFFFFF"/>
                </a:solidFill>
                <a:effectLst/>
                <a:cs typeface="Arial"/>
              </a:rPr>
              <a:t>典章</a:t>
            </a:r>
            <a:r>
              <a:rPr lang="en-US" altLang="zh-CN" sz="3600" b="1" dirty="0">
                <a:solidFill>
                  <a:srgbClr val="FFFFFF"/>
                </a:solidFill>
                <a:effectLst/>
                <a:cs typeface="Arial"/>
              </a:rPr>
              <a:t>(4:44 – 26:19)‏</a:t>
            </a:r>
          </a:p>
        </p:txBody>
      </p:sp>
    </p:spTree>
    <p:extLst>
      <p:ext uri="{BB962C8B-B14F-4D97-AF65-F5344CB8AC3E}">
        <p14:creationId xmlns:p14="http://schemas.microsoft.com/office/powerpoint/2010/main" val="835091949"/>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30" presetClass="entr" presetSubtype="0" fill="hold" grpId="0" nodeType="clickEffect">
                                  <p:stCondLst>
                                    <p:cond delay="0"/>
                                  </p:stCondLst>
                                  <p:childTnLst>
                                    <p:set>
                                      <p:cBhvr>
                                        <p:cTn id="25" dur="1" fill="hold">
                                          <p:stCondLst>
                                            <p:cond delay="0"/>
                                          </p:stCondLst>
                                        </p:cTn>
                                        <p:tgtEl>
                                          <p:spTgt spid="65540"/>
                                        </p:tgtEl>
                                        <p:attrNameLst>
                                          <p:attrName>style.visibility</p:attrName>
                                        </p:attrNameLst>
                                      </p:cBhvr>
                                      <p:to>
                                        <p:strVal val="visible"/>
                                      </p:to>
                                    </p:set>
                                    <p:animEffect transition="in" filter="fade">
                                      <p:cBhvr>
                                        <p:cTn id="26" dur="800" decel="100000"/>
                                        <p:tgtEl>
                                          <p:spTgt spid="65540"/>
                                        </p:tgtEl>
                                      </p:cBhvr>
                                    </p:animEffect>
                                    <p:anim calcmode="lin" valueType="num">
                                      <p:cBhvr>
                                        <p:cTn id="27" dur="800" decel="100000" fill="hold"/>
                                        <p:tgtEl>
                                          <p:spTgt spid="65540"/>
                                        </p:tgtEl>
                                        <p:attrNameLst>
                                          <p:attrName>style.rotation</p:attrName>
                                        </p:attrNameLst>
                                      </p:cBhvr>
                                      <p:tavLst>
                                        <p:tav tm="0">
                                          <p:val>
                                            <p:fltVal val="-90"/>
                                          </p:val>
                                        </p:tav>
                                        <p:tav tm="100000">
                                          <p:val>
                                            <p:fltVal val="0"/>
                                          </p:val>
                                        </p:tav>
                                      </p:tavLst>
                                    </p:anim>
                                    <p:anim calcmode="lin" valueType="num">
                                      <p:cBhvr>
                                        <p:cTn id="28" dur="800" decel="100000" fill="hold"/>
                                        <p:tgtEl>
                                          <p:spTgt spid="65540"/>
                                        </p:tgtEl>
                                        <p:attrNameLst>
                                          <p:attrName>ppt_x</p:attrName>
                                        </p:attrNameLst>
                                      </p:cBhvr>
                                      <p:tavLst>
                                        <p:tav tm="0">
                                          <p:val>
                                            <p:strVal val="#ppt_x+0.4"/>
                                          </p:val>
                                        </p:tav>
                                        <p:tav tm="100000">
                                          <p:val>
                                            <p:strVal val="#ppt_x-0.05"/>
                                          </p:val>
                                        </p:tav>
                                      </p:tavLst>
                                    </p:anim>
                                    <p:anim calcmode="lin" valueType="num">
                                      <p:cBhvr>
                                        <p:cTn id="29" dur="800" decel="100000" fill="hold"/>
                                        <p:tgtEl>
                                          <p:spTgt spid="65540"/>
                                        </p:tgtEl>
                                        <p:attrNameLst>
                                          <p:attrName>ppt_y</p:attrName>
                                        </p:attrNameLst>
                                      </p:cBhvr>
                                      <p:tavLst>
                                        <p:tav tm="0">
                                          <p:val>
                                            <p:strVal val="#ppt_y-0.4"/>
                                          </p:val>
                                        </p:tav>
                                        <p:tav tm="100000">
                                          <p:val>
                                            <p:strVal val="#ppt_y+0.1"/>
                                          </p:val>
                                        </p:tav>
                                      </p:tavLst>
                                    </p:anim>
                                    <p:anim calcmode="lin" valueType="num">
                                      <p:cBhvr>
                                        <p:cTn id="30" dur="200" accel="100000" fill="hold">
                                          <p:stCondLst>
                                            <p:cond delay="800"/>
                                          </p:stCondLst>
                                        </p:cTn>
                                        <p:tgtEl>
                                          <p:spTgt spid="65540"/>
                                        </p:tgtEl>
                                        <p:attrNameLst>
                                          <p:attrName>ppt_x</p:attrName>
                                        </p:attrNameLst>
                                      </p:cBhvr>
                                      <p:tavLst>
                                        <p:tav tm="0">
                                          <p:val>
                                            <p:strVal val="#ppt_x-0.05"/>
                                          </p:val>
                                        </p:tav>
                                        <p:tav tm="100000">
                                          <p:val>
                                            <p:strVal val="#ppt_x"/>
                                          </p:val>
                                        </p:tav>
                                      </p:tavLst>
                                    </p:anim>
                                    <p:anim calcmode="lin" valueType="num">
                                      <p:cBhvr>
                                        <p:cTn id="31" dur="200" accel="100000" fill="hold">
                                          <p:stCondLst>
                                            <p:cond delay="800"/>
                                          </p:stCondLst>
                                        </p:cTn>
                                        <p:tgtEl>
                                          <p:spTgt spid="65540"/>
                                        </p:tgtEl>
                                        <p:attrNameLst>
                                          <p:attrName>ppt_y</p:attrName>
                                        </p:attrNameLst>
                                      </p:cBhvr>
                                      <p:tavLst>
                                        <p:tav tm="0">
                                          <p:val>
                                            <p:strVal val="#ppt_y+0.1"/>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30" presetClass="entr" presetSubtype="0" fill="hold" grpId="0" nodeType="clickEffect">
                                  <p:stCondLst>
                                    <p:cond delay="0"/>
                                  </p:stCondLst>
                                  <p:childTnLst>
                                    <p:set>
                                      <p:cBhvr>
                                        <p:cTn id="35" dur="1" fill="hold">
                                          <p:stCondLst>
                                            <p:cond delay="0"/>
                                          </p:stCondLst>
                                        </p:cTn>
                                        <p:tgtEl>
                                          <p:spTgt spid="65541"/>
                                        </p:tgtEl>
                                        <p:attrNameLst>
                                          <p:attrName>style.visibility</p:attrName>
                                        </p:attrNameLst>
                                      </p:cBhvr>
                                      <p:to>
                                        <p:strVal val="visible"/>
                                      </p:to>
                                    </p:set>
                                    <p:animEffect transition="in" filter="fade">
                                      <p:cBhvr>
                                        <p:cTn id="36" dur="800" decel="100000"/>
                                        <p:tgtEl>
                                          <p:spTgt spid="65541"/>
                                        </p:tgtEl>
                                      </p:cBhvr>
                                    </p:animEffect>
                                    <p:anim calcmode="lin" valueType="num">
                                      <p:cBhvr>
                                        <p:cTn id="37" dur="800" decel="100000" fill="hold"/>
                                        <p:tgtEl>
                                          <p:spTgt spid="65541"/>
                                        </p:tgtEl>
                                        <p:attrNameLst>
                                          <p:attrName>style.rotation</p:attrName>
                                        </p:attrNameLst>
                                      </p:cBhvr>
                                      <p:tavLst>
                                        <p:tav tm="0">
                                          <p:val>
                                            <p:fltVal val="-90"/>
                                          </p:val>
                                        </p:tav>
                                        <p:tav tm="100000">
                                          <p:val>
                                            <p:fltVal val="0"/>
                                          </p:val>
                                        </p:tav>
                                      </p:tavLst>
                                    </p:anim>
                                    <p:anim calcmode="lin" valueType="num">
                                      <p:cBhvr>
                                        <p:cTn id="38" dur="800" decel="100000" fill="hold"/>
                                        <p:tgtEl>
                                          <p:spTgt spid="65541"/>
                                        </p:tgtEl>
                                        <p:attrNameLst>
                                          <p:attrName>ppt_x</p:attrName>
                                        </p:attrNameLst>
                                      </p:cBhvr>
                                      <p:tavLst>
                                        <p:tav tm="0">
                                          <p:val>
                                            <p:strVal val="#ppt_x+0.4"/>
                                          </p:val>
                                        </p:tav>
                                        <p:tav tm="100000">
                                          <p:val>
                                            <p:strVal val="#ppt_x-0.05"/>
                                          </p:val>
                                        </p:tav>
                                      </p:tavLst>
                                    </p:anim>
                                    <p:anim calcmode="lin" valueType="num">
                                      <p:cBhvr>
                                        <p:cTn id="39" dur="800" decel="100000" fill="hold"/>
                                        <p:tgtEl>
                                          <p:spTgt spid="65541"/>
                                        </p:tgtEl>
                                        <p:attrNameLst>
                                          <p:attrName>ppt_y</p:attrName>
                                        </p:attrNameLst>
                                      </p:cBhvr>
                                      <p:tavLst>
                                        <p:tav tm="0">
                                          <p:val>
                                            <p:strVal val="#ppt_y-0.4"/>
                                          </p:val>
                                        </p:tav>
                                        <p:tav tm="100000">
                                          <p:val>
                                            <p:strVal val="#ppt_y+0.1"/>
                                          </p:val>
                                        </p:tav>
                                      </p:tavLst>
                                    </p:anim>
                                    <p:anim calcmode="lin" valueType="num">
                                      <p:cBhvr>
                                        <p:cTn id="40" dur="200" accel="100000" fill="hold">
                                          <p:stCondLst>
                                            <p:cond delay="800"/>
                                          </p:stCondLst>
                                        </p:cTn>
                                        <p:tgtEl>
                                          <p:spTgt spid="65541"/>
                                        </p:tgtEl>
                                        <p:attrNameLst>
                                          <p:attrName>ppt_x</p:attrName>
                                        </p:attrNameLst>
                                      </p:cBhvr>
                                      <p:tavLst>
                                        <p:tav tm="0">
                                          <p:val>
                                            <p:strVal val="#ppt_x-0.05"/>
                                          </p:val>
                                        </p:tav>
                                        <p:tav tm="100000">
                                          <p:val>
                                            <p:strVal val="#ppt_x"/>
                                          </p:val>
                                        </p:tav>
                                      </p:tavLst>
                                    </p:anim>
                                    <p:anim calcmode="lin" valueType="num">
                                      <p:cBhvr>
                                        <p:cTn id="41" dur="200" accel="100000" fill="hold">
                                          <p:stCondLst>
                                            <p:cond delay="800"/>
                                          </p:stCondLst>
                                        </p:cTn>
                                        <p:tgtEl>
                                          <p:spTgt spid="65541"/>
                                        </p:tgtEl>
                                        <p:attrNameLst>
                                          <p:attrName>ppt_y</p:attrName>
                                        </p:attrNameLst>
                                      </p:cBhvr>
                                      <p:tavLst>
                                        <p:tav tm="0">
                                          <p:val>
                                            <p:strVal val="#ppt_y+0.1"/>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30" presetClass="entr" presetSubtype="0" fill="hold" grpId="0" nodeType="clickEffect">
                                  <p:stCondLst>
                                    <p:cond delay="0"/>
                                  </p:stCondLst>
                                  <p:childTnLst>
                                    <p:set>
                                      <p:cBhvr>
                                        <p:cTn id="45" dur="1" fill="hold">
                                          <p:stCondLst>
                                            <p:cond delay="0"/>
                                          </p:stCondLst>
                                        </p:cTn>
                                        <p:tgtEl>
                                          <p:spTgt spid="65542"/>
                                        </p:tgtEl>
                                        <p:attrNameLst>
                                          <p:attrName>style.visibility</p:attrName>
                                        </p:attrNameLst>
                                      </p:cBhvr>
                                      <p:to>
                                        <p:strVal val="visible"/>
                                      </p:to>
                                    </p:set>
                                    <p:animEffect transition="in" filter="fade">
                                      <p:cBhvr>
                                        <p:cTn id="46" dur="800" decel="100000"/>
                                        <p:tgtEl>
                                          <p:spTgt spid="65542"/>
                                        </p:tgtEl>
                                      </p:cBhvr>
                                    </p:animEffect>
                                    <p:anim calcmode="lin" valueType="num">
                                      <p:cBhvr>
                                        <p:cTn id="47" dur="800" decel="100000" fill="hold"/>
                                        <p:tgtEl>
                                          <p:spTgt spid="65542"/>
                                        </p:tgtEl>
                                        <p:attrNameLst>
                                          <p:attrName>style.rotation</p:attrName>
                                        </p:attrNameLst>
                                      </p:cBhvr>
                                      <p:tavLst>
                                        <p:tav tm="0">
                                          <p:val>
                                            <p:fltVal val="-90"/>
                                          </p:val>
                                        </p:tav>
                                        <p:tav tm="100000">
                                          <p:val>
                                            <p:fltVal val="0"/>
                                          </p:val>
                                        </p:tav>
                                      </p:tavLst>
                                    </p:anim>
                                    <p:anim calcmode="lin" valueType="num">
                                      <p:cBhvr>
                                        <p:cTn id="48" dur="800" decel="100000" fill="hold"/>
                                        <p:tgtEl>
                                          <p:spTgt spid="65542"/>
                                        </p:tgtEl>
                                        <p:attrNameLst>
                                          <p:attrName>ppt_x</p:attrName>
                                        </p:attrNameLst>
                                      </p:cBhvr>
                                      <p:tavLst>
                                        <p:tav tm="0">
                                          <p:val>
                                            <p:strVal val="#ppt_x+0.4"/>
                                          </p:val>
                                        </p:tav>
                                        <p:tav tm="100000">
                                          <p:val>
                                            <p:strVal val="#ppt_x-0.05"/>
                                          </p:val>
                                        </p:tav>
                                      </p:tavLst>
                                    </p:anim>
                                    <p:anim calcmode="lin" valueType="num">
                                      <p:cBhvr>
                                        <p:cTn id="49" dur="800" decel="100000" fill="hold"/>
                                        <p:tgtEl>
                                          <p:spTgt spid="65542"/>
                                        </p:tgtEl>
                                        <p:attrNameLst>
                                          <p:attrName>ppt_y</p:attrName>
                                        </p:attrNameLst>
                                      </p:cBhvr>
                                      <p:tavLst>
                                        <p:tav tm="0">
                                          <p:val>
                                            <p:strVal val="#ppt_y-0.4"/>
                                          </p:val>
                                        </p:tav>
                                        <p:tav tm="100000">
                                          <p:val>
                                            <p:strVal val="#ppt_y+0.1"/>
                                          </p:val>
                                        </p:tav>
                                      </p:tavLst>
                                    </p:anim>
                                    <p:anim calcmode="lin" valueType="num">
                                      <p:cBhvr>
                                        <p:cTn id="50" dur="200" accel="100000" fill="hold">
                                          <p:stCondLst>
                                            <p:cond delay="800"/>
                                          </p:stCondLst>
                                        </p:cTn>
                                        <p:tgtEl>
                                          <p:spTgt spid="65542"/>
                                        </p:tgtEl>
                                        <p:attrNameLst>
                                          <p:attrName>ppt_x</p:attrName>
                                        </p:attrNameLst>
                                      </p:cBhvr>
                                      <p:tavLst>
                                        <p:tav tm="0">
                                          <p:val>
                                            <p:strVal val="#ppt_x-0.05"/>
                                          </p:val>
                                        </p:tav>
                                        <p:tav tm="100000">
                                          <p:val>
                                            <p:strVal val="#ppt_x"/>
                                          </p:val>
                                        </p:tav>
                                      </p:tavLst>
                                    </p:anim>
                                    <p:anim calcmode="lin" valueType="num">
                                      <p:cBhvr>
                                        <p:cTn id="51" dur="200" accel="100000" fill="hold">
                                          <p:stCondLst>
                                            <p:cond delay="800"/>
                                          </p:stCondLst>
                                        </p:cTn>
                                        <p:tgtEl>
                                          <p:spTgt spid="6554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P spid="65540" grpId="0" autoUpdateAnimBg="0"/>
      <p:bldP spid="65541" grpId="0" autoUpdateAnimBg="0"/>
      <p:bldP spid="65542" grpId="0"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a:xfrm>
            <a:off x="0" y="-76200"/>
            <a:ext cx="4648200" cy="865188"/>
          </a:xfrm>
        </p:spPr>
        <p:txBody>
          <a:bodyPr/>
          <a:lstStyle/>
          <a:p>
            <a:r>
              <a:rPr lang="ja-JP" altLang="en-US" sz="4700">
                <a:ea typeface="华文细黑" charset="-122"/>
              </a:rPr>
              <a:t>犹太人的年历</a:t>
            </a:r>
            <a:endParaRPr lang="en-US" altLang="en-US"/>
          </a:p>
        </p:txBody>
      </p:sp>
      <p:sp>
        <p:nvSpPr>
          <p:cNvPr id="13315" name="Rectangle 1027"/>
          <p:cNvSpPr>
            <a:spLocks noGrp="1" noChangeArrowheads="1"/>
          </p:cNvSpPr>
          <p:nvPr>
            <p:ph type="body" sz="half" idx="1"/>
          </p:nvPr>
        </p:nvSpPr>
        <p:spPr>
          <a:xfrm>
            <a:off x="0" y="2667000"/>
            <a:ext cx="2590800" cy="1905000"/>
          </a:xfrm>
        </p:spPr>
        <p:txBody>
          <a:bodyPr/>
          <a:lstStyle/>
          <a:p>
            <a:r>
              <a:rPr lang="ja-JP" altLang="en-US" sz="2800">
                <a:ea typeface="华文细黑" charset="-122"/>
              </a:rPr>
              <a:t>平事历</a:t>
            </a:r>
            <a:endParaRPr lang="en-US" altLang="ja-JP" sz="2800"/>
          </a:p>
          <a:p>
            <a:r>
              <a:rPr lang="en-US" altLang="en-US" sz="2800">
                <a:effectLst/>
                <a:latin typeface="SimSun" pitchFamily="2" charset="-122"/>
                <a:ea typeface="华文细黑" charset="-122"/>
              </a:rPr>
              <a:t>宗教历</a:t>
            </a:r>
            <a:endParaRPr lang="en-US" altLang="ja-JP" sz="2800"/>
          </a:p>
          <a:p>
            <a:r>
              <a:rPr lang="ja-JP" altLang="en-US" sz="2800">
                <a:ea typeface="华文细黑" charset="-122"/>
              </a:rPr>
              <a:t>阳历</a:t>
            </a:r>
            <a:endParaRPr lang="en-US" altLang="en-US" sz="2800"/>
          </a:p>
        </p:txBody>
      </p:sp>
      <p:pic>
        <p:nvPicPr>
          <p:cNvPr id="309252" name="Picture 1029" descr="Calendar front cove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2286000" y="0"/>
            <a:ext cx="6858000" cy="6858000"/>
          </a:xfrm>
        </p:spPr>
      </p:pic>
      <p:pic>
        <p:nvPicPr>
          <p:cNvPr id="13321" name="Picture 1033" descr="shofar">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1600200" y="2286000"/>
            <a:ext cx="1219200" cy="812800"/>
          </a:xfrm>
        </p:spPr>
      </p:pic>
      <p:sp>
        <p:nvSpPr>
          <p:cNvPr id="13319" name="AutoShape 1031"/>
          <p:cNvSpPr>
            <a:spLocks/>
          </p:cNvSpPr>
          <p:nvPr/>
        </p:nvSpPr>
        <p:spPr bwMode="auto">
          <a:xfrm>
            <a:off x="1619250" y="3284538"/>
            <a:ext cx="381000" cy="838200"/>
          </a:xfrm>
          <a:prstGeom prst="rightBrace">
            <a:avLst>
              <a:gd name="adj1" fmla="val 18333"/>
              <a:gd name="adj2" fmla="val 50000"/>
            </a:avLst>
          </a:prstGeom>
          <a:noFill/>
          <a:ln w="38100">
            <a:solidFill>
              <a:schemeClr val="tx1"/>
            </a:solidFill>
            <a:round/>
            <a:headEnd/>
            <a:tailEnd/>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charset="0"/>
            </a:endParaRPr>
          </a:p>
        </p:txBody>
      </p:sp>
      <p:sp>
        <p:nvSpPr>
          <p:cNvPr id="13322" name="Text Box 1034"/>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charset="0"/>
              </a:rPr>
              <a:t>180</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charset="0"/>
            </a:endParaRPr>
          </a:p>
        </p:txBody>
      </p:sp>
    </p:spTree>
    <p:extLst>
      <p:ext uri="{BB962C8B-B14F-4D97-AF65-F5344CB8AC3E}">
        <p14:creationId xmlns:p14="http://schemas.microsoft.com/office/powerpoint/2010/main" val="160699571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吹角节</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在提斯利月 一日开始民事年 新年</a:t>
            </a:r>
            <a:endParaRPr kumimoji="0" lang="en-US" sz="3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147282205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6" name="Diagram 15"/>
          <p:cNvGraphicFramePr/>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宗教日历由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社会日历由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提市黎月开始</a:t>
              </a: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出埃及夜</a:t>
            </a:r>
            <a:r>
              <a:rPr kumimoji="0" 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耶和华在埃及地告诉摩西和亚伦说： </a:t>
            </a:r>
            <a:endParaRPr kumimoji="0" lang="en-US" altLang="zh-CN"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2</a:t>
            </a:r>
            <a:r>
              <a:rPr kumimoji="0" lang="en-US" altLang="zh-CN"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a:t>
            </a:r>
            <a:r>
              <a:rPr kumimoji="0" lang="zh-CN" altLang="en-US" sz="32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你们要以本月为正月，为一年的第一个月。</a:t>
            </a:r>
            <a:r>
              <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a:t>
            </a:r>
            <a:r>
              <a:rPr kumimoji="0" lang="zh-CN" alt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出</a:t>
            </a:r>
            <a:r>
              <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12:1-2)</a:t>
            </a:r>
          </a:p>
        </p:txBody>
      </p:sp>
      <p:sp>
        <p:nvSpPr>
          <p:cNvPr id="4" name="Title 3"/>
          <p:cNvSpPr>
            <a:spLocks noGrp="1"/>
          </p:cNvSpPr>
          <p:nvPr>
            <p:ph type="title"/>
          </p:nvPr>
        </p:nvSpPr>
        <p:spPr>
          <a:xfrm>
            <a:off x="3203575" y="2781300"/>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3</a:t>
            </a:r>
            <a:r>
              <a:rPr kumimoji="0"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-4</a:t>
            </a:r>
            <a:r>
              <a:rPr kumimoji="0"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9</a:t>
            </a:r>
            <a:r>
              <a:rPr kumimoji="0"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-10</a:t>
            </a:r>
            <a:r>
              <a:rPr kumimoji="0"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19"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290</a:t>
            </a:r>
          </a:p>
        </p:txBody>
      </p:sp>
    </p:spTree>
    <p:extLst>
      <p:ext uri="{BB962C8B-B14F-4D97-AF65-F5344CB8AC3E}">
        <p14:creationId xmlns:p14="http://schemas.microsoft.com/office/powerpoint/2010/main" val="40394249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343400" cy="914400"/>
          </a:xfrm>
        </p:spPr>
        <p:txBody>
          <a:bodyPr/>
          <a:lstStyle/>
          <a:p>
            <a:pPr eaLnBrk="1" hangingPunct="1">
              <a:defRPr/>
            </a:pPr>
            <a:r>
              <a:rPr lang="ja-JP" altLang="en-US">
                <a:ea typeface="华文细黑" charset="-122"/>
              </a:rPr>
              <a:t>圣经中的节期</a:t>
            </a:r>
            <a:endParaRPr lang="en-US" dirty="0">
              <a:solidFill>
                <a:schemeClr val="hlink"/>
              </a:solidFill>
              <a:latin typeface="Arial" charset="0"/>
              <a:ea typeface="ＭＳ Ｐゴシック" charset="0"/>
              <a:cs typeface="ＭＳ Ｐゴシック" charset="0"/>
            </a:endParaRPr>
          </a:p>
        </p:txBody>
      </p:sp>
      <p:sp>
        <p:nvSpPr>
          <p:cNvPr id="2051" name="Rectangle 3"/>
          <p:cNvSpPr>
            <a:spLocks noGrp="1" noChangeArrowheads="1"/>
          </p:cNvSpPr>
          <p:nvPr>
            <p:ph type="subTitle" idx="1"/>
          </p:nvPr>
        </p:nvSpPr>
        <p:spPr>
          <a:xfrm>
            <a:off x="0" y="1547664"/>
            <a:ext cx="5076056" cy="1752600"/>
          </a:xfrm>
        </p:spPr>
        <p:txBody>
          <a:bodyPr/>
          <a:lstStyle/>
          <a:p>
            <a:r>
              <a:rPr lang="en-US" altLang="en-US" sz="3600">
                <a:effectLst/>
                <a:latin typeface="SimSun" pitchFamily="2" charset="-122"/>
                <a:ea typeface="华文细黑" charset="-122"/>
              </a:rPr>
              <a:t>旧约的圣日庆祝</a:t>
            </a:r>
            <a:endParaRPr lang="en-US" altLang="en-US" sz="3600">
              <a:effectLst/>
              <a:latin typeface="SimSun" pitchFamily="2" charset="-122"/>
            </a:endParaRPr>
          </a:p>
        </p:txBody>
      </p:sp>
      <p:pic>
        <p:nvPicPr>
          <p:cNvPr id="205829" name="Picture 5" descr="s_prie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6"/>
          <a:stretch>
            <a:fillRect/>
          </a:stretch>
        </p:blipFill>
        <p:spPr>
          <a:xfrm>
            <a:off x="0" y="4607224"/>
            <a:ext cx="9144000" cy="2350168"/>
          </a:xfrm>
          <a:prstGeom prst="rect">
            <a:avLst/>
          </a:prstGeom>
        </p:spPr>
      </p:pic>
    </p:spTree>
    <p:extLst>
      <p:ext uri="{BB962C8B-B14F-4D97-AF65-F5344CB8AC3E}">
        <p14:creationId xmlns:p14="http://schemas.microsoft.com/office/powerpoint/2010/main" val="108526199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a:t>
            </a:r>
            <a:r>
              <a:rPr lang="zh-CN" altLang="en-US" sz="4800" b="1" dirty="0">
                <a:effectLst>
                  <a:glow rad="127000">
                    <a:schemeClr val="tx1"/>
                  </a:glow>
                </a:effectLst>
                <a:latin typeface="Arial" charset="0"/>
                <a:ea typeface="ＭＳ Ｐゴシック" charset="0"/>
                <a:cs typeface="ＭＳ Ｐゴシック" charset="0"/>
              </a:rPr>
              <a:t>在未来带着盼望</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侍奉</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17779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4" descr="Romans 200 Blu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32051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051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2051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Times New Roman" charset="0"/>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052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2052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052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2052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053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Times New Roman" charset="0"/>
              </a:rPr>
              <a:t>灵</a:t>
            </a:r>
            <a:endParaRPr kumimoji="0" lang="en-US" altLang="en-US" sz="1800" b="0" i="0" u="none" strike="noStrike" kern="1200" cap="none" spc="0" normalizeH="0" baseline="0" noProof="0">
              <a:ln>
                <a:noFill/>
              </a:ln>
              <a:solidFill>
                <a:prstClr val="black"/>
              </a:solidFill>
              <a:effectLst/>
              <a:uLnTx/>
              <a:uFillTx/>
              <a:latin typeface="Arial" pitchFamily="34" charset="0"/>
              <a:ea typeface="MS PGothic" pitchFamily="34" charset="-128"/>
              <a:cs typeface="Times New Roman" charset="0"/>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Times New Roman" charset="0"/>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endParaRPr>
          </a:p>
        </p:txBody>
      </p:sp>
      <p:sp>
        <p:nvSpPr>
          <p:cNvPr id="320535"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20536" name="Title 3"/>
          <p:cNvSpPr txBox="1">
            <a:spLocks/>
          </p:cNvSpPr>
          <p:nvPr/>
        </p:nvSpPr>
        <p:spPr bwMode="auto">
          <a:xfrm>
            <a:off x="2484438" y="2205038"/>
            <a:ext cx="3240087" cy="2592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90000"/>
              </a:lnSpc>
              <a:spcBef>
                <a:spcPct val="0"/>
              </a:spcBef>
              <a:spcAft>
                <a:spcPct val="0"/>
              </a:spcAft>
              <a:buClrTx/>
              <a:buSzTx/>
              <a:buFontTx/>
              <a:buNone/>
              <a:tabLst/>
              <a:defRPr/>
            </a:pPr>
            <a:r>
              <a:rPr kumimoji="1" lang="zh-CN" altLang="en-US"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rPr>
              <a:t>节期的历史</a:t>
            </a:r>
            <a:endParaRPr kumimoji="1" lang="en-US" altLang="zh-CN"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endParaRPr>
          </a:p>
          <a:p>
            <a:pPr marL="0" marR="0" lvl="0" indent="0" algn="ctr" defTabSz="457200" rtl="0" eaLnBrk="1" fontAlgn="base" latinLnBrk="0" hangingPunct="1">
              <a:lnSpc>
                <a:spcPct val="90000"/>
              </a:lnSpc>
              <a:spcBef>
                <a:spcPct val="0"/>
              </a:spcBef>
              <a:spcAft>
                <a:spcPct val="0"/>
              </a:spcAft>
              <a:buClrTx/>
              <a:buSzTx/>
              <a:buFontTx/>
              <a:buNone/>
              <a:tabLst/>
              <a:defRPr/>
            </a:pPr>
            <a:r>
              <a:rPr kumimoji="1" lang="zh-CN" altLang="en-US"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rPr>
              <a:t>向往</a:t>
            </a:r>
          </a:p>
          <a:p>
            <a:pPr marL="0" marR="0" lvl="0" indent="0" algn="ctr" defTabSz="457200" rtl="0" eaLnBrk="1" fontAlgn="base" latinLnBrk="0" hangingPunct="1">
              <a:lnSpc>
                <a:spcPct val="90000"/>
              </a:lnSpc>
              <a:spcBef>
                <a:spcPct val="0"/>
              </a:spcBef>
              <a:spcAft>
                <a:spcPct val="0"/>
              </a:spcAft>
              <a:buClrTx/>
              <a:buSzTx/>
              <a:buFontTx/>
              <a:buNone/>
              <a:tabLst/>
              <a:defRPr/>
            </a:pPr>
            <a:r>
              <a:rPr kumimoji="1" lang="zh-CN" altLang="en-US"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rPr>
              <a:t>以色列的背景</a:t>
            </a:r>
            <a:endParaRPr kumimoji="1" lang="en-US" altLang="zh-CN"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endParaRPr>
          </a:p>
        </p:txBody>
      </p:sp>
    </p:spTree>
    <p:extLst>
      <p:ext uri="{BB962C8B-B14F-4D97-AF65-F5344CB8AC3E}">
        <p14:creationId xmlns:p14="http://schemas.microsoft.com/office/powerpoint/2010/main" val="34237527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4" descr="Romans 200 Blu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321540"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1542"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21543"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Times New Roman" charset="0"/>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1548"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21550"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1552"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21553"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21556"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Times New Roman" charset="0"/>
              </a:rPr>
              <a:t>灵</a:t>
            </a:r>
            <a:endParaRPr kumimoji="0" lang="en-US" altLang="en-US" sz="1800" b="0" i="0" u="none" strike="noStrike" kern="1200" cap="none" spc="0" normalizeH="0" baseline="0" noProof="0">
              <a:ln>
                <a:noFill/>
              </a:ln>
              <a:solidFill>
                <a:prstClr val="black"/>
              </a:solidFill>
              <a:effectLst/>
              <a:uLnTx/>
              <a:uFillTx/>
              <a:latin typeface="Arial" pitchFamily="34" charset="0"/>
              <a:ea typeface="MS PGothic" pitchFamily="34" charset="-128"/>
              <a:cs typeface="Times New Roman" charset="0"/>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Times New Roman" charset="0"/>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charset="0"/>
            </a:endParaRPr>
          </a:p>
        </p:txBody>
      </p:sp>
      <p:sp>
        <p:nvSpPr>
          <p:cNvPr id="321559"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21560" name="Title 3"/>
          <p:cNvSpPr txBox="1">
            <a:spLocks/>
          </p:cNvSpPr>
          <p:nvPr/>
        </p:nvSpPr>
        <p:spPr bwMode="auto">
          <a:xfrm>
            <a:off x="2555875" y="2006600"/>
            <a:ext cx="3692525" cy="271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zh-CN" altLang="en-US"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rPr>
              <a:t>这些节期也预言性的向往</a:t>
            </a:r>
            <a:endParaRPr kumimoji="1" lang="en-US" altLang="zh-CN"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zh-CN" altLang="en-US" sz="3500" b="1" i="0" u="none" strike="noStrike" kern="1200" cap="none" spc="0" normalizeH="0" baseline="0" noProof="0">
                <a:ln>
                  <a:noFill/>
                </a:ln>
                <a:solidFill>
                  <a:prstClr val="white"/>
                </a:solidFill>
                <a:effectLst/>
                <a:uLnTx/>
                <a:uFillTx/>
                <a:latin typeface="Arial" pitchFamily="34" charset="0"/>
                <a:ea typeface="MS PGothic" pitchFamily="34" charset="-128"/>
                <a:cs typeface="Times New Roman" charset="0"/>
              </a:rPr>
              <a:t>以色列的未来</a:t>
            </a:r>
            <a:endParaRPr kumimoji="0" lang="en-US" altLang="en-US" sz="3500" b="1" i="0" u="none" strike="noStrike" kern="1200" cap="none" spc="0" normalizeH="0" baseline="0" noProof="0">
              <a:ln>
                <a:noFill/>
              </a:ln>
              <a:solidFill>
                <a:prstClr val="white"/>
              </a:solidFill>
              <a:effectLst/>
              <a:uLnTx/>
              <a:uFillTx/>
              <a:latin typeface="Times New Roman" pitchFamily="18" charset="0"/>
              <a:ea typeface="MS PGothic" pitchFamily="34" charset="-128"/>
              <a:cs typeface="Times New Roman" charset="0"/>
            </a:endParaRPr>
          </a:p>
        </p:txBody>
      </p:sp>
    </p:spTree>
    <p:extLst>
      <p:ext uri="{BB962C8B-B14F-4D97-AF65-F5344CB8AC3E}">
        <p14:creationId xmlns:p14="http://schemas.microsoft.com/office/powerpoint/2010/main" val="37017193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76835"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利未记</a:t>
            </a:r>
            <a:r>
              <a:rPr kumimoji="1" lang="en-US" altLang="zh-CN" sz="3600" b="1">
                <a:solidFill>
                  <a:schemeClr val="bg1"/>
                </a:solidFill>
                <a:latin typeface="Arial" pitchFamily="34" charset="0"/>
              </a:rPr>
              <a:t> </a:t>
            </a:r>
            <a:r>
              <a:rPr kumimoji="1" lang="en-US" altLang="ja-JP" sz="3600" b="1">
                <a:solidFill>
                  <a:schemeClr val="bg1"/>
                </a:solidFill>
                <a:latin typeface="Arial" pitchFamily="34" charset="0"/>
              </a:rPr>
              <a:t>23 </a:t>
            </a:r>
            <a:br>
              <a:rPr kumimoji="1" lang="en-US" altLang="ja-JP" sz="3600" b="1">
                <a:solidFill>
                  <a:schemeClr val="bg1"/>
                </a:solidFill>
                <a:latin typeface="Arial" pitchFamily="34" charset="0"/>
              </a:rPr>
            </a:br>
            <a:r>
              <a:rPr kumimoji="1" lang="zh-CN" altLang="en-US" sz="3600" b="1">
                <a:solidFill>
                  <a:schemeClr val="bg1"/>
                </a:solidFill>
                <a:latin typeface="Arial" pitchFamily="34" charset="0"/>
              </a:rPr>
              <a:t>节日</a:t>
            </a:r>
            <a:endParaRPr lang="en-US" altLang="en-US" sz="3600" b="1">
              <a:solidFill>
                <a:schemeClr val="bg1"/>
              </a:solidFill>
            </a:endParaRPr>
          </a:p>
        </p:txBody>
      </p:sp>
      <p:sp>
        <p:nvSpPr>
          <p:cNvPr id="37683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3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7683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Times New Roman" charset="0"/>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4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7684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4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7684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5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604237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2" name="Diagram 11"/>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4648200" cy="43434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逾越节</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无酵节</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初熟节</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五旬节</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吹角节</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赎罪日</a:t>
            </a:r>
          </a:p>
          <a:p>
            <a:pPr marL="457200" marR="0" lvl="0" indent="-457200" algn="l" defTabSz="914400" rtl="0" eaLnBrk="0" fontAlgn="base" latinLnBrk="0" hangingPunct="0">
              <a:lnSpc>
                <a:spcPct val="80000"/>
              </a:lnSpc>
              <a:spcBef>
                <a:spcPct val="50000"/>
              </a:spcBef>
              <a:spcAft>
                <a:spcPct val="0"/>
              </a:spcAft>
              <a:buClrTx/>
              <a:buSzTx/>
              <a:buFontTx/>
              <a:buAutoNum type="arabicPeriod"/>
              <a:tabLst/>
              <a:defRPr/>
            </a:pPr>
            <a:r>
              <a:rPr kumimoji="0" lang="zh-CN" altLang="en-US" sz="3200" b="1" i="0" u="none" strike="noStrike" kern="1200" cap="none" spc="0" normalizeH="0" baseline="0" noProof="0">
                <a:ln>
                  <a:noFill/>
                </a:ln>
                <a:solidFill>
                  <a:srgbClr val="FFFFFF"/>
                </a:solidFill>
                <a:effectLst/>
                <a:uLnTx/>
                <a:uFillTx/>
                <a:latin typeface="微軟正黑體" charset="0"/>
                <a:ea typeface="微軟正黑體" charset="0"/>
                <a:cs typeface="Arial" charset="0"/>
              </a:rPr>
              <a:t>住棚节</a:t>
            </a:r>
          </a:p>
        </p:txBody>
      </p:sp>
      <p:sp>
        <p:nvSpPr>
          <p:cNvPr id="180229" name="Line 5"/>
          <p:cNvSpPr>
            <a:spLocks noChangeShapeType="1"/>
          </p:cNvSpPr>
          <p:nvPr/>
        </p:nvSpPr>
        <p:spPr bwMode="auto">
          <a:xfrm>
            <a:off x="2268538" y="1052513"/>
            <a:ext cx="4208462" cy="31908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80230" name="Line 6"/>
          <p:cNvSpPr>
            <a:spLocks noChangeShapeType="1"/>
          </p:cNvSpPr>
          <p:nvPr/>
        </p:nvSpPr>
        <p:spPr bwMode="auto">
          <a:xfrm flipV="1">
            <a:off x="2268538" y="1524000"/>
            <a:ext cx="4665662" cy="176213"/>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80231" name="Line 7"/>
          <p:cNvSpPr>
            <a:spLocks noChangeShapeType="1"/>
          </p:cNvSpPr>
          <p:nvPr/>
        </p:nvSpPr>
        <p:spPr bwMode="auto">
          <a:xfrm flipV="1">
            <a:off x="2268538" y="1752600"/>
            <a:ext cx="4894262" cy="52387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80232" name="Line 8"/>
          <p:cNvSpPr>
            <a:spLocks noChangeShapeType="1"/>
          </p:cNvSpPr>
          <p:nvPr/>
        </p:nvSpPr>
        <p:spPr bwMode="auto">
          <a:xfrm>
            <a:off x="2268538" y="2924175"/>
            <a:ext cx="5732462" cy="50482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80233" name="Line 9"/>
          <p:cNvSpPr>
            <a:spLocks noChangeShapeType="1"/>
          </p:cNvSpPr>
          <p:nvPr/>
        </p:nvSpPr>
        <p:spPr bwMode="auto">
          <a:xfrm>
            <a:off x="2195513" y="3573463"/>
            <a:ext cx="3138487" cy="214153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80234" name="Line 10"/>
          <p:cNvSpPr>
            <a:spLocks noChangeShapeType="1"/>
          </p:cNvSpPr>
          <p:nvPr/>
        </p:nvSpPr>
        <p:spPr bwMode="auto">
          <a:xfrm>
            <a:off x="2195513" y="4797425"/>
            <a:ext cx="1995487" cy="38417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11626"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0236" name="Rectangle 12"/>
          <p:cNvSpPr>
            <a:spLocks noGrp="1" noChangeArrowheads="1"/>
          </p:cNvSpPr>
          <p:nvPr>
            <p:ph type="title" idx="4294967295"/>
          </p:nvPr>
        </p:nvSpPr>
        <p:spPr>
          <a:xfrm>
            <a:off x="0" y="136525"/>
            <a:ext cx="4038600" cy="646113"/>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3600" b="1" u="sng">
                <a:solidFill>
                  <a:schemeClr val="bg1"/>
                </a:solidFill>
                <a:latin typeface="DFKai-SB" charset="0"/>
                <a:ea typeface="DFKai-SB" charset="0"/>
                <a:cs typeface="Arial" charset="0"/>
              </a:rPr>
              <a:t>七个节日</a:t>
            </a:r>
          </a:p>
        </p:txBody>
      </p:sp>
      <p:sp>
        <p:nvSpPr>
          <p:cNvPr id="13" name="Line 10"/>
          <p:cNvSpPr>
            <a:spLocks noChangeShapeType="1"/>
          </p:cNvSpPr>
          <p:nvPr/>
        </p:nvSpPr>
        <p:spPr bwMode="auto">
          <a:xfrm>
            <a:off x="2268538" y="4221163"/>
            <a:ext cx="2455862" cy="118903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70055434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225"/>
                            </p:stCondLst>
                            <p:childTnLst>
                              <p:par>
                                <p:cTn id="9" presetID="22" presetClass="entr" presetSubtype="8" fill="hold" grpId="0"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225"/>
                            </p:stCondLst>
                            <p:childTnLst>
                              <p:par>
                                <p:cTn id="18" presetID="22" presetClass="entr" presetSubtype="8" fill="hold" grpId="0"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iterate type="lt">
                                    <p:tmPct val="100000"/>
                                  </p:iterate>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dissolve">
                                      <p:cBhvr>
                                        <p:cTn id="25" dur="75"/>
                                        <p:tgtEl>
                                          <p:spTgt spid="180228">
                                            <p:txEl>
                                              <p:pRg st="2" end="2"/>
                                            </p:txEl>
                                          </p:spTgt>
                                        </p:tgtEl>
                                      </p:cBhvr>
                                    </p:animEffect>
                                  </p:childTnLst>
                                </p:cTn>
                              </p:par>
                            </p:childTnLst>
                          </p:cTn>
                        </p:par>
                        <p:par>
                          <p:cTn id="26" fill="hold" nodeType="afterGroup">
                            <p:stCondLst>
                              <p:cond delay="225"/>
                            </p:stCondLst>
                            <p:childTnLst>
                              <p:par>
                                <p:cTn id="27" presetID="22" presetClass="entr" presetSubtype="8" fill="hold" grpId="0"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iterate type="lt">
                                    <p:tmPct val="100000"/>
                                  </p:iterate>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dissolve">
                                      <p:cBhvr>
                                        <p:cTn id="34" dur="75"/>
                                        <p:tgtEl>
                                          <p:spTgt spid="180228">
                                            <p:txEl>
                                              <p:pRg st="3" end="3"/>
                                            </p:txEl>
                                          </p:spTgt>
                                        </p:tgtEl>
                                      </p:cBhvr>
                                    </p:animEffect>
                                  </p:childTnLst>
                                </p:cTn>
                              </p:par>
                            </p:childTnLst>
                          </p:cTn>
                        </p:par>
                        <p:par>
                          <p:cTn id="35" fill="hold" nodeType="afterGroup">
                            <p:stCondLst>
                              <p:cond delay="225"/>
                            </p:stCondLst>
                            <p:childTnLst>
                              <p:par>
                                <p:cTn id="36" presetID="22" presetClass="entr" presetSubtype="8" fill="hold" grpId="0"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225"/>
                            </p:stCondLst>
                            <p:childTnLst>
                              <p:par>
                                <p:cTn id="45" presetID="22" presetClass="entr" presetSubtype="8" fill="hold" grpId="0"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225"/>
                            </p:stCondLst>
                            <p:childTnLst>
                              <p:par>
                                <p:cTn id="54" presetID="22" presetClass="entr" presetSubtype="8" fill="hold" grpId="0"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180228">
                                            <p:txEl>
                                              <p:pRg st="6" end="6"/>
                                            </p:txEl>
                                          </p:spTgt>
                                        </p:tgtEl>
                                        <p:attrNameLst>
                                          <p:attrName>style.visibility</p:attrName>
                                        </p:attrNameLst>
                                      </p:cBhvr>
                                      <p:to>
                                        <p:strVal val="visible"/>
                                      </p:to>
                                    </p:set>
                                  </p:childTnLst>
                                </p:cTn>
                              </p:par>
                            </p:childTnLst>
                          </p:cTn>
                        </p:par>
                        <p:par>
                          <p:cTn id="61" fill="hold" nodeType="afterGroup">
                            <p:stCondLst>
                              <p:cond delay="0"/>
                            </p:stCondLst>
                            <p:childTnLst>
                              <p:par>
                                <p:cTn id="62" presetID="22" presetClass="entr" presetSubtype="8" fill="hold" grpId="0" nodeType="afterEffect">
                                  <p:stCondLst>
                                    <p:cond delay="0"/>
                                  </p:stCondLst>
                                  <p:childTnLst>
                                    <p:set>
                                      <p:cBhvr>
                                        <p:cTn id="63" dur="1" fill="hold">
                                          <p:stCondLst>
                                            <p:cond delay="0"/>
                                          </p:stCondLst>
                                        </p:cTn>
                                        <p:tgtEl>
                                          <p:spTgt spid="180234"/>
                                        </p:tgtEl>
                                        <p:attrNameLst>
                                          <p:attrName>style.visibility</p:attrName>
                                        </p:attrNameLst>
                                      </p:cBhvr>
                                      <p:to>
                                        <p:strVal val="visible"/>
                                      </p:to>
                                    </p:set>
                                    <p:animEffect transition="in" filter="wipe(left)">
                                      <p:cBhvr>
                                        <p:cTn id="64"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build="p" autoUpdateAnimBg="0"/>
      <p:bldP spid="180229" grpId="0" animBg="1"/>
      <p:bldP spid="180230" grpId="0" animBg="1"/>
      <p:bldP spid="180231" grpId="0" animBg="1"/>
      <p:bldP spid="180232" grpId="0" animBg="1"/>
      <p:bldP spid="180233" grpId="0" animBg="1"/>
      <p:bldP spid="180234" grpId="0" animBg="1"/>
      <p:bldP spid="13"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12643" name="Text Box 5"/>
          <p:cNvSpPr txBox="1">
            <a:spLocks noChangeArrowheads="1"/>
          </p:cNvSpPr>
          <p:nvPr/>
        </p:nvSpPr>
        <p:spPr bwMode="auto">
          <a:xfrm>
            <a:off x="6400800" y="152400"/>
            <a:ext cx="701040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Arial" charset="0"/>
              </a:rPr>
              <a:t>Leviticus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12645" name="Rectangle 8"/>
          <p:cNvSpPr>
            <a:spLocks noGrp="1" noChangeArrowheads="1"/>
          </p:cNvSpPr>
          <p:nvPr>
            <p:ph type="title" idx="4294967295"/>
          </p:nvPr>
        </p:nvSpPr>
        <p:spPr>
          <a:xfrm>
            <a:off x="228600" y="1676400"/>
            <a:ext cx="4419600" cy="531813"/>
          </a:xfrm>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每周的安息日</a:t>
            </a: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652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安息并记念神的约</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在神的国度里基督给我们安息</a:t>
            </a:r>
          </a:p>
        </p:txBody>
      </p:sp>
      <p:sp>
        <p:nvSpPr>
          <p:cNvPr id="112648" name="Text Box 11"/>
          <p:cNvSpPr txBox="1">
            <a:spLocks noChangeArrowheads="1"/>
          </p:cNvSpPr>
          <p:nvPr/>
        </p:nvSpPr>
        <p:spPr bwMode="auto">
          <a:xfrm>
            <a:off x="6400800" y="152400"/>
            <a:ext cx="2743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Tree>
    <p:extLst>
      <p:ext uri="{BB962C8B-B14F-4D97-AF65-F5344CB8AC3E}">
        <p14:creationId xmlns:p14="http://schemas.microsoft.com/office/powerpoint/2010/main" val="24253335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125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3667"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2275"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2278" name="Text Box 6"/>
          <p:cNvSpPr txBox="1">
            <a:spLocks noChangeArrowheads="1"/>
          </p:cNvSpPr>
          <p:nvPr/>
        </p:nvSpPr>
        <p:spPr bwMode="auto">
          <a:xfrm>
            <a:off x="304800" y="2392363"/>
            <a:ext cx="48006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记念出埃及的日子</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基督我们的救赎主</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逾越节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6816450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227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4691" name="Text Box 11"/>
          <p:cNvSpPr txBox="1">
            <a:spLocks noChangeArrowheads="1"/>
          </p:cNvSpPr>
          <p:nvPr/>
        </p:nvSpPr>
        <p:spPr bwMode="auto">
          <a:xfrm>
            <a:off x="6400800" y="152400"/>
            <a:ext cx="2743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2275" name="Text Box 3"/>
          <p:cNvSpPr txBox="1">
            <a:spLocks noChangeArrowheads="1"/>
          </p:cNvSpPr>
          <p:nvPr/>
        </p:nvSpPr>
        <p:spPr bwMode="auto">
          <a:xfrm>
            <a:off x="304800" y="152400"/>
            <a:ext cx="7010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2278" name="Text Box 6"/>
          <p:cNvSpPr txBox="1">
            <a:spLocks noChangeArrowheads="1"/>
          </p:cNvSpPr>
          <p:nvPr/>
        </p:nvSpPr>
        <p:spPr bwMode="auto">
          <a:xfrm>
            <a:off x="304800" y="2392363"/>
            <a:ext cx="6858000" cy="14652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脱离对埃及的依赖</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基督我们的洁净者</a:t>
            </a: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82280" name="Rectangle 8"/>
          <p:cNvSpPr>
            <a:spLocks noGrp="1" noChangeArrowheads="1"/>
          </p:cNvSpPr>
          <p:nvPr>
            <p:ph type="title" idx="4294967295"/>
          </p:nvPr>
        </p:nvSpPr>
        <p:spPr>
          <a:xfrm>
            <a:off x="152400" y="1600200"/>
            <a:ext cx="4648200" cy="531813"/>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无酵节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2818148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227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5715"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3299"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3302" name="Text Box 6"/>
          <p:cNvSpPr txBox="1">
            <a:spLocks noChangeArrowheads="1"/>
          </p:cNvSpPr>
          <p:nvPr/>
        </p:nvSpPr>
        <p:spPr bwMode="auto">
          <a:xfrm>
            <a:off x="228600" y="2316163"/>
            <a:ext cx="51054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庆祝丰收</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基督的复活</a:t>
            </a: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115719" name="Rectangle 8"/>
          <p:cNvSpPr>
            <a:spLocks noGrp="1" noChangeArrowheads="1"/>
          </p:cNvSpPr>
          <p:nvPr>
            <p:ph type="title" idx="4294967295"/>
          </p:nvPr>
        </p:nvSpPr>
        <p:spPr>
          <a:xfrm>
            <a:off x="228600" y="1371600"/>
            <a:ext cx="2743200" cy="762000"/>
          </a:xfrm>
        </p:spPr>
        <p:txBody>
          <a:bodyPr/>
          <a:lstStyle/>
          <a:p>
            <a:pPr algn="l" eaLnBrk="1" hangingPunct="1"/>
            <a:r>
              <a:rPr lang="zh-CN" altLang="en-US" sz="3600" b="1">
                <a:solidFill>
                  <a:srgbClr val="FFFF00"/>
                </a:solidFill>
                <a:latin typeface="微軟正黑體" charset="0"/>
                <a:ea typeface="微軟正黑體" charset="0"/>
                <a:cs typeface="Arial" charset="0"/>
              </a:rPr>
              <a:t>初熟节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15588567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3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330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6739"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4323"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4326" name="Text Box 6"/>
          <p:cNvSpPr txBox="1">
            <a:spLocks noChangeArrowheads="1"/>
          </p:cNvSpPr>
          <p:nvPr/>
        </p:nvSpPr>
        <p:spPr bwMode="auto">
          <a:xfrm>
            <a:off x="152400" y="2620963"/>
            <a:ext cx="42672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感恩</a:t>
            </a:r>
            <a:r>
              <a:rPr kumimoji="0" lang="zh-CN" altLang="en-US" sz="3600" b="1" i="0" u="none" strike="noStrike" kern="1200" cap="none" spc="0" normalizeH="0" baseline="0" noProof="0">
                <a:ln>
                  <a:noFill/>
                </a:ln>
                <a:solidFill>
                  <a:srgbClr val="FFFFFF"/>
                </a:solidFill>
                <a:effectLst/>
                <a:uLnTx/>
                <a:uFillTx/>
                <a:latin typeface="Arial Narrow" charset="0"/>
                <a:ea typeface="SimSun" charset="0"/>
                <a:cs typeface="Arial" charset="0"/>
              </a:rPr>
              <a:t> </a:t>
            </a:r>
            <a:r>
              <a:rPr kumimoji="0" lang="zh-CN" altLang="en-US" sz="3600" b="1" i="0" u="none" strike="noStrike" kern="1200" cap="none" spc="0" normalizeH="0" baseline="0" noProof="0">
                <a:ln>
                  <a:noFill/>
                </a:ln>
                <a:solidFill>
                  <a:srgbClr val="FFFFFF"/>
                </a:solidFill>
                <a:effectLst/>
                <a:uLnTx/>
                <a:uFillTx/>
                <a:latin typeface="Arial" charset="0"/>
                <a:ea typeface="SimSun" charset="0"/>
                <a:cs typeface="Arial" charset="0"/>
              </a:rPr>
              <a:t> </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教会的诞生</a:t>
            </a: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84328" name="Rectangle 8"/>
          <p:cNvSpPr>
            <a:spLocks noGrp="1" noChangeArrowheads="1"/>
          </p:cNvSpPr>
          <p:nvPr>
            <p:ph type="title" idx="4294967295"/>
          </p:nvPr>
        </p:nvSpPr>
        <p:spPr>
          <a:xfrm>
            <a:off x="228600" y="1579563"/>
            <a:ext cx="77724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五旬节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35139754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15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432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7763"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5347"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5348" name="Text Box 4"/>
          <p:cNvSpPr txBox="1">
            <a:spLocks noChangeArrowheads="1"/>
          </p:cNvSpPr>
          <p:nvPr/>
        </p:nvSpPr>
        <p:spPr bwMode="auto">
          <a:xfrm>
            <a:off x="304800" y="1144588"/>
            <a:ext cx="11201400" cy="5540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zh-CN" altLang="en-US" sz="3600" b="1" i="0" u="none" strike="noStrike" kern="1200" cap="none" spc="0" normalizeH="0" baseline="0" noProof="0">
              <a:ln>
                <a:noFill/>
              </a:ln>
              <a:solidFill>
                <a:srgbClr val="FFFFFF"/>
              </a:solidFill>
              <a:effectLst/>
              <a:uLnTx/>
              <a:uFillTx/>
              <a:latin typeface="Arial" charset="0"/>
              <a:ea typeface="SimSun" charset="0"/>
              <a:cs typeface="Arial" charset="0"/>
            </a:endParaRPr>
          </a:p>
        </p:txBody>
      </p:sp>
      <p:sp>
        <p:nvSpPr>
          <p:cNvPr id="185350" name="Text Box 6"/>
          <p:cNvSpPr txBox="1">
            <a:spLocks noChangeArrowheads="1"/>
          </p:cNvSpPr>
          <p:nvPr/>
        </p:nvSpPr>
        <p:spPr bwMode="auto">
          <a:xfrm>
            <a:off x="152400" y="2620963"/>
            <a:ext cx="80772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新年悔改</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被提</a:t>
            </a: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17768" name="Rectangle 8"/>
          <p:cNvSpPr>
            <a:spLocks noGrp="1" noChangeArrowheads="1"/>
          </p:cNvSpPr>
          <p:nvPr>
            <p:ph type="title" idx="4294967295"/>
          </p:nvPr>
        </p:nvSpPr>
        <p:spPr>
          <a:xfrm>
            <a:off x="228600" y="1447800"/>
            <a:ext cx="2819400" cy="838200"/>
          </a:xfrm>
        </p:spPr>
        <p:txBody>
          <a:bodyPr/>
          <a:lstStyle/>
          <a:p>
            <a:pPr algn="l" eaLnBrk="1" hangingPunct="1"/>
            <a:r>
              <a:rPr lang="zh-CN" altLang="en-US" sz="3600" b="1">
                <a:solidFill>
                  <a:srgbClr val="FFFF00"/>
                </a:solidFill>
                <a:latin typeface="微軟正黑體" charset="0"/>
                <a:ea typeface="微軟正黑體" charset="0"/>
                <a:cs typeface="Arial" charset="0"/>
              </a:rPr>
              <a:t>吹角节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30264156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23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中心思想</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5400" b="1" i="1" dirty="0">
                <a:solidFill>
                  <a:srgbClr val="FFFFFF"/>
                </a:solidFill>
                <a:effectLst>
                  <a:glow rad="127000">
                    <a:srgbClr val="000000"/>
                  </a:glow>
                </a:effectLst>
                <a:latin typeface="Arial" charset="0"/>
                <a:ea typeface="ＭＳ Ｐゴシック" charset="0"/>
                <a:cs typeface="ＭＳ Ｐゴシック" charset="0"/>
              </a:rPr>
              <a:t>向耶稣显示出你</a:t>
            </a:r>
            <a:r>
              <a:rPr lang="zh-CN" altLang="en-US" sz="5400" b="1" i="1" dirty="0">
                <a:solidFill>
                  <a:srgbClr val="FFFF00"/>
                </a:solidFill>
                <a:effectLst>
                  <a:glow rad="127000">
                    <a:srgbClr val="000000"/>
                  </a:glow>
                </a:effectLst>
                <a:latin typeface="Arial" charset="0"/>
                <a:ea typeface="ＭＳ Ｐゴシック" charset="0"/>
                <a:cs typeface="ＭＳ Ｐゴシック" charset="0"/>
              </a:rPr>
              <a:t>爱</a:t>
            </a:r>
            <a:r>
              <a:rPr lang="zh-CN" altLang="en-US" sz="5400" b="1" i="1" dirty="0">
                <a:solidFill>
                  <a:srgbClr val="FFFFFF"/>
                </a:solidFill>
                <a:effectLst>
                  <a:glow rad="127000">
                    <a:srgbClr val="000000"/>
                  </a:glow>
                </a:effectLst>
                <a:latin typeface="Arial" charset="0"/>
                <a:ea typeface="ＭＳ Ｐゴシック" charset="0"/>
                <a:cs typeface="ＭＳ Ｐゴシック" charset="0"/>
              </a:rPr>
              <a:t>祂</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通过带着感恩的心服侍他。</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597435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8787"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6371"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6374" name="Text Box 6"/>
          <p:cNvSpPr txBox="1">
            <a:spLocks noChangeArrowheads="1"/>
          </p:cNvSpPr>
          <p:nvPr/>
        </p:nvSpPr>
        <p:spPr bwMode="auto">
          <a:xfrm>
            <a:off x="152400" y="2620963"/>
            <a:ext cx="54864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赎罪</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基督我们的赎罪者</a:t>
            </a: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赎罪日</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6443595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15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637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9811"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利未记第</a:t>
            </a:r>
            <a:r>
              <a:rPr kumimoji="0" lang="en-US" altLang="zh-CN" sz="2400" b="1" i="0" u="none" strike="noStrike" kern="1200" cap="none" spc="0" normalizeH="0" baseline="0" noProof="0">
                <a:ln>
                  <a:noFill/>
                </a:ln>
                <a:solidFill>
                  <a:srgbClr val="FFFFFF"/>
                </a:solidFill>
                <a:effectLst/>
                <a:uLnTx/>
                <a:uFillTx/>
                <a:latin typeface="Arial" charset="0"/>
                <a:ea typeface="DFKai-SB" charset="0"/>
                <a:cs typeface="Arial" charset="0"/>
              </a:rPr>
              <a:t>23</a:t>
            </a:r>
            <a:r>
              <a:rPr kumimoji="0" lang="zh-CN" altLang="en-US" sz="2400" b="1" i="0" u="none" strike="noStrike" kern="1200" cap="none" spc="0" normalizeH="0" baseline="0" noProof="0">
                <a:ln>
                  <a:noFill/>
                </a:ln>
                <a:solidFill>
                  <a:srgbClr val="FFFFFF"/>
                </a:solidFill>
                <a:effectLst/>
                <a:uLnTx/>
                <a:uFillTx/>
                <a:latin typeface="DFKai-SB" charset="0"/>
                <a:ea typeface="DFKai-SB" charset="0"/>
                <a:cs typeface="Arial" charset="0"/>
              </a:rPr>
              <a:t>章</a:t>
            </a:r>
          </a:p>
        </p:txBody>
      </p:sp>
      <p:sp>
        <p:nvSpPr>
          <p:cNvPr id="187395"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DFKai-SB" charset="0"/>
                <a:ea typeface="DFKai-SB" charset="0"/>
                <a:cs typeface="Arial" charset="0"/>
              </a:rPr>
              <a:t>节日</a:t>
            </a:r>
          </a:p>
        </p:txBody>
      </p:sp>
      <p:sp>
        <p:nvSpPr>
          <p:cNvPr id="187398" name="Text Box 6"/>
          <p:cNvSpPr txBox="1">
            <a:spLocks noChangeArrowheads="1"/>
          </p:cNvSpPr>
          <p:nvPr/>
        </p:nvSpPr>
        <p:spPr bwMode="auto">
          <a:xfrm>
            <a:off x="3886200" y="136525"/>
            <a:ext cx="8077200" cy="2308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zh-CN" altLang="en-US" sz="3600" b="1" i="0" u="none" strike="noStrike" kern="1200" cap="none" spc="0" normalizeH="0" baseline="0" noProof="0">
              <a:ln>
                <a:noFill/>
              </a:ln>
              <a:solidFill>
                <a:srgbClr val="FFFFFF"/>
              </a:solidFill>
              <a:effectLst/>
              <a:uLnTx/>
              <a:uFillTx/>
              <a:latin typeface="Arial" charset="0"/>
              <a:ea typeface="SimSun" charset="0"/>
              <a:cs typeface="Arial"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zh-CN" altLang="en-US" sz="3600" b="1" i="0" u="none" strike="noStrike" kern="1200" cap="none" spc="0" normalizeH="0" baseline="0" noProof="0">
              <a:ln>
                <a:noFill/>
              </a:ln>
              <a:solidFill>
                <a:srgbClr val="FFFFFF"/>
              </a:solidFill>
              <a:effectLst/>
              <a:uLnTx/>
              <a:uFillTx/>
              <a:latin typeface="Arial" charset="0"/>
              <a:ea typeface="SimSun" charset="0"/>
              <a:cs typeface="Arial"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zh-CN" altLang="en-US" sz="3600" b="1" i="0" u="none" strike="noStrike" kern="1200" cap="none" spc="0" normalizeH="0" baseline="0" noProof="0">
              <a:ln>
                <a:noFill/>
              </a:ln>
              <a:solidFill>
                <a:srgbClr val="FFFFFF"/>
              </a:solidFill>
              <a:effectLst/>
              <a:uLnTx/>
              <a:uFillTx/>
              <a:latin typeface="Arial" charset="0"/>
              <a:ea typeface="SimSun" charset="0"/>
              <a:cs typeface="Arial" charset="0"/>
            </a:endParaRPr>
          </a:p>
        </p:txBody>
      </p:sp>
      <p:sp>
        <p:nvSpPr>
          <p:cNvPr id="187399" name="Text Box 7"/>
          <p:cNvSpPr txBox="1">
            <a:spLocks noChangeArrowheads="1"/>
          </p:cNvSpPr>
          <p:nvPr/>
        </p:nvSpPr>
        <p:spPr bwMode="auto">
          <a:xfrm>
            <a:off x="152400" y="2620963"/>
            <a:ext cx="3987800" cy="20320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庆祝丰收 </a:t>
            </a:r>
            <a:r>
              <a:rPr kumimoji="0" 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&amp; </a:t>
            </a: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Arial" charset="0"/>
              </a:rPr>
              <a:t>记念在旷野时的祝福</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zh-CN" altLang="en-US" sz="3600" b="1" i="1" u="none" strike="noStrike" kern="1200" cap="none" spc="0" normalizeH="0" baseline="0" noProof="0">
                <a:ln>
                  <a:noFill/>
                </a:ln>
                <a:solidFill>
                  <a:srgbClr val="FFFFFF"/>
                </a:solidFill>
                <a:effectLst/>
                <a:uLnTx/>
                <a:uFillTx/>
                <a:latin typeface="微軟正黑體" charset="0"/>
                <a:ea typeface="微軟正黑體" charset="0"/>
                <a:cs typeface="Arial" charset="0"/>
              </a:rPr>
              <a:t>千禧年的安息</a:t>
            </a: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latin typeface="Arial" charset="0"/>
              <a:ea typeface="SimSun" charset="0"/>
              <a:cs typeface="Arial"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住棚节</a:t>
            </a:r>
            <a:endParaRPr lang="en-US" sz="3600" b="1">
              <a:solidFill>
                <a:srgbClr val="FFFF00"/>
              </a:solidFill>
              <a:latin typeface="微軟正黑體" charset="0"/>
              <a:ea typeface="微軟正黑體" charset="0"/>
              <a:cs typeface="Arial" charset="0"/>
            </a:endParaRPr>
          </a:p>
        </p:txBody>
      </p:sp>
    </p:spTree>
    <p:extLst>
      <p:ext uri="{BB962C8B-B14F-4D97-AF65-F5344CB8AC3E}">
        <p14:creationId xmlns:p14="http://schemas.microsoft.com/office/powerpoint/2010/main" val="8887634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75"/>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7399">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err="1">
                <a:solidFill>
                  <a:schemeClr val="bg1"/>
                </a:solidFill>
              </a:rPr>
              <a:t>犹太妇女装饰她的苏克棚</a:t>
            </a:r>
            <a:endParaRPr lang="en-US" sz="2800" b="1" dirty="0">
              <a:solidFill>
                <a:schemeClr val="bg1"/>
              </a:solidFill>
            </a:endParaRPr>
          </a:p>
        </p:txBody>
      </p:sp>
    </p:spTree>
    <p:extLst>
      <p:ext uri="{BB962C8B-B14F-4D97-AF65-F5344CB8AC3E}">
        <p14:creationId xmlns:p14="http://schemas.microsoft.com/office/powerpoint/2010/main" val="691899934"/>
      </p:ext>
    </p:extLst>
  </p:cSld>
  <p:clrMapOvr>
    <a:masterClrMapping/>
  </p:clrMapOvr>
  <p:transition spd="med">
    <p:randomBar dir="vert"/>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0" name="Rectangle 2"/>
          <p:cNvSpPr>
            <a:spLocks noGrp="1" noChangeArrowheads="1"/>
          </p:cNvSpPr>
          <p:nvPr>
            <p:ph type="title" idx="4294967295"/>
          </p:nvPr>
        </p:nvSpPr>
        <p:spPr>
          <a:ln w="28575">
            <a:solidFill>
              <a:schemeClr val="tx1"/>
            </a:solidFill>
          </a:ln>
        </p:spPr>
        <p:txBody>
          <a:bodyPr/>
          <a:lstStyle/>
          <a:p>
            <a:r>
              <a:rPr kumimoji="1" lang="zh-CN" altLang="en-US" dirty="0">
                <a:latin typeface="DFKai-SB" charset="0"/>
                <a:ea typeface="DFKai-SB" charset="0"/>
                <a:cs typeface="DFKai-SB" charset="0"/>
              </a:rPr>
              <a:t>以色列节日概要</a:t>
            </a:r>
          </a:p>
        </p:txBody>
      </p:sp>
      <p:pic>
        <p:nvPicPr>
          <p:cNvPr id="120835" name="Picture 4" descr="feasts">
            <a:hlinkClick r:id="rId4"/>
          </p:cNvPr>
          <p:cNvPicPr>
            <a:picLocks noGrp="1" noChangeAspect="1" noChangeArrowheads="1"/>
          </p:cNvPicPr>
          <p:nvPr>
            <p:ph sz="quarter" idx="4294967295"/>
          </p:nvPr>
        </p:nvPicPr>
        <p:blipFill>
          <a:blip r:embed="rId5">
            <a:extLst>
              <a:ext uri="{28A0092B-C50C-407E-A947-70E740481C1C}">
                <a14:useLocalDpi xmlns:a14="http://schemas.microsoft.com/office/drawing/2010/main" val="0"/>
              </a:ext>
            </a:extLst>
          </a:blip>
          <a:srcRect/>
          <a:stretch>
            <a:fillRect/>
          </a:stretch>
        </p:blipFill>
        <p:spPr>
          <a:xfrm>
            <a:off x="7851775" y="1828800"/>
            <a:ext cx="1289050" cy="2459038"/>
          </a:xfrm>
        </p:spPr>
      </p:pic>
      <p:pic>
        <p:nvPicPr>
          <p:cNvPr id="120836" name="Picture 5" descr="prophecyfeast">
            <a:hlinkClick r:id="rId6"/>
          </p:cNvPr>
          <p:cNvPicPr>
            <a:picLocks noGrp="1" noChangeAspect="1" noChangeArrowheads="1"/>
          </p:cNvPicPr>
          <p:nvPr>
            <p:ph sz="quarter" idx="4294967295"/>
          </p:nvPr>
        </p:nvPicPr>
        <p:blipFill>
          <a:blip r:embed="rId7">
            <a:extLst>
              <a:ext uri="{28A0092B-C50C-407E-A947-70E740481C1C}">
                <a14:useLocalDpi xmlns:a14="http://schemas.microsoft.com/office/drawing/2010/main" val="0"/>
              </a:ext>
            </a:extLst>
          </a:blip>
          <a:srcRect/>
          <a:stretch>
            <a:fillRect/>
          </a:stretch>
        </p:blipFill>
        <p:spPr>
          <a:xfrm>
            <a:off x="7848600" y="4572000"/>
            <a:ext cx="1295400" cy="2286000"/>
          </a:xfrm>
        </p:spPr>
      </p:pic>
      <p:sp>
        <p:nvSpPr>
          <p:cNvPr id="120837" name="Text Box 6"/>
          <p:cNvSpPr txBox="1">
            <a:spLocks noChangeArrowheads="1"/>
          </p:cNvSpPr>
          <p:nvPr/>
        </p:nvSpPr>
        <p:spPr bwMode="auto">
          <a:xfrm>
            <a:off x="8242300" y="152400"/>
            <a:ext cx="6032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00"/>
                </a:solidFill>
                <a:effectLst/>
                <a:uLnTx/>
                <a:uFillTx/>
                <a:latin typeface="Arial Narrow" charset="0"/>
                <a:ea typeface="SimSun" charset="0"/>
                <a:cs typeface="SimSun" charset="0"/>
              </a:rPr>
              <a:t>134</a:t>
            </a:r>
          </a:p>
        </p:txBody>
      </p:sp>
      <p:sp>
        <p:nvSpPr>
          <p:cNvPr id="53255" name="Rectangle 7"/>
          <p:cNvSpPr>
            <a:spLocks noChangeArrowheads="1"/>
          </p:cNvSpPr>
          <p:nvPr/>
        </p:nvSpPr>
        <p:spPr bwMode="auto">
          <a:xfrm>
            <a:off x="457200" y="1600200"/>
            <a:ext cx="7239000" cy="4530725"/>
          </a:xfrm>
          <a:prstGeom prst="rect">
            <a:avLst/>
          </a:prstGeom>
          <a:noFill/>
          <a:ln w="9525">
            <a:noFill/>
            <a:miter lim="800000"/>
            <a:headEnd/>
            <a:tailEnd/>
          </a:ln>
          <a:effectLst/>
        </p:spPr>
        <p:txBody>
          <a:bodyPr/>
          <a:lstStyle/>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大部分节日集中在两个月内</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在节日群之间四个月的空隙 </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喜乐和严肃的</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在耶路撒冷和在家里</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指向过去和未来</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民族的团结</a:t>
            </a:r>
          </a:p>
          <a:p>
            <a:pPr marL="342900" marR="0" lvl="0" indent="-342900" algn="l" defTabSz="914400" rtl="0" eaLnBrk="0" fontAlgn="base" latinLnBrk="0" hangingPunct="0">
              <a:lnSpc>
                <a:spcPct val="100000"/>
              </a:lnSpc>
              <a:spcBef>
                <a:spcPct val="20000"/>
              </a:spcBef>
              <a:spcAft>
                <a:spcPct val="0"/>
              </a:spcAft>
              <a:buClr>
                <a:srgbClr val="FFCC66"/>
              </a:buClr>
              <a:buSzPct val="65000"/>
              <a:buFont typeface="Wingdings" charset="0"/>
              <a:buChar char="n"/>
              <a:tabLst/>
              <a:defRPr/>
            </a:pP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提供安息</a:t>
            </a:r>
            <a:r>
              <a:rPr kumimoji="1" lang="en-US" altLang="zh-CN"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a:t>
            </a:r>
            <a:r>
              <a:rPr kumimoji="1" lang="zh-CN"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但为什么是以命令的形式给出</a:t>
            </a:r>
            <a:r>
              <a:rPr kumimoji="1" lang="en-US" altLang="zh-CN"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微軟正黑體" charset="0"/>
                <a:ea typeface="微軟正黑體" charset="0"/>
                <a:cs typeface="微軟正黑體" charset="0"/>
              </a:rPr>
              <a:t>?</a:t>
            </a:r>
          </a:p>
        </p:txBody>
      </p:sp>
    </p:spTree>
    <p:extLst>
      <p:ext uri="{BB962C8B-B14F-4D97-AF65-F5344CB8AC3E}">
        <p14:creationId xmlns:p14="http://schemas.microsoft.com/office/powerpoint/2010/main" val="3775554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255">
                                            <p:txEl>
                                              <p:pRg st="0" end="0"/>
                                            </p:txEl>
                                          </p:spTgt>
                                        </p:tgtEl>
                                        <p:attrNameLst>
                                          <p:attrName>style.visibility</p:attrName>
                                        </p:attrNameLst>
                                      </p:cBhvr>
                                      <p:to>
                                        <p:strVal val="visible"/>
                                      </p:to>
                                    </p:set>
                                    <p:animEffect transition="in" filter="dissolve">
                                      <p:cBhvr>
                                        <p:cTn id="7" dur="500"/>
                                        <p:tgtEl>
                                          <p:spTgt spid="532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255">
                                            <p:txEl>
                                              <p:pRg st="1" end="1"/>
                                            </p:txEl>
                                          </p:spTgt>
                                        </p:tgtEl>
                                        <p:attrNameLst>
                                          <p:attrName>style.visibility</p:attrName>
                                        </p:attrNameLst>
                                      </p:cBhvr>
                                      <p:to>
                                        <p:strVal val="visible"/>
                                      </p:to>
                                    </p:set>
                                    <p:animEffect transition="in" filter="dissolve">
                                      <p:cBhvr>
                                        <p:cTn id="12" dur="500"/>
                                        <p:tgtEl>
                                          <p:spTgt spid="532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3255">
                                            <p:txEl>
                                              <p:pRg st="2" end="2"/>
                                            </p:txEl>
                                          </p:spTgt>
                                        </p:tgtEl>
                                        <p:attrNameLst>
                                          <p:attrName>style.visibility</p:attrName>
                                        </p:attrNameLst>
                                      </p:cBhvr>
                                      <p:to>
                                        <p:strVal val="visible"/>
                                      </p:to>
                                    </p:set>
                                    <p:animEffect transition="in" filter="dissolve">
                                      <p:cBhvr>
                                        <p:cTn id="17" dur="500"/>
                                        <p:tgtEl>
                                          <p:spTgt spid="5325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3255">
                                            <p:txEl>
                                              <p:pRg st="3" end="3"/>
                                            </p:txEl>
                                          </p:spTgt>
                                        </p:tgtEl>
                                        <p:attrNameLst>
                                          <p:attrName>style.visibility</p:attrName>
                                        </p:attrNameLst>
                                      </p:cBhvr>
                                      <p:to>
                                        <p:strVal val="visible"/>
                                      </p:to>
                                    </p:set>
                                    <p:animEffect transition="in" filter="dissolve">
                                      <p:cBhvr>
                                        <p:cTn id="22" dur="500"/>
                                        <p:tgtEl>
                                          <p:spTgt spid="5325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53255">
                                            <p:txEl>
                                              <p:pRg st="4" end="4"/>
                                            </p:txEl>
                                          </p:spTgt>
                                        </p:tgtEl>
                                        <p:attrNameLst>
                                          <p:attrName>style.visibility</p:attrName>
                                        </p:attrNameLst>
                                      </p:cBhvr>
                                      <p:to>
                                        <p:strVal val="visible"/>
                                      </p:to>
                                    </p:set>
                                    <p:animEffect transition="in" filter="dissolve">
                                      <p:cBhvr>
                                        <p:cTn id="27" dur="500"/>
                                        <p:tgtEl>
                                          <p:spTgt spid="5325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3255">
                                            <p:txEl>
                                              <p:pRg st="5" end="5"/>
                                            </p:txEl>
                                          </p:spTgt>
                                        </p:tgtEl>
                                        <p:attrNameLst>
                                          <p:attrName>style.visibility</p:attrName>
                                        </p:attrNameLst>
                                      </p:cBhvr>
                                      <p:to>
                                        <p:strVal val="visible"/>
                                      </p:to>
                                    </p:set>
                                    <p:animEffect transition="in" filter="dissolve">
                                      <p:cBhvr>
                                        <p:cTn id="32" dur="500"/>
                                        <p:tgtEl>
                                          <p:spTgt spid="5325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53255">
                                            <p:txEl>
                                              <p:pRg st="6" end="6"/>
                                            </p:txEl>
                                          </p:spTgt>
                                        </p:tgtEl>
                                        <p:attrNameLst>
                                          <p:attrName>style.visibility</p:attrName>
                                        </p:attrNameLst>
                                      </p:cBhvr>
                                      <p:to>
                                        <p:strVal val="visible"/>
                                      </p:to>
                                    </p:set>
                                    <p:animEffect transition="in" filter="dissolve">
                                      <p:cBhvr>
                                        <p:cTn id="37" dur="500"/>
                                        <p:tgtEl>
                                          <p:spTgt spid="5325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1858"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134</a:t>
            </a:r>
          </a:p>
        </p:txBody>
      </p:sp>
      <p:sp>
        <p:nvSpPr>
          <p:cNvPr id="121859" name="Text Box 5"/>
          <p:cNvSpPr>
            <a:spLocks noGrp="1" noChangeArrowheads="1"/>
          </p:cNvSpPr>
          <p:nvPr>
            <p:ph type="title"/>
          </p:nvPr>
        </p:nvSpPr>
        <p:spPr>
          <a:xfrm>
            <a:off x="304800" y="152400"/>
            <a:ext cx="7772400" cy="5334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p>
        </p:txBody>
      </p:sp>
      <p:grpSp>
        <p:nvGrpSpPr>
          <p:cNvPr id="121860" name="Group 36"/>
          <p:cNvGrpSpPr>
            <a:grpSpLocks/>
          </p:cNvGrpSpPr>
          <p:nvPr/>
        </p:nvGrpSpPr>
        <p:grpSpPr bwMode="auto">
          <a:xfrm>
            <a:off x="0" y="762000"/>
            <a:ext cx="9144000" cy="6096000"/>
            <a:chOff x="32" y="0"/>
            <a:chExt cx="3720" cy="5063"/>
          </a:xfrm>
        </p:grpSpPr>
        <p:sp>
          <p:nvSpPr>
            <p:cNvPr id="121861"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日期</a:t>
              </a:r>
            </a:p>
          </p:txBody>
        </p:sp>
        <p:sp>
          <p:nvSpPr>
            <p:cNvPr id="121862"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长度</a:t>
              </a:r>
            </a:p>
          </p:txBody>
        </p:sp>
        <p:sp>
          <p:nvSpPr>
            <p:cNvPr id="121863"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节日</a:t>
              </a:r>
            </a:p>
          </p:txBody>
        </p:sp>
        <p:sp>
          <p:nvSpPr>
            <p:cNvPr id="121864"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意义 </a:t>
              </a:r>
              <a:r>
                <a:rPr kumimoji="0" lang="en-US" altLang="zh-CN"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a:t>
              </a:r>
              <a:r>
                <a:rPr kumimoji="0" lang="zh-CN" altLang="en-US"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过去</a:t>
              </a:r>
              <a:r>
                <a:rPr kumimoji="0" lang="en-US" altLang="zh-CN"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a:t>
              </a:r>
              <a:endParaRPr kumimoji="0" lang="en-US" altLang="zh-CN" sz="2000" b="1" i="0" u="none" strike="noStrike" kern="1200" cap="none" spc="0" normalizeH="0" baseline="0" noProof="0" dirty="0">
                <a:ln>
                  <a:noFill/>
                </a:ln>
                <a:solidFill>
                  <a:srgbClr val="000000"/>
                </a:solidFill>
                <a:effectLst/>
                <a:uLnTx/>
                <a:uFillTx/>
                <a:latin typeface="微軟正黑體" charset="0"/>
                <a:ea typeface="微軟正黑體" charset="0"/>
                <a:cs typeface="微軟正黑體" charset="0"/>
              </a:endParaRPr>
            </a:p>
          </p:txBody>
        </p:sp>
        <p:sp>
          <p:nvSpPr>
            <p:cNvPr id="121865"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eaLnBrk="0" hangingPunct="0">
                <a:tabLst>
                  <a:tab pos="3886200" algn="l"/>
                  <a:tab pos="4800600" algn="l"/>
                  <a:tab pos="5600700" algn="l"/>
                </a:tabLst>
                <a:defRPr/>
              </a:pPr>
              <a:r>
                <a:rPr kumimoji="0" lang="zh-CN" altLang="en-US"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预表 </a:t>
              </a:r>
              <a:r>
                <a:rPr kumimoji="0" lang="en-US" altLang="zh-CN"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a:t>
              </a:r>
              <a:r>
                <a:rPr lang="zh-CN" altLang="en-US" sz="2000" b="1" u="sng" dirty="0">
                  <a:solidFill>
                    <a:srgbClr val="000000"/>
                  </a:solidFill>
                  <a:latin typeface="微軟正黑體" charset="0"/>
                  <a:ea typeface="微軟正黑體" charset="0"/>
                  <a:cs typeface="微軟正黑體" charset="0"/>
                </a:rPr>
                <a:t>未来</a:t>
              </a:r>
              <a:r>
                <a:rPr kumimoji="0" lang="en-US" altLang="zh-CN" sz="2000" b="1" i="0" u="sng" strike="noStrike" kern="1200" cap="none" spc="0" normalizeH="0" baseline="0" noProof="0" dirty="0">
                  <a:ln>
                    <a:noFill/>
                  </a:ln>
                  <a:solidFill>
                    <a:srgbClr val="000000"/>
                  </a:solidFill>
                  <a:effectLst/>
                  <a:uLnTx/>
                  <a:uFillTx/>
                  <a:latin typeface="微軟正黑體" charset="0"/>
                  <a:ea typeface="微軟正黑體" charset="0"/>
                  <a:cs typeface="微軟正黑體" charset="0"/>
                </a:rPr>
                <a:t>)</a:t>
              </a:r>
            </a:p>
          </p:txBody>
        </p:sp>
        <p:sp>
          <p:nvSpPr>
            <p:cNvPr id="121866"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每周</a:t>
              </a:r>
            </a:p>
          </p:txBody>
        </p:sp>
        <p:sp>
          <p:nvSpPr>
            <p:cNvPr id="121867"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1868"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安息日</a:t>
              </a:r>
            </a:p>
          </p:txBody>
        </p:sp>
        <p:sp>
          <p:nvSpPr>
            <p:cNvPr id="121869"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记念</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神创造后的安息</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埃及的救赎</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摩西之约的记号</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出</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20, 31;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申 </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5)</a:t>
              </a:r>
            </a:p>
          </p:txBody>
        </p:sp>
        <p:sp>
          <p:nvSpPr>
            <p:cNvPr id="121870"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千禧年的安息</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来</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4:1-11)</a:t>
              </a:r>
            </a:p>
          </p:txBody>
        </p:sp>
        <p:sp>
          <p:nvSpPr>
            <p:cNvPr id="121871"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1-14</a:t>
              </a:r>
            </a:p>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尼散月</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72"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读雅歌</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73"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逾越节</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74"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埃及的救赎是依靠祭物羔羊的血</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出</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12)</a:t>
              </a:r>
            </a:p>
          </p:txBody>
        </p:sp>
        <p:sp>
          <p:nvSpPr>
            <p:cNvPr id="121875" name="Rectangle 20"/>
            <p:cNvSpPr>
              <a:spLocks noChangeArrowheads="1"/>
            </p:cNvSpPr>
            <p:nvPr/>
          </p:nvSpPr>
          <p:spPr bwMode="auto">
            <a:xfrm>
              <a:off x="2742" y="1726"/>
              <a:ext cx="101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依靠耶稣羔羊的宝血我们从罪中被赎买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林前</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5:7b)</a:t>
              </a:r>
            </a:p>
          </p:txBody>
        </p:sp>
        <p:sp>
          <p:nvSpPr>
            <p:cNvPr id="121876"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1-15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到</a:t>
              </a:r>
              <a:r>
                <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rPr>
                <a:t> </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尼散月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77"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7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1878"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无酵节</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79"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从依靠埃及到依靠神</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80" name="Rectangle 25"/>
            <p:cNvSpPr>
              <a:spLocks noChangeArrowheads="1"/>
            </p:cNvSpPr>
            <p:nvPr/>
          </p:nvSpPr>
          <p:spPr bwMode="auto">
            <a:xfrm>
              <a:off x="2742" y="2589"/>
              <a:ext cx="101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为上帝救赎的缘故活出分别为圣的生命</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林前</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5:7a, 8)</a:t>
              </a:r>
            </a:p>
          </p:txBody>
        </p:sp>
        <p:sp>
          <p:nvSpPr>
            <p:cNvPr id="121881" name="Rectangle 26"/>
            <p:cNvSpPr>
              <a:spLocks noChangeArrowheads="1"/>
            </p:cNvSpPr>
            <p:nvPr/>
          </p:nvSpPr>
          <p:spPr bwMode="auto">
            <a:xfrm>
              <a:off x="32" y="3411"/>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1-16</a:t>
              </a:r>
              <a:r>
                <a:rPr kumimoji="0" lang="en-US" altLang="zh-CN" sz="1800" b="1" i="0" u="none" strike="noStrike" kern="1200" cap="none" spc="0" normalizeH="0" baseline="0" noProof="0">
                  <a:ln>
                    <a:noFill/>
                  </a:ln>
                  <a:solidFill>
                    <a:srgbClr val="000000"/>
                  </a:solidFill>
                  <a:effectLst/>
                  <a:uLnTx/>
                  <a:uFillTx/>
                  <a:latin typeface="Arial Narrow" charset="0"/>
                  <a:ea typeface="SimSun" charset="0"/>
                  <a:cs typeface="SimSun" charset="0"/>
                </a:rPr>
                <a:t>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收成安息日后一天</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82"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1883"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初熟节</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84"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对上帝未来物质供应的向往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开始谷物收成</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85"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基督的复活</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林前</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15:20)</a:t>
              </a:r>
            </a:p>
          </p:txBody>
        </p:sp>
        <p:sp>
          <p:nvSpPr>
            <p:cNvPr id="121886"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3-6</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西湾月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87"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读路得记</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1888"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五旬节</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1889"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对上帝过去物质供应的感恩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谷物收成结束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申</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16:9-12)</a:t>
              </a:r>
            </a:p>
          </p:txBody>
        </p:sp>
        <p:sp>
          <p:nvSpPr>
            <p:cNvPr id="121890" name="Rectangle 35"/>
            <p:cNvSpPr>
              <a:spLocks noChangeArrowheads="1"/>
            </p:cNvSpPr>
            <p:nvPr/>
          </p:nvSpPr>
          <p:spPr bwMode="auto">
            <a:xfrm>
              <a:off x="2771" y="4200"/>
              <a:ext cx="981"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圣灵被赐下以完成基督的复活</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徒 </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2)</a:t>
              </a:r>
            </a:p>
          </p:txBody>
        </p:sp>
      </p:grpSp>
    </p:spTree>
    <p:extLst>
      <p:ext uri="{BB962C8B-B14F-4D97-AF65-F5344CB8AC3E}">
        <p14:creationId xmlns:p14="http://schemas.microsoft.com/office/powerpoint/2010/main" val="26018453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2882"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134</a:t>
            </a:r>
          </a:p>
        </p:txBody>
      </p:sp>
      <p:sp>
        <p:nvSpPr>
          <p:cNvPr id="122883" name="Text Box 3"/>
          <p:cNvSpPr>
            <a:spLocks noGrp="1" noChangeArrowheads="1"/>
          </p:cNvSpPr>
          <p:nvPr>
            <p:ph type="title"/>
          </p:nvPr>
        </p:nvSpPr>
        <p:spPr>
          <a:xfrm>
            <a:off x="304800" y="152400"/>
            <a:ext cx="7772400" cy="6096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endParaRPr kumimoji="0" lang="en-US" altLang="zh-CN" sz="2400">
              <a:solidFill>
                <a:schemeClr val="tx1"/>
              </a:solidFill>
              <a:latin typeface="Impact" charset="0"/>
              <a:ea typeface="SimSun" charset="0"/>
              <a:cs typeface="Arial" charset="0"/>
            </a:endParaRPr>
          </a:p>
        </p:txBody>
      </p:sp>
      <p:grpSp>
        <p:nvGrpSpPr>
          <p:cNvPr id="122884" name="Group 65"/>
          <p:cNvGrpSpPr>
            <a:grpSpLocks/>
          </p:cNvGrpSpPr>
          <p:nvPr/>
        </p:nvGrpSpPr>
        <p:grpSpPr bwMode="auto">
          <a:xfrm>
            <a:off x="0" y="838200"/>
            <a:ext cx="9144000" cy="6019800"/>
            <a:chOff x="32" y="0"/>
            <a:chExt cx="3693" cy="4719"/>
          </a:xfrm>
        </p:grpSpPr>
        <p:sp>
          <p:nvSpPr>
            <p:cNvPr id="12288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日期</a:t>
              </a:r>
            </a:p>
          </p:txBody>
        </p:sp>
        <p:sp>
          <p:nvSpPr>
            <p:cNvPr id="12288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长度</a:t>
              </a:r>
            </a:p>
          </p:txBody>
        </p:sp>
        <p:sp>
          <p:nvSpPr>
            <p:cNvPr id="12288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节日</a:t>
              </a:r>
            </a:p>
          </p:txBody>
        </p:sp>
        <p:sp>
          <p:nvSpPr>
            <p:cNvPr id="12288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意义 </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过去</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endParaRPr kumimoji="0" lang="en-US" altLang="zh-CN"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288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预表 </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未来</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89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春季</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夏季</a:t>
              </a:r>
            </a:p>
          </p:txBody>
        </p:sp>
        <p:sp>
          <p:nvSpPr>
            <p:cNvPr id="12289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没有节日</a:t>
              </a:r>
            </a:p>
          </p:txBody>
        </p:sp>
        <p:sp>
          <p:nvSpPr>
            <p:cNvPr id="12289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89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享受丰收</a:t>
              </a:r>
            </a:p>
          </p:txBody>
        </p:sp>
        <p:sp>
          <p:nvSpPr>
            <p:cNvPr id="12289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教会时代</a:t>
              </a:r>
            </a:p>
          </p:txBody>
        </p:sp>
        <p:sp>
          <p:nvSpPr>
            <p:cNvPr id="12289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7-1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提斯利月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89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289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吹角节</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新年</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898" name="Rectangle 48"/>
            <p:cNvSpPr>
              <a:spLocks noChangeArrowheads="1"/>
            </p:cNvSpPr>
            <p:nvPr/>
          </p:nvSpPr>
          <p:spPr bwMode="auto">
            <a:xfrm>
              <a:off x="1601" y="1093"/>
              <a:ext cx="103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为民族在赎罪日的救赎和洁净作预备</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289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被提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贴前</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4:13) </a:t>
              </a:r>
              <a:endPar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启示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太</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24:31)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为神国预备</a:t>
              </a:r>
            </a:p>
          </p:txBody>
        </p:sp>
        <p:sp>
          <p:nvSpPr>
            <p:cNvPr id="12290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7-10</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提斯利月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90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290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赎罪日</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2903" name="Rectangle 53"/>
            <p:cNvSpPr>
              <a:spLocks noChangeArrowheads="1"/>
            </p:cNvSpPr>
            <p:nvPr/>
          </p:nvSpPr>
          <p:spPr bwMode="auto">
            <a:xfrm>
              <a:off x="1601" y="1956"/>
              <a:ext cx="103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以色列民族从罪中悔改，得到洁净</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利</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16)</a:t>
              </a:r>
            </a:p>
          </p:txBody>
        </p:sp>
        <p:sp>
          <p:nvSpPr>
            <p:cNvPr id="122904" name="Rectangle 54"/>
            <p:cNvSpPr>
              <a:spLocks noChangeArrowheads="1"/>
            </p:cNvSpPr>
            <p:nvPr/>
          </p:nvSpPr>
          <p:spPr bwMode="auto">
            <a:xfrm>
              <a:off x="2722" y="1956"/>
              <a:ext cx="1003"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以色列民族在大灾中的集体悔改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罗</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11:26-27)</a:t>
              </a:r>
            </a:p>
          </p:txBody>
        </p:sp>
        <p:sp>
          <p:nvSpPr>
            <p:cNvPr id="12290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7-15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到</a:t>
              </a:r>
              <a:r>
                <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rPr>
                <a:t> </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7-21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提斯利月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90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7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读传道书</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90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住棚节</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2908" name="Rectangle 58"/>
            <p:cNvSpPr>
              <a:spLocks noChangeArrowheads="1"/>
            </p:cNvSpPr>
            <p:nvPr/>
          </p:nvSpPr>
          <p:spPr bwMode="auto">
            <a:xfrm>
              <a:off x="1601" y="2704"/>
              <a:ext cx="1034" cy="1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将来的亚伯拉罕之约</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的全面实现</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尼</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8)</a:t>
              </a:r>
            </a:p>
          </p:txBody>
        </p:sp>
        <p:sp>
          <p:nvSpPr>
            <p:cNvPr id="12290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亚伯拉罕之</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约的全面实现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国度 </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太</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17:4)</a:t>
              </a:r>
            </a:p>
          </p:txBody>
        </p:sp>
        <p:sp>
          <p:nvSpPr>
            <p:cNvPr id="12291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7-22</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提斯利月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291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p:txBody>
        </p:sp>
        <p:sp>
          <p:nvSpPr>
            <p:cNvPr id="12291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圣会</a:t>
              </a:r>
            </a:p>
          </p:txBody>
        </p:sp>
        <p:sp>
          <p:nvSpPr>
            <p:cNvPr id="122913" name="Rectangle 63"/>
            <p:cNvSpPr>
              <a:spLocks noChangeArrowheads="1"/>
            </p:cNvSpPr>
            <p:nvPr/>
          </p:nvSpPr>
          <p:spPr bwMode="auto">
            <a:xfrm>
              <a:off x="1601" y="4027"/>
              <a:ext cx="1063" cy="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聚集的第八天” “喜乐庆祝摩西五经（妥拉）”</a:t>
              </a:r>
            </a:p>
          </p:txBody>
        </p:sp>
        <p:sp>
          <p:nvSpPr>
            <p:cNvPr id="12291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Arial Narrow" charset="0"/>
                  <a:ea typeface="SimSun" charset="0"/>
                  <a:cs typeface="SimSun" charset="0"/>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zh-CN" altLang="en-US" sz="18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spTree>
    <p:extLst>
      <p:ext uri="{BB962C8B-B14F-4D97-AF65-F5344CB8AC3E}">
        <p14:creationId xmlns:p14="http://schemas.microsoft.com/office/powerpoint/2010/main" val="71866200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3906"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134</a:t>
            </a:r>
          </a:p>
        </p:txBody>
      </p:sp>
      <p:sp>
        <p:nvSpPr>
          <p:cNvPr id="123907" name="Text Box 3"/>
          <p:cNvSpPr>
            <a:spLocks noGrp="1" noChangeArrowheads="1"/>
          </p:cNvSpPr>
          <p:nvPr>
            <p:ph type="title"/>
          </p:nvPr>
        </p:nvSpPr>
        <p:spPr>
          <a:xfrm>
            <a:off x="304800" y="152400"/>
            <a:ext cx="7772400" cy="6096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endParaRPr kumimoji="0" lang="en-US" altLang="zh-CN" sz="3600">
              <a:solidFill>
                <a:schemeClr val="tx1"/>
              </a:solidFill>
              <a:latin typeface="Impact" charset="0"/>
              <a:ea typeface="SimSun" charset="0"/>
              <a:cs typeface="Arial" charset="0"/>
            </a:endParaRPr>
          </a:p>
        </p:txBody>
      </p:sp>
      <p:grpSp>
        <p:nvGrpSpPr>
          <p:cNvPr id="123908" name="Group 66"/>
          <p:cNvGrpSpPr>
            <a:grpSpLocks/>
          </p:cNvGrpSpPr>
          <p:nvPr/>
        </p:nvGrpSpPr>
        <p:grpSpPr bwMode="auto">
          <a:xfrm>
            <a:off x="0" y="838200"/>
            <a:ext cx="9144000" cy="6019800"/>
            <a:chOff x="96" y="576"/>
            <a:chExt cx="4274" cy="3840"/>
          </a:xfrm>
        </p:grpSpPr>
        <p:sp>
          <p:nvSpPr>
            <p:cNvPr id="123909"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日期</a:t>
              </a:r>
            </a:p>
          </p:txBody>
        </p:sp>
        <p:sp>
          <p:nvSpPr>
            <p:cNvPr id="123910"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长度</a:t>
              </a:r>
            </a:p>
          </p:txBody>
        </p:sp>
        <p:sp>
          <p:nvSpPr>
            <p:cNvPr id="123911"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节日</a:t>
              </a:r>
            </a:p>
          </p:txBody>
        </p:sp>
        <p:sp>
          <p:nvSpPr>
            <p:cNvPr id="123912"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意义 </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过去</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13"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预表 </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未来</a:t>
              </a:r>
              <a:r>
                <a:rPr kumimoji="0" lang="en-US" altLang="zh-CN" sz="2000" b="1" i="0" u="sng"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14"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接下来的日子在经文中没有命令，可能没有末世论的意义</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15"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5-9</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马西班月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16"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读耶利米</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哀歌</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17"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马西班月</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的九号</a:t>
              </a:r>
              <a:endPar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3918"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耶路撒冷的毁灭</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公元前</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586</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及</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公元 </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70</a:t>
              </a:r>
            </a:p>
          </p:txBody>
        </p:sp>
        <p:sp>
          <p:nvSpPr>
            <p:cNvPr id="123919"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9-25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基斯流月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20"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+ 7</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的烛光节</a:t>
              </a:r>
            </a:p>
          </p:txBody>
        </p:sp>
        <p:sp>
          <p:nvSpPr>
            <p:cNvPr id="123921"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光明节</a:t>
              </a:r>
            </a:p>
          </p:txBody>
        </p:sp>
        <p:sp>
          <p:nvSpPr>
            <p:cNvPr id="123922"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公元前</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164 BC</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在马加比家族带领下民族的拯救</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约 </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10:22)</a:t>
              </a:r>
            </a:p>
          </p:txBody>
        </p:sp>
        <p:sp>
          <p:nvSpPr>
            <p:cNvPr id="123923"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12-14/15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亚达月</a:t>
              </a:r>
              <a:r>
                <a:rPr kumimoji="0" lang="en-US" altLang="zh-CN"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24"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2 </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读</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以斯帖记</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a:t>
              </a:r>
            </a:p>
          </p:txBody>
        </p:sp>
        <p:sp>
          <p:nvSpPr>
            <p:cNvPr id="123925"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普珥节</a:t>
              </a:r>
            </a:p>
          </p:txBody>
        </p:sp>
        <p:sp>
          <p:nvSpPr>
            <p:cNvPr id="123926"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在以斯帖带领下</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民族的拯救 </a:t>
              </a:r>
              <a:r>
                <a:rPr kumimoji="0" 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(9:21)</a:t>
              </a:r>
            </a:p>
          </p:txBody>
        </p:sp>
        <p:grpSp>
          <p:nvGrpSpPr>
            <p:cNvPr id="123927" name="Group 63"/>
            <p:cNvGrpSpPr>
              <a:grpSpLocks/>
            </p:cNvGrpSpPr>
            <p:nvPr/>
          </p:nvGrpSpPr>
          <p:grpSpPr bwMode="auto">
            <a:xfrm>
              <a:off x="3209" y="2229"/>
              <a:ext cx="1161" cy="1550"/>
              <a:chOff x="2765" y="1594"/>
              <a:chExt cx="1020" cy="1495"/>
            </a:xfrm>
          </p:grpSpPr>
          <p:sp>
            <p:nvSpPr>
              <p:cNvPr id="123928" name="Rectangle 52"/>
              <p:cNvSpPr>
                <a:spLocks noChangeArrowheads="1"/>
              </p:cNvSpPr>
              <p:nvPr/>
            </p:nvSpPr>
            <p:spPr bwMode="auto">
              <a:xfrm>
                <a:off x="2913" y="1594"/>
                <a:ext cx="739" cy="14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zh-CN" altLang="en-US" sz="1800" b="1" i="1"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这栏预表显明，以色列的节日奇妙地预言了以色列作为一个国家在历史上的经历！</a:t>
                </a:r>
                <a:endParaRPr kumimoji="0" lang="zh-CN" altLang="en-US" sz="18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123929" name="Rectangle 62"/>
              <p:cNvSpPr>
                <a:spLocks noChangeArrowheads="1"/>
              </p:cNvSpPr>
              <p:nvPr/>
            </p:nvSpPr>
            <p:spPr bwMode="auto">
              <a:xfrm>
                <a:off x="2765" y="1765"/>
                <a:ext cx="1020" cy="120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spTree>
    <p:extLst>
      <p:ext uri="{BB962C8B-B14F-4D97-AF65-F5344CB8AC3E}">
        <p14:creationId xmlns:p14="http://schemas.microsoft.com/office/powerpoint/2010/main" val="361051382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MasterSp="0">
  <p:cSld>
    <p:bg>
      <p:bgPr>
        <a:solidFill>
          <a:srgbClr val="FFFFCC"/>
        </a:solidFill>
        <a:effectLst/>
      </p:bgPr>
    </p:bg>
    <p:spTree>
      <p:nvGrpSpPr>
        <p:cNvPr id="1" name=""/>
        <p:cNvGrpSpPr/>
        <p:nvPr/>
      </p:nvGrpSpPr>
      <p:grpSpPr>
        <a:xfrm>
          <a:off x="0" y="0"/>
          <a:ext cx="0" cy="0"/>
          <a:chOff x="0" y="0"/>
          <a:chExt cx="0" cy="0"/>
        </a:xfrm>
      </p:grpSpPr>
      <p:sp>
        <p:nvSpPr>
          <p:cNvPr id="202754" name="Rectangle 1"/>
          <p:cNvSpPr>
            <a:spLocks noGrp="1" noChangeArrowheads="1"/>
          </p:cNvSpPr>
          <p:nvPr>
            <p:ph type="title" idx="4294967295"/>
          </p:nvPr>
        </p:nvSpPr>
        <p:spPr>
          <a:xfrm>
            <a:off x="0" y="0"/>
            <a:ext cx="8077200" cy="11430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latin typeface="SimHei" charset="0"/>
                <a:ea typeface="ヒラギノ角ゴ ProN W3" charset="0"/>
                <a:cs typeface="ヒラギノ角ゴ ProN W3" charset="0"/>
              </a:rPr>
              <a:t>摩西的</a:t>
            </a:r>
            <a:r>
              <a:rPr lang="en-US" sz="2400" b="1">
                <a:latin typeface="SimHei" charset="0"/>
                <a:ea typeface="华文细黑" charset="0"/>
                <a:cs typeface="华文细黑" charset="0"/>
              </a:rPr>
              <a:t>约</a:t>
            </a:r>
            <a:r>
              <a:rPr lang="en-US" sz="2400" b="1">
                <a:latin typeface="SimHei" charset="0"/>
                <a:ea typeface="ヒラギノ角ゴ ProN W3" charset="0"/>
                <a:cs typeface="ヒラギノ角ゴ ProN W3" charset="0"/>
              </a:rPr>
              <a:t>里面的重大社会</a:t>
            </a:r>
            <a:r>
              <a:rPr lang="en-US" sz="2400" b="1">
                <a:latin typeface="SimHei" charset="0"/>
                <a:ea typeface="华文细黑" charset="0"/>
                <a:cs typeface="华文细黑" charset="0"/>
              </a:rPr>
              <a:t>问题</a:t>
            </a:r>
            <a:r>
              <a:rPr lang="en-US" altLang="ja-JP" sz="2400" b="1">
                <a:latin typeface="SimHei" charset="0"/>
                <a:cs typeface="Times New Roman" charset="0"/>
              </a:rPr>
              <a:t>,</a:t>
            </a:r>
            <a:br>
              <a:rPr lang="en-US" altLang="ja-JP" sz="2400" b="1">
                <a:latin typeface="SimHei" charset="0"/>
                <a:cs typeface="Times New Roman" charset="0"/>
              </a:rPr>
            </a:br>
            <a:r>
              <a:rPr lang="en-US" altLang="ja-JP" sz="2400" b="1">
                <a:latin typeface="SimHei" charset="0"/>
                <a:ea typeface="ヒラギノ明朝 ProN W3" charset="0"/>
                <a:cs typeface="ヒラギノ明朝 ProN W3" charset="0"/>
              </a:rPr>
              <a:t>《</a:t>
            </a:r>
            <a:r>
              <a:rPr lang="en-US" sz="2400" b="1">
                <a:latin typeface="SimHei" charset="0"/>
                <a:ea typeface="ヒラギノ角ゴ ProN W3" charset="0"/>
                <a:cs typeface="ヒラギノ角ゴ ProN W3" charset="0"/>
              </a:rPr>
              <a:t>圣</a:t>
            </a:r>
            <a:r>
              <a:rPr lang="en-US" sz="2400" b="1">
                <a:latin typeface="SimHei" charset="0"/>
                <a:ea typeface="华文细黑" charset="0"/>
                <a:cs typeface="华文细黑" charset="0"/>
              </a:rPr>
              <a:t>经</a:t>
            </a:r>
            <a:r>
              <a:rPr lang="en-US" altLang="ja-JP" sz="2400" b="1">
                <a:latin typeface="SimHei" charset="0"/>
                <a:ea typeface="ヒラギノ角ゴ ProN W3" charset="0"/>
                <a:cs typeface="ヒラギノ角ゴ ProN W3" charset="0"/>
              </a:rPr>
              <a:t>》</a:t>
            </a:r>
            <a:r>
              <a:rPr lang="en-US" sz="2400" b="1">
                <a:latin typeface="SimHei" charset="0"/>
                <a:ea typeface="华文细黑" charset="0"/>
                <a:cs typeface="华文细黑" charset="0"/>
              </a:rPr>
              <a:t>视觉资</a:t>
            </a:r>
            <a:r>
              <a:rPr lang="en-US" sz="2400" b="1">
                <a:latin typeface="SimHei" charset="0"/>
                <a:ea typeface="ヒラギノ角ゴ ProN W3" charset="0"/>
                <a:cs typeface="ヒラギノ角ゴ ProN W3" charset="0"/>
              </a:rPr>
              <a:t>源</a:t>
            </a:r>
            <a:r>
              <a:rPr lang="en-US" sz="2400" b="1">
                <a:latin typeface="SimHei" charset="0"/>
                <a:ea typeface="华文细黑" charset="0"/>
                <a:cs typeface="华文细黑" charset="0"/>
              </a:rPr>
              <a:t>书</a:t>
            </a:r>
            <a:r>
              <a:rPr lang="en-US" sz="2400" b="1">
                <a:latin typeface="SimHei" charset="0"/>
                <a:ea typeface="ヒラギノ角ゴ ProN W3" charset="0"/>
                <a:cs typeface="ヒラギノ角ゴ ProN W3" charset="0"/>
              </a:rPr>
              <a:t>籍</a:t>
            </a:r>
            <a:r>
              <a:rPr lang="en-US" altLang="ja-JP" sz="2000">
                <a:latin typeface="Arial Narrow" charset="0"/>
                <a:cs typeface="Times New Roman" charset="0"/>
              </a:rPr>
              <a:t>, 39</a:t>
            </a:r>
            <a:endParaRPr lang="en-US" sz="2000">
              <a:latin typeface="Arial Narrow" charset="0"/>
              <a:cs typeface="Times New Roman" charset="0"/>
            </a:endParaRPr>
          </a:p>
        </p:txBody>
      </p:sp>
      <p:sp>
        <p:nvSpPr>
          <p:cNvPr id="202755"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156</a:t>
            </a:r>
          </a:p>
        </p:txBody>
      </p:sp>
      <p:grpSp>
        <p:nvGrpSpPr>
          <p:cNvPr id="202756" name="Group 3"/>
          <p:cNvGrpSpPr>
            <a:grpSpLocks/>
          </p:cNvGrpSpPr>
          <p:nvPr/>
        </p:nvGrpSpPr>
        <p:grpSpPr bwMode="auto">
          <a:xfrm>
            <a:off x="9525" y="1119188"/>
            <a:ext cx="9123363" cy="5713412"/>
            <a:chOff x="6" y="705"/>
            <a:chExt cx="5747" cy="3599"/>
          </a:xfrm>
        </p:grpSpPr>
        <p:grpSp>
          <p:nvGrpSpPr>
            <p:cNvPr id="202757" name="Group 4"/>
            <p:cNvGrpSpPr>
              <a:grpSpLocks/>
            </p:cNvGrpSpPr>
            <p:nvPr/>
          </p:nvGrpSpPr>
          <p:grpSpPr bwMode="auto">
            <a:xfrm>
              <a:off x="6" y="705"/>
              <a:ext cx="2873" cy="806"/>
              <a:chOff x="6" y="705"/>
              <a:chExt cx="2873" cy="806"/>
            </a:xfrm>
          </p:grpSpPr>
          <p:sp>
            <p:nvSpPr>
              <p:cNvPr id="202779" name="Rectangle 5"/>
              <p:cNvSpPr>
                <a:spLocks noChangeArrowheads="1"/>
              </p:cNvSpPr>
              <p:nvPr/>
            </p:nvSpPr>
            <p:spPr bwMode="auto">
              <a:xfrm>
                <a:off x="70" y="705"/>
                <a:ext cx="2746" cy="8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cs typeface="Times New Roman" charset="0"/>
                  </a:rPr>
                  <a:t>人格</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每一位的人体都要安全 </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 20:13; 21:16-21, 26-31; 利 19:14;申 5:17; 24:7; 27:18).</a:t>
                </a:r>
              </a:p>
            </p:txBody>
          </p:sp>
          <p:sp>
            <p:nvSpPr>
              <p:cNvPr id="202780" name="Rectangle 6"/>
              <p:cNvSpPr>
                <a:spLocks noChangeArrowheads="1"/>
              </p:cNvSpPr>
              <p:nvPr/>
            </p:nvSpPr>
            <p:spPr bwMode="auto">
              <a:xfrm>
                <a:off x="6" y="705"/>
                <a:ext cx="2874" cy="807"/>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58" name="Group 7"/>
            <p:cNvGrpSpPr>
              <a:grpSpLocks/>
            </p:cNvGrpSpPr>
            <p:nvPr/>
          </p:nvGrpSpPr>
          <p:grpSpPr bwMode="auto">
            <a:xfrm>
              <a:off x="2880" y="705"/>
              <a:ext cx="2873" cy="806"/>
              <a:chOff x="2880" y="705"/>
              <a:chExt cx="2873" cy="806"/>
            </a:xfrm>
          </p:grpSpPr>
          <p:sp>
            <p:nvSpPr>
              <p:cNvPr id="202777" name="Rectangle 8"/>
              <p:cNvSpPr>
                <a:spLocks noChangeArrowheads="1"/>
              </p:cNvSpPr>
              <p:nvPr/>
            </p:nvSpPr>
            <p:spPr bwMode="auto">
              <a:xfrm>
                <a:off x="2944" y="705"/>
                <a:ext cx="2746" cy="8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地上的果子</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每个人都该分享地上的果子</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(出23:10-11;利 19:9-10; 23:22; 25:3-55;申 14:28-29; 24:19-21).</a:t>
                </a:r>
              </a:p>
            </p:txBody>
          </p:sp>
          <p:sp>
            <p:nvSpPr>
              <p:cNvPr id="202778" name="Rectangle 9"/>
              <p:cNvSpPr>
                <a:spLocks noChangeArrowheads="1"/>
              </p:cNvSpPr>
              <p:nvPr/>
            </p:nvSpPr>
            <p:spPr bwMode="auto">
              <a:xfrm>
                <a:off x="2880" y="705"/>
                <a:ext cx="2874" cy="807"/>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59" name="Group 10"/>
            <p:cNvGrpSpPr>
              <a:grpSpLocks/>
            </p:cNvGrpSpPr>
            <p:nvPr/>
          </p:nvGrpSpPr>
          <p:grpSpPr bwMode="auto">
            <a:xfrm>
              <a:off x="6" y="1513"/>
              <a:ext cx="2873" cy="929"/>
              <a:chOff x="6" y="1513"/>
              <a:chExt cx="2873" cy="929"/>
            </a:xfrm>
          </p:grpSpPr>
          <p:sp>
            <p:nvSpPr>
              <p:cNvPr id="202775" name="Rectangle 11"/>
              <p:cNvSpPr>
                <a:spLocks noChangeArrowheads="1"/>
              </p:cNvSpPr>
              <p:nvPr/>
            </p:nvSpPr>
            <p:spPr bwMode="auto">
              <a:xfrm>
                <a:off x="70" y="1513"/>
                <a:ext cx="2746" cy="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虚假的指控 </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每个人都该拥有是安全,不必面对诽谤 </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或虚假的指控被(出20:16; 23:1-3; 利 19:16; 申5:20; 19:15-21).</a:t>
                </a:r>
              </a:p>
            </p:txBody>
          </p:sp>
          <p:sp>
            <p:nvSpPr>
              <p:cNvPr id="202776" name="Rectangle 12"/>
              <p:cNvSpPr>
                <a:spLocks noChangeArrowheads="1"/>
              </p:cNvSpPr>
              <p:nvPr/>
            </p:nvSpPr>
            <p:spPr bwMode="auto">
              <a:xfrm>
                <a:off x="6" y="1513"/>
                <a:ext cx="2874" cy="930"/>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60" name="Group 13"/>
            <p:cNvGrpSpPr>
              <a:grpSpLocks/>
            </p:cNvGrpSpPr>
            <p:nvPr/>
          </p:nvGrpSpPr>
          <p:grpSpPr bwMode="auto">
            <a:xfrm>
              <a:off x="2880" y="1513"/>
              <a:ext cx="2873" cy="929"/>
              <a:chOff x="2880" y="1513"/>
              <a:chExt cx="2873" cy="929"/>
            </a:xfrm>
          </p:grpSpPr>
          <p:sp>
            <p:nvSpPr>
              <p:cNvPr id="202773" name="Rectangle 14"/>
              <p:cNvSpPr>
                <a:spLocks noChangeArrowheads="1"/>
              </p:cNvSpPr>
              <p:nvPr/>
            </p:nvSpPr>
            <p:spPr bwMode="auto">
              <a:xfrm>
                <a:off x="2944" y="1513"/>
                <a:ext cx="2746" cy="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在安息日休息</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每个人, 甚至最悲微的奴仆和寄居的外人,都要参加每周属神的安息日.</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 20:8-11; 23:12; 申 5:12-15).</a:t>
                </a:r>
              </a:p>
            </p:txBody>
          </p:sp>
          <p:sp>
            <p:nvSpPr>
              <p:cNvPr id="202774" name="Rectangle 15"/>
              <p:cNvSpPr>
                <a:spLocks noChangeArrowheads="1"/>
              </p:cNvSpPr>
              <p:nvPr/>
            </p:nvSpPr>
            <p:spPr bwMode="auto">
              <a:xfrm>
                <a:off x="2880" y="1513"/>
                <a:ext cx="2874" cy="930"/>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61" name="Group 16"/>
            <p:cNvGrpSpPr>
              <a:grpSpLocks/>
            </p:cNvGrpSpPr>
            <p:nvPr/>
          </p:nvGrpSpPr>
          <p:grpSpPr bwMode="auto">
            <a:xfrm>
              <a:off x="6" y="2443"/>
              <a:ext cx="2873" cy="931"/>
              <a:chOff x="6" y="2443"/>
              <a:chExt cx="2873" cy="931"/>
            </a:xfrm>
          </p:grpSpPr>
          <p:sp>
            <p:nvSpPr>
              <p:cNvPr id="202771" name="Rectangle 17"/>
              <p:cNvSpPr>
                <a:spLocks noChangeArrowheads="1"/>
              </p:cNvSpPr>
              <p:nvPr/>
            </p:nvSpPr>
            <p:spPr bwMode="auto">
              <a:xfrm>
                <a:off x="70" y="2443"/>
                <a:ext cx="2746" cy="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女人</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虽然女人在当时的地位不高,不可占她们的便宜(出21:7-11,20,26-32; 22:16-17;申21:10-14; 22:13-30; 24:1-5).</a:t>
                </a:r>
              </a:p>
            </p:txBody>
          </p:sp>
          <p:sp>
            <p:nvSpPr>
              <p:cNvPr id="202772" name="Rectangle 18"/>
              <p:cNvSpPr>
                <a:spLocks noChangeArrowheads="1"/>
              </p:cNvSpPr>
              <p:nvPr/>
            </p:nvSpPr>
            <p:spPr bwMode="auto">
              <a:xfrm>
                <a:off x="6" y="2443"/>
                <a:ext cx="2874" cy="932"/>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62" name="Group 19"/>
            <p:cNvGrpSpPr>
              <a:grpSpLocks/>
            </p:cNvGrpSpPr>
            <p:nvPr/>
          </p:nvGrpSpPr>
          <p:grpSpPr bwMode="auto">
            <a:xfrm>
              <a:off x="2880" y="2443"/>
              <a:ext cx="2873" cy="931"/>
              <a:chOff x="2880" y="2443"/>
              <a:chExt cx="2873" cy="931"/>
            </a:xfrm>
          </p:grpSpPr>
          <p:sp>
            <p:nvSpPr>
              <p:cNvPr id="202769" name="Rectangle 20"/>
              <p:cNvSpPr>
                <a:spLocks noChangeArrowheads="1"/>
              </p:cNvSpPr>
              <p:nvPr/>
            </p:nvSpPr>
            <p:spPr bwMode="auto">
              <a:xfrm>
                <a:off x="2944" y="2443"/>
                <a:ext cx="2746" cy="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结婚</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婚姻的关系要圣洁</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 20:14; Lev. 18:6-23; 20:10-21;申 5:18, 22:13-30).</a:t>
                </a:r>
              </a:p>
            </p:txBody>
          </p:sp>
          <p:sp>
            <p:nvSpPr>
              <p:cNvPr id="202770" name="Rectangle 21"/>
              <p:cNvSpPr>
                <a:spLocks noChangeArrowheads="1"/>
              </p:cNvSpPr>
              <p:nvPr/>
            </p:nvSpPr>
            <p:spPr bwMode="auto">
              <a:xfrm>
                <a:off x="2880" y="2443"/>
                <a:ext cx="2874" cy="932"/>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63" name="Group 22"/>
            <p:cNvGrpSpPr>
              <a:grpSpLocks/>
            </p:cNvGrpSpPr>
            <p:nvPr/>
          </p:nvGrpSpPr>
          <p:grpSpPr bwMode="auto">
            <a:xfrm>
              <a:off x="6" y="3375"/>
              <a:ext cx="2873" cy="929"/>
              <a:chOff x="6" y="3375"/>
              <a:chExt cx="2873" cy="929"/>
            </a:xfrm>
          </p:grpSpPr>
          <p:sp>
            <p:nvSpPr>
              <p:cNvPr id="202767" name="Rectangle 23"/>
              <p:cNvSpPr>
                <a:spLocks noChangeArrowheads="1"/>
              </p:cNvSpPr>
              <p:nvPr/>
            </p:nvSpPr>
            <p:spPr bwMode="auto">
              <a:xfrm>
                <a:off x="70" y="3375"/>
                <a:ext cx="2746" cy="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惩罚</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犯错后的惩罚不可过度, 因这将犯人当成非人看待</a:t>
                </a:r>
                <a:r>
                  <a:rPr lang="en-US" altLang="ja-JP" sz="2000">
                    <a:solidFill>
                      <a:srgbClr val="000000"/>
                    </a:solidFill>
                    <a:latin typeface="Arial Narrow" charset="0"/>
                    <a:cs typeface="Times New Roman" charset="0"/>
                  </a:rPr>
                  <a:t>(</a:t>
                </a:r>
                <a:r>
                  <a:rPr lang="en-US" sz="2000">
                    <a:solidFill>
                      <a:srgbClr val="000000"/>
                    </a:solidFill>
                    <a:latin typeface="Arial Narrow" charset="0"/>
                    <a:cs typeface="Times New Roman" charset="0"/>
                  </a:rPr>
                  <a:t>申</a:t>
                </a:r>
                <a:r>
                  <a:rPr lang="en-US" altLang="ja-JP" sz="2000">
                    <a:solidFill>
                      <a:srgbClr val="000000"/>
                    </a:solidFill>
                    <a:latin typeface="Arial Narrow" charset="0"/>
                    <a:cs typeface="Times New Roman" charset="0"/>
                  </a:rPr>
                  <a:t> 25:1-5).</a:t>
                </a:r>
                <a:endParaRPr lang="en-US" sz="2000">
                  <a:solidFill>
                    <a:srgbClr val="000000"/>
                  </a:solidFill>
                  <a:latin typeface="Arial Narrow" charset="0"/>
                  <a:cs typeface="Times New Roman" charset="0"/>
                </a:endParaRPr>
              </a:p>
            </p:txBody>
          </p:sp>
          <p:sp>
            <p:nvSpPr>
              <p:cNvPr id="202768" name="Rectangle 24"/>
              <p:cNvSpPr>
                <a:spLocks noChangeArrowheads="1"/>
              </p:cNvSpPr>
              <p:nvPr/>
            </p:nvSpPr>
            <p:spPr bwMode="auto">
              <a:xfrm>
                <a:off x="6" y="3375"/>
                <a:ext cx="2874" cy="930"/>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2764" name="Group 25"/>
            <p:cNvGrpSpPr>
              <a:grpSpLocks/>
            </p:cNvGrpSpPr>
            <p:nvPr/>
          </p:nvGrpSpPr>
          <p:grpSpPr bwMode="auto">
            <a:xfrm>
              <a:off x="2880" y="3375"/>
              <a:ext cx="2873" cy="929"/>
              <a:chOff x="2880" y="3375"/>
              <a:chExt cx="2873" cy="929"/>
            </a:xfrm>
          </p:grpSpPr>
          <p:sp>
            <p:nvSpPr>
              <p:cNvPr id="202765" name="Rectangle 26"/>
              <p:cNvSpPr>
                <a:spLocks noChangeArrowheads="1"/>
              </p:cNvSpPr>
              <p:nvPr/>
            </p:nvSpPr>
            <p:spPr bwMode="auto">
              <a:xfrm>
                <a:off x="2944" y="3375"/>
                <a:ext cx="2746" cy="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剥削 </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一个人无论多穷困或残缺,都不能被欺压或剥削(出22:21-27; 利19:14 ,33-34; 25:35-36; 申 23:19; 24:6,12-15,17; 27:18).</a:t>
                </a:r>
              </a:p>
            </p:txBody>
          </p:sp>
          <p:sp>
            <p:nvSpPr>
              <p:cNvPr id="202766" name="Rectangle 27"/>
              <p:cNvSpPr>
                <a:spLocks noChangeArrowheads="1"/>
              </p:cNvSpPr>
              <p:nvPr/>
            </p:nvSpPr>
            <p:spPr bwMode="auto">
              <a:xfrm>
                <a:off x="2880" y="3375"/>
                <a:ext cx="2874" cy="930"/>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Tree>
    <p:extLst>
      <p:ext uri="{BB962C8B-B14F-4D97-AF65-F5344CB8AC3E}">
        <p14:creationId xmlns:p14="http://schemas.microsoft.com/office/powerpoint/2010/main" val="192105066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showMasterSp="0">
  <p:cSld>
    <p:bg>
      <p:bgPr>
        <a:solidFill>
          <a:srgbClr val="FFFFCC"/>
        </a:solidFill>
        <a:effectLst/>
      </p:bgPr>
    </p:bg>
    <p:spTree>
      <p:nvGrpSpPr>
        <p:cNvPr id="1" name=""/>
        <p:cNvGrpSpPr/>
        <p:nvPr/>
      </p:nvGrpSpPr>
      <p:grpSpPr>
        <a:xfrm>
          <a:off x="0" y="0"/>
          <a:ext cx="0" cy="0"/>
          <a:chOff x="0" y="0"/>
          <a:chExt cx="0" cy="0"/>
        </a:xfrm>
      </p:grpSpPr>
      <p:sp>
        <p:nvSpPr>
          <p:cNvPr id="204802" name="Text Box 1"/>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156</a:t>
            </a:r>
          </a:p>
        </p:txBody>
      </p:sp>
      <p:grpSp>
        <p:nvGrpSpPr>
          <p:cNvPr id="204803" name="Group 2"/>
          <p:cNvGrpSpPr>
            <a:grpSpLocks/>
          </p:cNvGrpSpPr>
          <p:nvPr/>
        </p:nvGrpSpPr>
        <p:grpSpPr bwMode="auto">
          <a:xfrm>
            <a:off x="0" y="1135063"/>
            <a:ext cx="9142413" cy="5713412"/>
            <a:chOff x="0" y="715"/>
            <a:chExt cx="5759" cy="3599"/>
          </a:xfrm>
        </p:grpSpPr>
        <p:grpSp>
          <p:nvGrpSpPr>
            <p:cNvPr id="204805" name="Group 3"/>
            <p:cNvGrpSpPr>
              <a:grpSpLocks/>
            </p:cNvGrpSpPr>
            <p:nvPr/>
          </p:nvGrpSpPr>
          <p:grpSpPr bwMode="auto">
            <a:xfrm>
              <a:off x="6" y="720"/>
              <a:ext cx="5747" cy="3590"/>
              <a:chOff x="6" y="720"/>
              <a:chExt cx="5747" cy="3590"/>
            </a:xfrm>
          </p:grpSpPr>
          <p:grpSp>
            <p:nvGrpSpPr>
              <p:cNvPr id="204807" name="Group 4"/>
              <p:cNvGrpSpPr>
                <a:grpSpLocks/>
              </p:cNvGrpSpPr>
              <p:nvPr/>
            </p:nvGrpSpPr>
            <p:grpSpPr bwMode="auto">
              <a:xfrm>
                <a:off x="6" y="720"/>
                <a:ext cx="2872" cy="961"/>
                <a:chOff x="6" y="720"/>
                <a:chExt cx="2872" cy="961"/>
              </a:xfrm>
            </p:grpSpPr>
            <p:sp>
              <p:nvSpPr>
                <p:cNvPr id="204829" name="Rectangle 5"/>
                <p:cNvSpPr>
                  <a:spLocks noChangeArrowheads="1"/>
                </p:cNvSpPr>
                <p:nvPr/>
              </p:nvSpPr>
              <p:spPr bwMode="auto">
                <a:xfrm>
                  <a:off x="70" y="720"/>
                  <a:ext cx="2746" cy="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尊严</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每一位以色列人的尊严,包括做神的自由人和仆人的权利都当被尊重和被保护 </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(出21:2,5-6;利25; 申 15:12-18).</a:t>
                  </a:r>
                </a:p>
              </p:txBody>
            </p:sp>
            <p:sp>
              <p:nvSpPr>
                <p:cNvPr id="204830" name="Rectangle 6"/>
                <p:cNvSpPr>
                  <a:spLocks noChangeArrowheads="1"/>
                </p:cNvSpPr>
                <p:nvPr/>
              </p:nvSpPr>
              <p:spPr bwMode="auto">
                <a:xfrm>
                  <a:off x="6" y="720"/>
                  <a:ext cx="2873" cy="962"/>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08" name="Group 7"/>
              <p:cNvGrpSpPr>
                <a:grpSpLocks/>
              </p:cNvGrpSpPr>
              <p:nvPr/>
            </p:nvGrpSpPr>
            <p:grpSpPr bwMode="auto">
              <a:xfrm>
                <a:off x="2880" y="720"/>
                <a:ext cx="2873" cy="961"/>
                <a:chOff x="2880" y="720"/>
                <a:chExt cx="2873" cy="961"/>
              </a:xfrm>
            </p:grpSpPr>
            <p:sp>
              <p:nvSpPr>
                <p:cNvPr id="204827" name="Rectangle 8"/>
                <p:cNvSpPr>
                  <a:spLocks noChangeArrowheads="1"/>
                </p:cNvSpPr>
                <p:nvPr/>
              </p:nvSpPr>
              <p:spPr bwMode="auto">
                <a:xfrm>
                  <a:off x="2943" y="720"/>
                  <a:ext cx="2746" cy="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公平审判</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每一位应该有权利上庭得到公平审判</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(出23:6,8;利19:15;申1:17; 10:17-18;16:18-20;17:8-13;19:15-21</a:t>
                  </a:r>
                </a:p>
              </p:txBody>
            </p:sp>
            <p:sp>
              <p:nvSpPr>
                <p:cNvPr id="204828" name="Rectangle 9"/>
                <p:cNvSpPr>
                  <a:spLocks noChangeArrowheads="1"/>
                </p:cNvSpPr>
                <p:nvPr/>
              </p:nvSpPr>
              <p:spPr bwMode="auto">
                <a:xfrm>
                  <a:off x="2880" y="720"/>
                  <a:ext cx="2874" cy="962"/>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09" name="Group 10"/>
              <p:cNvGrpSpPr>
                <a:grpSpLocks/>
              </p:cNvGrpSpPr>
              <p:nvPr/>
            </p:nvGrpSpPr>
            <p:grpSpPr bwMode="auto">
              <a:xfrm>
                <a:off x="6" y="1682"/>
                <a:ext cx="2872" cy="960"/>
                <a:chOff x="6" y="1682"/>
                <a:chExt cx="2872" cy="960"/>
              </a:xfrm>
            </p:grpSpPr>
            <p:sp>
              <p:nvSpPr>
                <p:cNvPr id="204825" name="Rectangle 11"/>
                <p:cNvSpPr>
                  <a:spLocks noChangeArrowheads="1"/>
                </p:cNvSpPr>
                <p:nvPr/>
              </p:nvSpPr>
              <p:spPr bwMode="auto">
                <a:xfrm>
                  <a:off x="70" y="1682"/>
                  <a:ext cx="2746" cy="9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遗产 </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每一位以色列人在</a:t>
                  </a:r>
                  <a:r>
                    <a:rPr lang="en-US" sz="2000">
                      <a:solidFill>
                        <a:srgbClr val="000000"/>
                      </a:solidFill>
                      <a:latin typeface="SimHei" charset="0"/>
                      <a:cs typeface="SimHei" charset="0"/>
                    </a:rPr>
                    <a:t>应许之地的遗产都要被保护</a:t>
                  </a:r>
                  <a:r>
                    <a:rPr lang="en-US" altLang="ja-JP" sz="2000">
                      <a:solidFill>
                        <a:srgbClr val="000000"/>
                      </a:solidFill>
                      <a:latin typeface="SimHei" charset="0"/>
                      <a:cs typeface="SimHei" charset="0"/>
                    </a:rPr>
                    <a:t>.</a:t>
                  </a:r>
                  <a:r>
                    <a:rPr lang="en-US" altLang="ja-JP" sz="2000">
                      <a:solidFill>
                        <a:srgbClr val="000000"/>
                      </a:solidFill>
                      <a:latin typeface="SimHei" charset="0"/>
                      <a:cs typeface="Times New Roman" charset="0"/>
                    </a:rPr>
                    <a:t>(</a:t>
                  </a:r>
                  <a:r>
                    <a:rPr lang="en-US" sz="2000">
                      <a:solidFill>
                        <a:srgbClr val="000000"/>
                      </a:solidFill>
                      <a:latin typeface="SimHei" charset="0"/>
                      <a:cs typeface="Times New Roman" charset="0"/>
                    </a:rPr>
                    <a:t>利</a:t>
                  </a:r>
                  <a:r>
                    <a:rPr lang="en-US" altLang="ja-JP" sz="2000">
                      <a:solidFill>
                        <a:srgbClr val="000000"/>
                      </a:solidFill>
                      <a:latin typeface="SimHei" charset="0"/>
                      <a:cs typeface="Times New Roman" charset="0"/>
                    </a:rPr>
                    <a:t>25; </a:t>
                  </a:r>
                  <a:r>
                    <a:rPr lang="en-US" sz="2000">
                      <a:solidFill>
                        <a:srgbClr val="000000"/>
                      </a:solidFill>
                      <a:latin typeface="SimHei" charset="0"/>
                      <a:cs typeface="Times New Roman" charset="0"/>
                    </a:rPr>
                    <a:t>民</a:t>
                  </a:r>
                  <a:r>
                    <a:rPr lang="en-US" altLang="ja-JP" sz="2000">
                      <a:solidFill>
                        <a:srgbClr val="000000"/>
                      </a:solidFill>
                      <a:latin typeface="SimHei" charset="0"/>
                      <a:cs typeface="Times New Roman" charset="0"/>
                    </a:rPr>
                    <a:t> 27:5-7; 36:1-9; </a:t>
                  </a:r>
                  <a:r>
                    <a:rPr lang="en-US" sz="2000">
                      <a:solidFill>
                        <a:srgbClr val="000000"/>
                      </a:solidFill>
                      <a:latin typeface="SimHei" charset="0"/>
                      <a:cs typeface="Times New Roman" charset="0"/>
                    </a:rPr>
                    <a:t>申</a:t>
                  </a:r>
                  <a:r>
                    <a:rPr lang="en-US" altLang="ja-JP" sz="2000">
                      <a:solidFill>
                        <a:srgbClr val="000000"/>
                      </a:solidFill>
                      <a:latin typeface="SimHei" charset="0"/>
                      <a:cs typeface="Times New Roman" charset="0"/>
                    </a:rPr>
                    <a:t>25:5-10).</a:t>
                  </a:r>
                  <a:endParaRPr lang="en-US" sz="2000">
                    <a:solidFill>
                      <a:srgbClr val="000000"/>
                    </a:solidFill>
                    <a:latin typeface="SimHei" charset="0"/>
                    <a:cs typeface="Times New Roman" charset="0"/>
                  </a:endParaRPr>
                </a:p>
              </p:txBody>
            </p:sp>
            <p:sp>
              <p:nvSpPr>
                <p:cNvPr id="204826" name="Rectangle 12"/>
                <p:cNvSpPr>
                  <a:spLocks noChangeArrowheads="1"/>
                </p:cNvSpPr>
                <p:nvPr/>
              </p:nvSpPr>
              <p:spPr bwMode="auto">
                <a:xfrm>
                  <a:off x="6" y="1682"/>
                  <a:ext cx="2873" cy="96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10" name="Group 13"/>
              <p:cNvGrpSpPr>
                <a:grpSpLocks/>
              </p:cNvGrpSpPr>
              <p:nvPr/>
            </p:nvGrpSpPr>
            <p:grpSpPr bwMode="auto">
              <a:xfrm>
                <a:off x="2880" y="1682"/>
                <a:ext cx="2873" cy="960"/>
                <a:chOff x="2880" y="1682"/>
                <a:chExt cx="2873" cy="960"/>
              </a:xfrm>
            </p:grpSpPr>
            <p:sp>
              <p:nvSpPr>
                <p:cNvPr id="204823" name="Rectangle 14"/>
                <p:cNvSpPr>
                  <a:spLocks noChangeArrowheads="1"/>
                </p:cNvSpPr>
                <p:nvPr/>
              </p:nvSpPr>
              <p:spPr bwMode="auto">
                <a:xfrm>
                  <a:off x="2943" y="1682"/>
                  <a:ext cx="2746" cy="9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社会秩序 </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神给每一位的社会地位都当被尊重</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(出20:12; 21:15,17; 22:28; 19:3,32; 20:9;申5:16; 17:8-13; 21:15-21; 27:16).</a:t>
                  </a:r>
                </a:p>
              </p:txBody>
            </p:sp>
            <p:sp>
              <p:nvSpPr>
                <p:cNvPr id="204824" name="Rectangle 15"/>
                <p:cNvSpPr>
                  <a:spLocks noChangeArrowheads="1"/>
                </p:cNvSpPr>
                <p:nvPr/>
              </p:nvSpPr>
              <p:spPr bwMode="auto">
                <a:xfrm>
                  <a:off x="2880" y="1682"/>
                  <a:ext cx="2874" cy="96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11" name="Group 16"/>
              <p:cNvGrpSpPr>
                <a:grpSpLocks/>
              </p:cNvGrpSpPr>
              <p:nvPr/>
            </p:nvGrpSpPr>
            <p:grpSpPr bwMode="auto">
              <a:xfrm>
                <a:off x="6" y="2643"/>
                <a:ext cx="2872" cy="832"/>
                <a:chOff x="6" y="2643"/>
                <a:chExt cx="2872" cy="832"/>
              </a:xfrm>
            </p:grpSpPr>
            <p:sp>
              <p:nvSpPr>
                <p:cNvPr id="204821" name="Rectangle 17"/>
                <p:cNvSpPr>
                  <a:spLocks noChangeArrowheads="1"/>
                </p:cNvSpPr>
                <p:nvPr/>
              </p:nvSpPr>
              <p:spPr bwMode="auto">
                <a:xfrm>
                  <a:off x="70" y="2643"/>
                  <a:ext cx="2746" cy="8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产业</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每一位的</a:t>
                  </a:r>
                  <a:r>
                    <a:rPr lang="en-US" sz="2000">
                      <a:solidFill>
                        <a:srgbClr val="000000"/>
                      </a:solidFill>
                      <a:latin typeface="SimHei" charset="0"/>
                      <a:cs typeface="SimHei" charset="0"/>
                    </a:rPr>
                    <a:t>产业都要被保护</a:t>
                  </a:r>
                  <a:r>
                    <a:rPr lang="en-US" altLang="ja-JP" sz="2000">
                      <a:solidFill>
                        <a:srgbClr val="000000"/>
                      </a:solidFill>
                      <a:latin typeface="Arial Narrow" charset="0"/>
                      <a:cs typeface="Times New Roman" charset="0"/>
                    </a:rPr>
                    <a:t> </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(出 20:15; 21:33-36; 22:1-15; 23:4-5; 利ev. 19:35-36; 申 5:19; 22:1-4; 25:13-15).</a:t>
                  </a:r>
                </a:p>
              </p:txBody>
            </p:sp>
            <p:sp>
              <p:nvSpPr>
                <p:cNvPr id="204822" name="Rectangle 18"/>
                <p:cNvSpPr>
                  <a:spLocks noChangeArrowheads="1"/>
                </p:cNvSpPr>
                <p:nvPr/>
              </p:nvSpPr>
              <p:spPr bwMode="auto">
                <a:xfrm>
                  <a:off x="6" y="2643"/>
                  <a:ext cx="2873" cy="833"/>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12" name="Group 19"/>
              <p:cNvGrpSpPr>
                <a:grpSpLocks/>
              </p:cNvGrpSpPr>
              <p:nvPr/>
            </p:nvGrpSpPr>
            <p:grpSpPr bwMode="auto">
              <a:xfrm>
                <a:off x="2880" y="2643"/>
                <a:ext cx="2873" cy="832"/>
                <a:chOff x="2880" y="2643"/>
                <a:chExt cx="2873" cy="832"/>
              </a:xfrm>
            </p:grpSpPr>
            <p:sp>
              <p:nvSpPr>
                <p:cNvPr id="204819" name="Rectangle 20"/>
                <p:cNvSpPr>
                  <a:spLocks noChangeArrowheads="1"/>
                </p:cNvSpPr>
                <p:nvPr/>
              </p:nvSpPr>
              <p:spPr bwMode="auto">
                <a:xfrm>
                  <a:off x="2943" y="2643"/>
                  <a:ext cx="2746" cy="8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法律</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无人在法律之上,包括国王g</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(申 17:18-20).</a:t>
                  </a:r>
                </a:p>
              </p:txBody>
            </p:sp>
            <p:sp>
              <p:nvSpPr>
                <p:cNvPr id="204820" name="Rectangle 21"/>
                <p:cNvSpPr>
                  <a:spLocks noChangeArrowheads="1"/>
                </p:cNvSpPr>
                <p:nvPr/>
              </p:nvSpPr>
              <p:spPr bwMode="auto">
                <a:xfrm>
                  <a:off x="2880" y="2643"/>
                  <a:ext cx="2874" cy="833"/>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13" name="Group 22"/>
              <p:cNvGrpSpPr>
                <a:grpSpLocks/>
              </p:cNvGrpSpPr>
              <p:nvPr/>
            </p:nvGrpSpPr>
            <p:grpSpPr bwMode="auto">
              <a:xfrm>
                <a:off x="6" y="3478"/>
                <a:ext cx="2872" cy="832"/>
                <a:chOff x="6" y="3478"/>
                <a:chExt cx="2872" cy="832"/>
              </a:xfrm>
            </p:grpSpPr>
            <p:sp>
              <p:nvSpPr>
                <p:cNvPr id="204817" name="Rectangle 23"/>
                <p:cNvSpPr>
                  <a:spLocks noChangeArrowheads="1"/>
                </p:cNvSpPr>
                <p:nvPr/>
              </p:nvSpPr>
              <p:spPr bwMode="auto">
                <a:xfrm>
                  <a:off x="70" y="3478"/>
                  <a:ext cx="2746" cy="8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劳碌的成果</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每一位应得到他劳碌的成果.         </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(利 19:13; 申 24:14; 25:4).</a:t>
                  </a:r>
                </a:p>
              </p:txBody>
            </p:sp>
            <p:sp>
              <p:nvSpPr>
                <p:cNvPr id="204818" name="Rectangle 24"/>
                <p:cNvSpPr>
                  <a:spLocks noChangeArrowheads="1"/>
                </p:cNvSpPr>
                <p:nvPr/>
              </p:nvSpPr>
              <p:spPr bwMode="auto">
                <a:xfrm>
                  <a:off x="6" y="3478"/>
                  <a:ext cx="2873" cy="833"/>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4814" name="Group 25"/>
              <p:cNvGrpSpPr>
                <a:grpSpLocks/>
              </p:cNvGrpSpPr>
              <p:nvPr/>
            </p:nvGrpSpPr>
            <p:grpSpPr bwMode="auto">
              <a:xfrm>
                <a:off x="2880" y="3478"/>
                <a:ext cx="2873" cy="832"/>
                <a:chOff x="2880" y="3478"/>
                <a:chExt cx="2873" cy="832"/>
              </a:xfrm>
            </p:grpSpPr>
            <p:sp>
              <p:nvSpPr>
                <p:cNvPr id="204815" name="Rectangle 26"/>
                <p:cNvSpPr>
                  <a:spLocks noChangeArrowheads="1"/>
                </p:cNvSpPr>
                <p:nvPr/>
              </p:nvSpPr>
              <p:spPr bwMode="auto">
                <a:xfrm>
                  <a:off x="2943" y="3478"/>
                  <a:ext cx="2746" cy="8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jus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动物</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关注其他被造物的福利也延伸到动物界</a:t>
                  </a:r>
                </a:p>
                <a:p>
                  <a:pPr algn="just"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(出 23:5,11; 利 25:7; 申 22:4-7; 25:4).</a:t>
                  </a:r>
                </a:p>
              </p:txBody>
            </p:sp>
            <p:sp>
              <p:nvSpPr>
                <p:cNvPr id="204816" name="Rectangle 27"/>
                <p:cNvSpPr>
                  <a:spLocks noChangeArrowheads="1"/>
                </p:cNvSpPr>
                <p:nvPr/>
              </p:nvSpPr>
              <p:spPr bwMode="auto">
                <a:xfrm>
                  <a:off x="2880" y="3478"/>
                  <a:ext cx="2874" cy="833"/>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204806" name="Rectangle 28"/>
            <p:cNvSpPr>
              <a:spLocks noChangeArrowheads="1"/>
            </p:cNvSpPr>
            <p:nvPr/>
          </p:nvSpPr>
          <p:spPr bwMode="auto">
            <a:xfrm>
              <a:off x="0" y="715"/>
              <a:ext cx="5760" cy="3600"/>
            </a:xfrm>
            <a:prstGeom prst="rect">
              <a:avLst/>
            </a:prstGeom>
            <a:noFill/>
            <a:ln w="1440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
        <p:nvSpPr>
          <p:cNvPr id="204804" name="Rectangle 29"/>
          <p:cNvSpPr>
            <a:spLocks noGrp="1" noChangeArrowheads="1"/>
          </p:cNvSpPr>
          <p:nvPr>
            <p:ph type="title" idx="4294967295"/>
          </p:nvPr>
        </p:nvSpPr>
        <p:spPr>
          <a:xfrm>
            <a:off x="0" y="0"/>
            <a:ext cx="8077200" cy="11430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latin typeface="SimHei" charset="0"/>
                <a:ea typeface="ヒラギノ角ゴ ProN W3" charset="0"/>
                <a:cs typeface="ヒラギノ角ゴ ProN W3" charset="0"/>
              </a:rPr>
              <a:t>摩西的</a:t>
            </a:r>
            <a:r>
              <a:rPr lang="en-US" sz="2400" b="1">
                <a:latin typeface="SimHei" charset="0"/>
                <a:ea typeface="华文细黑" charset="0"/>
                <a:cs typeface="华文细黑" charset="0"/>
              </a:rPr>
              <a:t>约</a:t>
            </a:r>
            <a:r>
              <a:rPr lang="en-US" sz="2400" b="1">
                <a:latin typeface="SimHei" charset="0"/>
                <a:ea typeface="ヒラギノ角ゴ ProN W3" charset="0"/>
                <a:cs typeface="ヒラギノ角ゴ ProN W3" charset="0"/>
              </a:rPr>
              <a:t>里面的重大社会</a:t>
            </a:r>
            <a:r>
              <a:rPr lang="en-US" sz="2400" b="1">
                <a:latin typeface="SimHei" charset="0"/>
                <a:ea typeface="华文细黑" charset="0"/>
                <a:cs typeface="华文细黑" charset="0"/>
              </a:rPr>
              <a:t>问题</a:t>
            </a:r>
            <a:r>
              <a:rPr lang="en-US" altLang="ja-JP" sz="2400" b="1">
                <a:latin typeface="SimHei" charset="0"/>
                <a:cs typeface="Times New Roman" charset="0"/>
              </a:rPr>
              <a:t>,</a:t>
            </a:r>
            <a:br>
              <a:rPr lang="en-US" altLang="ja-JP" sz="2400" b="1">
                <a:latin typeface="SimHei" charset="0"/>
                <a:cs typeface="Times New Roman" charset="0"/>
              </a:rPr>
            </a:br>
            <a:r>
              <a:rPr lang="en-US" altLang="ja-JP" sz="2400" b="1">
                <a:latin typeface="SimHei" charset="0"/>
                <a:ea typeface="ヒラギノ明朝 ProN W3" charset="0"/>
                <a:cs typeface="ヒラギノ明朝 ProN W3" charset="0"/>
              </a:rPr>
              <a:t>《</a:t>
            </a:r>
            <a:r>
              <a:rPr lang="en-US" sz="2400" b="1">
                <a:latin typeface="SimHei" charset="0"/>
                <a:ea typeface="ヒラギノ角ゴ ProN W3" charset="0"/>
                <a:cs typeface="ヒラギノ角ゴ ProN W3" charset="0"/>
              </a:rPr>
              <a:t>圣</a:t>
            </a:r>
            <a:r>
              <a:rPr lang="en-US" sz="2400" b="1">
                <a:latin typeface="SimHei" charset="0"/>
                <a:ea typeface="华文细黑" charset="0"/>
                <a:cs typeface="华文细黑" charset="0"/>
              </a:rPr>
              <a:t>经</a:t>
            </a:r>
            <a:r>
              <a:rPr lang="en-US" altLang="ja-JP" sz="2400" b="1">
                <a:latin typeface="SimHei" charset="0"/>
                <a:ea typeface="ヒラギノ角ゴ ProN W3" charset="0"/>
                <a:cs typeface="ヒラギノ角ゴ ProN W3" charset="0"/>
              </a:rPr>
              <a:t>》</a:t>
            </a:r>
            <a:r>
              <a:rPr lang="en-US" sz="2400" b="1">
                <a:latin typeface="SimHei" charset="0"/>
                <a:ea typeface="华文细黑" charset="0"/>
                <a:cs typeface="华文细黑" charset="0"/>
              </a:rPr>
              <a:t>视觉资</a:t>
            </a:r>
            <a:r>
              <a:rPr lang="en-US" sz="2400" b="1">
                <a:latin typeface="SimHei" charset="0"/>
                <a:ea typeface="ヒラギノ角ゴ ProN W3" charset="0"/>
                <a:cs typeface="ヒラギノ角ゴ ProN W3" charset="0"/>
              </a:rPr>
              <a:t>源</a:t>
            </a:r>
            <a:r>
              <a:rPr lang="en-US" sz="2400" b="1">
                <a:latin typeface="SimHei" charset="0"/>
                <a:ea typeface="华文细黑" charset="0"/>
                <a:cs typeface="华文细黑" charset="0"/>
              </a:rPr>
              <a:t>书</a:t>
            </a:r>
            <a:r>
              <a:rPr lang="en-US" sz="2400" b="1">
                <a:latin typeface="SimHei" charset="0"/>
                <a:ea typeface="ヒラギノ角ゴ ProN W3" charset="0"/>
                <a:cs typeface="ヒラギノ角ゴ ProN W3" charset="0"/>
              </a:rPr>
              <a:t>籍</a:t>
            </a:r>
            <a:r>
              <a:rPr lang="en-US" altLang="ja-JP" sz="2000">
                <a:latin typeface="Arial Narrow" charset="0"/>
                <a:cs typeface="Times New Roman" charset="0"/>
              </a:rPr>
              <a:t>, 39</a:t>
            </a:r>
            <a:endParaRPr lang="en-US" sz="2000">
              <a:latin typeface="Arial Narrow" charset="0"/>
              <a:cs typeface="Times New Roman" charset="0"/>
            </a:endParaRPr>
          </a:p>
        </p:txBody>
      </p:sp>
    </p:spTree>
    <p:extLst>
      <p:ext uri="{BB962C8B-B14F-4D97-AF65-F5344CB8AC3E}">
        <p14:creationId xmlns:p14="http://schemas.microsoft.com/office/powerpoint/2010/main" val="315026236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7530851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zh-TW" altLang="en-US" sz="6000" b="1" dirty="0">
                <a:solidFill>
                  <a:schemeClr val="bg1"/>
                </a:solidFill>
                <a:latin typeface="Arial" charset="0"/>
                <a:ea typeface="SimSun" charset="0"/>
                <a:cs typeface="SimSun" charset="0"/>
              </a:rPr>
              <a:t>应用</a:t>
            </a:r>
            <a:endParaRPr kumimoji="0" lang="en-US" sz="6000" b="1" dirty="0">
              <a:solidFill>
                <a:schemeClr val="bg1"/>
              </a:solidFill>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a:spcBef>
                <a:spcPct val="50000"/>
              </a:spcBef>
              <a:buFontTx/>
              <a:buChar char="•"/>
              <a:defRPr/>
            </a:pPr>
            <a:r>
              <a:rPr lang="zh-TW" altLang="en-US" sz="3200" b="1" dirty="0">
                <a:solidFill>
                  <a:srgbClr val="000000"/>
                </a:solidFill>
                <a:latin typeface="Arial" charset="0"/>
                <a:cs typeface="Arial" charset="0"/>
              </a:rPr>
              <a:t>真正的顺服是基于出于爱</a:t>
            </a:r>
            <a:r>
              <a:rPr lang="en-US" altLang="zh-TW" sz="3200" b="1" dirty="0">
                <a:solidFill>
                  <a:srgbClr val="000000"/>
                </a:solidFill>
                <a:latin typeface="Arial" charset="0"/>
                <a:cs typeface="Arial" charset="0"/>
              </a:rPr>
              <a:t>,</a:t>
            </a:r>
            <a:r>
              <a:rPr lang="zh-TW" altLang="en-US" sz="3200" b="1" dirty="0">
                <a:solidFill>
                  <a:srgbClr val="000000"/>
                </a:solidFill>
                <a:latin typeface="Arial" charset="0"/>
                <a:cs typeface="Arial" charset="0"/>
              </a:rPr>
              <a:t>不是律法主义。</a:t>
            </a:r>
          </a:p>
          <a:p>
            <a:pPr lvl="0" defTabSz="914400">
              <a:spcBef>
                <a:spcPct val="50000"/>
              </a:spcBef>
              <a:buFontTx/>
              <a:buChar char="•"/>
              <a:defRPr/>
            </a:pPr>
            <a:r>
              <a:rPr lang="zh-TW" altLang="en-US" sz="3200" b="1" dirty="0">
                <a:solidFill>
                  <a:srgbClr val="000000"/>
                </a:solidFill>
                <a:latin typeface="Arial" charset="0"/>
                <a:cs typeface="Arial" charset="0"/>
              </a:rPr>
              <a:t>上帝大体的原则是：顺服会带来祝福而不顺服会带来问题。</a:t>
            </a:r>
          </a:p>
        </p:txBody>
      </p:sp>
    </p:spTree>
    <p:extLst>
      <p:ext uri="{BB962C8B-B14F-4D97-AF65-F5344CB8AC3E}">
        <p14:creationId xmlns:p14="http://schemas.microsoft.com/office/powerpoint/2010/main" val="21685139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a:t>
            </a:r>
            <a:r>
              <a:rPr lang="en-US" sz="3600" b="1" dirty="0">
                <a:solidFill>
                  <a:srgbClr val="FFFFFF"/>
                </a:solidFill>
                <a:latin typeface="Arial" charset="0"/>
                <a:ea typeface="ＭＳ Ｐゴシック" charset="0"/>
              </a:rPr>
              <a:t> (</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你进了耶和华你的　神赐给你的地，占领了那地，居住在那里的时候，如果你说：‘我要立一位君王治理我，像我四围的列国一样。’ </a:t>
            </a:r>
            <a:r>
              <a:rPr lang="en-US" altLang="zh-CN" sz="2800" b="1" baseline="30000" dirty="0">
                <a:solidFill>
                  <a:srgbClr val="FFFFFF"/>
                </a:solidFill>
                <a:effectLst>
                  <a:glow rad="228600">
                    <a:srgbClr val="000000"/>
                  </a:glow>
                </a:effectLst>
              </a:rPr>
              <a:t>15</a:t>
            </a:r>
            <a:r>
              <a:rPr lang="en-US" altLang="zh-CN" sz="2800" b="1" dirty="0">
                <a:solidFill>
                  <a:srgbClr val="FFFFFF"/>
                </a:solidFill>
                <a:effectLst>
                  <a:glow rad="228600">
                    <a:srgbClr val="000000"/>
                  </a:glow>
                </a:effectLst>
              </a:rPr>
              <a:t> </a:t>
            </a:r>
            <a:r>
              <a:rPr lang="zh-CN" altLang="en-US" sz="2800" b="1" dirty="0">
                <a:solidFill>
                  <a:srgbClr val="FFFFFF"/>
                </a:solidFill>
                <a:effectLst>
                  <a:glow rad="228600">
                    <a:srgbClr val="000000"/>
                  </a:glow>
                </a:effectLst>
              </a:rPr>
              <a:t>你总要立耶和华你的　神拣选的人作君王管理你；你要从你的兄弟中立一位作你的君王；不可立你的兄弟以外的人作王管理你。</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申</a:t>
            </a:r>
            <a:r>
              <a:rPr lang="en-SG" sz="2800" b="1" dirty="0">
                <a:solidFill>
                  <a:srgbClr val="FFFFFF"/>
                </a:solidFill>
                <a:effectLst>
                  <a:glow rad="228600">
                    <a:srgbClr val="000000"/>
                  </a:glow>
                </a:effectLst>
              </a:rPr>
              <a:t> 17:14-15 </a:t>
            </a:r>
            <a:r>
              <a:rPr lang="en-US" altLang="zh-CN" sz="2400" b="1" dirty="0">
                <a:solidFill>
                  <a:srgbClr val="FFFFFF"/>
                </a:solidFill>
                <a:effectLst>
                  <a:glow rad="228600">
                    <a:srgbClr val="000000"/>
                  </a:glow>
                </a:effectLst>
              </a:rPr>
              <a:t>CNVS</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37733758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只是君王不可为自己加添马匹，也不可使人民回埃及去，为要加添马匹，因为耶和华曾经对你们说过：‘你们不可再回到那条路去。</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申 </a:t>
            </a:r>
            <a:r>
              <a:rPr lang="en-SG" sz="2800" b="1" dirty="0">
                <a:solidFill>
                  <a:srgbClr val="FFFFFF"/>
                </a:solidFill>
                <a:effectLst>
                  <a:glow rad="228600">
                    <a:srgbClr val="000000"/>
                  </a:glow>
                </a:effectLst>
              </a:rPr>
              <a:t>17:16 </a:t>
            </a:r>
            <a:r>
              <a:rPr lang="en-US" altLang="zh-CN" sz="2800" b="1" dirty="0">
                <a:solidFill>
                  <a:srgbClr val="FFFFFF"/>
                </a:solidFill>
                <a:effectLst>
                  <a:glow rad="228600">
                    <a:srgbClr val="000000"/>
                  </a:glow>
                </a:effectLst>
              </a:rPr>
              <a:t>CNVS</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0797235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defTabSz="914400">
              <a:defRPr/>
            </a:pPr>
            <a:r>
              <a:rPr lang="en-SG" sz="2800" b="1" dirty="0">
                <a:effectLst>
                  <a:glow rad="228600">
                    <a:srgbClr val="000000"/>
                  </a:glow>
                </a:effectLst>
              </a:rPr>
              <a:t>“</a:t>
            </a:r>
            <a:r>
              <a:rPr lang="zh-CN" altLang="en-US" sz="2800" b="1" dirty="0">
                <a:effectLst>
                  <a:glow rad="228600">
                    <a:srgbClr val="000000"/>
                  </a:glow>
                </a:effectLst>
              </a:rPr>
              <a:t>他也不可为自己加添妃嫔，恐怕他的心偏离了耶和华</a:t>
            </a:r>
            <a:r>
              <a:rPr lang="en-SG" sz="2800" b="1" dirty="0">
                <a:effectLst>
                  <a:glow rad="228600">
                    <a:srgbClr val="000000"/>
                  </a:glow>
                </a:effectLst>
              </a:rPr>
              <a:t>” </a:t>
            </a:r>
            <a:br>
              <a:rPr lang="en-SG" sz="2800" b="1" dirty="0">
                <a:effectLst>
                  <a:glow rad="228600">
                    <a:srgbClr val="000000"/>
                  </a:glow>
                </a:effectLst>
              </a:rPr>
            </a:br>
            <a:r>
              <a:rPr lang="en-SG" sz="2800" b="1" dirty="0">
                <a:effectLst>
                  <a:glow rad="228600">
                    <a:srgbClr val="000000"/>
                  </a:glow>
                </a:effectLst>
              </a:rPr>
              <a:t>(</a:t>
            </a:r>
            <a:r>
              <a:rPr lang="zh-CN" altLang="en-US" sz="2800" b="1" dirty="0">
                <a:effectLst>
                  <a:glow rad="228600">
                    <a:srgbClr val="000000"/>
                  </a:glow>
                </a:effectLst>
              </a:rPr>
              <a:t>申 </a:t>
            </a:r>
            <a:r>
              <a:rPr lang="en-SG" sz="2800" b="1" dirty="0">
                <a:effectLst>
                  <a:glow rad="228600">
                    <a:srgbClr val="000000"/>
                  </a:glow>
                </a:effectLst>
              </a:rPr>
              <a:t>17:17a </a:t>
            </a:r>
            <a:r>
              <a:rPr lang="en-US" altLang="zh-CN" sz="2400" b="1" dirty="0">
                <a:effectLst>
                  <a:glow rad="228600">
                    <a:srgbClr val="000000"/>
                  </a:glow>
                </a:effectLst>
              </a:rPr>
              <a:t>CNVS</a:t>
            </a:r>
            <a:r>
              <a:rPr lang="en-SG" sz="2800" b="1" dirty="0">
                <a:effectLst>
                  <a:glow rad="228600">
                    <a:srgbClr val="000000"/>
                  </a:glow>
                </a:effectLst>
              </a:rPr>
              <a:t>).</a:t>
            </a:r>
            <a:endParaRPr lang="en-US" sz="2800" b="1" dirty="0">
              <a:effectLst>
                <a:glow rad="228600">
                  <a:srgbClr val="000000"/>
                </a:glow>
              </a:effectLst>
            </a:endParaRPr>
          </a:p>
        </p:txBody>
      </p:sp>
    </p:spTree>
    <p:extLst>
      <p:ext uri="{BB962C8B-B14F-4D97-AF65-F5344CB8AC3E}">
        <p14:creationId xmlns:p14="http://schemas.microsoft.com/office/powerpoint/2010/main" val="334802478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zh-CN" altLang="en-US" sz="3600" b="1" kern="1200" dirty="0">
                <a:solidFill>
                  <a:srgbClr val="FFFFFF"/>
                </a:solidFill>
                <a:effectLst>
                  <a:glow rad="228600">
                    <a:schemeClr val="tx1"/>
                  </a:glow>
                </a:effectLst>
              </a:rPr>
              <a:t>给君王的警告</a:t>
            </a:r>
            <a:r>
              <a:rPr lang="en-US" sz="3600" b="1" kern="1200" dirty="0">
                <a:solidFill>
                  <a:srgbClr val="FFFFFF"/>
                </a:solidFill>
                <a:effectLst>
                  <a:glow rad="228600">
                    <a:schemeClr val="tx1"/>
                  </a:glow>
                </a:effectLst>
              </a:rPr>
              <a:t> (</a:t>
            </a:r>
            <a:r>
              <a:rPr lang="zh-CN" altLang="en-US" sz="3600" b="1" kern="1200" dirty="0">
                <a:solidFill>
                  <a:srgbClr val="FFFFFF"/>
                </a:solidFill>
                <a:effectLst>
                  <a:glow rad="228600">
                    <a:schemeClr val="tx1"/>
                  </a:glow>
                </a:effectLst>
              </a:rPr>
              <a:t>主前</a:t>
            </a:r>
            <a:r>
              <a:rPr lang="en-US" sz="3600" b="1" kern="1200" dirty="0">
                <a:solidFill>
                  <a:srgbClr val="FFFFFF"/>
                </a:solidFill>
                <a:effectLst>
                  <a:glow rad="228600">
                    <a:schemeClr val="tx1"/>
                  </a:glow>
                </a:effectLst>
              </a:rPr>
              <a:t>1400)</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也不可为自己积蓄极多的金钱。</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申</a:t>
            </a:r>
            <a:r>
              <a:rPr lang="en-SG" sz="2800" b="1" dirty="0">
                <a:solidFill>
                  <a:srgbClr val="FFFFFF"/>
                </a:solidFill>
                <a:effectLst>
                  <a:glow rad="228600">
                    <a:srgbClr val="000000"/>
                  </a:glow>
                </a:effectLst>
              </a:rPr>
              <a:t> 17:17b </a:t>
            </a:r>
            <a:r>
              <a:rPr lang="en-US" altLang="zh-CN" sz="2400" b="1" dirty="0">
                <a:solidFill>
                  <a:srgbClr val="FFFFFF"/>
                </a:solidFill>
                <a:effectLst>
                  <a:glow rad="228600">
                    <a:srgbClr val="000000"/>
                  </a:glow>
                </a:effectLst>
              </a:rPr>
              <a:t>CNVS</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274169217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en-US" sz="3600" b="1" dirty="0">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zh-CN" altLang="en-US" sz="3200" b="1" dirty="0">
                <a:solidFill>
                  <a:srgbClr val="FFFFFF"/>
                </a:solidFill>
                <a:effectLst>
                  <a:glow rad="228600">
                    <a:srgbClr val="000000"/>
                  </a:glow>
                </a:effectLst>
              </a:rPr>
              <a:t>那份副本要常在他身边，他一生的年日都要诵读，好学习敬畏耶和华他的　神，谨守遵行这律法书上的一切话和这些律例。</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申</a:t>
            </a:r>
            <a:r>
              <a:rPr lang="en-SG" sz="2800" b="1" dirty="0">
                <a:solidFill>
                  <a:srgbClr val="FFFFFF"/>
                </a:solidFill>
                <a:effectLst>
                  <a:glow rad="228600">
                    <a:srgbClr val="000000"/>
                  </a:glow>
                </a:effectLst>
              </a:rPr>
              <a:t> 17:18-19 </a:t>
            </a:r>
            <a:r>
              <a:rPr lang="en-US" altLang="zh-CN" sz="2400" b="1" dirty="0">
                <a:solidFill>
                  <a:srgbClr val="FFFFFF"/>
                </a:solidFill>
                <a:effectLst>
                  <a:glow rad="228600">
                    <a:srgbClr val="000000"/>
                  </a:glow>
                </a:effectLst>
              </a:rPr>
              <a:t>CNVS</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3200" b="1" dirty="0">
                <a:solidFill>
                  <a:srgbClr val="FFFFFF"/>
                </a:solidFill>
                <a:effectLst>
                  <a:glow rad="228600">
                    <a:srgbClr val="000000"/>
                  </a:glow>
                </a:effectLst>
              </a:rPr>
              <a:t>"</a:t>
            </a:r>
            <a:r>
              <a:rPr lang="zh-CN" altLang="en-US" sz="3200" b="1" dirty="0">
                <a:solidFill>
                  <a:srgbClr val="FFFFFF"/>
                </a:solidFill>
                <a:effectLst>
                  <a:glow rad="228600">
                    <a:srgbClr val="000000"/>
                  </a:glow>
                </a:effectLst>
              </a:rPr>
              <a:t>他登上了国位的时候，就要把利未支派的祭司面前的律法书，为自己抄录一份副本。</a:t>
            </a:r>
            <a:endParaRPr lang="en-US" sz="3200" b="1" dirty="0">
              <a:solidFill>
                <a:srgbClr val="FFFFFF"/>
              </a:solidFill>
              <a:effectLst>
                <a:glow rad="228600">
                  <a:srgbClr val="000000"/>
                </a:glow>
              </a:effectLst>
            </a:endParaRPr>
          </a:p>
        </p:txBody>
      </p:sp>
    </p:spTree>
    <p:extLst>
      <p:ext uri="{BB962C8B-B14F-4D97-AF65-F5344CB8AC3E}">
        <p14:creationId xmlns:p14="http://schemas.microsoft.com/office/powerpoint/2010/main" val="288513407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这样，他的心就不会高傲，轻看自己的兄弟，也不会偏左偏右，离了这诫命</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defTabSz="914400">
              <a:defRPr/>
            </a:pP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好使他和他的子孙在以色列中，在他的国位上，可以日子长久。</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a:t>
            </a:r>
            <a:r>
              <a:rPr lang="zh-CN" altLang="en-US" sz="2800" b="1" dirty="0">
                <a:solidFill>
                  <a:srgbClr val="FFFFFF"/>
                </a:solidFill>
                <a:effectLst>
                  <a:glow rad="228600">
                    <a:srgbClr val="000000"/>
                  </a:glow>
                </a:effectLst>
              </a:rPr>
              <a:t>申 </a:t>
            </a:r>
            <a:r>
              <a:rPr lang="en-SG" sz="2800" b="1" dirty="0">
                <a:solidFill>
                  <a:srgbClr val="FFFFFF"/>
                </a:solidFill>
                <a:effectLst>
                  <a:glow rad="228600">
                    <a:srgbClr val="000000"/>
                  </a:glow>
                </a:effectLst>
              </a:rPr>
              <a:t>17:20 </a:t>
            </a:r>
            <a:r>
              <a:rPr lang="en-US" altLang="zh-CN" sz="2400" b="1" dirty="0">
                <a:solidFill>
                  <a:srgbClr val="FFFFFF"/>
                </a:solidFill>
                <a:effectLst>
                  <a:glow rad="228600">
                    <a:srgbClr val="000000"/>
                  </a:glow>
                </a:effectLst>
              </a:rPr>
              <a:t>CNVS</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119508350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321988787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defTabSz="914400" eaLnBrk="1" hangingPunct="1"/>
            <a:endParaRPr lang="en-US" altLang="en-US">
              <a:solidFill>
                <a:srgbClr val="FFFFFF"/>
              </a:solidFill>
              <a:cs typeface="+mn-cs"/>
            </a:endParaRPr>
          </a:p>
        </p:txBody>
      </p:sp>
      <p:pic>
        <p:nvPicPr>
          <p:cNvPr id="29698" name="Picture 3" descr="Scribes and scrolls"/>
          <p:cNvPicPr>
            <a:picLocks noChangeAspect="1" noChangeArrowheads="1"/>
          </p:cNvPicPr>
          <p:nvPr/>
        </p:nvPicPr>
        <p:blipFill>
          <a:blip r:embed="rId3">
            <a:lum bright="-36000" contrast="-24000"/>
            <a:extLst>
              <a:ext uri="{28A0092B-C50C-407E-A947-70E740481C1C}">
                <a14:useLocalDpi xmlns:a14="http://schemas.microsoft.com/office/drawing/2010/main" val="0"/>
              </a:ext>
            </a:extLst>
          </a:blip>
          <a:srcRect/>
          <a:stretch>
            <a:fillRect/>
          </a:stretch>
        </p:blipFill>
        <p:spPr bwMode="auto">
          <a:xfrm>
            <a:off x="381000" y="0"/>
            <a:ext cx="83820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9" name="Text Box 5"/>
          <p:cNvSpPr txBox="1">
            <a:spLocks noChangeArrowheads="1"/>
          </p:cNvSpPr>
          <p:nvPr/>
        </p:nvSpPr>
        <p:spPr bwMode="auto">
          <a:xfrm>
            <a:off x="304800" y="1651000"/>
            <a:ext cx="8458200" cy="1739900"/>
          </a:xfrm>
          <a:prstGeom prst="rect">
            <a:avLst/>
          </a:prstGeom>
          <a:noFill/>
          <a:ln w="9525">
            <a:noFill/>
            <a:miter lim="800000"/>
            <a:headEnd/>
            <a:tailEnd/>
          </a:ln>
          <a:effectLst/>
        </p:spPr>
        <p:txBody>
          <a:bodyPr>
            <a:spAutoFit/>
          </a:bodyPr>
          <a:lstStyle>
            <a:defPPr>
              <a:defRPr lang="en-US"/>
            </a:defPPr>
            <a:lvl1pPr marL="342900" indent="-342900" defTabSz="914400">
              <a:buClr>
                <a:srgbClr val="FFFFFF"/>
              </a:buClr>
              <a:buFontTx/>
              <a:buAutoNum type="alphaUcPeriod"/>
              <a:defRPr sz="3600" b="1">
                <a:solidFill>
                  <a:srgbClr val="FFFFFF"/>
                </a:solidFill>
                <a:effectLst>
                  <a:glow rad="266700">
                    <a:srgbClr val="000000"/>
                  </a:glow>
                </a:effectLst>
                <a:latin typeface="Arial"/>
                <a:cs typeface="Arial"/>
              </a:defRPr>
            </a:lvl1pPr>
          </a:lstStyle>
          <a:p>
            <a:r>
              <a:rPr lang="en-US" altLang="zh-CN" dirty="0"/>
              <a:t>I. </a:t>
            </a:r>
            <a:r>
              <a:rPr lang="zh-CN" altLang="en-US" dirty="0"/>
              <a:t>神的属性要求祂话语被宣讲的准确性。</a:t>
            </a:r>
          </a:p>
          <a:p>
            <a:endParaRPr lang="en-US" dirty="0"/>
          </a:p>
          <a:p>
            <a:r>
              <a:rPr lang="en-US" altLang="zh-CN" dirty="0"/>
              <a:t>II. </a:t>
            </a:r>
            <a:r>
              <a:rPr lang="zh-CN" altLang="en-US" dirty="0"/>
              <a:t>假先知被治死 (申18:21-22).</a:t>
            </a:r>
          </a:p>
        </p:txBody>
      </p:sp>
      <p:sp>
        <p:nvSpPr>
          <p:cNvPr id="6150" name="Text Box 6"/>
          <p:cNvSpPr txBox="1">
            <a:spLocks noChangeArrowheads="1"/>
          </p:cNvSpPr>
          <p:nvPr/>
        </p:nvSpPr>
        <p:spPr bwMode="auto">
          <a:xfrm>
            <a:off x="8061325" y="115888"/>
            <a:ext cx="10826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defRPr/>
            </a:pPr>
            <a:r>
              <a:rPr lang="en-US" sz="2400" b="1">
                <a:solidFill>
                  <a:srgbClr val="FFFFFF"/>
                </a:solidFill>
                <a:cs typeface="+mn-cs"/>
              </a:rPr>
              <a:t>186</a:t>
            </a:r>
          </a:p>
        </p:txBody>
      </p:sp>
      <p:sp>
        <p:nvSpPr>
          <p:cNvPr id="6151" name="Rectangle 7"/>
          <p:cNvSpPr>
            <a:spLocks noGrp="1" noChangeArrowheads="1"/>
          </p:cNvSpPr>
          <p:nvPr>
            <p:ph type="title" idx="4294967295"/>
          </p:nvPr>
        </p:nvSpPr>
        <p:spPr>
          <a:xfrm>
            <a:off x="304800" y="92075"/>
            <a:ext cx="7848600" cy="762000"/>
          </a:xfrm>
          <a:effectLst>
            <a:outerShdw blurRad="63500" dist="107763" dir="18900000" algn="ctr" rotWithShape="0">
              <a:srgbClr val="FF0000">
                <a:alpha val="74998"/>
              </a:srgb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t">
            <a:spAutoFit/>
          </a:bodyPr>
          <a:lstStyle/>
          <a:p>
            <a:pPr algn="l" eaLnBrk="1" hangingPunct="1">
              <a:spcBef>
                <a:spcPct val="50000"/>
              </a:spcBef>
            </a:pPr>
            <a:r>
              <a:rPr lang="zh-CN" altLang="en-US" b="1">
                <a:solidFill>
                  <a:schemeClr val="bg1"/>
                </a:solidFill>
                <a:effectLst>
                  <a:outerShdw blurRad="38100" dist="38100" dir="2700000" algn="tl">
                    <a:srgbClr val="808080"/>
                  </a:outerShdw>
                </a:effectLst>
                <a:latin typeface="Times New Roman" pitchFamily="18" charset="0"/>
                <a:ea typeface="SimSun" pitchFamily="2" charset="-122"/>
              </a:rPr>
              <a:t>为什么真先知须要有必备条件</a:t>
            </a:r>
            <a:r>
              <a:rPr lang="en-US" altLang="ja-JP" b="1">
                <a:solidFill>
                  <a:schemeClr val="bg1"/>
                </a:solidFill>
                <a:effectLst>
                  <a:outerShdw blurRad="38100" dist="38100" dir="2700000" algn="tl">
                    <a:srgbClr val="808080"/>
                  </a:outerShdw>
                </a:effectLst>
                <a:latin typeface="Times New Roman" pitchFamily="18" charset="0"/>
              </a:rPr>
              <a:t>?</a:t>
            </a:r>
            <a:endParaRPr lang="en-US" altLang="en-US" b="1">
              <a:solidFill>
                <a:schemeClr val="bg1"/>
              </a:solidFill>
              <a:effectLst>
                <a:outerShdw blurRad="38100" dist="38100" dir="2700000" algn="tl">
                  <a:srgbClr val="808080"/>
                </a:outerShdw>
              </a:effectLst>
              <a:latin typeface="Times New Roman" pitchFamily="18" charset="0"/>
            </a:endParaRPr>
          </a:p>
        </p:txBody>
      </p:sp>
    </p:spTree>
    <p:extLst>
      <p:ext uri="{BB962C8B-B14F-4D97-AF65-F5344CB8AC3E}">
        <p14:creationId xmlns:p14="http://schemas.microsoft.com/office/powerpoint/2010/main" val="7110191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49">
                                            <p:txEl>
                                              <p:charRg st="0" end="46"/>
                                            </p:txEl>
                                          </p:spTgt>
                                        </p:tgtEl>
                                        <p:attrNameLst>
                                          <p:attrName>style.visibility</p:attrName>
                                        </p:attrNameLst>
                                      </p:cBhvr>
                                      <p:to>
                                        <p:strVal val="visible"/>
                                      </p:to>
                                    </p:set>
                                    <p:animEffect transition="in" filter="dissolve">
                                      <p:cBhvr>
                                        <p:cTn id="7" dur="500"/>
                                        <p:tgtEl>
                                          <p:spTgt spid="6149">
                                            <p:txEl>
                                              <p:charRg st="0" end="46"/>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6149">
                                            <p:txEl>
                                              <p:charRg st="46" end="46"/>
                                            </p:txEl>
                                          </p:spTgt>
                                        </p:tgtEl>
                                        <p:attrNameLst>
                                          <p:attrName>style.visibility</p:attrName>
                                        </p:attrNameLst>
                                      </p:cBhvr>
                                      <p:to>
                                        <p:strVal val="visible"/>
                                      </p:to>
                                    </p:set>
                                    <p:animEffect transition="in" filter="dissolve">
                                      <p:cBhvr>
                                        <p:cTn id="12" dur="500"/>
                                        <p:tgtEl>
                                          <p:spTgt spid="6149">
                                            <p:txEl>
                                              <p:charRg st="46" end="4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5" name="Group 5"/>
          <p:cNvGrpSpPr>
            <a:grpSpLocks/>
          </p:cNvGrpSpPr>
          <p:nvPr/>
        </p:nvGrpSpPr>
        <p:grpSpPr bwMode="auto">
          <a:xfrm>
            <a:off x="152400" y="304800"/>
            <a:ext cx="4514850" cy="4572000"/>
            <a:chOff x="96" y="192"/>
            <a:chExt cx="2844" cy="2880"/>
          </a:xfrm>
        </p:grpSpPr>
        <p:pic>
          <p:nvPicPr>
            <p:cNvPr id="8909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092" name="Rectangle 4"/>
            <p:cNvSpPr>
              <a:spLocks noChangeArrowheads="1"/>
            </p:cNvSpPr>
            <p:nvPr/>
          </p:nvSpPr>
          <p:spPr bwMode="auto">
            <a:xfrm>
              <a:off x="336" y="912"/>
              <a:ext cx="576" cy="4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lvl1pPr eaLnBrk="0" hangingPunct="0">
                <a:defRPr sz="3200">
                  <a:solidFill>
                    <a:schemeClr val="bg1"/>
                  </a:solidFill>
                  <a:latin typeface="Arial" pitchFamily="34" charset="0"/>
                  <a:ea typeface="ＭＳ Ｐゴシック" pitchFamily="34" charset="-128"/>
                </a:defRPr>
              </a:lvl1pPr>
              <a:lvl2pPr marL="742950" indent="-285750" eaLnBrk="0" hangingPunct="0">
                <a:defRPr sz="3200">
                  <a:solidFill>
                    <a:schemeClr val="bg1"/>
                  </a:solidFill>
                  <a:latin typeface="Arial" pitchFamily="34" charset="0"/>
                  <a:ea typeface="ＭＳ Ｐゴシック" pitchFamily="34" charset="-128"/>
                </a:defRPr>
              </a:lvl2pPr>
              <a:lvl3pPr marL="1143000" indent="-228600" eaLnBrk="0" hangingPunct="0">
                <a:defRPr sz="3200">
                  <a:solidFill>
                    <a:schemeClr val="bg1"/>
                  </a:solidFill>
                  <a:latin typeface="Arial" pitchFamily="34" charset="0"/>
                  <a:ea typeface="ＭＳ Ｐゴシック" pitchFamily="34" charset="-128"/>
                </a:defRPr>
              </a:lvl3pPr>
              <a:lvl4pPr marL="1600200" indent="-228600" eaLnBrk="0" hangingPunct="0">
                <a:defRPr sz="3200">
                  <a:solidFill>
                    <a:schemeClr val="bg1"/>
                  </a:solidFill>
                  <a:latin typeface="Arial" pitchFamily="34" charset="0"/>
                  <a:ea typeface="ＭＳ Ｐゴシック" pitchFamily="34" charset="-128"/>
                </a:defRPr>
              </a:lvl4pPr>
              <a:lvl5pPr marL="2057400" indent="-228600" eaLnBrk="0" hangingPunct="0">
                <a:defRPr sz="3200">
                  <a:solidFill>
                    <a:schemeClr val="bg1"/>
                  </a:solidFill>
                  <a:latin typeface="Arial" pitchFamily="34" charset="0"/>
                  <a:ea typeface="ＭＳ Ｐゴシック" pitchFamily="34" charset="-128"/>
                </a:defRPr>
              </a:lvl5pPr>
              <a:lvl6pPr marL="25146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6pPr>
              <a:lvl7pPr marL="29718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7pPr>
              <a:lvl8pPr marL="34290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8pPr>
              <a:lvl9pPr marL="3886200" indent="-228600" eaLnBrk="0" fontAlgn="base" hangingPunct="0">
                <a:spcBef>
                  <a:spcPct val="0"/>
                </a:spcBef>
                <a:spcAft>
                  <a:spcPct val="0"/>
                </a:spcAft>
                <a:defRPr sz="3200">
                  <a:solidFill>
                    <a:schemeClr val="bg1"/>
                  </a:solidFill>
                  <a:latin typeface="Arial" pitchFamily="34" charset="0"/>
                  <a:ea typeface="ＭＳ Ｐゴシック" pitchFamily="34" charset="-128"/>
                </a:defRPr>
              </a:lvl9pPr>
            </a:lstStyle>
            <a:p>
              <a:pPr defTabSz="914400" eaLnBrk="1" hangingPunct="1"/>
              <a:endParaRPr lang="en-US" altLang="en-US">
                <a:solidFill>
                  <a:srgbClr val="FFFFFF"/>
                </a:solidFill>
                <a:cs typeface="+mn-cs"/>
              </a:endParaRPr>
            </a:p>
          </p:txBody>
        </p:sp>
      </p:grpSp>
      <p:sp>
        <p:nvSpPr>
          <p:cNvPr id="89091" name="Rectangle 3"/>
          <p:cNvSpPr>
            <a:spLocks noGrp="1" noChangeArrowheads="1"/>
          </p:cNvSpPr>
          <p:nvPr>
            <p:ph type="ctrTitle"/>
          </p:nvPr>
        </p:nvSpPr>
        <p:spPr>
          <a:xfrm>
            <a:off x="3048000" y="479425"/>
            <a:ext cx="5943600" cy="1158875"/>
          </a:xfrm>
          <a:extLst>
            <a:ext uri="{FAA26D3D-D897-4be2-8F04-BA451C77F1D7}">
              <ma14:placeholderFlag xmlns="" xmlns:ma14="http://schemas.microsoft.com/office/mac/drawingml/2011/main" val="1"/>
            </a:ext>
          </a:extLst>
        </p:spPr>
        <p:txBody>
          <a:bodyPr/>
          <a:lstStyle/>
          <a:p>
            <a:pPr eaLnBrk="1" hangingPunct="1"/>
            <a:r>
              <a:rPr lang="zh-CN" altLang="en-US" sz="3500" b="1">
                <a:ea typeface="SimSun" pitchFamily="2" charset="-122"/>
              </a:rPr>
              <a:t>一位真先知的测验</a:t>
            </a:r>
            <a:br>
              <a:rPr lang="zh-CN" altLang="en-US" sz="3500" b="1">
                <a:ea typeface="SimSun" pitchFamily="2" charset="-122"/>
              </a:rPr>
            </a:br>
            <a:r>
              <a:rPr lang="zh-CN" altLang="en-US" sz="3500" b="1">
                <a:ea typeface="SimSun" pitchFamily="2" charset="-122"/>
              </a:rPr>
              <a:t>(申18:18-20)</a:t>
            </a:r>
            <a:endParaRPr lang="zh-CN" altLang="en-US" sz="3500">
              <a:ea typeface="SimSun" pitchFamily="2" charset="-122"/>
            </a:endParaRPr>
          </a:p>
        </p:txBody>
      </p:sp>
      <p:sp>
        <p:nvSpPr>
          <p:cNvPr id="89094" name="Text Box 6"/>
          <p:cNvSpPr txBox="1">
            <a:spLocks noChangeArrowheads="1"/>
          </p:cNvSpPr>
          <p:nvPr/>
        </p:nvSpPr>
        <p:spPr bwMode="auto">
          <a:xfrm>
            <a:off x="5165725" y="1828800"/>
            <a:ext cx="3597275" cy="283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517525" indent="-517525">
              <a:defRPr>
                <a:solidFill>
                  <a:schemeClr val="tx1"/>
                </a:solidFill>
                <a:latin typeface="Arial" charset="0"/>
                <a:ea typeface="ＭＳ Ｐゴシック" charset="0"/>
              </a:defRPr>
            </a:lvl1pPr>
            <a:lvl2pPr marL="974725" indent="-342900">
              <a:defRPr>
                <a:solidFill>
                  <a:schemeClr val="tx1"/>
                </a:solidFill>
                <a:latin typeface="Arial" charset="0"/>
                <a:ea typeface="ＭＳ Ｐゴシック" charset="0"/>
              </a:defRPr>
            </a:lvl2pPr>
            <a:lvl3pPr marL="1431925" indent="-342900">
              <a:defRPr>
                <a:solidFill>
                  <a:schemeClr val="tx1"/>
                </a:solidFill>
                <a:latin typeface="Arial" charset="0"/>
                <a:ea typeface="ＭＳ Ｐゴシック" charset="0"/>
              </a:defRPr>
            </a:lvl3pPr>
            <a:lvl4pPr marL="1889125" indent="-342900">
              <a:defRPr>
                <a:solidFill>
                  <a:schemeClr val="tx1"/>
                </a:solidFill>
                <a:latin typeface="Arial" charset="0"/>
                <a:ea typeface="ＭＳ Ｐゴシック" charset="0"/>
              </a:defRPr>
            </a:lvl4pPr>
            <a:lvl5pPr marL="2346325" indent="-342900">
              <a:defRPr>
                <a:solidFill>
                  <a:schemeClr val="tx1"/>
                </a:solidFill>
                <a:latin typeface="Arial" charset="0"/>
                <a:ea typeface="ＭＳ Ｐゴシック" charset="0"/>
              </a:defRPr>
            </a:lvl5pPr>
            <a:lvl6pPr marL="2803525" indent="-342900" fontAlgn="base">
              <a:spcBef>
                <a:spcPct val="0"/>
              </a:spcBef>
              <a:spcAft>
                <a:spcPct val="0"/>
              </a:spcAft>
              <a:defRPr>
                <a:solidFill>
                  <a:schemeClr val="tx1"/>
                </a:solidFill>
                <a:latin typeface="Arial" charset="0"/>
                <a:ea typeface="ＭＳ Ｐゴシック" charset="0"/>
              </a:defRPr>
            </a:lvl6pPr>
            <a:lvl7pPr marL="3260725" indent="-342900" fontAlgn="base">
              <a:spcBef>
                <a:spcPct val="0"/>
              </a:spcBef>
              <a:spcAft>
                <a:spcPct val="0"/>
              </a:spcAft>
              <a:defRPr>
                <a:solidFill>
                  <a:schemeClr val="tx1"/>
                </a:solidFill>
                <a:latin typeface="Arial" charset="0"/>
                <a:ea typeface="ＭＳ Ｐゴシック" charset="0"/>
              </a:defRPr>
            </a:lvl7pPr>
            <a:lvl8pPr marL="3717925" indent="-342900" fontAlgn="base">
              <a:spcBef>
                <a:spcPct val="0"/>
              </a:spcBef>
              <a:spcAft>
                <a:spcPct val="0"/>
              </a:spcAft>
              <a:defRPr>
                <a:solidFill>
                  <a:schemeClr val="tx1"/>
                </a:solidFill>
                <a:latin typeface="Arial" charset="0"/>
                <a:ea typeface="ＭＳ Ｐゴシック" charset="0"/>
              </a:defRPr>
            </a:lvl8pPr>
            <a:lvl9pPr marL="4175125" indent="-342900" fontAlgn="base">
              <a:spcBef>
                <a:spcPct val="0"/>
              </a:spcBef>
              <a:spcAft>
                <a:spcPct val="0"/>
              </a:spcAft>
              <a:defRPr>
                <a:solidFill>
                  <a:schemeClr val="tx1"/>
                </a:solidFill>
                <a:latin typeface="Arial" charset="0"/>
                <a:ea typeface="ＭＳ Ｐゴシック" charset="0"/>
              </a:defRPr>
            </a:lvl9pPr>
          </a:lstStyle>
          <a:p>
            <a:pPr defTabSz="914400">
              <a:buFont typeface="Arial" charset="0"/>
              <a:buAutoNum type="arabicPeriod"/>
              <a:defRPr/>
            </a:pPr>
            <a:r>
              <a:rPr lang="en-US" sz="3600">
                <a:solidFill>
                  <a:srgbClr val="660066"/>
                </a:solidFill>
                <a:cs typeface="+mn-cs"/>
              </a:rPr>
              <a:t>100%</a:t>
            </a:r>
            <a:r>
              <a:rPr lang="zh-CN" altLang="en-US" sz="3600">
                <a:solidFill>
                  <a:srgbClr val="660066"/>
                </a:solidFill>
                <a:ea typeface="SimSun" charset="0"/>
                <a:cs typeface="SimSun" charset="0"/>
              </a:rPr>
              <a:t>正确的预言</a:t>
            </a:r>
          </a:p>
          <a:p>
            <a:pPr defTabSz="914400">
              <a:buFont typeface="Arial" charset="0"/>
              <a:buAutoNum type="arabicPeriod"/>
              <a:defRPr/>
            </a:pPr>
            <a:endParaRPr lang="en-US" sz="3600">
              <a:solidFill>
                <a:srgbClr val="660066"/>
              </a:solidFill>
              <a:cs typeface="+mn-cs"/>
            </a:endParaRPr>
          </a:p>
          <a:p>
            <a:pPr defTabSz="914400">
              <a:buFont typeface="Arial" charset="0"/>
              <a:buAutoNum type="arabicPeriod"/>
              <a:defRPr/>
            </a:pPr>
            <a:endParaRPr lang="zh-CN" altLang="en-US" sz="3600">
              <a:solidFill>
                <a:srgbClr val="660066"/>
              </a:solidFill>
              <a:ea typeface="SimSun" charset="0"/>
              <a:cs typeface="SimSun" charset="0"/>
            </a:endParaRPr>
          </a:p>
          <a:p>
            <a:pPr defTabSz="914400">
              <a:buFont typeface="Arial" charset="0"/>
              <a:buAutoNum type="arabicPeriod"/>
              <a:defRPr/>
            </a:pPr>
            <a:r>
              <a:rPr lang="zh-CN" altLang="en-US" sz="3600">
                <a:solidFill>
                  <a:srgbClr val="660066"/>
                </a:solidFill>
                <a:ea typeface="SimSun" charset="0"/>
                <a:cs typeface="SimSun" charset="0"/>
              </a:rPr>
              <a:t>敬拜上帝</a:t>
            </a:r>
          </a:p>
        </p:txBody>
      </p:sp>
    </p:spTree>
    <p:extLst>
      <p:ext uri="{BB962C8B-B14F-4D97-AF65-F5344CB8AC3E}">
        <p14:creationId xmlns:p14="http://schemas.microsoft.com/office/powerpoint/2010/main" val="2125836793"/>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par>
                                <p:cTn id="11" presetID="31" presetClass="entr" presetSubtype="0" fill="hold" grpId="0" nodeType="withEffect">
                                  <p:stCondLst>
                                    <p:cond delay="0"/>
                                  </p:stCondLst>
                                  <p:iterate type="lt">
                                    <p:tmPct val="5000"/>
                                  </p:iterate>
                                  <p:childTnLst>
                                    <p:set>
                                      <p:cBhvr>
                                        <p:cTn id="12" dur="1" fill="hold">
                                          <p:stCondLst>
                                            <p:cond delay="0"/>
                                          </p:stCondLst>
                                        </p:cTn>
                                        <p:tgtEl>
                                          <p:spTgt spid="89094">
                                            <p:txEl>
                                              <p:pRg st="3" end="3"/>
                                            </p:txEl>
                                          </p:spTgt>
                                        </p:tgtEl>
                                        <p:attrNameLst>
                                          <p:attrName>style.visibility</p:attrName>
                                        </p:attrNameLst>
                                      </p:cBhvr>
                                      <p:to>
                                        <p:strVal val="visible"/>
                                      </p:to>
                                    </p:set>
                                    <p:anim calcmode="lin" valueType="num">
                                      <p:cBhvr>
                                        <p:cTn id="13" dur="1000" fill="hold"/>
                                        <p:tgtEl>
                                          <p:spTgt spid="89094">
                                            <p:txEl>
                                              <p:pRg st="3" end="3"/>
                                            </p:txEl>
                                          </p:spTgt>
                                        </p:tgtEl>
                                        <p:attrNameLst>
                                          <p:attrName>ppt_w</p:attrName>
                                        </p:attrNameLst>
                                      </p:cBhvr>
                                      <p:tavLst>
                                        <p:tav tm="0">
                                          <p:val>
                                            <p:fltVal val="0"/>
                                          </p:val>
                                        </p:tav>
                                        <p:tav tm="100000">
                                          <p:val>
                                            <p:strVal val="#ppt_w"/>
                                          </p:val>
                                        </p:tav>
                                      </p:tavLst>
                                    </p:anim>
                                    <p:anim calcmode="lin" valueType="num">
                                      <p:cBhvr>
                                        <p:cTn id="14" dur="1000" fill="hold"/>
                                        <p:tgtEl>
                                          <p:spTgt spid="89094">
                                            <p:txEl>
                                              <p:pRg st="3" end="3"/>
                                            </p:txEl>
                                          </p:spTgt>
                                        </p:tgtEl>
                                        <p:attrNameLst>
                                          <p:attrName>ppt_h</p:attrName>
                                        </p:attrNameLst>
                                      </p:cBhvr>
                                      <p:tavLst>
                                        <p:tav tm="0">
                                          <p:val>
                                            <p:fltVal val="0"/>
                                          </p:val>
                                        </p:tav>
                                        <p:tav tm="100000">
                                          <p:val>
                                            <p:strVal val="#ppt_h"/>
                                          </p:val>
                                        </p:tav>
                                      </p:tavLst>
                                    </p:anim>
                                    <p:anim calcmode="lin" valueType="num">
                                      <p:cBhvr>
                                        <p:cTn id="15" dur="1000" fill="hold"/>
                                        <p:tgtEl>
                                          <p:spTgt spid="89094">
                                            <p:txEl>
                                              <p:pRg st="3" end="3"/>
                                            </p:txEl>
                                          </p:spTgt>
                                        </p:tgtEl>
                                        <p:attrNameLst>
                                          <p:attrName>style.rotation</p:attrName>
                                        </p:attrNameLst>
                                      </p:cBhvr>
                                      <p:tavLst>
                                        <p:tav tm="0">
                                          <p:val>
                                            <p:fltVal val="90"/>
                                          </p:val>
                                        </p:tav>
                                        <p:tav tm="100000">
                                          <p:val>
                                            <p:fltVal val="0"/>
                                          </p:val>
                                        </p:tav>
                                      </p:tavLst>
                                    </p:anim>
                                    <p:animEffect transition="in" filter="fade">
                                      <p:cBhvr>
                                        <p:cTn id="16" dur="1000"/>
                                        <p:tgtEl>
                                          <p:spTgt spid="8909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4694422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6600" b="1" dirty="0">
                <a:solidFill>
                  <a:srgbClr val="FFFFFF"/>
                </a:solidFill>
                <a:effectLst>
                  <a:glow rad="127000">
                    <a:srgbClr val="000000"/>
                  </a:glow>
                </a:effectLst>
                <a:latin typeface="Arial" charset="0"/>
                <a:ea typeface="ＭＳ Ｐゴシック" charset="0"/>
                <a:cs typeface="ＭＳ Ｐゴシック" charset="0"/>
              </a:rPr>
              <a:t>更新</a:t>
            </a:r>
            <a:endParaRPr lang="en-US" sz="6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申命记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147</a:t>
            </a:r>
          </a:p>
          <a:p>
            <a:pPr algn="ctr"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7216796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10"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24611"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14300"/>
            <a:ext cx="7059612" cy="707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4612"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142</a:t>
            </a:r>
          </a:p>
        </p:txBody>
      </p:sp>
      <p:sp>
        <p:nvSpPr>
          <p:cNvPr id="4" name="TextBox 3"/>
          <p:cNvSpPr txBox="1"/>
          <p:nvPr/>
        </p:nvSpPr>
        <p:spPr>
          <a:xfrm>
            <a:off x="2882900" y="4787900"/>
            <a:ext cx="2317750" cy="523220"/>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希伯伦</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sp>
        <p:nvSpPr>
          <p:cNvPr id="14" name="TextBox 13"/>
          <p:cNvSpPr txBox="1"/>
          <p:nvPr/>
        </p:nvSpPr>
        <p:spPr>
          <a:xfrm>
            <a:off x="2603500" y="2971800"/>
            <a:ext cx="2886075" cy="523220"/>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 typeface="Wingdings" charset="0"/>
              <a:buNone/>
              <a:tabLst/>
              <a:defRPr/>
            </a:pPr>
            <a:r>
              <a:rPr kumimoji="0" lang="zh-CN" alt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示剑 </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sp>
        <p:nvSpPr>
          <p:cNvPr id="18" name="TextBox 17"/>
          <p:cNvSpPr txBox="1"/>
          <p:nvPr/>
        </p:nvSpPr>
        <p:spPr>
          <a:xfrm>
            <a:off x="4080624" y="629579"/>
            <a:ext cx="2052638" cy="523220"/>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 typeface="Wingdings" charset="0"/>
              <a:buNone/>
              <a:tabLst/>
              <a:defRPr/>
            </a:pPr>
            <a:r>
              <a:rPr kumimoji="0" lang="zh-CN" alt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基低斯</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sp>
        <p:nvSpPr>
          <p:cNvPr id="22" name="TextBox 21"/>
          <p:cNvSpPr txBox="1"/>
          <p:nvPr/>
        </p:nvSpPr>
        <p:spPr>
          <a:xfrm>
            <a:off x="7253288" y="1454150"/>
            <a:ext cx="2093912" cy="523220"/>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 typeface="Wingdings" charset="0"/>
              <a:buNone/>
              <a:tabLst/>
              <a:defRPr/>
            </a:pPr>
            <a:r>
              <a:rPr kumimoji="0" lang="zh-CN" alt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戈兰</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sp>
        <p:nvSpPr>
          <p:cNvPr id="26" name="TextBox 25"/>
          <p:cNvSpPr txBox="1"/>
          <p:nvPr/>
        </p:nvSpPr>
        <p:spPr>
          <a:xfrm>
            <a:off x="7594600" y="2552700"/>
            <a:ext cx="180340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拉末</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sp>
        <p:nvSpPr>
          <p:cNvPr id="30" name="TextBox 29"/>
          <p:cNvSpPr txBox="1"/>
          <p:nvPr/>
        </p:nvSpPr>
        <p:spPr>
          <a:xfrm>
            <a:off x="7253288" y="3752850"/>
            <a:ext cx="19161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rPr>
              <a:t>比悉</a:t>
            </a:r>
            <a:endParaRPr kumimoji="0" lang="en-US" sz="2800" b="1" i="0"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a:ea typeface="ＭＳ Ｐゴシック" charset="0"/>
              <a:cs typeface="Arial"/>
            </a:endParaRPr>
          </a:p>
        </p:txBody>
      </p:sp>
      <p:grpSp>
        <p:nvGrpSpPr>
          <p:cNvPr id="324619" name="Group 1"/>
          <p:cNvGrpSpPr>
            <a:grpSpLocks/>
          </p:cNvGrpSpPr>
          <p:nvPr/>
        </p:nvGrpSpPr>
        <p:grpSpPr bwMode="auto">
          <a:xfrm>
            <a:off x="5181600" y="588963"/>
            <a:ext cx="2466975" cy="4700587"/>
            <a:chOff x="5181597" y="588236"/>
            <a:chExt cx="2466308" cy="4701719"/>
          </a:xfrm>
        </p:grpSpPr>
        <p:grpSp>
          <p:nvGrpSpPr>
            <p:cNvPr id="324625" name="Group 6"/>
            <p:cNvGrpSpPr>
              <a:grpSpLocks/>
            </p:cNvGrpSpPr>
            <p:nvPr/>
          </p:nvGrpSpPr>
          <p:grpSpPr bwMode="auto">
            <a:xfrm>
              <a:off x="5181597" y="5071534"/>
              <a:ext cx="206026" cy="218421"/>
              <a:chOff x="6972297" y="5071534"/>
              <a:chExt cx="206026" cy="218421"/>
            </a:xfrm>
          </p:grpSpPr>
          <p:sp>
            <p:nvSpPr>
              <p:cNvPr id="324641"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42"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24626" name="Group 14"/>
            <p:cNvGrpSpPr>
              <a:grpSpLocks/>
            </p:cNvGrpSpPr>
            <p:nvPr/>
          </p:nvGrpSpPr>
          <p:grpSpPr bwMode="auto">
            <a:xfrm>
              <a:off x="5473697" y="3255434"/>
              <a:ext cx="206026" cy="218421"/>
              <a:chOff x="6972297" y="5071534"/>
              <a:chExt cx="206026" cy="218421"/>
            </a:xfrm>
          </p:grpSpPr>
          <p:sp>
            <p:nvSpPr>
              <p:cNvPr id="324639"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40"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24627" name="Group 18"/>
            <p:cNvGrpSpPr>
              <a:grpSpLocks/>
            </p:cNvGrpSpPr>
            <p:nvPr/>
          </p:nvGrpSpPr>
          <p:grpSpPr bwMode="auto">
            <a:xfrm>
              <a:off x="6158395" y="588236"/>
              <a:ext cx="206026" cy="231124"/>
              <a:chOff x="6972297" y="4233136"/>
              <a:chExt cx="206026" cy="231124"/>
            </a:xfrm>
          </p:grpSpPr>
          <p:sp>
            <p:nvSpPr>
              <p:cNvPr id="32463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3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24628" name="Group 22"/>
            <p:cNvGrpSpPr>
              <a:grpSpLocks/>
            </p:cNvGrpSpPr>
            <p:nvPr/>
          </p:nvGrpSpPr>
          <p:grpSpPr bwMode="auto">
            <a:xfrm>
              <a:off x="7100888" y="1738191"/>
              <a:ext cx="206026" cy="218421"/>
              <a:chOff x="6972297" y="5071534"/>
              <a:chExt cx="206026" cy="218421"/>
            </a:xfrm>
          </p:grpSpPr>
          <p:sp>
            <p:nvSpPr>
              <p:cNvPr id="32463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3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24629" name="Group 26"/>
            <p:cNvGrpSpPr>
              <a:grpSpLocks/>
            </p:cNvGrpSpPr>
            <p:nvPr/>
          </p:nvGrpSpPr>
          <p:grpSpPr bwMode="auto">
            <a:xfrm>
              <a:off x="7441879" y="2836334"/>
              <a:ext cx="206026" cy="218421"/>
              <a:chOff x="6972297" y="5071534"/>
              <a:chExt cx="206026" cy="218421"/>
            </a:xfrm>
          </p:grpSpPr>
          <p:sp>
            <p:nvSpPr>
              <p:cNvPr id="324633" name="Oval 27"/>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34" name="Oval 28"/>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24630" name="Group 30"/>
            <p:cNvGrpSpPr>
              <a:grpSpLocks/>
            </p:cNvGrpSpPr>
            <p:nvPr/>
          </p:nvGrpSpPr>
          <p:grpSpPr bwMode="auto">
            <a:xfrm>
              <a:off x="7100888" y="4036891"/>
              <a:ext cx="206026" cy="218421"/>
              <a:chOff x="6972297" y="5071534"/>
              <a:chExt cx="206026" cy="218421"/>
            </a:xfrm>
          </p:grpSpPr>
          <p:sp>
            <p:nvSpPr>
              <p:cNvPr id="32463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3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sp>
        <p:nvSpPr>
          <p:cNvPr id="324620" name="Rectangle 7"/>
          <p:cNvSpPr>
            <a:spLocks noChangeArrowheads="1"/>
          </p:cNvSpPr>
          <p:nvPr/>
        </p:nvSpPr>
        <p:spPr bwMode="auto">
          <a:xfrm>
            <a:off x="0" y="-114300"/>
            <a:ext cx="2413000" cy="6994525"/>
          </a:xfrm>
          <a:prstGeom prst="rect">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24621" name="Text Box 100"/>
          <p:cNvSpPr txBox="1">
            <a:spLocks noChangeArrowheads="1"/>
          </p:cNvSpPr>
          <p:nvPr/>
        </p:nvSpPr>
        <p:spPr bwMode="auto">
          <a:xfrm>
            <a:off x="6238875" y="5534561"/>
            <a:ext cx="2746375" cy="1323439"/>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indent="-9144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91440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民数记 </a:t>
            </a: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35; </a:t>
            </a:r>
          </a:p>
          <a:p>
            <a:pPr marL="0" marR="0" lvl="0" indent="-91440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约书亚 </a:t>
            </a: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20:1-9</a:t>
            </a:r>
          </a:p>
        </p:txBody>
      </p:sp>
      <p:sp>
        <p:nvSpPr>
          <p:cNvPr id="324622" name="TextBox 8"/>
          <p:cNvSpPr txBox="1">
            <a:spLocks noChangeArrowheads="1"/>
          </p:cNvSpPr>
          <p:nvPr/>
        </p:nvSpPr>
        <p:spPr bwMode="auto">
          <a:xfrm>
            <a:off x="74303" y="152315"/>
            <a:ext cx="2291512" cy="4708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indent="3048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30480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以色列生活在一种游牧文化中，家庭成员会对犯错的家人进行个人报复（血仇）。</a:t>
            </a:r>
          </a:p>
          <a:p>
            <a:pPr marL="0" marR="0" lvl="0" indent="30480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然而，这个国家还没有准备好通过客观的村庄议会（民法）进行法律程序。</a:t>
            </a:r>
          </a:p>
          <a:p>
            <a:pPr marL="0" marR="0" lvl="0" indent="30480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因此，上帝设立了一个中间步骤，即六个附近的城市，误杀人的人可以逃到那里。</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24623"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zh-CN" altLang="en-US" sz="3600" b="1" dirty="0">
                <a:solidFill>
                  <a:srgbClr val="FFFFFF"/>
                </a:solidFill>
                <a:latin typeface="Arial" charset="0"/>
                <a:ea typeface="SimSun" charset="0"/>
                <a:cs typeface="SimSun" charset="0"/>
              </a:rPr>
              <a:t>逃城</a:t>
            </a:r>
            <a:endParaRPr lang="en-US" sz="3600" b="1" dirty="0">
              <a:solidFill>
                <a:srgbClr val="FFFFFF"/>
              </a:solidFill>
              <a:latin typeface="Arial" charset="0"/>
              <a:ea typeface="SimSun" charset="0"/>
              <a:cs typeface="SimSun" charset="0"/>
            </a:endParaRPr>
          </a:p>
        </p:txBody>
      </p:sp>
      <p:sp>
        <p:nvSpPr>
          <p:cNvPr id="324624"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0485328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106416043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4170047547"/>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2985479233"/>
      </p:ext>
    </p:extLst>
  </p:cSld>
  <p:clrMapOvr>
    <a:overrideClrMapping bg1="lt1" tx1="dk1" bg2="lt2" tx2="dk2" accent1="accent1" accent2="accent2" accent3="accent3" accent4="accent4" accent5="accent5" accent6="accent6" hlink="hlink" folHlink="folHlink"/>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118029137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zh-CN" altLang="en-US" sz="6600" dirty="0"/>
              <a:t>解读和传播法律文学</a:t>
            </a:r>
            <a:endParaRPr lang="en-US" sz="6600" i="1" dirty="0">
              <a:latin typeface="Arial" charset="0"/>
              <a:cs typeface="Arial"/>
            </a:endParaRPr>
          </a:p>
        </p:txBody>
      </p:sp>
      <p:sp>
        <p:nvSpPr>
          <p:cNvPr id="206853" name="Rectangle 5"/>
          <p:cNvSpPr>
            <a:spLocks noChangeArrowheads="1"/>
          </p:cNvSpPr>
          <p:nvPr/>
        </p:nvSpPr>
        <p:spPr bwMode="auto">
          <a:xfrm>
            <a:off x="76200" y="1981200"/>
            <a:ext cx="9067800" cy="445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indent="-539750" defTabSz="914400" eaLnBrk="0" hangingPunct="0">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解读</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：研究法律命令背后的意图，问，“为什么这个命令在以色列给？”</a:t>
            </a:r>
            <a:endParaRPr lang="en-US" altLang="zh-CN" sz="3600" dirty="0">
              <a:solidFill>
                <a:srgbClr val="003300"/>
              </a:solidFill>
              <a:latin typeface="MS PGothic" panose="020B0600070205080204" pitchFamily="34" charset="-128"/>
              <a:ea typeface="MS PGothic" panose="020B0600070205080204" pitchFamily="34" charset="-128"/>
              <a:cs typeface="MS PGothic" charset="0"/>
            </a:endParaRPr>
          </a:p>
          <a:p>
            <a:pPr marL="539750" indent="-539750" defTabSz="914400" eaLnBrk="0" hangingPunct="0">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主张</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：说明上帝的性格的一般原则规定法律的意图。</a:t>
            </a:r>
            <a:endParaRPr lang="en-US" altLang="zh-CN" sz="3600" dirty="0">
              <a:solidFill>
                <a:srgbClr val="003300"/>
              </a:solidFill>
              <a:latin typeface="MS PGothic" panose="020B0600070205080204" pitchFamily="34" charset="-128"/>
              <a:ea typeface="MS PGothic" panose="020B0600070205080204" pitchFamily="34" charset="-128"/>
              <a:cs typeface="MS PGothic" charset="0"/>
            </a:endParaRPr>
          </a:p>
          <a:p>
            <a:pPr marL="539750" indent="-539750" defTabSz="914400" eaLnBrk="0" hangingPunct="0">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应用</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：展示这一原则与现代平行情况的关系</a:t>
            </a:r>
            <a:r>
              <a:rPr kumimoji="1" lang="en-US" altLang="zh-CN" sz="3600" dirty="0">
                <a:solidFill>
                  <a:srgbClr val="003300"/>
                </a:solidFill>
                <a:latin typeface="MS PGothic" panose="020B0600070205080204" pitchFamily="34" charset="-128"/>
                <a:ea typeface="MS PGothic" panose="020B0600070205080204" pitchFamily="34" charset="-128"/>
                <a:cs typeface="Arial" charset="0"/>
              </a:rPr>
              <a:t>.</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hangingPunct="0"/>
            <a:r>
              <a:rPr lang="en-US" altLang="zh-CN" b="1" dirty="0">
                <a:solidFill>
                  <a:srgbClr val="FFFFFF"/>
                </a:solidFill>
                <a:latin typeface="Arial" charset="0"/>
                <a:cs typeface="Arial" charset="0"/>
              </a:rPr>
              <a:t>36</a:t>
            </a:r>
          </a:p>
        </p:txBody>
      </p:sp>
    </p:spTree>
    <p:extLst>
      <p:ext uri="{BB962C8B-B14F-4D97-AF65-F5344CB8AC3E}">
        <p14:creationId xmlns:p14="http://schemas.microsoft.com/office/powerpoint/2010/main" val="28907128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r>
              <a:rPr lang="ja-JP" altLang="en-US" sz="2800" b="1" dirty="0">
                <a:solidFill>
                  <a:srgbClr val="FFFF00"/>
                </a:solidFill>
                <a:latin typeface="SimSun" panose="02010600030101010101" pitchFamily="2" charset="-122"/>
                <a:ea typeface="SimSun" panose="02010600030101010101" pitchFamily="2" charset="-122"/>
                <a:cs typeface="MS PGothic" charset="0"/>
              </a:rPr>
              <a:t>理解</a:t>
            </a:r>
            <a:r>
              <a:rPr lang="en-US" sz="2800" b="1" dirty="0">
                <a:solidFill>
                  <a:srgbClr val="FFFFFF"/>
                </a:solidFill>
                <a:latin typeface="SimSun" panose="02010600030101010101" pitchFamily="2" charset="-122"/>
                <a:ea typeface="SimSun" panose="02010600030101010101" pitchFamily="2" charset="-122"/>
                <a:cs typeface="MS PGothic" charset="0"/>
              </a:rPr>
              <a:t>:</a:t>
            </a:r>
            <a:r>
              <a:rPr lang="en-US" sz="2800" b="1" dirty="0">
                <a:solidFill>
                  <a:srgbClr val="FFFFFF"/>
                </a:solidFill>
                <a:latin typeface="Arial" pitchFamily="-107" charset="0"/>
                <a:ea typeface="MS PGothic" charset="0"/>
                <a:cs typeface="MS PGothic" charset="0"/>
              </a:rPr>
              <a:t> </a:t>
            </a:r>
            <a:br>
              <a:rPr lang="en-US" sz="2800" b="1" dirty="0">
                <a:solidFill>
                  <a:srgbClr val="FFFFFF"/>
                </a:solidFill>
                <a:latin typeface="Arial" pitchFamily="-107" charset="0"/>
                <a:ea typeface="MS PGothic" charset="0"/>
                <a:cs typeface="MS PGothic" charset="0"/>
              </a:rPr>
            </a:br>
            <a:r>
              <a:rPr lang="zh-CN" altLang="en-US" sz="2800" b="1" dirty="0">
                <a:solidFill>
                  <a:srgbClr val="FFFFFF"/>
                </a:solidFill>
                <a:latin typeface="SimSun" panose="02010600030101010101" pitchFamily="2" charset="-122"/>
                <a:ea typeface="SimSun" panose="02010600030101010101" pitchFamily="2" charset="-122"/>
                <a:cs typeface="MS PGothic" charset="0"/>
              </a:rPr>
              <a:t>命令幕后的意图</a:t>
            </a:r>
            <a:endParaRPr lang="en-US" sz="2800" b="1" dirty="0">
              <a:solidFill>
                <a:srgbClr val="FFFFFF"/>
              </a:solidFill>
              <a:latin typeface="SimSun" panose="02010600030101010101" pitchFamily="2" charset="-122"/>
              <a:ea typeface="SimSun" panose="02010600030101010101" pitchFamily="2" charset="-122"/>
              <a:cs typeface="MS PGothic" charset="0"/>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r>
              <a:rPr lang="ja-JP" altLang="en-US" sz="2800" b="1" dirty="0">
                <a:solidFill>
                  <a:srgbClr val="FFFF00"/>
                </a:solidFill>
                <a:latin typeface="SimSun" panose="02010600030101010101" pitchFamily="2" charset="-122"/>
                <a:ea typeface="SimSun" panose="02010600030101010101" pitchFamily="2" charset="-122"/>
                <a:cs typeface="MS PGothic" charset="0"/>
              </a:rPr>
              <a:t>用途</a:t>
            </a:r>
            <a:r>
              <a:rPr lang="en-SG" altLang="ja-JP" sz="2800" b="1" dirty="0">
                <a:solidFill>
                  <a:srgbClr val="FFFFFF"/>
                </a:solidFill>
                <a:latin typeface="SimSun" panose="02010600030101010101" pitchFamily="2" charset="-122"/>
                <a:ea typeface="SimSun" panose="02010600030101010101" pitchFamily="2" charset="-122"/>
                <a:cs typeface="MS PGothic" charset="0"/>
              </a:rPr>
              <a:t>:</a:t>
            </a:r>
            <a:endParaRPr lang="ja-JP" altLang="en-US" sz="2800" b="1" dirty="0">
              <a:solidFill>
                <a:srgbClr val="FFFFFF"/>
              </a:solidFill>
              <a:latin typeface="SimSun" panose="02010600030101010101" pitchFamily="2" charset="-122"/>
              <a:ea typeface="SimSun" panose="02010600030101010101" pitchFamily="2" charset="-122"/>
              <a:cs typeface="MS PGothic" charset="0"/>
            </a:endParaRPr>
          </a:p>
          <a:p>
            <a:pPr algn="ctr" defTabSz="914400" eaLnBrk="0" hangingPunct="0"/>
            <a:r>
              <a:rPr lang="zh-CN" altLang="en-US" sz="2800" b="1" dirty="0">
                <a:solidFill>
                  <a:srgbClr val="FFFFFF"/>
                </a:solidFill>
                <a:latin typeface="SimSun" panose="02010600030101010101" pitchFamily="2" charset="-122"/>
                <a:ea typeface="SimSun" panose="02010600030101010101" pitchFamily="2" charset="-122"/>
                <a:cs typeface="MS PGothic" charset="0"/>
              </a:rPr>
              <a:t>现代的并行情况</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r>
              <a:rPr lang="ja-JP" altLang="en-US" sz="2800" b="1" dirty="0">
                <a:solidFill>
                  <a:srgbClr val="FFFF00"/>
                </a:solidFill>
                <a:latin typeface="SimSun" panose="02010600030101010101" pitchFamily="2" charset="-122"/>
                <a:ea typeface="SimSun" panose="02010600030101010101" pitchFamily="2" charset="-122"/>
                <a:cs typeface="MS PGothic" charset="0"/>
              </a:rPr>
              <a:t>原理</a:t>
            </a:r>
            <a:r>
              <a:rPr lang="en-US" sz="2800" b="1" dirty="0">
                <a:solidFill>
                  <a:srgbClr val="FFFFFF"/>
                </a:solidFill>
                <a:latin typeface="SimSun" panose="02010600030101010101" pitchFamily="2" charset="-122"/>
                <a:ea typeface="SimSun" panose="02010600030101010101" pitchFamily="2" charset="-122"/>
                <a:cs typeface="MS PGothic" charset="0"/>
              </a:rPr>
              <a:t>: </a:t>
            </a:r>
            <a:r>
              <a:rPr lang="ja-JP" altLang="en-US" sz="2800" b="1" dirty="0">
                <a:solidFill>
                  <a:srgbClr val="FFFFFF"/>
                </a:solidFill>
                <a:latin typeface="SimSun" panose="02010600030101010101" pitchFamily="2" charset="-122"/>
                <a:ea typeface="SimSun" panose="02010600030101010101" pitchFamily="2" charset="-122"/>
                <a:cs typeface="MS PGothic" charset="0"/>
              </a:rPr>
              <a:t>普遍真理</a:t>
            </a:r>
            <a:endParaRPr lang="en-US" sz="2800" b="1" dirty="0">
              <a:solidFill>
                <a:srgbClr val="FFFFFF"/>
              </a:solidFill>
              <a:latin typeface="SimSun" panose="02010600030101010101" pitchFamily="2" charset="-122"/>
              <a:ea typeface="SimSun" panose="02010600030101010101" pitchFamily="2" charset="-122"/>
              <a:cs typeface="MS PGothic" charset="0"/>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356250894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ja-JP" altLang="en-US" sz="3600" b="1">
                <a:solidFill>
                  <a:srgbClr val="FFFFFF"/>
                </a:solidFill>
                <a:latin typeface="Arial"/>
                <a:cs typeface="Arial"/>
              </a:rPr>
              <a:t>一个探索旧约律法的建议</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241203"/>
            <a:ext cx="7550573" cy="175432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400" b="0" i="0" u="none" strike="noStrike" kern="1200" cap="none" spc="0" normalizeH="0" baseline="0" noProof="0">
                <a:ln>
                  <a:noFill/>
                </a:ln>
                <a:solidFill>
                  <a:srgbClr val="FFFFFF"/>
                </a:solidFill>
                <a:effectLst/>
                <a:uLnTx/>
                <a:uFillTx/>
                <a:latin typeface="Times New Roman" charset="0"/>
                <a:ea typeface="MS PGothic" charset="0"/>
                <a:cs typeface="+mn-cs"/>
              </a:rPr>
              <a:t> 你们收割你们的庄稼的时候，不可把角落的谷物割尽，也不可拾取你收割时遗下的；把它们留给穷人和寄居的外人；我是耶和华你们的　神。 </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800" b="1" i="0" u="none" strike="noStrike" kern="1200" cap="none" spc="0" normalizeH="0" baseline="0" noProof="0">
                <a:ln>
                  <a:noFill/>
                </a:ln>
                <a:solidFill>
                  <a:srgbClr val="FFFFFF"/>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23:22 </a:t>
            </a:r>
            <a:r>
              <a:rPr kumimoji="0" lang="ja-JP" altLang="en-US" sz="2400" b="1" i="0" u="none" strike="noStrike" kern="1200" cap="none" spc="0" normalizeH="0" baseline="0" noProof="0">
                <a:ln>
                  <a:noFill/>
                </a:ln>
                <a:solidFill>
                  <a:srgbClr val="FFFFFF"/>
                </a:solidFill>
                <a:effectLst/>
                <a:uLnTx/>
                <a:uFillTx/>
                <a:latin typeface="Arial"/>
                <a:ea typeface="ＭＳ Ｐゴシック" charset="0"/>
                <a:cs typeface="Arial"/>
              </a:rPr>
              <a:t>新译本</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FF"/>
                </a:solidFill>
                <a:effectLst/>
                <a:uLnTx/>
                <a:uFillTx/>
                <a:latin typeface="Arial"/>
                <a:ea typeface="ＭＳ Ｐゴシック" charset="0"/>
                <a:cs typeface="Arial"/>
              </a:rPr>
              <a:t>至高神赐予的</a:t>
            </a:r>
            <a:r>
              <a:rPr kumimoji="0" lang="zh-CN"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3600" b="1" i="0" u="none" strike="noStrike" kern="1200" cap="none" spc="0" normalizeH="0" baseline="0" noProof="0">
                <a:ln>
                  <a:noFill/>
                </a:ln>
                <a:solidFill>
                  <a:srgbClr val="FFFFFF"/>
                </a:solidFill>
                <a:effectLst/>
                <a:uLnTx/>
                <a:uFillTx/>
                <a:latin typeface="Arial"/>
                <a:ea typeface="ＭＳ Ｐゴシック" charset="0"/>
                <a:cs typeface="Arial"/>
              </a:rPr>
              <a:t>懒惰</a:t>
            </a:r>
            <a:r>
              <a:rPr kumimoji="0" lang="zh-CN"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6643192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SG" altLang="ja-JP" sz="2400" b="1" dirty="0">
              <a:solidFill>
                <a:srgbClr val="FFFF00"/>
              </a:solidFill>
              <a:latin typeface="Arial"/>
              <a:ea typeface="MS PGothic" charset="0"/>
              <a:cs typeface="Arial"/>
            </a:endParaRPr>
          </a:p>
          <a:p>
            <a:pPr algn="ctr" defTabSz="914400" eaLnBrk="0" hangingPunct="0"/>
            <a:r>
              <a:rPr lang="ja-JP" altLang="en-US" sz="2400" b="1" dirty="0">
                <a:solidFill>
                  <a:srgbClr val="FFFF00"/>
                </a:solidFill>
                <a:latin typeface="Arial"/>
                <a:ea typeface="MS PGothic" charset="0"/>
                <a:cs typeface="Arial"/>
              </a:rPr>
              <a:t>原理</a:t>
            </a:r>
            <a:r>
              <a:rPr lang="en-US" sz="2400" b="1" dirty="0">
                <a:solidFill>
                  <a:srgbClr val="FFFFFF"/>
                </a:solidFill>
                <a:latin typeface="Arial"/>
                <a:ea typeface="MS PGothic" charset="0"/>
                <a:cs typeface="Arial"/>
              </a:rPr>
              <a:t>: </a:t>
            </a:r>
            <a:r>
              <a:rPr lang="zh-CN" altLang="en-US" sz="2400" b="1" dirty="0">
                <a:solidFill>
                  <a:srgbClr val="FFFFFF"/>
                </a:solidFill>
                <a:latin typeface="SimSun" panose="02010600030101010101" pitchFamily="2" charset="-122"/>
                <a:ea typeface="SimSun" panose="02010600030101010101" pitchFamily="2" charset="-122"/>
                <a:cs typeface="Arial"/>
              </a:rPr>
              <a:t>神需要他的人民给弱势社群机会营生</a:t>
            </a:r>
          </a:p>
          <a:p>
            <a:pPr algn="ctr" defTabSz="914400" eaLnBrk="0" hangingPunct="0"/>
            <a:endParaRPr lang="en-US" sz="2400" b="1" dirty="0">
              <a:solidFill>
                <a:srgbClr val="FFFFFF"/>
              </a:solidFill>
              <a:latin typeface="Arial"/>
              <a:ea typeface="MS PGothic" charset="0"/>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US" sz="2800" b="1" dirty="0">
                <a:solidFill>
                  <a:srgbClr val="FFFFFF"/>
                </a:solidFill>
                <a:latin typeface="Arial" pitchFamily="-107" charset="0"/>
                <a:ea typeface="MS PGothic" charset="0"/>
                <a:cs typeface="MS PGothic" charset="0"/>
              </a:endParaRPr>
            </a:p>
          </p:txBody>
        </p:sp>
        <p:sp>
          <p:nvSpPr>
            <p:cNvPr id="8" name="TextBox 7"/>
            <p:cNvSpPr txBox="1"/>
            <p:nvPr/>
          </p:nvSpPr>
          <p:spPr>
            <a:xfrm>
              <a:off x="709343" y="3656818"/>
              <a:ext cx="3329232" cy="2308324"/>
            </a:xfrm>
            <a:prstGeom prst="rect">
              <a:avLst/>
            </a:prstGeom>
            <a:noFill/>
          </p:spPr>
          <p:txBody>
            <a:bodyPr wrap="square" rtlCol="0">
              <a:spAutoFit/>
            </a:bodyPr>
            <a:lstStyle/>
            <a:p>
              <a:pPr algn="ctr" fontAlgn="auto">
                <a:spcBef>
                  <a:spcPts val="0"/>
                </a:spcBef>
                <a:spcAft>
                  <a:spcPts val="0"/>
                </a:spcAft>
              </a:pPr>
              <a:endParaRPr lang="en-SG" altLang="ja-JP" sz="2400" b="1" dirty="0">
                <a:solidFill>
                  <a:srgbClr val="FFFF00"/>
                </a:solidFill>
                <a:latin typeface="Arial"/>
                <a:ea typeface="MS PGothic" charset="0"/>
                <a:cs typeface="Arial"/>
              </a:endParaRPr>
            </a:p>
            <a:p>
              <a:pPr algn="ctr" fontAlgn="auto">
                <a:spcBef>
                  <a:spcPts val="0"/>
                </a:spcBef>
                <a:spcAft>
                  <a:spcPts val="0"/>
                </a:spcAft>
              </a:pPr>
              <a:r>
                <a:rPr lang="ja-JP" altLang="en-US" sz="2400" b="1" dirty="0">
                  <a:solidFill>
                    <a:srgbClr val="FFFF00"/>
                  </a:solidFill>
                  <a:latin typeface="SimSun" panose="02010600030101010101" pitchFamily="2" charset="-122"/>
                  <a:ea typeface="SimSun" panose="02010600030101010101" pitchFamily="2" charset="-122"/>
                  <a:cs typeface="Arial"/>
                </a:rPr>
                <a:t>理解</a:t>
              </a:r>
              <a:r>
                <a:rPr lang="en-US" sz="2400" b="1" dirty="0">
                  <a:solidFill>
                    <a:srgbClr val="FFFFFF"/>
                  </a:solidFill>
                  <a:latin typeface="Arial"/>
                  <a:ea typeface="MS PGothic" charset="0"/>
                  <a:cs typeface="Arial"/>
                </a:rPr>
                <a:t>: </a:t>
              </a:r>
              <a:br>
                <a:rPr lang="en-US" sz="2400" b="1" dirty="0">
                  <a:solidFill>
                    <a:srgbClr val="FFFFFF"/>
                  </a:solidFill>
                  <a:latin typeface="Arial"/>
                  <a:ea typeface="MS PGothic" charset="0"/>
                  <a:cs typeface="Arial"/>
                </a:rPr>
              </a:br>
              <a:r>
                <a:rPr lang="zh-CN" altLang="en-US" sz="2400" b="1" dirty="0">
                  <a:solidFill>
                    <a:srgbClr val="FFFFFF"/>
                  </a:solidFill>
                  <a:latin typeface="SimSun" panose="02010600030101010101" pitchFamily="2" charset="-122"/>
                  <a:ea typeface="SimSun" panose="02010600030101010101" pitchFamily="2" charset="-122"/>
                  <a:cs typeface="Arial"/>
                </a:rPr>
                <a:t>不要在田的角落收成因为神对贫困的人有同情，让他们搜集食物</a:t>
              </a:r>
            </a:p>
            <a:p>
              <a:pPr algn="ctr" fontAlgn="auto">
                <a:spcBef>
                  <a:spcPts val="0"/>
                </a:spcBef>
                <a:spcAft>
                  <a:spcPts val="0"/>
                </a:spcAft>
              </a:pPr>
              <a:endParaRPr lang="en-US" sz="2400" b="1" dirty="0">
                <a:solidFill>
                  <a:srgbClr val="FFFFFF"/>
                </a:solidFill>
                <a:latin typeface="Arial"/>
                <a:ea typeface="MS PGothic" charset="0"/>
                <a:cs typeface="Arial"/>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US" sz="2400" b="1" dirty="0">
                <a:solidFill>
                  <a:srgbClr val="FFFFFF"/>
                </a:solidFill>
                <a:latin typeface="Arial"/>
                <a:ea typeface="MS PGothic" charset="0"/>
                <a:cs typeface="Arial"/>
              </a:endParaRPr>
            </a:p>
          </p:txBody>
        </p:sp>
        <p:sp>
          <p:nvSpPr>
            <p:cNvPr id="11" name="TextBox 10"/>
            <p:cNvSpPr txBox="1"/>
            <p:nvPr/>
          </p:nvSpPr>
          <p:spPr>
            <a:xfrm>
              <a:off x="5228413" y="3711044"/>
              <a:ext cx="3237724" cy="1938992"/>
            </a:xfrm>
            <a:prstGeom prst="rect">
              <a:avLst/>
            </a:prstGeom>
            <a:noFill/>
          </p:spPr>
          <p:txBody>
            <a:bodyPr wrap="square" rtlCol="0">
              <a:spAutoFit/>
            </a:bodyPr>
            <a:lstStyle/>
            <a:p>
              <a:pPr algn="ctr" defTabSz="914400" eaLnBrk="0" hangingPunct="0"/>
              <a:endParaRPr lang="en-SG" altLang="ja-JP" sz="2400" b="1" dirty="0">
                <a:solidFill>
                  <a:srgbClr val="FFFF00"/>
                </a:solidFill>
                <a:latin typeface="SimSun" panose="02010600030101010101" pitchFamily="2" charset="-122"/>
                <a:ea typeface="SimSun" panose="02010600030101010101" pitchFamily="2" charset="-122"/>
                <a:cs typeface="Arial"/>
              </a:endParaRPr>
            </a:p>
            <a:p>
              <a:pPr algn="ctr" defTabSz="914400" eaLnBrk="0" hangingPunct="0"/>
              <a:r>
                <a:rPr lang="ja-JP" altLang="en-US" sz="2400" b="1" dirty="0">
                  <a:solidFill>
                    <a:srgbClr val="FFFF00"/>
                  </a:solidFill>
                  <a:latin typeface="SimSun" panose="02010600030101010101" pitchFamily="2" charset="-122"/>
                  <a:ea typeface="SimSun" panose="02010600030101010101" pitchFamily="2" charset="-122"/>
                  <a:cs typeface="Arial"/>
                </a:rPr>
                <a:t>用途</a:t>
              </a:r>
              <a:r>
                <a:rPr lang="en-US" altLang="ja-JP" sz="2400" b="1" dirty="0">
                  <a:solidFill>
                    <a:srgbClr val="FFFFFF"/>
                  </a:solidFill>
                  <a:latin typeface="SimSun" panose="02010600030101010101" pitchFamily="2" charset="-122"/>
                  <a:ea typeface="SimSun" panose="02010600030101010101" pitchFamily="2" charset="-122"/>
                  <a:cs typeface="Arial"/>
                </a:rPr>
                <a:t>: </a:t>
              </a:r>
            </a:p>
            <a:p>
              <a:pPr algn="ctr" defTabSz="914400" eaLnBrk="0" hangingPunct="0"/>
              <a:r>
                <a:rPr lang="zh-CN" altLang="en-US" sz="2400" b="1" dirty="0">
                  <a:solidFill>
                    <a:srgbClr val="FFFFFF"/>
                  </a:solidFill>
                  <a:latin typeface="SimSun" panose="02010600030101010101" pitchFamily="2" charset="-122"/>
                  <a:ea typeface="SimSun" panose="02010600030101010101" pitchFamily="2" charset="-122"/>
                  <a:cs typeface="Arial"/>
                </a:rPr>
                <a:t>作为雇主何你应该给贫困人机会自食其力</a:t>
              </a:r>
            </a:p>
            <a:p>
              <a:pPr algn="ctr" defTabSz="914400" eaLnBrk="0" hangingPunct="0"/>
              <a:endParaRPr lang="zh-CN" altLang="en-US" sz="2400" b="1" dirty="0">
                <a:solidFill>
                  <a:srgbClr val="FFFFFF"/>
                </a:solidFill>
                <a:latin typeface="Arial"/>
                <a:ea typeface="MS PGothic" charset="0"/>
                <a:cs typeface="Arial"/>
              </a:endParaRPr>
            </a:p>
          </p:txBody>
        </p:sp>
      </p:grpSp>
    </p:spTree>
    <p:extLst>
      <p:ext uri="{BB962C8B-B14F-4D97-AF65-F5344CB8AC3E}">
        <p14:creationId xmlns:p14="http://schemas.microsoft.com/office/powerpoint/2010/main" val="394963801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US" sz="2400" b="1" dirty="0">
              <a:solidFill>
                <a:srgbClr val="FFFFFF"/>
              </a:solidFill>
              <a:latin typeface="Arial"/>
              <a:ea typeface="MS PGothic" charset="0"/>
              <a:cs typeface="Arial"/>
            </a:endParaRPr>
          </a:p>
        </p:txBody>
      </p:sp>
      <p:sp>
        <p:nvSpPr>
          <p:cNvPr id="12" name="Rectangle 11"/>
          <p:cNvSpPr/>
          <p:nvPr/>
        </p:nvSpPr>
        <p:spPr>
          <a:xfrm>
            <a:off x="815647" y="3029523"/>
            <a:ext cx="7550573" cy="1815882"/>
          </a:xfrm>
          <a:prstGeom prst="rect">
            <a:avLst/>
          </a:prstGeom>
          <a:noFill/>
        </p:spPr>
        <p:txBody>
          <a:bodyPr wrap="square" rtlCol="0">
            <a:spAutoFit/>
          </a:bodyPr>
          <a:lstStyle/>
          <a:p>
            <a:pPr fontAlgn="auto">
              <a:spcBef>
                <a:spcPts val="0"/>
              </a:spcBef>
              <a:spcAft>
                <a:spcPts val="0"/>
              </a:spcAft>
            </a:pPr>
            <a:r>
              <a:rPr lang="en-US" sz="2800" b="1" dirty="0">
                <a:solidFill>
                  <a:srgbClr val="FFFFFF"/>
                </a:solidFill>
                <a:latin typeface="SimSun" panose="02010600030101010101" pitchFamily="2" charset="-122"/>
                <a:ea typeface="SimSun" panose="02010600030101010101" pitchFamily="2" charset="-122"/>
                <a:cs typeface="Arial"/>
              </a:rPr>
              <a:t>“</a:t>
            </a:r>
            <a:r>
              <a:rPr lang="zh-CN" altLang="en-US" sz="2800" b="1" dirty="0">
                <a:solidFill>
                  <a:srgbClr val="FFFFFF"/>
                </a:solidFill>
                <a:latin typeface="SimSun" panose="02010600030101010101" pitchFamily="2" charset="-122"/>
                <a:ea typeface="SimSun" panose="02010600030101010101" pitchFamily="2" charset="-122"/>
                <a:cs typeface="Arial"/>
              </a:rPr>
              <a:t>你进了邻舍的葡萄园，可以随意吃饱了葡只  </a:t>
            </a:r>
            <a:endParaRPr lang="en-SG" altLang="zh-CN" sz="2800" b="1" dirty="0">
              <a:solidFill>
                <a:srgbClr val="FFFFFF"/>
              </a:solidFill>
              <a:latin typeface="SimSun" panose="02010600030101010101" pitchFamily="2" charset="-122"/>
              <a:ea typeface="SimSun" panose="02010600030101010101" pitchFamily="2" charset="-122"/>
              <a:cs typeface="Arial"/>
            </a:endParaRPr>
          </a:p>
          <a:p>
            <a:pPr fontAlgn="auto">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是不可装在器皿中</a:t>
            </a:r>
            <a:r>
              <a:rPr lang="en-SG" altLang="zh-CN" sz="2800" b="1" dirty="0">
                <a:solidFill>
                  <a:srgbClr val="FFFFFF"/>
                </a:solidFill>
                <a:latin typeface="SimSun" panose="02010600030101010101" pitchFamily="2" charset="-122"/>
                <a:ea typeface="SimSun" panose="02010600030101010101" pitchFamily="2" charset="-122"/>
                <a:cs typeface="Arial"/>
              </a:rPr>
              <a:t>.</a:t>
            </a:r>
            <a:r>
              <a:rPr lang="zh-CN" altLang="en-US" sz="2800" b="1" dirty="0">
                <a:solidFill>
                  <a:srgbClr val="FFFFFF"/>
                </a:solidFill>
                <a:latin typeface="SimSun" panose="02010600030101010101" pitchFamily="2" charset="-122"/>
                <a:ea typeface="SimSun" panose="02010600030101010101" pitchFamily="2" charset="-122"/>
                <a:cs typeface="Arial"/>
              </a:rPr>
              <a:t> </a:t>
            </a:r>
          </a:p>
          <a:p>
            <a:pPr algn="ctr" fontAlgn="auto">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你进了邻舍站着的禾稼，可以用手摘穗子，只  </a:t>
            </a:r>
            <a:endParaRPr lang="en-SG" altLang="zh-CN" sz="2800" b="1" dirty="0">
              <a:solidFill>
                <a:srgbClr val="FFFFFF"/>
              </a:solidFill>
              <a:latin typeface="SimSun" panose="02010600030101010101" pitchFamily="2" charset="-122"/>
              <a:ea typeface="SimSun" panose="02010600030101010101" pitchFamily="2" charset="-122"/>
              <a:cs typeface="Arial"/>
            </a:endParaRPr>
          </a:p>
          <a:p>
            <a:pPr algn="ctr" fontAlgn="auto">
              <a:spcBef>
                <a:spcPts val="0"/>
              </a:spcBef>
              <a:spcAft>
                <a:spcPts val="0"/>
              </a:spcAft>
            </a:pPr>
            <a:r>
              <a:rPr lang="zh-CN" altLang="en-US" sz="2800" b="1" dirty="0">
                <a:solidFill>
                  <a:srgbClr val="FFFFFF"/>
                </a:solidFill>
                <a:latin typeface="SimSun" panose="02010600030101010101" pitchFamily="2" charset="-122"/>
                <a:ea typeface="SimSun" panose="02010600030101010101" pitchFamily="2" charset="-122"/>
                <a:cs typeface="Arial"/>
              </a:rPr>
              <a:t>是不可用镰刀割取禾稼</a:t>
            </a:r>
            <a:r>
              <a:rPr lang="en-SG" altLang="zh-CN" sz="2800" b="1" dirty="0">
                <a:solidFill>
                  <a:srgbClr val="FFFFFF"/>
                </a:solidFill>
                <a:latin typeface="SimSun" panose="02010600030101010101" pitchFamily="2" charset="-122"/>
                <a:ea typeface="SimSun" panose="02010600030101010101" pitchFamily="2" charset="-122"/>
                <a:cs typeface="Arial"/>
              </a:rPr>
              <a:t>.</a:t>
            </a:r>
            <a:r>
              <a:rPr lang="en-US" sz="2800" b="1" dirty="0">
                <a:solidFill>
                  <a:srgbClr val="FFFFFF"/>
                </a:solidFill>
                <a:latin typeface="SimSun" panose="02010600030101010101" pitchFamily="2" charset="-122"/>
                <a:ea typeface="SimSun" panose="02010600030101010101" pitchFamily="2" charset="-122"/>
                <a:cs typeface="Arial"/>
              </a:rPr>
              <a:t>”</a:t>
            </a:r>
            <a:r>
              <a:rPr lang="en-US" sz="2800" b="1" dirty="0">
                <a:solidFill>
                  <a:srgbClr val="FFFFFF"/>
                </a:solidFill>
                <a:latin typeface="Arial"/>
                <a:ea typeface="MS PGothic" charset="0"/>
                <a:cs typeface="Arial"/>
              </a:rPr>
              <a:t> </a:t>
            </a:r>
            <a:r>
              <a:rPr lang="en-US" sz="2800" b="1" dirty="0">
                <a:solidFill>
                  <a:srgbClr val="FFFFFF"/>
                </a:solidFill>
                <a:latin typeface="SimSun" panose="02010600030101010101" pitchFamily="2" charset="-122"/>
                <a:ea typeface="SimSun" panose="02010600030101010101" pitchFamily="2" charset="-122"/>
                <a:cs typeface="Arial"/>
              </a:rPr>
              <a:t>(</a:t>
            </a:r>
            <a:r>
              <a:rPr lang="ja-JP" altLang="en-US" sz="2800" b="1" dirty="0">
                <a:solidFill>
                  <a:srgbClr val="FFFFFF"/>
                </a:solidFill>
                <a:latin typeface="SimSun" panose="02010600030101010101" pitchFamily="2" charset="-122"/>
                <a:ea typeface="SimSun" panose="02010600030101010101" pitchFamily="2" charset="-122"/>
                <a:cs typeface="Arial"/>
              </a:rPr>
              <a:t>申命记 </a:t>
            </a:r>
            <a:r>
              <a:rPr lang="en-US" sz="2800" b="1" dirty="0">
                <a:solidFill>
                  <a:srgbClr val="FFFFFF"/>
                </a:solidFill>
                <a:latin typeface="SimSun" panose="02010600030101010101" pitchFamily="2" charset="-122"/>
                <a:ea typeface="SimSun" panose="02010600030101010101" pitchFamily="2" charset="-122"/>
                <a:cs typeface="Arial"/>
              </a:rPr>
              <a:t>23:24-25)</a:t>
            </a:r>
          </a:p>
        </p:txBody>
      </p:sp>
      <p:sp>
        <p:nvSpPr>
          <p:cNvPr id="13" name="Rectangle 12"/>
          <p:cNvSpPr/>
          <p:nvPr/>
        </p:nvSpPr>
        <p:spPr>
          <a:xfrm>
            <a:off x="815648" y="2318822"/>
            <a:ext cx="7550573" cy="646331"/>
          </a:xfrm>
          <a:prstGeom prst="rect">
            <a:avLst/>
          </a:prstGeom>
          <a:noFill/>
        </p:spPr>
        <p:txBody>
          <a:bodyPr wrap="square" rtlCol="0">
            <a:spAutoFit/>
          </a:bodyPr>
          <a:lstStyle/>
          <a:p>
            <a:pPr algn="ctr" fontAlgn="auto">
              <a:spcBef>
                <a:spcPts val="0"/>
              </a:spcBef>
              <a:spcAft>
                <a:spcPts val="0"/>
              </a:spcAft>
            </a:pPr>
            <a:r>
              <a:rPr lang="zh-CN" altLang="en-US" sz="3600" b="1" dirty="0">
                <a:solidFill>
                  <a:srgbClr val="FFFFFF"/>
                </a:solidFill>
                <a:latin typeface="SimSun" panose="02010600030101010101" pitchFamily="2" charset="-122"/>
                <a:ea typeface="SimSun" panose="02010600030101010101" pitchFamily="2" charset="-122"/>
                <a:cs typeface="Arial"/>
              </a:rPr>
              <a:t>神授的偷窃行为？</a:t>
            </a:r>
            <a:endParaRPr lang="en-US" sz="3600" b="1" dirty="0">
              <a:solidFill>
                <a:srgbClr val="FFFFFF"/>
              </a:solidFill>
              <a:latin typeface="SimSun" panose="02010600030101010101" pitchFamily="2" charset="-122"/>
              <a:ea typeface="SimSun" panose="02010600030101010101" pitchFamily="2" charset="-122"/>
              <a:cs typeface="Arial"/>
            </a:endParaRPr>
          </a:p>
        </p:txBody>
      </p:sp>
    </p:spTree>
    <p:extLst>
      <p:ext uri="{BB962C8B-B14F-4D97-AF65-F5344CB8AC3E}">
        <p14:creationId xmlns:p14="http://schemas.microsoft.com/office/powerpoint/2010/main" val="67611470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a:endParaRPr lang="en-US" sz="2000">
              <a:solidFill>
                <a:srgbClr val="000000"/>
              </a:solidFill>
              <a:cs typeface="Arial" charset="0"/>
            </a:endParaRPr>
          </a:p>
        </p:txBody>
      </p:sp>
      <p:sp>
        <p:nvSpPr>
          <p:cNvPr id="432131" name="Text Box 3"/>
          <p:cNvSpPr txBox="1">
            <a:spLocks noChangeArrowheads="1"/>
          </p:cNvSpPr>
          <p:nvPr/>
        </p:nvSpPr>
        <p:spPr bwMode="auto">
          <a:xfrm>
            <a:off x="228600" y="1392238"/>
            <a:ext cx="8915400" cy="3693319"/>
          </a:xfrm>
          <a:prstGeom prst="rect">
            <a:avLst/>
          </a:prstGeom>
          <a:noFill/>
          <a:ln w="9525">
            <a:noFill/>
            <a:miter lim="800000"/>
            <a:headEnd/>
            <a:tailEnd/>
          </a:ln>
          <a:effectLst/>
        </p:spPr>
        <p:txBody>
          <a:bodyPr>
            <a:spAutoFit/>
          </a:bodyPr>
          <a:lstStyle/>
          <a:p>
            <a:pPr marL="541338" indent="-541338" defTabSz="914400">
              <a:spcBef>
                <a:spcPct val="50000"/>
              </a:spcBef>
              <a:buFontTx/>
              <a:buAutoNum type="arabicPeriod"/>
              <a:defRPr/>
            </a:pPr>
            <a:r>
              <a:rPr lang="zh-CN" alt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民数记的主题是</a:t>
            </a:r>
            <a:r>
              <a:rPr lang="en-US" altLang="zh-CN"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a:t>
            </a:r>
            <a:endPar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endParaRPr>
          </a:p>
          <a:p>
            <a:pPr marL="541338" indent="-541338" defTabSz="914400">
              <a:spcBef>
                <a:spcPct val="50000"/>
              </a:spcBef>
              <a:buFontTx/>
              <a:buAutoNum type="arabicPeriod"/>
              <a:defRPr/>
            </a:pPr>
            <a:endPar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endParaRPr>
          </a:p>
          <a:p>
            <a:pPr defTabSz="914400">
              <a:spcBef>
                <a:spcPct val="50000"/>
              </a:spcBef>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	_______________________.</a:t>
            </a:r>
          </a:p>
          <a:p>
            <a:pPr marL="541338" indent="-541338" defTabSz="914400">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 </a:t>
            </a:r>
            <a:r>
              <a:rPr lang="zh-CN" alt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因为人民的反叛</a:t>
            </a:r>
            <a:r>
              <a:rPr lang="en-US" altLang="zh-CN"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 </a:t>
            </a:r>
            <a:r>
              <a:rPr lang="zh-CN" alt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他们从埃及到应许之地的行程需要</a:t>
            </a:r>
            <a:r>
              <a:rPr lang="en-US" altLang="zh-CN"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_______ </a:t>
            </a:r>
            <a:r>
              <a:rPr lang="zh-CN" alt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年</a:t>
            </a:r>
            <a:r>
              <a:rPr lang="en-US" altLang="zh-CN"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a:t>
            </a:r>
          </a:p>
        </p:txBody>
      </p:sp>
      <p:sp>
        <p:nvSpPr>
          <p:cNvPr id="4" name="TextBox 3"/>
          <p:cNvSpPr txBox="1"/>
          <p:nvPr/>
        </p:nvSpPr>
        <p:spPr>
          <a:xfrm>
            <a:off x="2760785" y="2794392"/>
            <a:ext cx="1111202" cy="646331"/>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defRPr/>
            </a:pPr>
            <a:r>
              <a:rPr lang="zh-CN" altLang="en-US" sz="3600" b="1" dirty="0">
                <a:solidFill>
                  <a:srgbClr val="FFFFFF"/>
                </a:solidFill>
                <a:effectLst>
                  <a:outerShdw blurRad="38100" dist="38100" dir="2700000" algn="tl">
                    <a:srgbClr val="000000">
                      <a:alpha val="43137"/>
                    </a:srgbClr>
                  </a:outerShdw>
                </a:effectLst>
                <a:latin typeface="Arial"/>
                <a:cs typeface="Arial"/>
              </a:rPr>
              <a:t>预备</a:t>
            </a:r>
            <a:endParaRPr lang="en-US" sz="2000" b="1" dirty="0">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5" name="TextBox 4"/>
          <p:cNvSpPr txBox="1"/>
          <p:nvPr/>
        </p:nvSpPr>
        <p:spPr>
          <a:xfrm>
            <a:off x="3646610" y="4438855"/>
            <a:ext cx="69850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defRPr/>
            </a:pPr>
            <a:r>
              <a:rPr lang="en-US" sz="3600" b="1" dirty="0">
                <a:solidFill>
                  <a:srgbClr val="FFFFFF"/>
                </a:solidFill>
                <a:effectLst>
                  <a:outerShdw blurRad="38100" dist="38100" dir="2700000" algn="tl">
                    <a:srgbClr val="000000">
                      <a:alpha val="43137"/>
                    </a:srgbClr>
                  </a:outerShdw>
                </a:effectLst>
                <a:latin typeface="Arial"/>
                <a:cs typeface="Arial"/>
              </a:rPr>
              <a:t>39</a:t>
            </a:r>
            <a:endParaRPr lang="en-US" sz="2000" b="1" dirty="0">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zh-CN" altLang="en-US" sz="3600" b="1" dirty="0">
                <a:solidFill>
                  <a:schemeClr val="bg1"/>
                </a:solidFill>
                <a:effectLst>
                  <a:outerShdw blurRad="38100" dist="38100" dir="2700000" algn="tl">
                    <a:srgbClr val="000000">
                      <a:alpha val="43137"/>
                    </a:srgbClr>
                  </a:outerShdw>
                </a:effectLst>
                <a:ea typeface="ＭＳ Ｐゴシック" charset="0"/>
              </a:rPr>
              <a:t>民数记复习测验</a:t>
            </a:r>
            <a:endParaRPr lang="en-US" sz="4000" b="1" dirty="0">
              <a:effectLst>
                <a:outerShdw blurRad="38100" dist="38100" dir="2700000" algn="tl">
                  <a:srgbClr val="000000">
                    <a:alpha val="43137"/>
                  </a:srgbClr>
                </a:outerShdw>
              </a:effectLst>
              <a:ea typeface="ＭＳ Ｐゴシック" charset="0"/>
            </a:endParaRPr>
          </a:p>
        </p:txBody>
      </p:sp>
    </p:spTree>
    <p:extLst>
      <p:ext uri="{BB962C8B-B14F-4D97-AF65-F5344CB8AC3E}">
        <p14:creationId xmlns:p14="http://schemas.microsoft.com/office/powerpoint/2010/main" val="29079225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SG" altLang="ja-JP" sz="2400" b="1" dirty="0">
              <a:solidFill>
                <a:srgbClr val="FFFF00"/>
              </a:solidFill>
              <a:latin typeface="SimSun" panose="02010600030101010101" pitchFamily="2" charset="-122"/>
              <a:ea typeface="SimSun" panose="02010600030101010101" pitchFamily="2" charset="-122"/>
              <a:cs typeface="Arial"/>
            </a:endParaRPr>
          </a:p>
          <a:p>
            <a:pPr algn="ctr" defTabSz="914400" eaLnBrk="0" hangingPunct="0"/>
            <a:r>
              <a:rPr lang="ja-JP" altLang="en-US" sz="2400" b="1" dirty="0">
                <a:solidFill>
                  <a:srgbClr val="FFFF00"/>
                </a:solidFill>
                <a:latin typeface="SimSun" panose="02010600030101010101" pitchFamily="2" charset="-122"/>
                <a:ea typeface="SimSun" panose="02010600030101010101" pitchFamily="2" charset="-122"/>
                <a:cs typeface="Arial"/>
              </a:rPr>
              <a:t>原理</a:t>
            </a:r>
            <a:r>
              <a:rPr lang="en-US" sz="2400" b="1" dirty="0">
                <a:solidFill>
                  <a:srgbClr val="FFFFFF"/>
                </a:solidFill>
                <a:latin typeface="SimSun" panose="02010600030101010101" pitchFamily="2" charset="-122"/>
                <a:ea typeface="SimSun" panose="02010600030101010101" pitchFamily="2" charset="-122"/>
                <a:cs typeface="Arial"/>
              </a:rPr>
              <a:t>: </a:t>
            </a:r>
            <a:r>
              <a:rPr lang="zh-CN" altLang="en-US" sz="2400" b="1" dirty="0">
                <a:solidFill>
                  <a:srgbClr val="FFFFFF"/>
                </a:solidFill>
                <a:latin typeface="SimSun" panose="02010600030101010101" pitchFamily="2" charset="-122"/>
                <a:ea typeface="SimSun" panose="02010600030101010101" pitchFamily="2" charset="-122"/>
                <a:cs typeface="Arial"/>
              </a:rPr>
              <a:t>神允许拿小件的东西因为他对人的需要</a:t>
            </a:r>
            <a:endParaRPr lang="en-SG" altLang="zh-CN" sz="2400" b="1" dirty="0">
              <a:solidFill>
                <a:srgbClr val="FFFFFF"/>
              </a:solidFill>
              <a:latin typeface="SimSun" panose="02010600030101010101" pitchFamily="2" charset="-122"/>
              <a:ea typeface="SimSun" panose="02010600030101010101" pitchFamily="2" charset="-122"/>
              <a:cs typeface="Arial"/>
            </a:endParaRPr>
          </a:p>
          <a:p>
            <a:pPr algn="ctr" defTabSz="914400" eaLnBrk="0" hangingPunct="0"/>
            <a:r>
              <a:rPr lang="zh-CN" altLang="en-US" sz="2400" b="1" dirty="0">
                <a:solidFill>
                  <a:srgbClr val="FFFFFF"/>
                </a:solidFill>
                <a:latin typeface="SimSun" panose="02010600030101010101" pitchFamily="2" charset="-122"/>
                <a:ea typeface="SimSun" panose="02010600030101010101" pitchFamily="2" charset="-122"/>
                <a:cs typeface="Arial"/>
              </a:rPr>
              <a:t>比人的财产还要关心</a:t>
            </a:r>
          </a:p>
          <a:p>
            <a:pPr algn="ctr" defTabSz="914400" eaLnBrk="0" hangingPunct="0"/>
            <a:endParaRPr lang="en-US" sz="2400" b="1" dirty="0">
              <a:solidFill>
                <a:srgbClr val="FFFFFF"/>
              </a:solidFill>
              <a:latin typeface="Arial"/>
              <a:ea typeface="MS PGothic" charset="0"/>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US" sz="2800" b="1" dirty="0">
                <a:solidFill>
                  <a:srgbClr val="FFFFFF"/>
                </a:solidFill>
                <a:latin typeface="Arial" pitchFamily="-107" charset="0"/>
                <a:ea typeface="MS PGothic" charset="0"/>
                <a:cs typeface="MS PGothic"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algn="ctr" fontAlgn="auto">
                <a:spcBef>
                  <a:spcPts val="0"/>
                </a:spcBef>
                <a:spcAft>
                  <a:spcPts val="0"/>
                </a:spcAft>
              </a:pPr>
              <a:endParaRPr lang="en-SG" altLang="ja-JP" sz="2400" b="1" dirty="0">
                <a:solidFill>
                  <a:srgbClr val="FFFF00"/>
                </a:solidFill>
                <a:latin typeface="SimSun" panose="02010600030101010101" pitchFamily="2" charset="-122"/>
                <a:ea typeface="SimSun" panose="02010600030101010101" pitchFamily="2" charset="-122"/>
                <a:cs typeface="Arial"/>
              </a:endParaRPr>
            </a:p>
            <a:p>
              <a:pPr algn="ctr" fontAlgn="auto">
                <a:spcBef>
                  <a:spcPts val="0"/>
                </a:spcBef>
                <a:spcAft>
                  <a:spcPts val="0"/>
                </a:spcAft>
              </a:pPr>
              <a:r>
                <a:rPr lang="ja-JP" altLang="en-US" sz="2400" b="1" dirty="0">
                  <a:solidFill>
                    <a:srgbClr val="FFFF00"/>
                  </a:solidFill>
                  <a:latin typeface="SimSun" panose="02010600030101010101" pitchFamily="2" charset="-122"/>
                  <a:ea typeface="SimSun" panose="02010600030101010101" pitchFamily="2" charset="-122"/>
                  <a:cs typeface="Arial"/>
                </a:rPr>
                <a:t>理解</a:t>
              </a:r>
              <a:r>
                <a:rPr lang="en-US" sz="2400" b="1" dirty="0">
                  <a:solidFill>
                    <a:srgbClr val="FFFFFF"/>
                  </a:solidFill>
                  <a:latin typeface="Arial"/>
                  <a:ea typeface="MS PGothic" charset="0"/>
                  <a:cs typeface="Arial"/>
                </a:rPr>
                <a:t>: </a:t>
              </a:r>
              <a:br>
                <a:rPr lang="en-US" sz="2400" b="1" dirty="0">
                  <a:solidFill>
                    <a:srgbClr val="FFFFFF"/>
                  </a:solidFill>
                  <a:latin typeface="Arial"/>
                  <a:ea typeface="MS PGothic" charset="0"/>
                  <a:cs typeface="Arial"/>
                </a:rPr>
              </a:br>
              <a:r>
                <a:rPr lang="zh-CN" altLang="en-US" sz="2400" b="1" dirty="0">
                  <a:solidFill>
                    <a:srgbClr val="FFFFFF"/>
                  </a:solidFill>
                  <a:latin typeface="SimSun" panose="02010600030101010101" pitchFamily="2" charset="-122"/>
                  <a:ea typeface="SimSun" panose="02010600030101010101" pitchFamily="2" charset="-122"/>
                  <a:cs typeface="Arial"/>
                </a:rPr>
                <a:t>不要偷你邻居的庄稼</a:t>
              </a:r>
              <a:r>
                <a:rPr lang="en-SG" altLang="zh-CN" sz="2400" b="1" dirty="0">
                  <a:solidFill>
                    <a:srgbClr val="FFFFFF"/>
                  </a:solidFill>
                  <a:latin typeface="SimSun" panose="02010600030101010101" pitchFamily="2" charset="-122"/>
                  <a:ea typeface="SimSun" panose="02010600030101010101" pitchFamily="2" charset="-122"/>
                  <a:cs typeface="Arial"/>
                </a:rPr>
                <a:t>,</a:t>
              </a:r>
              <a:r>
                <a:rPr lang="zh-CN" altLang="en-US" sz="2400" b="1" dirty="0">
                  <a:solidFill>
                    <a:srgbClr val="FFFFFF"/>
                  </a:solidFill>
                  <a:latin typeface="SimSun" panose="02010600030101010101" pitchFamily="2" charset="-122"/>
                  <a:ea typeface="SimSun" panose="02010600030101010101" pitchFamily="2" charset="-122"/>
                  <a:cs typeface="Arial"/>
                </a:rPr>
                <a:t>同时你也不需把偷窃行为 怕到你变得可笑</a:t>
              </a:r>
            </a:p>
            <a:p>
              <a:pPr algn="ctr" fontAlgn="auto">
                <a:spcBef>
                  <a:spcPts val="0"/>
                </a:spcBef>
                <a:spcAft>
                  <a:spcPts val="0"/>
                </a:spcAft>
              </a:pPr>
              <a:endParaRPr lang="en-US" sz="2400" b="1" dirty="0">
                <a:solidFill>
                  <a:srgbClr val="FFFFFF"/>
                </a:solidFill>
                <a:latin typeface="Arial"/>
                <a:ea typeface="MS PGothic" charset="0"/>
                <a:cs typeface="Arial"/>
              </a:endParaRP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hangingPunct="0"/>
              <a:endParaRPr lang="en-US" sz="2400" b="1" dirty="0">
                <a:solidFill>
                  <a:srgbClr val="FFFFFF"/>
                </a:solidFill>
                <a:latin typeface="Arial"/>
                <a:ea typeface="MS PGothic" charset="0"/>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algn="ctr" defTabSz="914400" eaLnBrk="0" hangingPunct="0"/>
              <a:endParaRPr lang="en-SG" altLang="ja-JP" sz="2400" b="1" dirty="0">
                <a:solidFill>
                  <a:srgbClr val="FFFF00"/>
                </a:solidFill>
                <a:latin typeface="SimSun" panose="02010600030101010101" pitchFamily="2" charset="-122"/>
                <a:ea typeface="SimSun" panose="02010600030101010101" pitchFamily="2" charset="-122"/>
                <a:cs typeface="Arial"/>
              </a:endParaRPr>
            </a:p>
            <a:p>
              <a:pPr algn="ctr" defTabSz="914400" eaLnBrk="0" hangingPunct="0"/>
              <a:r>
                <a:rPr lang="ja-JP" altLang="en-US" sz="2400" b="1" dirty="0">
                  <a:solidFill>
                    <a:srgbClr val="FFFF00"/>
                  </a:solidFill>
                  <a:latin typeface="SimSun" panose="02010600030101010101" pitchFamily="2" charset="-122"/>
                  <a:ea typeface="SimSun" panose="02010600030101010101" pitchFamily="2" charset="-122"/>
                  <a:cs typeface="Arial"/>
                </a:rPr>
                <a:t>用途</a:t>
              </a:r>
              <a:r>
                <a:rPr lang="en-US" sz="2400" b="1" dirty="0">
                  <a:solidFill>
                    <a:srgbClr val="FFFFFF"/>
                  </a:solidFill>
                  <a:latin typeface="Arial"/>
                  <a:ea typeface="MS PGothic" charset="0"/>
                  <a:cs typeface="Arial"/>
                </a:rPr>
                <a:t>: </a:t>
              </a:r>
              <a:br>
                <a:rPr lang="en-US" sz="2400" b="1" dirty="0">
                  <a:solidFill>
                    <a:srgbClr val="FFFFFF"/>
                  </a:solidFill>
                  <a:latin typeface="Arial"/>
                  <a:ea typeface="MS PGothic" charset="0"/>
                  <a:cs typeface="Arial"/>
                </a:rPr>
              </a:br>
              <a:r>
                <a:rPr lang="zh-CN" altLang="en-US" sz="2400" b="1" dirty="0">
                  <a:solidFill>
                    <a:srgbClr val="FFFFFF"/>
                  </a:solidFill>
                  <a:latin typeface="SimSun" panose="02010600030101010101" pitchFamily="2" charset="-122"/>
                  <a:ea typeface="SimSun" panose="02010600030101010101" pitchFamily="2" charset="-122"/>
                  <a:cs typeface="Arial"/>
                </a:rPr>
                <a:t>作为客人，你不必害怕去拿给予你的食物，但你也不应该暗暗的打包午餐或偷些毛巾！</a:t>
              </a:r>
              <a:endParaRPr lang="en-US" sz="2400" b="1" dirty="0">
                <a:solidFill>
                  <a:srgbClr val="FFFFFF"/>
                </a:solidFill>
                <a:latin typeface="SimSun" panose="02010600030101010101" pitchFamily="2" charset="-122"/>
                <a:ea typeface="SimSun" panose="02010600030101010101" pitchFamily="2" charset="-122"/>
                <a:cs typeface="Arial"/>
              </a:endParaRPr>
            </a:p>
          </p:txBody>
        </p:sp>
      </p:grpSp>
    </p:spTree>
    <p:extLst>
      <p:ext uri="{BB962C8B-B14F-4D97-AF65-F5344CB8AC3E}">
        <p14:creationId xmlns:p14="http://schemas.microsoft.com/office/powerpoint/2010/main" val="257411915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2433307748"/>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147988922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294974542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59746" name="Text Box 1"/>
          <p:cNvSpPr txBox="1">
            <a:spLocks noChangeArrowheads="1"/>
          </p:cNvSpPr>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Times New Roman" charset="0"/>
              <a:buNone/>
            </a:pPr>
            <a:endParaRPr lang="en-US" sz="1200">
              <a:solidFill>
                <a:srgbClr val="FFFFFF"/>
              </a:solidFill>
              <a:latin typeface="Verdana" charset="0"/>
              <a:cs typeface="Lucida Sans Unicode" charset="0"/>
            </a:endParaRPr>
          </a:p>
        </p:txBody>
      </p:sp>
      <p:sp>
        <p:nvSpPr>
          <p:cNvPr id="159747" name="Text Box 2"/>
          <p:cNvSpPr txBox="1">
            <a:spLocks noChangeArrowheads="1"/>
          </p:cNvSpPr>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sz="1200">
              <a:solidFill>
                <a:srgbClr val="FFFFFF"/>
              </a:solidFill>
              <a:latin typeface="Verdana" charset="0"/>
              <a:cs typeface="Lucida Sans Unicode" charset="0"/>
            </a:endParaRPr>
          </a:p>
        </p:txBody>
      </p:sp>
      <p:sp>
        <p:nvSpPr>
          <p:cNvPr id="94211" name="Text Box 3"/>
          <p:cNvSpPr txBox="1">
            <a:spLocks noChangeArrowheads="1"/>
          </p:cNvSpPr>
          <p:nvPr/>
        </p:nvSpPr>
        <p:spPr bwMode="auto">
          <a:xfrm>
            <a:off x="0" y="533400"/>
            <a:ext cx="9144000"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4500"/>
              </a:spcBef>
              <a:buClr>
                <a:srgbClr val="000000"/>
              </a:buClr>
              <a:buSzPct val="100000"/>
              <a:buFont typeface="Times New Roman" charset="0"/>
              <a:buNone/>
            </a:pPr>
            <a:r>
              <a:rPr lang="en-US" sz="7200" i="1">
                <a:solidFill>
                  <a:srgbClr val="EBF010"/>
                </a:solidFill>
                <a:latin typeface="Ashley Script MT" charset="0"/>
                <a:cs typeface="MS Gothic" charset="0"/>
              </a:rPr>
              <a:t>跟我何</a:t>
            </a:r>
            <a:r>
              <a:rPr lang="en-US" sz="7200" i="1">
                <a:solidFill>
                  <a:srgbClr val="EBF010"/>
                </a:solidFill>
                <a:latin typeface="SimHei" charset="0"/>
                <a:cs typeface="SimHei" charset="0"/>
              </a:rPr>
              <a:t>关</a:t>
            </a:r>
            <a:r>
              <a:rPr lang="en-US" altLang="ja-JP" sz="7200" i="1">
                <a:solidFill>
                  <a:srgbClr val="EBF010"/>
                </a:solidFill>
                <a:latin typeface="Ashley Script MT" charset="0"/>
                <a:cs typeface="MS Gothic" charset="0"/>
              </a:rPr>
              <a:t>?</a:t>
            </a:r>
            <a:endParaRPr lang="en-US" sz="7200" i="1">
              <a:solidFill>
                <a:srgbClr val="EBF010"/>
              </a:solidFill>
              <a:latin typeface="Ashley Script MT" charset="0"/>
              <a:cs typeface="MS Gothic" charset="0"/>
            </a:endParaRPr>
          </a:p>
        </p:txBody>
      </p:sp>
      <p:sp>
        <p:nvSpPr>
          <p:cNvPr id="94212" name="Text Box 4"/>
          <p:cNvSpPr txBox="1">
            <a:spLocks noChangeArrowheads="1"/>
          </p:cNvSpPr>
          <p:nvPr/>
        </p:nvSpPr>
        <p:spPr bwMode="auto">
          <a:xfrm>
            <a:off x="685800" y="3200400"/>
            <a:ext cx="7543800" cy="2060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8063"/>
              </a:spcBef>
              <a:buClr>
                <a:srgbClr val="000000"/>
              </a:buClr>
              <a:buSzPct val="100000"/>
              <a:buFont typeface="Times New Roman" charset="0"/>
              <a:buNone/>
            </a:pPr>
            <a:r>
              <a:rPr lang="en-US" sz="12900">
                <a:solidFill>
                  <a:srgbClr val="FFCCFF"/>
                </a:solidFill>
                <a:latin typeface="SimHei" charset="0"/>
                <a:cs typeface="SimHei" charset="0"/>
              </a:rPr>
              <a:t>顺</a:t>
            </a:r>
            <a:r>
              <a:rPr lang="en-US" sz="12900">
                <a:solidFill>
                  <a:srgbClr val="FFFFFF"/>
                </a:solidFill>
                <a:latin typeface="CandyBits BT" charset="0"/>
                <a:cs typeface="MS Gothic" charset="0"/>
              </a:rPr>
              <a:t>服</a:t>
            </a:r>
          </a:p>
        </p:txBody>
      </p:sp>
    </p:spTree>
    <p:extLst>
      <p:ext uri="{BB962C8B-B14F-4D97-AF65-F5344CB8AC3E}">
        <p14:creationId xmlns:p14="http://schemas.microsoft.com/office/powerpoint/2010/main" val="1751538719"/>
      </p:ext>
    </p:extLst>
  </p:cSld>
  <p:clrMapOvr>
    <a:masterClrMapping/>
  </p:clrMapOvr>
  <p:transition spd="med">
    <p:push/>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accel="50000" fill="hold" nodeType="afterEffect">
                                  <p:stCondLst>
                                    <p:cond delay="0"/>
                                  </p:stCondLst>
                                  <p:iterate type="wd">
                                    <p:tmPct val="10000"/>
                                  </p:iterate>
                                  <p:childTnLst>
                                    <p:set>
                                      <p:cBhvr additive="repl">
                                        <p:cTn id="6" dur="1" fill="hold">
                                          <p:stCondLst>
                                            <p:cond delay="0"/>
                                          </p:stCondLst>
                                        </p:cTn>
                                        <p:tgtEl>
                                          <p:spTgt spid="94211"/>
                                        </p:tgtEl>
                                        <p:attrNameLst>
                                          <p:attrName>style.visibility</p:attrName>
                                        </p:attrNameLst>
                                      </p:cBhvr>
                                      <p:to>
                                        <p:strVal val="visible"/>
                                      </p:to>
                                    </p:set>
                                    <p:anim calcmode="lin" valueType="num">
                                      <p:cBhvr additive="repl">
                                        <p:cTn id="7" dur="2000" fill="hold"/>
                                        <p:tgtEl>
                                          <p:spTgt spid="94211"/>
                                        </p:tgtEl>
                                        <p:attrNameLst>
                                          <p:attrName>r</p:attrName>
                                        </p:attrNameLst>
                                      </p:cBhvr>
                                      <p:tavLst>
                                        <p:tav tm="80000">
                                          <p:val>
                                            <p:strVal val="90"/>
                                          </p:val>
                                        </p:tav>
                                        <p:tav tm="80000">
                                          <p:val>
                                            <p:strVal val="90"/>
                                          </p:val>
                                        </p:tav>
                                        <p:tav tm="100000">
                                          <p:val>
                                            <p:strVal val="90"/>
                                          </p:val>
                                        </p:tav>
                                        <p:tav>
                                          <p:val>
                                            <p:strVal val="0"/>
                                          </p:val>
                                        </p:tav>
                                      </p:tavLst>
                                    </p:anim>
                                    <p:anim calcmode="lin" valueType="num">
                                      <p:cBhvr additive="repl">
                                        <p:cTn id="8" dur="2000" fill="hold"/>
                                        <p:tgtEl>
                                          <p:spTgt spid="94211"/>
                                        </p:tgtEl>
                                        <p:attrNameLst>
                                          <p:attrName>ppt_x</p:attrName>
                                        </p:attrNameLst>
                                      </p:cBhvr>
                                      <p:tavLst>
                                        <p:tav tm="50000">
                                          <p:val>
                                            <p:fltVal val="-1"/>
                                          </p:val>
                                        </p:tav>
                                        <p:tav tm="100000">
                                          <p:val>
                                            <p:fltVal val="0.95"/>
                                          </p:val>
                                        </p:tav>
                                        <p:tav>
                                          <p:val>
                                            <p:strVal val="#ppt_x"/>
                                          </p:val>
                                        </p:tav>
                                      </p:tavLst>
                                    </p:anim>
                                    <p:anim calcmode="lin" valueType="num">
                                      <p:cBhvr additive="repl">
                                        <p:cTn id="9" dur="2000" fill="hold"/>
                                        <p:tgtEl>
                                          <p:spTgt spid="94211"/>
                                        </p:tgtEl>
                                        <p:attrNameLst>
                                          <p:attrName>ppt_y</p:attrName>
                                        </p:attrNameLst>
                                      </p:cBhvr>
                                      <p:tavLst>
                                        <p:tav tm="100000">
                                          <p:val>
                                            <p:strVal val="#ppt_y"/>
                                          </p:val>
                                        </p:tav>
                                        <p:tav>
                                          <p:val>
                                            <p:strVal val="#ppt_y"/>
                                          </p:val>
                                        </p:tav>
                                      </p:tavLst>
                                    </p:anim>
                                    <p:animEffect transition="in" filter="fade">
                                      <p:cBhvr additive="repl">
                                        <p:cTn id="10" dur="2000"/>
                                        <p:tgtEl>
                                          <p:spTgt spid="9421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6" presetClass="entr" fill="hold" nodeType="clickEffect">
                                  <p:stCondLst>
                                    <p:cond delay="0"/>
                                  </p:stCondLst>
                                  <p:iterate type="lt">
                                    <p:tmPct val="10000"/>
                                  </p:iterate>
                                  <p:childTnLst>
                                    <p:set>
                                      <p:cBhvr additive="repl">
                                        <p:cTn id="14" dur="1" fill="hold">
                                          <p:stCondLst>
                                            <p:cond delay="0"/>
                                          </p:stCondLst>
                                        </p:cTn>
                                        <p:tgtEl>
                                          <p:spTgt spid="94212"/>
                                        </p:tgtEl>
                                        <p:attrNameLst>
                                          <p:attrName>style.visibility</p:attrName>
                                        </p:attrNameLst>
                                      </p:cBhvr>
                                      <p:to>
                                        <p:strVal val="visible"/>
                                      </p:to>
                                    </p:set>
                                    <p:animEffect transition="in" filter="wipe(down)">
                                      <p:cBhvr additive="repl">
                                        <p:cTn id="15" dur="580">
                                          <p:stCondLst>
                                            <p:cond delay="0"/>
                                          </p:stCondLst>
                                        </p:cTn>
                                        <p:tgtEl>
                                          <p:spTgt spid="94212"/>
                                        </p:tgtEl>
                                      </p:cBhvr>
                                    </p:animEffect>
                                    <p:anim calcmode="lin" valueType="num">
                                      <p:cBhvr additive="repl">
                                        <p:cTn id="16" dur="1822" fill="hold">
                                          <p:stCondLst>
                                            <p:cond delay="0"/>
                                          </p:stCondLst>
                                        </p:cTn>
                                        <p:tgtEl>
                                          <p:spTgt spid="94212"/>
                                        </p:tgtEl>
                                        <p:attrNameLst>
                                          <p:attrName>ppt_x</p:attrName>
                                        </p:attrNameLst>
                                      </p:cBhvr>
                                      <p:tavLst>
                                        <p:tav tm="100000">
                                          <p:val>
                                            <p:strVal val="#ppt_x-0.25"/>
                                          </p:val>
                                        </p:tav>
                                        <p:tav>
                                          <p:val>
                                            <p:strVal val="#ppt_x"/>
                                          </p:val>
                                        </p:tav>
                                      </p:tavLst>
                                    </p:anim>
                                    <p:anim calcmode="lin" valueType="num">
                                      <p:cBhvr additive="repl">
                                        <p:cTn id="17" dur="664" fill="hold">
                                          <p:stCondLst>
                                            <p:cond delay="0"/>
                                          </p:stCondLst>
                                        </p:cTn>
                                        <p:tgtEl>
                                          <p:spTgt spid="94212"/>
                                        </p:tgtEl>
                                        <p:attrNameLst>
                                          <p:attrName>ppt_y</p:attrName>
                                        </p:attrNameLst>
                                      </p:cBhvr>
                                      <p:tavLst>
                                        <p:tav tm="0" fmla="#ppt_y-sin(pi*$)/3">
                                          <p:val>
                                            <p:fltVal val="0.5"/>
                                          </p:val>
                                        </p:tav>
                                        <p:tav tm="100000">
                                          <p:val>
                                            <p:fltVal val="1"/>
                                          </p:val>
                                        </p:tav>
                                      </p:tavLst>
                                    </p:anim>
                                    <p:anim calcmode="lin" valueType="num">
                                      <p:cBhvr additive="repl">
                                        <p:cTn id="18" dur="664" fill="hold">
                                          <p:stCondLst>
                                            <p:cond delay="0"/>
                                          </p:stCondLst>
                                        </p:cTn>
                                        <p:tgtEl>
                                          <p:spTgt spid="94212"/>
                                        </p:tgtEl>
                                        <p:attrNameLst>
                                          <p:attrName>ppt_y</p:attrName>
                                        </p:attrNameLst>
                                      </p:cBhvr>
                                      <p:tavLst>
                                        <p:tav tm="0" fmla="#ppt_y-sin(pi*$)/9">
                                          <p:val>
                                            <p:fltVal val="0"/>
                                          </p:val>
                                        </p:tav>
                                        <p:tav tm="100000">
                                          <p:val>
                                            <p:fltVal val="1"/>
                                          </p:val>
                                        </p:tav>
                                      </p:tavLst>
                                    </p:anim>
                                    <p:anim calcmode="lin" valueType="num">
                                      <p:cBhvr additive="repl">
                                        <p:cTn id="19" dur="332" fill="hold">
                                          <p:stCondLst>
                                            <p:cond delay="0"/>
                                          </p:stCondLst>
                                        </p:cTn>
                                        <p:tgtEl>
                                          <p:spTgt spid="94212"/>
                                        </p:tgtEl>
                                        <p:attrNameLst>
                                          <p:attrName>ppt_y</p:attrName>
                                        </p:attrNameLst>
                                      </p:cBhvr>
                                      <p:tavLst>
                                        <p:tav tm="0" fmla="#ppt_y-sin(pi*$)/27">
                                          <p:val>
                                            <p:fltVal val="0"/>
                                          </p:val>
                                        </p:tav>
                                        <p:tav tm="100000">
                                          <p:val>
                                            <p:fltVal val="1"/>
                                          </p:val>
                                        </p:tav>
                                      </p:tavLst>
                                    </p:anim>
                                    <p:anim calcmode="lin" valueType="num">
                                      <p:cBhvr additive="repl">
                                        <p:cTn id="20" dur="164" fill="hold">
                                          <p:stCondLst>
                                            <p:cond delay="0"/>
                                          </p:stCondLst>
                                        </p:cTn>
                                        <p:tgtEl>
                                          <p:spTgt spid="94212"/>
                                        </p:tgtEl>
                                        <p:attrNameLst>
                                          <p:attrName>ppt_y</p:attrName>
                                        </p:attrNameLst>
                                      </p:cBhvr>
                                      <p:tavLst>
                                        <p:tav tm="0" fmla="#ppt_y-sin(pi*$)/81">
                                          <p:val>
                                            <p:fltVal val="0"/>
                                          </p:val>
                                        </p:tav>
                                        <p:tav tm="100000">
                                          <p:val>
                                            <p:fltVal val="1"/>
                                          </p:val>
                                        </p:tav>
                                      </p:tavLst>
                                    </p:anim>
                                    <p:animScale>
                                      <p:cBhvr additive="repl">
                                        <p:cTn id="21" dur="26" fill="hold">
                                          <p:stCondLst>
                                            <p:cond delay="650"/>
                                          </p:stCondLst>
                                        </p:cTn>
                                        <p:tgtEl>
                                          <p:spTgt spid="94212"/>
                                        </p:tgtEl>
                                      </p:cBhvr>
                                      <p:to x="100000" y="60000"/>
                                    </p:animScale>
                                    <p:animScale>
                                      <p:cBhvr additive="repl">
                                        <p:cTn id="22" dur="166" decel="50000" fill="hold">
                                          <p:stCondLst>
                                            <p:cond delay="676"/>
                                          </p:stCondLst>
                                        </p:cTn>
                                        <p:tgtEl>
                                          <p:spTgt spid="94212"/>
                                        </p:tgtEl>
                                      </p:cBhvr>
                                      <p:to x="100000" y="100000"/>
                                    </p:animScale>
                                    <p:animScale>
                                      <p:cBhvr additive="repl">
                                        <p:cTn id="23" dur="26" fill="hold">
                                          <p:stCondLst>
                                            <p:cond delay="1312"/>
                                          </p:stCondLst>
                                        </p:cTn>
                                        <p:tgtEl>
                                          <p:spTgt spid="94212"/>
                                        </p:tgtEl>
                                      </p:cBhvr>
                                      <p:to x="100000" y="80000"/>
                                    </p:animScale>
                                    <p:animScale>
                                      <p:cBhvr additive="repl">
                                        <p:cTn id="24" dur="166" decel="50000" fill="hold">
                                          <p:stCondLst>
                                            <p:cond delay="1338"/>
                                          </p:stCondLst>
                                        </p:cTn>
                                        <p:tgtEl>
                                          <p:spTgt spid="94212"/>
                                        </p:tgtEl>
                                      </p:cBhvr>
                                      <p:to x="100000" y="100000"/>
                                    </p:animScale>
                                    <p:animScale>
                                      <p:cBhvr additive="repl">
                                        <p:cTn id="25" dur="26" fill="hold">
                                          <p:stCondLst>
                                            <p:cond delay="1642"/>
                                          </p:stCondLst>
                                        </p:cTn>
                                        <p:tgtEl>
                                          <p:spTgt spid="94212"/>
                                        </p:tgtEl>
                                      </p:cBhvr>
                                      <p:to x="100000" y="90000"/>
                                    </p:animScale>
                                    <p:animScale>
                                      <p:cBhvr additive="repl">
                                        <p:cTn id="26" dur="166" decel="50000" fill="hold">
                                          <p:stCondLst>
                                            <p:cond delay="1668"/>
                                          </p:stCondLst>
                                        </p:cTn>
                                        <p:tgtEl>
                                          <p:spTgt spid="94212"/>
                                        </p:tgtEl>
                                      </p:cBhvr>
                                      <p:to x="100000" y="100000"/>
                                    </p:animScale>
                                    <p:animScale>
                                      <p:cBhvr additive="repl">
                                        <p:cTn id="27" dur="26" fill="hold">
                                          <p:stCondLst>
                                            <p:cond delay="1808"/>
                                          </p:stCondLst>
                                        </p:cTn>
                                        <p:tgtEl>
                                          <p:spTgt spid="94212"/>
                                        </p:tgtEl>
                                      </p:cBhvr>
                                      <p:to x="100000" y="95000"/>
                                    </p:animScale>
                                    <p:animScale>
                                      <p:cBhvr additive="repl">
                                        <p:cTn id="28" dur="166" decel="50000" fill="hold">
                                          <p:stCondLst>
                                            <p:cond delay="1834"/>
                                          </p:stCondLst>
                                        </p:cTn>
                                        <p:tgtEl>
                                          <p:spTgt spid="94212"/>
                                        </p:tgtEl>
                                      </p:cBhvr>
                                      <p:to x="100000" y="100000"/>
                                    </p:animScale>
                                  </p:childTnLst>
                                </p:cTn>
                              </p:par>
                            </p:childTnLst>
                          </p:cTn>
                        </p:par>
                        <p:par>
                          <p:cTn id="29" fill="hold" nodeType="afterGroup">
                            <p:stCondLst>
                              <p:cond delay="4200"/>
                            </p:stCondLst>
                            <p:childTnLst>
                              <p:par>
                                <p:cTn id="30" presetID="26" presetClass="path" accel="50000" decel="50000" fill="hold" nodeType="afterEffect">
                                  <p:stCondLst>
                                    <p:cond delay="0"/>
                                  </p:stCondLst>
                                  <p:iterate type="lt">
                                    <p:tmPct val="0"/>
                                  </p:iterate>
                                  <p:childTnLst>
                                    <p:animMotion origin="layout" path="M 0.02917 0.14101 C 0.02917 0.18493 0.05625 0.22099 0.08924 0.22099 C 0.12813 0.22099 0.14219 0.181 0.14809 0.15696 L 0.15417 0.12506 C 0.16024 0.10102 0.17517 0.06103 0.2191 0.06103 C 0.24722 0.06103 0.27917 0.09709 0.27917 0.14101 C 0.27917 0.18493 0.24722 0.22099 0.2191 0.22099 C 0.17517 0.22099 0.16024 0.181 0.15417 0.15696 L 0.14809 0.12506 C 0.14219 0.10102 0.12813 0.06103 0.08924 0.06103 C 0.05625 0.06103 0.02917 0.09709 0.02917 0.14101 Z">
                                      <p:cBhvr additive="repl">
                                        <p:cTn id="31" dur="2000" fill="hold"/>
                                        <p:tgtEl>
                                          <p:spTgt spid="94212"/>
                                        </p:tgtEl>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zh-CN" altLang="en-US" dirty="0">
                <a:solidFill>
                  <a:schemeClr val="bg2">
                    <a:lumMod val="20000"/>
                    <a:lumOff val="80000"/>
                  </a:schemeClr>
                </a:solidFill>
                <a:latin typeface="Arial" charset="0"/>
                <a:ea typeface="ＭＳ Ｐゴシック" charset="0"/>
                <a:cs typeface="ＭＳ Ｐゴシック" charset="0"/>
              </a:rPr>
              <a:t>我们的愿景</a:t>
            </a:r>
            <a:endParaRPr lang="en-US" dirty="0">
              <a:solidFill>
                <a:schemeClr val="bg2">
                  <a:lumMod val="20000"/>
                  <a:lumOff val="80000"/>
                </a:schemeClr>
              </a:solidFill>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398528"/>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爱列国</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435053"/>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爱教会</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5" y="3413137"/>
              <a:ext cx="221672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爱神</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pic>
        <p:nvPicPr>
          <p:cNvPr id="12" name="Picture 11">
            <a:extLst>
              <a:ext uri="{FF2B5EF4-FFF2-40B4-BE49-F238E27FC236}">
                <a16:creationId xmlns:a16="http://schemas.microsoft.com/office/drawing/2014/main" id="{AED00E65-627D-7346-BD03-F7265D5EC9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568242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感恩</a:t>
            </a:r>
            <a:r>
              <a:rPr lang="zh-CN" altLang="en-US" sz="4800" b="1" dirty="0">
                <a:effectLst>
                  <a:glow rad="127000">
                    <a:schemeClr val="tx1"/>
                  </a:glow>
                </a:effectLst>
                <a:latin typeface="Arial" charset="0"/>
                <a:ea typeface="ＭＳ Ｐゴシック" charset="0"/>
                <a:cs typeface="ＭＳ Ｐゴシック" charset="0"/>
              </a:rPr>
              <a:t>你过往经历的神的信实。</a:t>
            </a:r>
            <a:endParaRPr lang="en-US" sz="4800" b="1" dirty="0">
              <a:effectLst>
                <a:glow rad="127000">
                  <a:schemeClr val="tx1"/>
                </a:glow>
              </a:effectLst>
              <a:latin typeface="Arial" charset="0"/>
              <a:ea typeface="ＭＳ Ｐゴシック" charset="0"/>
              <a:cs typeface="ＭＳ Ｐゴシック"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6219931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在当下</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爱</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97205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a:t>
            </a:r>
            <a:r>
              <a:rPr lang="zh-CN" altLang="en-US" sz="4800" b="1" dirty="0">
                <a:effectLst>
                  <a:glow rad="127000">
                    <a:schemeClr val="tx1"/>
                  </a:glow>
                </a:effectLst>
                <a:latin typeface="Arial" charset="0"/>
                <a:ea typeface="ＭＳ Ｐゴシック" charset="0"/>
                <a:cs typeface="ＭＳ Ｐゴシック" charset="0"/>
              </a:rPr>
              <a:t>在未来带着盼望</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侍奉</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352502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defTabSz="914400"/>
            <a:r>
              <a:rPr lang="en-US" sz="1400">
                <a:solidFill>
                  <a:srgbClr val="E5E5FF"/>
                </a:solidFill>
                <a:effectLst/>
              </a:rPr>
              <a:t>Adapted from Bruce Wilkinson &amp; Kenneth Boa, </a:t>
            </a:r>
            <a:r>
              <a:rPr lang="en-US" sz="1400" i="1">
                <a:solidFill>
                  <a:srgbClr val="E5E5FF"/>
                </a:solidFill>
                <a:effectLst/>
              </a:rPr>
              <a:t>Talk Thru the Bible, </a:t>
            </a:r>
            <a:r>
              <a:rPr lang="en-US" sz="1400">
                <a:solidFill>
                  <a:srgbClr val="E5E5FF"/>
                </a:solidFill>
                <a:effectLst/>
              </a:rPr>
              <a:t>Vol. 1 (Nashville: Nelson, 1983)</a:t>
            </a:r>
            <a:r>
              <a:rPr lang="en-SG" sz="1400">
                <a:solidFill>
                  <a:srgbClr val="E5E5FF"/>
                </a:solidFill>
                <a:effectLst/>
              </a:rPr>
              <a:t> </a:t>
            </a:r>
            <a:endParaRPr lang="en-US" sz="1400">
              <a:solidFill>
                <a:srgbClr val="EAEAEA"/>
              </a:solidFill>
              <a:effectLst/>
              <a:latin typeface="Arial" charset="0"/>
              <a:ea typeface="ＭＳ Ｐゴシック" charset="0"/>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hangingPunct="0"/>
            <a:endParaRPr lang="en-US" sz="2400">
              <a:solidFill>
                <a:srgbClr val="000000"/>
              </a:solidFill>
              <a:latin typeface="Times New Roman"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r>
              <a:rPr lang="en-US" b="1">
                <a:solidFill>
                  <a:srgbClr val="000000"/>
                </a:solidFill>
                <a:cs typeface="Arial" charset="0"/>
              </a:rPr>
              <a:t>573</a:t>
            </a:r>
            <a:endParaRPr lang="en-US">
              <a:solidFill>
                <a:srgbClr val="000000"/>
              </a:solidFill>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r>
              <a:rPr lang="en-US" b="1">
                <a:solidFill>
                  <a:srgbClr val="E5E5FF"/>
                </a:solidFill>
                <a:latin typeface="Arial" charset="0"/>
                <a:cs typeface="Arial" charset="0"/>
              </a:rPr>
              <a:t>147</a:t>
            </a:r>
          </a:p>
        </p:txBody>
      </p:sp>
      <p:sp>
        <p:nvSpPr>
          <p:cNvPr id="10" name="Oval 9"/>
          <p:cNvSpPr/>
          <p:nvPr/>
        </p:nvSpPr>
        <p:spPr bwMode="auto">
          <a:xfrm>
            <a:off x="6444208"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a:defRPr/>
            </a:pPr>
            <a:r>
              <a:rPr lang="zh-CN" altLang="en-US" sz="3200"/>
              <a:t>神的作为</a:t>
            </a:r>
            <a:r>
              <a:rPr lang="en-US" altLang="zh-CN" sz="3200"/>
              <a:t>-</a:t>
            </a:r>
            <a:r>
              <a:rPr lang="zh-CN" altLang="en-US" sz="3200"/>
              <a:t>期望</a:t>
            </a:r>
            <a:r>
              <a:rPr lang="en-US" altLang="zh-CN" sz="3200"/>
              <a:t>-</a:t>
            </a:r>
            <a:r>
              <a:rPr lang="zh-CN" altLang="en-US" sz="3200"/>
              <a:t>将做的事</a:t>
            </a:r>
            <a:endParaRPr lang="zh-CN" altLang="en-US" sz="3200" dirty="0"/>
          </a:p>
        </p:txBody>
      </p:sp>
    </p:spTree>
    <p:extLst>
      <p:ext uri="{BB962C8B-B14F-4D97-AF65-F5344CB8AC3E}">
        <p14:creationId xmlns:p14="http://schemas.microsoft.com/office/powerpoint/2010/main" val="2677596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800" decel="100000"/>
                                        <p:tgtEl>
                                          <p:spTgt spid="10"/>
                                        </p:tgtEl>
                                      </p:cBhvr>
                                    </p:animEffect>
                                    <p:anim calcmode="lin" valueType="num">
                                      <p:cBhvr>
                                        <p:cTn id="8" dur="800" decel="100000" fill="hold"/>
                                        <p:tgtEl>
                                          <p:spTgt spid="10"/>
                                        </p:tgtEl>
                                        <p:attrNameLst>
                                          <p:attrName>style.rotation</p:attrName>
                                        </p:attrNameLst>
                                      </p:cBhvr>
                                      <p:tavLst>
                                        <p:tav tm="0">
                                          <p:val>
                                            <p:fltVal val="-90"/>
                                          </p:val>
                                        </p:tav>
                                        <p:tav tm="100000">
                                          <p:val>
                                            <p:fltVal val="0"/>
                                          </p:val>
                                        </p:tav>
                                      </p:tavLst>
                                    </p:anim>
                                    <p:anim calcmode="lin" valueType="num">
                                      <p:cBhvr>
                                        <p:cTn id="9" dur="800" decel="100000" fill="hold"/>
                                        <p:tgtEl>
                                          <p:spTgt spid="10"/>
                                        </p:tgtEl>
                                        <p:attrNameLst>
                                          <p:attrName>ppt_x</p:attrName>
                                        </p:attrNameLst>
                                      </p:cBhvr>
                                      <p:tavLst>
                                        <p:tav tm="0">
                                          <p:val>
                                            <p:strVal val="#ppt_x+0.4"/>
                                          </p:val>
                                        </p:tav>
                                        <p:tav tm="100000">
                                          <p:val>
                                            <p:strVal val="#ppt_x-0.05"/>
                                          </p:val>
                                        </p:tav>
                                      </p:tavLst>
                                    </p:anim>
                                    <p:anim calcmode="lin" valueType="num">
                                      <p:cBhvr>
                                        <p:cTn id="10" dur="800" decel="100000" fill="hold"/>
                                        <p:tgtEl>
                                          <p:spTgt spid="10"/>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0" y="0"/>
            <a:ext cx="9144000" cy="6858000"/>
          </a:xfrm>
          <a:prstGeom prst="rect">
            <a:avLst/>
          </a:prstGeom>
          <a:gradFill rotWithShape="0">
            <a:gsLst>
              <a:gs pos="0">
                <a:srgbClr val="FF3300"/>
              </a:gs>
              <a:gs pos="100000">
                <a:srgbClr val="3333CC"/>
              </a:gs>
            </a:gsLst>
            <a:path path="shape">
              <a:fillToRect l="50000" t="50000" r="50000" b="50000"/>
            </a:path>
          </a:gra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60418" name="Text Box 2"/>
          <p:cNvSpPr txBox="1">
            <a:spLocks noChangeArrowheads="1"/>
          </p:cNvSpPr>
          <p:nvPr/>
        </p:nvSpPr>
        <p:spPr bwMode="auto">
          <a:xfrm>
            <a:off x="4267200" y="6392863"/>
            <a:ext cx="487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1500"/>
              </a:spcBef>
              <a:buClr>
                <a:srgbClr val="000000"/>
              </a:buClr>
              <a:buSzPct val="100000"/>
              <a:buFont typeface="Times New Roman" charset="0"/>
              <a:buNone/>
            </a:pPr>
            <a:r>
              <a:rPr lang="en-US" b="1">
                <a:solidFill>
                  <a:srgbClr val="FFFFFF"/>
                </a:solidFill>
                <a:latin typeface="SimHei" charset="0"/>
                <a:ea typeface="ヒラギノ角ゴ ProN W3" charset="0"/>
                <a:cs typeface="ヒラギノ角ゴ ProN W3" charset="0"/>
              </a:rPr>
              <a:t>步行通</a:t>
            </a:r>
            <a:r>
              <a:rPr lang="en-US" b="1">
                <a:solidFill>
                  <a:srgbClr val="FFFFFF"/>
                </a:solidFill>
                <a:latin typeface="SimHei" charset="0"/>
                <a:ea typeface="华文细黑" charset="0"/>
                <a:cs typeface="华文细黑" charset="0"/>
              </a:rPr>
              <a:t>过</a:t>
            </a:r>
            <a:r>
              <a:rPr lang="en-US" b="1">
                <a:solidFill>
                  <a:srgbClr val="FFFFFF"/>
                </a:solidFill>
                <a:latin typeface="SimHei" charset="0"/>
                <a:ea typeface="ヒラギノ角ゴ ProN W3" charset="0"/>
                <a:cs typeface="ヒラギノ角ゴ ProN W3" charset="0"/>
              </a:rPr>
              <a:t>圣</a:t>
            </a:r>
            <a:r>
              <a:rPr lang="en-US" b="1">
                <a:solidFill>
                  <a:srgbClr val="FFFFFF"/>
                </a:solidFill>
                <a:latin typeface="SimHei" charset="0"/>
                <a:ea typeface="华文细黑" charset="0"/>
                <a:cs typeface="华文细黑" charset="0"/>
              </a:rPr>
              <a:t>经</a:t>
            </a:r>
            <a:r>
              <a:rPr lang="en-US" altLang="ja-JP" b="1">
                <a:solidFill>
                  <a:srgbClr val="FFFFFF"/>
                </a:solidFill>
                <a:latin typeface="Times New Roman" charset="0"/>
                <a:cs typeface="Lucida Sans Unicode" charset="0"/>
              </a:rPr>
              <a:t>1989</a:t>
            </a:r>
            <a:endParaRPr lang="en-US" b="1">
              <a:solidFill>
                <a:srgbClr val="FFFFFF"/>
              </a:solidFill>
              <a:latin typeface="Times New Roman" charset="0"/>
              <a:cs typeface="Lucida Sans Unicode" charset="0"/>
            </a:endParaRPr>
          </a:p>
        </p:txBody>
      </p:sp>
      <p:sp>
        <p:nvSpPr>
          <p:cNvPr id="44035" name="Text Box 3"/>
          <p:cNvSpPr txBox="1">
            <a:spLocks noChangeArrowheads="1"/>
          </p:cNvSpPr>
          <p:nvPr/>
        </p:nvSpPr>
        <p:spPr bwMode="auto">
          <a:xfrm>
            <a:off x="457200" y="76200"/>
            <a:ext cx="8001000" cy="823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3000"/>
              </a:spcBef>
              <a:buClr>
                <a:srgbClr val="000000"/>
              </a:buClr>
              <a:buSzPct val="100000"/>
              <a:buFont typeface="Times New Roman" charset="0"/>
              <a:buNone/>
            </a:pPr>
            <a:r>
              <a:rPr lang="ja-JP" altLang="en-US" sz="4800" b="1">
                <a:solidFill>
                  <a:srgbClr val="FFFFFF"/>
                </a:solidFill>
                <a:latin typeface="Times New Roman" charset="0"/>
                <a:cs typeface="MS Gothic" charset="0"/>
              </a:rPr>
              <a:t>“</a:t>
            </a:r>
            <a:r>
              <a:rPr lang="en-US" sz="4800" b="1">
                <a:solidFill>
                  <a:srgbClr val="FFFFFF"/>
                </a:solidFill>
                <a:latin typeface="SimHei" charset="0"/>
                <a:ea typeface="ヒラギノ角ゴ ProN W3" charset="0"/>
                <a:cs typeface="ヒラギノ角ゴ ProN W3" charset="0"/>
              </a:rPr>
              <a:t>申命</a:t>
            </a:r>
            <a:r>
              <a:rPr lang="en-US" sz="4800" b="1">
                <a:solidFill>
                  <a:srgbClr val="FFFFFF"/>
                </a:solidFill>
                <a:latin typeface="SimHei" charset="0"/>
                <a:ea typeface="华文细黑" charset="0"/>
                <a:cs typeface="华文细黑" charset="0"/>
              </a:rPr>
              <a:t>记</a:t>
            </a:r>
            <a:r>
              <a:rPr lang="en-US" altLang="ja-JP" sz="4800" b="1">
                <a:solidFill>
                  <a:srgbClr val="FFFFFF"/>
                </a:solidFill>
                <a:latin typeface="SimHei" charset="0"/>
                <a:cs typeface="SimHei" charset="0"/>
              </a:rPr>
              <a:t>- </a:t>
            </a:r>
            <a:r>
              <a:rPr lang="en-US" sz="4800" b="1">
                <a:solidFill>
                  <a:srgbClr val="FFFFFF"/>
                </a:solidFill>
                <a:latin typeface="SimHei" charset="0"/>
                <a:ea typeface="华文细黑" charset="0"/>
                <a:cs typeface="华文细黑" charset="0"/>
              </a:rPr>
              <a:t>压</a:t>
            </a:r>
            <a:r>
              <a:rPr lang="en-US" sz="4800" b="1">
                <a:solidFill>
                  <a:srgbClr val="FFFFFF"/>
                </a:solidFill>
                <a:latin typeface="SimHei" charset="0"/>
                <a:ea typeface="ヒラギノ角ゴ ProN W3" charset="0"/>
                <a:cs typeface="ヒラギノ角ゴ ProN W3" charset="0"/>
              </a:rPr>
              <a:t>我双重唱</a:t>
            </a:r>
            <a:r>
              <a:rPr lang="en-US" altLang="ja-JP" sz="4800" b="1">
                <a:solidFill>
                  <a:srgbClr val="FFFFFF"/>
                </a:solidFill>
                <a:latin typeface="Times New Roman" charset="0"/>
                <a:cs typeface="MS Gothic" charset="0"/>
              </a:rPr>
              <a:t>”</a:t>
            </a:r>
            <a:endParaRPr lang="en-US" sz="4800" b="1">
              <a:solidFill>
                <a:srgbClr val="FFFFFF"/>
              </a:solidFill>
              <a:latin typeface="Times New Roman" charset="0"/>
              <a:cs typeface="MS Gothic" charset="0"/>
            </a:endParaRPr>
          </a:p>
        </p:txBody>
      </p:sp>
      <p:pic>
        <p:nvPicPr>
          <p:cNvPr id="60420"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28725" y="1066800"/>
            <a:ext cx="677227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0"/>
                                  </p:stCondLst>
                                  <p:childTnLst>
                                    <p:set>
                                      <p:cBhvr additive="repl">
                                        <p:cTn id="6" dur="1" fill="hold">
                                          <p:stCondLst>
                                            <p:cond delay="0"/>
                                          </p:stCondLst>
                                        </p:cTn>
                                        <p:tgtEl>
                                          <p:spTgt spid="44035"/>
                                        </p:tgtEl>
                                        <p:attrNameLst>
                                          <p:attrName>style.visibility</p:attrName>
                                        </p:attrNameLst>
                                      </p:cBhvr>
                                      <p:to>
                                        <p:strVal val="visible"/>
                                      </p:to>
                                    </p:set>
                                    <p:animEffect transition="in" filter="dissolve">
                                      <p:cBhvr additive="repl">
                                        <p:cTn id="7" dur="500"/>
                                        <p:tgtEl>
                                          <p:spTgt spid="440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2764165151"/>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304800" y="2193925"/>
            <a:ext cx="8839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dirty="0">
                <a:solidFill>
                  <a:srgbClr val="FFFFFF"/>
                </a:solidFill>
                <a:latin typeface="Ashley Script MT" charset="0"/>
              </a:rPr>
              <a:t> </a:t>
            </a:r>
            <a:r>
              <a:rPr lang="zh-CN" altLang="en-US" sz="3600" dirty="0">
                <a:solidFill>
                  <a:srgbClr val="FFFFFF"/>
                </a:solidFill>
                <a:latin typeface="Ashley Script MT" charset="0"/>
              </a:rPr>
              <a:t> 鼓励遵守法律的礼仪 </a:t>
            </a:r>
            <a:r>
              <a:rPr lang="en-US" altLang="zh-CN" sz="2000" dirty="0">
                <a:solidFill>
                  <a:srgbClr val="FFFF00"/>
                </a:solidFill>
                <a:latin typeface="Ashley Script MT" charset="0"/>
              </a:rPr>
              <a:t>(27)</a:t>
            </a:r>
            <a:r>
              <a:rPr lang="en-US" altLang="zh-CN" sz="3600" dirty="0">
                <a:solidFill>
                  <a:srgbClr val="FFFFFF"/>
                </a:solidFill>
                <a:latin typeface="Ashley Script MT" charset="0"/>
              </a:rPr>
              <a:t>‏</a:t>
            </a:r>
          </a:p>
        </p:txBody>
      </p:sp>
      <p:sp>
        <p:nvSpPr>
          <p:cNvPr id="66566" name="Text Box 6"/>
          <p:cNvSpPr txBox="1">
            <a:spLocks noChangeArrowheads="1"/>
          </p:cNvSpPr>
          <p:nvPr/>
        </p:nvSpPr>
        <p:spPr bwMode="auto">
          <a:xfrm>
            <a:off x="246063" y="3328988"/>
            <a:ext cx="8662987"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defTabSz="914400">
              <a:buFont typeface="Webdings" pitchFamily="-111" charset="2"/>
              <a:buChar char="®"/>
              <a:defRPr/>
            </a:pPr>
            <a:r>
              <a:rPr lang="en-US" sz="3600" dirty="0">
                <a:solidFill>
                  <a:srgbClr val="FFFFFF"/>
                </a:solidFill>
                <a:latin typeface="Ashley Script MT" pitchFamily="32" charset="0"/>
                <a:cs typeface="+mn-cs"/>
              </a:rPr>
              <a:t> </a:t>
            </a:r>
            <a:r>
              <a:rPr lang="zh-TW" altLang="en-US" sz="3600" dirty="0">
                <a:solidFill>
                  <a:srgbClr val="FFFFFF"/>
                </a:solidFill>
                <a:latin typeface="Ashley Script MT" pitchFamily="32" charset="0"/>
                <a:cs typeface="+mn-cs"/>
              </a:rPr>
              <a:t>將祝福的話陳明在基利心山上 </a:t>
            </a:r>
            <a:r>
              <a:rPr lang="en-US" altLang="zh-TW" sz="2000" dirty="0">
                <a:solidFill>
                  <a:srgbClr val="FFFF00"/>
                </a:solidFill>
                <a:latin typeface="Ashley Script MT" pitchFamily="32" charset="0"/>
                <a:cs typeface="+mn-cs"/>
              </a:rPr>
              <a:t>(28) </a:t>
            </a: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zh-CN" altLang="en-US" sz="3600" b="1" dirty="0">
                <a:solidFill>
                  <a:srgbClr val="FFFFFF"/>
                </a:solidFill>
                <a:effectLst/>
              </a:rPr>
              <a:t>讲道</a:t>
            </a:r>
            <a:r>
              <a:rPr lang="en-US" altLang="zh-CN" sz="3600" b="1" dirty="0">
                <a:solidFill>
                  <a:srgbClr val="FFFFFF"/>
                </a:solidFill>
                <a:effectLst/>
              </a:rPr>
              <a:t>#3:</a:t>
            </a:r>
            <a:r>
              <a:rPr lang="zh-CN" altLang="en-US" sz="3600" b="1" dirty="0">
                <a:solidFill>
                  <a:srgbClr val="FFFFFF"/>
                </a:solidFill>
                <a:effectLst/>
              </a:rPr>
              <a:t>祝福与诅咒</a:t>
            </a:r>
            <a:r>
              <a:rPr lang="en-US" altLang="zh-CN" sz="3600" b="1" dirty="0">
                <a:solidFill>
                  <a:srgbClr val="FFFFFF"/>
                </a:solidFill>
                <a:effectLst/>
              </a:rPr>
              <a:t>(27-28)‏</a:t>
            </a:r>
            <a:br>
              <a:rPr lang="en-US" altLang="zh-CN" sz="3600" b="1" dirty="0">
                <a:solidFill>
                  <a:srgbClr val="FFFFFF"/>
                </a:solidFill>
                <a:effectLst/>
              </a:rPr>
            </a:br>
            <a:endParaRPr lang="en-US" altLang="zh-CN" sz="3600" b="1" dirty="0">
              <a:solidFill>
                <a:srgbClr val="FFFFFF"/>
              </a:solidFill>
              <a:effectLst/>
            </a:endParaRPr>
          </a:p>
        </p:txBody>
      </p:sp>
    </p:spTree>
    <p:extLst>
      <p:ext uri="{BB962C8B-B14F-4D97-AF65-F5344CB8AC3E}">
        <p14:creationId xmlns:p14="http://schemas.microsoft.com/office/powerpoint/2010/main" val="2785839677"/>
      </p:ext>
    </p:extLst>
  </p:cSld>
  <p:clrMapOvr>
    <a:masterClrMapping/>
  </p:clrMapOvr>
  <p:transition spd="med">
    <p:comb dir="vert"/>
  </p:transition>
</p:sld>
</file>

<file path=ppt/slides/slide2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zh-CN" altLang="en-US" sz="3200" b="1" dirty="0">
                <a:solidFill>
                  <a:srgbClr val="FFFFFF"/>
                </a:solidFill>
                <a:effectLst/>
              </a:rPr>
              <a:t>向东望去的基利心山（申命记 </a:t>
            </a:r>
            <a:r>
              <a:rPr lang="en-US" altLang="zh-CN" sz="3200" b="1" dirty="0">
                <a:solidFill>
                  <a:srgbClr val="FFFFFF"/>
                </a:solidFill>
                <a:effectLst/>
              </a:rPr>
              <a:t>27:9-13</a:t>
            </a:r>
            <a:r>
              <a:rPr lang="zh-CN" altLang="en-US" sz="3200" b="1" dirty="0">
                <a:solidFill>
                  <a:srgbClr val="FFFFFF"/>
                </a:solidFill>
                <a:effectLst/>
              </a:rPr>
              <a:t>）</a:t>
            </a:r>
            <a:endParaRPr lang="en-US" sz="3200" b="1" dirty="0">
              <a:solidFill>
                <a:srgbClr val="FFFFFF"/>
              </a:solidFill>
              <a:effectLst/>
            </a:endParaRPr>
          </a:p>
        </p:txBody>
      </p:sp>
      <p:sp>
        <p:nvSpPr>
          <p:cNvPr id="7" name="Title 5"/>
          <p:cNvSpPr txBox="1">
            <a:spLocks/>
          </p:cNvSpPr>
          <p:nvPr/>
        </p:nvSpPr>
        <p:spPr bwMode="auto">
          <a:xfrm>
            <a:off x="0" y="2757264"/>
            <a:ext cx="2880320"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以巴勒山</a:t>
            </a: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 </a:t>
            </a: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a:t>
            </a:r>
            <a:r>
              <a:rPr kumimoji="0" lang="en-US" sz="3600" b="1" i="0" u="none" strike="noStrike" kern="1200" cap="none" spc="0" normalizeH="0" baseline="0" noProof="0" dirty="0" err="1">
                <a:ln>
                  <a:noFill/>
                </a:ln>
                <a:solidFill>
                  <a:srgbClr val="FFFFFF"/>
                </a:solidFill>
                <a:effectLst>
                  <a:glow rad="228600">
                    <a:srgbClr val="000000"/>
                  </a:glow>
                </a:effectLst>
                <a:uLnTx/>
                <a:uFillTx/>
                <a:latin typeface="Arial"/>
                <a:ea typeface="ＭＳ Ｐゴシック" pitchFamily="-111" charset="-128"/>
              </a:rPr>
              <a:t>咒诅</a:t>
            </a: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，北部</a:t>
            </a: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 </a:t>
            </a: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基利心山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a:t>
            </a:r>
            <a:r>
              <a:rPr kumimoji="0" lang="en-US" sz="3600" b="1" i="0" u="none" strike="noStrike" kern="1200" cap="none" spc="0" normalizeH="0" baseline="0" noProof="0" dirty="0" err="1">
                <a:ln>
                  <a:noFill/>
                </a:ln>
                <a:solidFill>
                  <a:srgbClr val="FFFFFF"/>
                </a:solidFill>
                <a:effectLst>
                  <a:glow rad="228600">
                    <a:srgbClr val="000000"/>
                  </a:glow>
                </a:effectLst>
                <a:uLnTx/>
                <a:uFillTx/>
                <a:latin typeface="Arial"/>
                <a:ea typeface="ＭＳ Ｐゴシック" pitchFamily="-111" charset="-128"/>
              </a:rPr>
              <a:t>祝福,南部</a:t>
            </a:r>
            <a:r>
              <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a:t>
            </a: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rPr>
              <a:t>示剑 </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1" charset="-128"/>
            </a:endParaRP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2" charset="0"/>
              <a:ea typeface="ＭＳ Ｐゴシック" charset="0"/>
            </a:endParaRPr>
          </a:p>
        </p:txBody>
      </p:sp>
    </p:spTree>
    <p:extLst>
      <p:ext uri="{BB962C8B-B14F-4D97-AF65-F5344CB8AC3E}">
        <p14:creationId xmlns:p14="http://schemas.microsoft.com/office/powerpoint/2010/main" val="381686878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a:xfrm>
            <a:off x="0" y="19202"/>
            <a:ext cx="9144000" cy="6866182"/>
          </a:xfrm>
          <a:prstGeom prst="rect">
            <a:avLst/>
          </a:prstGeom>
        </p:spPr>
      </p:pic>
      <p:sp>
        <p:nvSpPr>
          <p:cNvPr id="900098" name="Rectangle 2"/>
          <p:cNvSpPr>
            <a:spLocks noGrp="1" noChangeArrowheads="1"/>
          </p:cNvSpPr>
          <p:nvPr>
            <p:ph type="ctrTitle"/>
          </p:nvPr>
        </p:nvSpPr>
        <p:spPr>
          <a:xfrm>
            <a:off x="-30449" y="227928"/>
            <a:ext cx="5198129" cy="1352596"/>
          </a:xfrm>
          <a:effectLst>
            <a:outerShdw blurRad="63500" dist="35921" dir="2700000" algn="ctr" rotWithShape="0">
              <a:schemeClr val="tx2">
                <a:alpha val="74998"/>
              </a:schemeClr>
            </a:outerShdw>
          </a:effectLst>
        </p:spPr>
        <p:txBody>
          <a:bodyPr anchor="t"/>
          <a:lstStyle/>
          <a:p>
            <a:pPr algn="l">
              <a:defRPr/>
            </a:pPr>
            <a:r>
              <a:rPr lang="zh-CN" altLang="en-US" sz="3600" b="1" dirty="0">
                <a:effectLst>
                  <a:glow rad="127000">
                    <a:schemeClr val="tx1"/>
                  </a:glow>
                </a:effectLst>
                <a:latin typeface="Arial" charset="0"/>
                <a:ea typeface="ＭＳ Ｐゴシック" charset="0"/>
                <a:cs typeface="ＭＳ Ｐゴシック" charset="0"/>
              </a:rPr>
              <a:t>示剑的祝福与咒诅支派</a:t>
            </a:r>
            <a:endParaRPr lang="en-US" sz="3600" b="1" dirty="0">
              <a:effectLst>
                <a:glow rad="127000">
                  <a:schemeClr val="tx1"/>
                </a:glow>
              </a:effectLst>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err="1">
                <a:ln>
                  <a:noFill/>
                </a:ln>
                <a:solidFill>
                  <a:srgbClr val="FFFF00"/>
                </a:solidFill>
                <a:effectLst>
                  <a:glow rad="101600">
                    <a:srgbClr val="000000">
                      <a:alpha val="75000"/>
                    </a:srgbClr>
                  </a:glow>
                </a:effectLst>
                <a:uLnTx/>
                <a:uFillTx/>
                <a:latin typeface="Arial"/>
                <a:ea typeface="ＭＳ Ｐゴシック" charset="0"/>
                <a:cs typeface="Arial"/>
              </a:rPr>
              <a:t>丹</a:t>
            </a:r>
            <a:endPar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p:txBody>
      </p:sp>
      <p:sp>
        <p:nvSpPr>
          <p:cNvPr id="8" name="Text Box 4"/>
          <p:cNvSpPr txBox="1">
            <a:spLocks noChangeArrowheads="1"/>
          </p:cNvSpPr>
          <p:nvPr/>
        </p:nvSpPr>
        <p:spPr bwMode="auto">
          <a:xfrm>
            <a:off x="4885729" y="4405967"/>
            <a:ext cx="2667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犹大</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 name="Text Box 5"/>
          <p:cNvSpPr txBox="1">
            <a:spLocks noChangeArrowheads="1"/>
          </p:cNvSpPr>
          <p:nvPr/>
        </p:nvSpPr>
        <p:spPr bwMode="auto">
          <a:xfrm>
            <a:off x="4569107" y="5122694"/>
            <a:ext cx="2667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西面</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0" name="Text Box 6"/>
          <p:cNvSpPr txBox="1">
            <a:spLocks noChangeArrowheads="1"/>
          </p:cNvSpPr>
          <p:nvPr/>
        </p:nvSpPr>
        <p:spPr bwMode="auto">
          <a:xfrm>
            <a:off x="6729442" y="4001780"/>
            <a:ext cx="2667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fontAlgn="auto">
              <a:spcBef>
                <a:spcPct val="50000"/>
              </a:spcBef>
              <a:spcAft>
                <a:spcPts val="0"/>
              </a:spcAft>
              <a:defRPr/>
            </a:pPr>
            <a:r>
              <a:rPr lang="zh-CN" altLang="en-US" sz="3200" b="1" dirty="0">
                <a:solidFill>
                  <a:srgbClr val="FFFF00"/>
                </a:solidFill>
                <a:effectLst>
                  <a:glow rad="101600">
                    <a:srgbClr val="000000">
                      <a:alpha val="75000"/>
                    </a:srgbClr>
                  </a:glow>
                </a:effectLst>
                <a:latin typeface="Arial"/>
                <a:cs typeface="Arial"/>
              </a:rPr>
              <a:t>流便 </a:t>
            </a:r>
            <a:endPar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fontAlgn="auto">
              <a:spcBef>
                <a:spcPct val="50000"/>
              </a:spcBef>
              <a:spcAft>
                <a:spcPts val="0"/>
              </a:spcAft>
              <a:defRPr/>
            </a:pPr>
            <a:r>
              <a:rPr lang="zh-CN" altLang="en-US" sz="3200" b="1" dirty="0">
                <a:solidFill>
                  <a:srgbClr val="FFFF00"/>
                </a:solidFill>
                <a:effectLst>
                  <a:glow rad="101600">
                    <a:srgbClr val="000000">
                      <a:alpha val="75000"/>
                    </a:srgbClr>
                  </a:glow>
                </a:effectLst>
                <a:latin typeface="Arial"/>
                <a:cs typeface="Arial"/>
              </a:rPr>
              <a:t>迦得</a:t>
            </a:r>
            <a:endPar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p:txBody>
      </p:sp>
      <p:sp>
        <p:nvSpPr>
          <p:cNvPr id="12" name="Text Box 8"/>
          <p:cNvSpPr txBox="1">
            <a:spLocks noChangeArrowheads="1"/>
          </p:cNvSpPr>
          <p:nvPr/>
        </p:nvSpPr>
        <p:spPr bwMode="auto">
          <a:xfrm>
            <a:off x="6453367" y="1666913"/>
            <a:ext cx="2667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fontAlgn="auto">
              <a:spcBef>
                <a:spcPct val="50000"/>
              </a:spcBef>
              <a:spcAft>
                <a:spcPts val="0"/>
              </a:spcAft>
              <a:defRPr/>
            </a:pPr>
            <a:r>
              <a:rPr lang="zh-CN" altLang="en-US" sz="3200" b="1" dirty="0">
                <a:solidFill>
                  <a:srgbClr val="FFFFFF"/>
                </a:solidFill>
                <a:effectLst>
                  <a:glow rad="101600">
                    <a:srgbClr val="000000">
                      <a:alpha val="75000"/>
                    </a:srgbClr>
                  </a:glow>
                </a:effectLst>
                <a:latin typeface="Arial"/>
                <a:cs typeface="Arial"/>
              </a:rPr>
              <a:t>玛拿西 </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3" name="Text Box 9"/>
          <p:cNvSpPr txBox="1">
            <a:spLocks noChangeArrowheads="1"/>
          </p:cNvSpPr>
          <p:nvPr/>
        </p:nvSpPr>
        <p:spPr bwMode="auto">
          <a:xfrm>
            <a:off x="5205976" y="3208853"/>
            <a:ext cx="2667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以法莲</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4" name="Text Box 10"/>
          <p:cNvSpPr txBox="1">
            <a:spLocks noChangeArrowheads="1"/>
          </p:cNvSpPr>
          <p:nvPr/>
        </p:nvSpPr>
        <p:spPr bwMode="auto">
          <a:xfrm>
            <a:off x="4519642" y="2204864"/>
            <a:ext cx="2667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fontAlgn="auto">
              <a:spcBef>
                <a:spcPct val="50000"/>
              </a:spcBef>
              <a:spcAft>
                <a:spcPts val="0"/>
              </a:spcAft>
              <a:defRPr/>
            </a:pPr>
            <a:r>
              <a:rPr lang="zh-CN" altLang="en-US" sz="3200" b="1" dirty="0">
                <a:solidFill>
                  <a:srgbClr val="FFFFFF"/>
                </a:solidFill>
                <a:effectLst>
                  <a:glow rad="101600">
                    <a:srgbClr val="000000">
                      <a:alpha val="75000"/>
                    </a:srgbClr>
                  </a:glow>
                </a:effectLst>
                <a:latin typeface="Arial"/>
                <a:cs typeface="Arial"/>
              </a:rPr>
              <a:t>玛拿西 </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9" name="Text Box 15"/>
          <p:cNvSpPr txBox="1">
            <a:spLocks noChangeArrowheads="1"/>
          </p:cNvSpPr>
          <p:nvPr/>
        </p:nvSpPr>
        <p:spPr bwMode="auto">
          <a:xfrm rot="17190594">
            <a:off x="5461407" y="34329"/>
            <a:ext cx="2667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fontAlgn="auto">
              <a:spcBef>
                <a:spcPct val="50000"/>
              </a:spcBef>
              <a:spcAft>
                <a:spcPts val="0"/>
              </a:spcAft>
              <a:defRPr/>
            </a:pPr>
            <a:r>
              <a:rPr lang="zh-CN" altLang="en-US" sz="3200" b="1" dirty="0">
                <a:solidFill>
                  <a:srgbClr val="FFFF00"/>
                </a:solidFill>
                <a:effectLst>
                  <a:glow rad="101600">
                    <a:srgbClr val="000000">
                      <a:alpha val="75000"/>
                    </a:srgbClr>
                  </a:glow>
                </a:effectLst>
                <a:latin typeface="Arial"/>
                <a:cs typeface="Arial"/>
              </a:rPr>
              <a:t>拿弗他利 </a:t>
            </a:r>
            <a:endPar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lang="en-US" sz="3200" b="1" dirty="0" err="1">
                <a:solidFill>
                  <a:srgbClr val="FFFF00"/>
                </a:solidFill>
                <a:effectLst>
                  <a:glow rad="101600">
                    <a:srgbClr val="000000">
                      <a:alpha val="75000"/>
                    </a:srgbClr>
                  </a:glow>
                </a:effectLst>
                <a:latin typeface="Arial"/>
                <a:cs typeface="Arial"/>
              </a:rPr>
              <a:t>亚瑟</a:t>
            </a:r>
            <a:endPar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7" name="Text Box 13"/>
          <p:cNvSpPr txBox="1">
            <a:spLocks noChangeArrowheads="1"/>
          </p:cNvSpPr>
          <p:nvPr/>
        </p:nvSpPr>
        <p:spPr bwMode="auto">
          <a:xfrm>
            <a:off x="2876255" y="1340768"/>
            <a:ext cx="2529548"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err="1">
                <a:ln>
                  <a:noFill/>
                </a:ln>
                <a:solidFill>
                  <a:srgbClr val="FFFF00"/>
                </a:solidFill>
                <a:effectLst>
                  <a:glow rad="101600">
                    <a:srgbClr val="000000">
                      <a:alpha val="75000"/>
                    </a:srgbClr>
                  </a:glow>
                </a:effectLst>
                <a:uLnTx/>
                <a:uFillTx/>
                <a:latin typeface="Arial"/>
                <a:ea typeface="ＭＳ Ｐゴシック" charset="0"/>
                <a:cs typeface="Arial"/>
              </a:rPr>
              <a:t>西部仑</a:t>
            </a:r>
            <a:endPar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p:txBody>
      </p:sp>
      <p:sp>
        <p:nvSpPr>
          <p:cNvPr id="18" name="Text Box 14"/>
          <p:cNvSpPr txBox="1">
            <a:spLocks noChangeArrowheads="1"/>
          </p:cNvSpPr>
          <p:nvPr/>
        </p:nvSpPr>
        <p:spPr bwMode="auto">
          <a:xfrm>
            <a:off x="3149143" y="1772816"/>
            <a:ext cx="276108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fontAlgn="auto">
              <a:spcBef>
                <a:spcPct val="50000"/>
              </a:spcBef>
              <a:spcAft>
                <a:spcPts val="0"/>
              </a:spcAft>
              <a:defRPr/>
            </a:pPr>
            <a:r>
              <a:rPr lang="zh-CN" altLang="en-US" sz="3200" b="1" dirty="0">
                <a:solidFill>
                  <a:srgbClr val="FFFFFF"/>
                </a:solidFill>
                <a:effectLst>
                  <a:glow rad="101600">
                    <a:srgbClr val="000000">
                      <a:alpha val="75000"/>
                    </a:srgbClr>
                  </a:glow>
                </a:effectLst>
                <a:latin typeface="Arial"/>
                <a:cs typeface="Arial"/>
              </a:rPr>
              <a:t>以萨迦</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Blessing Tribes on Gerizim </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Cursing Tribes on Ebal</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申命记</a:t>
            </a: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27:12-13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约书亚记</a:t>
            </a: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8:33</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5" name="Text Box 11"/>
          <p:cNvSpPr txBox="1">
            <a:spLocks noChangeArrowheads="1"/>
          </p:cNvSpPr>
          <p:nvPr/>
        </p:nvSpPr>
        <p:spPr bwMode="auto">
          <a:xfrm>
            <a:off x="2899478" y="3893947"/>
            <a:ext cx="2667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便雅悯</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利未</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fontAlgn="auto">
              <a:spcBef>
                <a:spcPct val="50000"/>
              </a:spcBef>
              <a:spcAft>
                <a:spcPts val="0"/>
              </a:spcAft>
              <a:defRPr/>
            </a:pPr>
            <a:r>
              <a:rPr lang="zh-CN" altLang="en-US" sz="2000" b="1" i="1" dirty="0">
                <a:solidFill>
                  <a:srgbClr val="FFFFFF"/>
                </a:solidFill>
                <a:effectLst>
                  <a:glow rad="101600">
                    <a:srgbClr val="000000">
                      <a:alpha val="75000"/>
                    </a:srgbClr>
                  </a:glow>
                </a:effectLst>
                <a:latin typeface="Arial"/>
                <a:cs typeface="Arial"/>
              </a:rPr>
              <a:t>示剑 </a:t>
            </a:r>
            <a:endParaRPr kumimoji="0" lang="en-US" sz="20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4155320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28</a:t>
            </a:r>
          </a:p>
        </p:txBody>
      </p:sp>
    </p:spTree>
    <p:extLst>
      <p:ext uri="{BB962C8B-B14F-4D97-AF65-F5344CB8AC3E}">
        <p14:creationId xmlns:p14="http://schemas.microsoft.com/office/powerpoint/2010/main" val="321631297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304800" y="2193925"/>
            <a:ext cx="8839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dirty="0">
                <a:solidFill>
                  <a:srgbClr val="FFFFFF"/>
                </a:solidFill>
                <a:latin typeface="Ashley Script MT" charset="0"/>
              </a:rPr>
              <a:t> </a:t>
            </a:r>
            <a:r>
              <a:rPr lang="zh-CN" altLang="en-US" sz="3600" dirty="0">
                <a:solidFill>
                  <a:srgbClr val="FFFFFF"/>
                </a:solidFill>
                <a:latin typeface="Ashley Script MT" charset="0"/>
              </a:rPr>
              <a:t> 鼓励遵守法律的礼仪 </a:t>
            </a:r>
            <a:r>
              <a:rPr lang="en-US" altLang="zh-CN" sz="2000" dirty="0">
                <a:solidFill>
                  <a:srgbClr val="FFFF00"/>
                </a:solidFill>
                <a:latin typeface="Ashley Script MT" charset="0"/>
              </a:rPr>
              <a:t>(27)</a:t>
            </a:r>
            <a:r>
              <a:rPr lang="en-US" altLang="zh-CN" sz="3600" dirty="0">
                <a:solidFill>
                  <a:srgbClr val="FFFFFF"/>
                </a:solidFill>
                <a:latin typeface="Ashley Script MT" charset="0"/>
              </a:rPr>
              <a:t>‏</a:t>
            </a:r>
          </a:p>
        </p:txBody>
      </p:sp>
      <p:sp>
        <p:nvSpPr>
          <p:cNvPr id="66566" name="Text Box 6"/>
          <p:cNvSpPr txBox="1">
            <a:spLocks noChangeArrowheads="1"/>
          </p:cNvSpPr>
          <p:nvPr/>
        </p:nvSpPr>
        <p:spPr bwMode="auto">
          <a:xfrm>
            <a:off x="246063" y="3328988"/>
            <a:ext cx="8662987"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defTabSz="914400">
              <a:buFont typeface="Webdings" pitchFamily="-111" charset="2"/>
              <a:buChar char="®"/>
              <a:defRPr/>
            </a:pPr>
            <a:r>
              <a:rPr lang="en-US" sz="3600" dirty="0">
                <a:solidFill>
                  <a:srgbClr val="FFFFFF"/>
                </a:solidFill>
                <a:latin typeface="Ashley Script MT" pitchFamily="32" charset="0"/>
                <a:cs typeface="+mn-cs"/>
              </a:rPr>
              <a:t> </a:t>
            </a:r>
            <a:r>
              <a:rPr lang="zh-TW" altLang="en-US" sz="3600" dirty="0">
                <a:solidFill>
                  <a:srgbClr val="FFFFFF"/>
                </a:solidFill>
                <a:latin typeface="Ashley Script MT" pitchFamily="32" charset="0"/>
                <a:cs typeface="+mn-cs"/>
              </a:rPr>
              <a:t>將祝福的話陳明在基利心山上 </a:t>
            </a:r>
            <a:r>
              <a:rPr lang="en-US" altLang="zh-TW" sz="2000" dirty="0">
                <a:solidFill>
                  <a:srgbClr val="FFFF00"/>
                </a:solidFill>
                <a:latin typeface="Ashley Script MT" pitchFamily="32" charset="0"/>
                <a:cs typeface="+mn-cs"/>
              </a:rPr>
              <a:t>(28) </a:t>
            </a:r>
          </a:p>
        </p:txBody>
      </p:sp>
      <p:sp>
        <p:nvSpPr>
          <p:cNvPr id="66568" name="Text Box 8"/>
          <p:cNvSpPr txBox="1">
            <a:spLocks noChangeArrowheads="1"/>
          </p:cNvSpPr>
          <p:nvPr/>
        </p:nvSpPr>
        <p:spPr bwMode="auto">
          <a:xfrm>
            <a:off x="304800" y="4464050"/>
            <a:ext cx="828675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Webdings" charset="0"/>
              <a:buChar char="®"/>
              <a:defRPr/>
            </a:pPr>
            <a:r>
              <a:rPr lang="en-US" sz="3600" dirty="0">
                <a:solidFill>
                  <a:srgbClr val="FFFFFF"/>
                </a:solidFill>
                <a:latin typeface="Ashley Script MT" charset="0"/>
              </a:rPr>
              <a:t> </a:t>
            </a:r>
            <a:r>
              <a:rPr lang="zh-TW" altLang="en-US" sz="3600" dirty="0">
                <a:solidFill>
                  <a:srgbClr val="FFFFFF"/>
                </a:solidFill>
                <a:latin typeface="Ashley Script MT" charset="0"/>
              </a:rPr>
              <a:t> 將咒詛的話陳明在以巴路山上</a:t>
            </a:r>
            <a:r>
              <a:rPr lang="en-US" altLang="zh-TW" sz="2000" dirty="0">
                <a:solidFill>
                  <a:srgbClr val="FFFF00"/>
                </a:solidFill>
                <a:latin typeface="Ashley Script MT" charset="0"/>
              </a:rPr>
              <a:t>(28)‏</a:t>
            </a: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zh-CN" altLang="en-US" sz="3600" b="1" dirty="0">
                <a:solidFill>
                  <a:srgbClr val="FFFFFF"/>
                </a:solidFill>
                <a:effectLst/>
              </a:rPr>
              <a:t>讲道</a:t>
            </a:r>
            <a:r>
              <a:rPr lang="en-US" altLang="zh-CN" sz="3600" b="1" dirty="0">
                <a:solidFill>
                  <a:srgbClr val="FFFFFF"/>
                </a:solidFill>
                <a:effectLst/>
              </a:rPr>
              <a:t>#3:</a:t>
            </a:r>
            <a:r>
              <a:rPr lang="zh-CN" altLang="en-US" sz="3600" b="1" dirty="0">
                <a:solidFill>
                  <a:srgbClr val="FFFFFF"/>
                </a:solidFill>
                <a:effectLst/>
              </a:rPr>
              <a:t>祝福与诅咒</a:t>
            </a:r>
            <a:r>
              <a:rPr lang="en-US" altLang="zh-CN" sz="3600" b="1" dirty="0">
                <a:solidFill>
                  <a:srgbClr val="FFFFFF"/>
                </a:solidFill>
                <a:effectLst/>
              </a:rPr>
              <a:t>(27-28)‏</a:t>
            </a:r>
            <a:br>
              <a:rPr lang="en-US" altLang="zh-CN" sz="3600" b="1" dirty="0">
                <a:solidFill>
                  <a:srgbClr val="FFFFFF"/>
                </a:solidFill>
                <a:effectLst/>
              </a:rPr>
            </a:br>
            <a:endParaRPr lang="en-US" altLang="zh-CN" sz="3600" b="1" dirty="0">
              <a:solidFill>
                <a:srgbClr val="FFFFFF"/>
              </a:solidFill>
              <a:effectLst/>
            </a:endParaRPr>
          </a:p>
        </p:txBody>
      </p:sp>
    </p:spTree>
    <p:extLst>
      <p:ext uri="{BB962C8B-B14F-4D97-AF65-F5344CB8AC3E}">
        <p14:creationId xmlns:p14="http://schemas.microsoft.com/office/powerpoint/2010/main" val="3847413183"/>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79906" name="Title 1"/>
          <p:cNvSpPr>
            <a:spLocks noGrp="1"/>
          </p:cNvSpPr>
          <p:nvPr>
            <p:ph type="title"/>
          </p:nvPr>
        </p:nvSpPr>
        <p:spPr>
          <a:xfrm>
            <a:off x="973138" y="115888"/>
            <a:ext cx="8135937" cy="792162"/>
          </a:xfrm>
        </p:spPr>
        <p:txBody>
          <a:bodyPr/>
          <a:lstStyle/>
          <a:p>
            <a:r>
              <a:rPr lang="zh-CN" altLang="en-US" sz="4000" b="1">
                <a:solidFill>
                  <a:srgbClr val="000090"/>
                </a:solidFill>
                <a:latin typeface="Arial" charset="0"/>
                <a:ea typeface="MS PGothic" charset="0"/>
              </a:rPr>
              <a:t>祝福</a:t>
            </a:r>
            <a:r>
              <a:rPr lang="en-US" altLang="zh-CN" sz="4000" b="1">
                <a:solidFill>
                  <a:srgbClr val="000090"/>
                </a:solidFill>
                <a:latin typeface="Arial" charset="0"/>
                <a:ea typeface="MS PGothic" charset="0"/>
              </a:rPr>
              <a:t>	</a:t>
            </a:r>
            <a:r>
              <a:rPr lang="zh-CN" altLang="en-US" sz="4000" b="1">
                <a:solidFill>
                  <a:schemeClr val="tx1"/>
                </a:solidFill>
                <a:latin typeface="Arial" charset="0"/>
                <a:ea typeface="MS PGothic" charset="0"/>
              </a:rPr>
              <a:t>与 </a:t>
            </a:r>
            <a:r>
              <a:rPr lang="zh-CN" altLang="en-US" sz="4000" b="1">
                <a:solidFill>
                  <a:schemeClr val="bg1"/>
                </a:solidFill>
                <a:latin typeface="Arial" charset="0"/>
                <a:ea typeface="MS PGothic" charset="0"/>
              </a:rPr>
              <a:t>     咒诅</a:t>
            </a:r>
            <a:r>
              <a:rPr lang="en-US" altLang="ja-JP" sz="4000" b="1">
                <a:solidFill>
                  <a:srgbClr val="FFFFFF"/>
                </a:solidFill>
                <a:latin typeface="Arial" charset="0"/>
                <a:ea typeface="MS PGothic" charset="0"/>
              </a:rPr>
              <a:t> (</a:t>
            </a:r>
            <a:r>
              <a:rPr lang="zh-CN" altLang="en-US" sz="4000" b="1">
                <a:solidFill>
                  <a:srgbClr val="FFFFFF"/>
                </a:solidFill>
                <a:latin typeface="Arial" charset="0"/>
                <a:ea typeface="MS PGothic" charset="0"/>
              </a:rPr>
              <a:t>申</a:t>
            </a:r>
            <a:r>
              <a:rPr lang="en-US" altLang="ja-JP" sz="4000" b="1">
                <a:solidFill>
                  <a:srgbClr val="FFFFFF"/>
                </a:solidFill>
                <a:latin typeface="Arial" charset="0"/>
                <a:ea typeface="MS PGothic" charset="0"/>
              </a:rPr>
              <a:t> 28)</a:t>
            </a:r>
            <a:endParaRPr lang="en-US" sz="4000" b="1">
              <a:solidFill>
                <a:srgbClr val="FFFFFF"/>
              </a:solidFill>
              <a:latin typeface="Arial" charset="0"/>
              <a:ea typeface="MS PGothic"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MS PGothic" charset="0"/>
              </a:rPr>
              <a:t>你的城里和田间必蒙福 </a:t>
            </a:r>
            <a:r>
              <a:rPr kumimoji="0" lang="en-US" sz="2000" b="1" i="0" u="none" strike="noStrike" kern="1200" cap="none" spc="0" normalizeH="0" baseline="0" noProof="0">
                <a:ln>
                  <a:noFill/>
                </a:ln>
                <a:solidFill>
                  <a:srgbClr val="000090"/>
                </a:solidFill>
                <a:effectLst/>
                <a:uLnTx/>
                <a:uFillTx/>
                <a:latin typeface="Arial" charset="0"/>
                <a:ea typeface="MS PGothic" charset="0"/>
              </a:rPr>
              <a:t>(3)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MS PGothic" charset="0"/>
              </a:rPr>
              <a:t>你的孩子和地所产的必蒙福</a:t>
            </a:r>
            <a:r>
              <a:rPr kumimoji="0" lang="en-US" altLang="ja-JP" sz="2000" b="1" i="0" u="none" strike="noStrike" kern="1200" cap="none" spc="0" normalizeH="0" baseline="0" noProof="0">
                <a:ln>
                  <a:noFill/>
                </a:ln>
                <a:solidFill>
                  <a:srgbClr val="000090"/>
                </a:solidFill>
                <a:effectLst/>
                <a:uLnTx/>
                <a:uFillTx/>
                <a:latin typeface="Arial" charset="0"/>
                <a:ea typeface="MS PGothic" charset="0"/>
              </a:rPr>
              <a:t> (4)</a:t>
            </a:r>
            <a:endParaRPr kumimoji="0" lang="en-US" sz="2000" b="1" i="0" u="none" strike="noStrike" kern="1200" cap="none" spc="0" normalizeH="0" baseline="0" noProof="0">
              <a:ln>
                <a:noFill/>
              </a:ln>
              <a:solidFill>
                <a:srgbClr val="000090"/>
              </a:solidFill>
              <a:effectLst/>
              <a:uLnTx/>
              <a:uFillTx/>
              <a:latin typeface="Arial" charset="0"/>
              <a:ea typeface="MS PGothic"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MS PGothic" charset="0"/>
              </a:rPr>
              <a:t>你的筐子和你的摶麵盆必蒙福</a:t>
            </a:r>
            <a:r>
              <a:rPr kumimoji="0" lang="en-US" altLang="ja-JP" sz="2000" b="1" i="0" u="none" strike="noStrike" kern="1200" cap="none" spc="0" normalizeH="0" baseline="0" noProof="0">
                <a:ln>
                  <a:noFill/>
                </a:ln>
                <a:solidFill>
                  <a:srgbClr val="000090"/>
                </a:solidFill>
                <a:effectLst/>
                <a:uLnTx/>
                <a:uFillTx/>
                <a:latin typeface="Arial" charset="0"/>
                <a:ea typeface="MS PGothic" charset="0"/>
              </a:rPr>
              <a:t> (5)</a:t>
            </a:r>
            <a:endParaRPr kumimoji="0" lang="en-US" sz="2000" b="1" i="0" u="none" strike="noStrike" kern="1200" cap="none" spc="0" normalizeH="0" baseline="0" noProof="0">
              <a:ln>
                <a:noFill/>
              </a:ln>
              <a:solidFill>
                <a:srgbClr val="000090"/>
              </a:solidFill>
              <a:effectLst/>
              <a:uLnTx/>
              <a:uFillTx/>
              <a:latin typeface="Arial" charset="0"/>
              <a:ea typeface="MS PGothic"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MS PGothic" charset="0"/>
              </a:rPr>
              <a:t>你出你如必蒙福</a:t>
            </a:r>
            <a:r>
              <a:rPr kumimoji="0" lang="en-US" altLang="ja-JP" sz="2000" b="1" i="0" u="none" strike="noStrike" kern="1200" cap="none" spc="0" normalizeH="0" baseline="0" noProof="0">
                <a:ln>
                  <a:noFill/>
                </a:ln>
                <a:solidFill>
                  <a:srgbClr val="000090"/>
                </a:solidFill>
                <a:effectLst/>
                <a:uLnTx/>
                <a:uFillTx/>
                <a:latin typeface="Arial" charset="0"/>
                <a:ea typeface="MS PGothic" charset="0"/>
              </a:rPr>
              <a:t> (6)</a:t>
            </a:r>
            <a:endParaRPr kumimoji="0" lang="en-US" sz="2000" b="1" i="0" u="none" strike="noStrike" kern="1200" cap="none" spc="0" normalizeH="0" baseline="0" noProof="0">
              <a:ln>
                <a:noFill/>
              </a:ln>
              <a:solidFill>
                <a:srgbClr val="000090"/>
              </a:solidFill>
              <a:effectLst/>
              <a:uLnTx/>
              <a:uFillTx/>
              <a:latin typeface="Arial" charset="0"/>
              <a:ea typeface="MS PGothic"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90"/>
                </a:solidFill>
                <a:effectLst/>
                <a:uLnTx/>
                <a:uFillTx/>
                <a:latin typeface="Arial" charset="0"/>
                <a:ea typeface="MS PGothic" charset="0"/>
              </a:rPr>
              <a:t>你的仇敌从一条路来攻击你， 必从七条路逃跑！</a:t>
            </a:r>
            <a:r>
              <a:rPr kumimoji="0" lang="en-US" altLang="ja-JP" sz="2000" b="1" i="0" u="none" strike="noStrike" kern="1200" cap="none" spc="0" normalizeH="0" baseline="0" noProof="0">
                <a:ln>
                  <a:noFill/>
                </a:ln>
                <a:solidFill>
                  <a:srgbClr val="000090"/>
                </a:solidFill>
                <a:effectLst/>
                <a:uLnTx/>
                <a:uFillTx/>
                <a:latin typeface="Arial" charset="0"/>
                <a:ea typeface="MS PGothic" charset="0"/>
              </a:rPr>
              <a:t>(7)</a:t>
            </a:r>
            <a:endParaRPr kumimoji="0" lang="en-US" sz="2000" b="1" i="0" u="none" strike="noStrike" kern="1200" cap="none" spc="0" normalizeH="0" baseline="0" noProof="0">
              <a:ln>
                <a:noFill/>
              </a:ln>
              <a:solidFill>
                <a:srgbClr val="000090"/>
              </a:solidFill>
              <a:effectLst/>
              <a:uLnTx/>
              <a:uFillTx/>
              <a:latin typeface="Arial" charset="0"/>
              <a:ea typeface="MS PGothic"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000090"/>
                </a:solidFill>
                <a:effectLst/>
                <a:uLnTx/>
                <a:uFillTx/>
                <a:latin typeface="Arial" charset="0"/>
                <a:ea typeface="MS PGothic" charset="0"/>
              </a:rPr>
              <a:t>．你必借給許多國民、卻不至向他們借貸 </a:t>
            </a:r>
            <a:r>
              <a:rPr kumimoji="0" lang="en-US" sz="2000" b="1" i="0" u="none" strike="noStrike" kern="1200" cap="none" spc="0" normalizeH="0" baseline="0" noProof="0">
                <a:ln>
                  <a:noFill/>
                </a:ln>
                <a:solidFill>
                  <a:srgbClr val="000090"/>
                </a:solidFill>
                <a:effectLst/>
                <a:uLnTx/>
                <a:uFillTx/>
                <a:latin typeface="Arial" charset="0"/>
                <a:ea typeface="MS PGothic" charset="0"/>
              </a:rPr>
              <a:t>(12)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你在城里在田间必受咒诅</a:t>
            </a:r>
            <a:r>
              <a:rPr kumimoji="0" lang="en-US" altLang="ja-JP" sz="2000" b="1" i="0" u="none" strike="noStrike" kern="1200" cap="none" spc="0" normalizeH="0" baseline="0" noProof="0">
                <a:ln>
                  <a:noFill/>
                </a:ln>
                <a:solidFill>
                  <a:srgbClr val="FFFFFF"/>
                </a:solidFill>
                <a:effectLst/>
                <a:uLnTx/>
                <a:uFillTx/>
                <a:latin typeface="Arial" charset="0"/>
                <a:ea typeface="MS PGothic" charset="0"/>
              </a:rPr>
              <a:t> (16)</a:t>
            </a:r>
            <a:endParaRPr kumimoji="0" lang="en-US" sz="2000" b="1" i="0" u="none" strike="noStrike" kern="1200" cap="none" spc="0" normalizeH="0" baseline="0" noProof="0">
              <a:ln>
                <a:noFill/>
              </a:ln>
              <a:solidFill>
                <a:srgbClr val="FFFFFF"/>
              </a:solidFill>
              <a:effectLst/>
              <a:uLnTx/>
              <a:uFillTx/>
              <a:latin typeface="Arial" charset="0"/>
              <a:ea typeface="MS PGothic"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 你的孩子和地所产的必受咒诅 </a:t>
            </a:r>
            <a:r>
              <a:rPr kumimoji="0" lang="en-US" sz="2000" b="1" i="0" u="none" strike="noStrike" kern="1200" cap="none" spc="0" normalizeH="0" baseline="0" noProof="0">
                <a:ln>
                  <a:noFill/>
                </a:ln>
                <a:solidFill>
                  <a:srgbClr val="FFFFFF"/>
                </a:solidFill>
                <a:effectLst/>
                <a:uLnTx/>
                <a:uFillTx/>
                <a:latin typeface="Arial" charset="0"/>
                <a:ea typeface="MS PGothic" charset="0"/>
              </a:rPr>
              <a:t>(17)</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MS PGothic" charset="0"/>
              </a:rPr>
              <a:t>你的筐子和你的摶麵盆必</a:t>
            </a: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受咒诅 </a:t>
            </a:r>
            <a:r>
              <a:rPr kumimoji="0" lang="en-US" altLang="ja-JP" sz="2000" b="1" i="0" u="none" strike="noStrike" kern="1200" cap="none" spc="0" normalizeH="0" baseline="0" noProof="0">
                <a:ln>
                  <a:noFill/>
                </a:ln>
                <a:solidFill>
                  <a:srgbClr val="FFFFFF"/>
                </a:solidFill>
                <a:effectLst/>
                <a:uLnTx/>
                <a:uFillTx/>
                <a:latin typeface="Arial" charset="0"/>
                <a:ea typeface="MS PGothic" charset="0"/>
              </a:rPr>
              <a:t>(18)</a:t>
            </a:r>
            <a:endParaRPr kumimoji="0" lang="en-US" sz="2000" b="1" i="0" u="none" strike="noStrike" kern="1200" cap="none" spc="0" normalizeH="0" baseline="0" noProof="0">
              <a:ln>
                <a:noFill/>
              </a:ln>
              <a:solidFill>
                <a:srgbClr val="FFFFFF"/>
              </a:solidFill>
              <a:effectLst/>
              <a:uLnTx/>
              <a:uFillTx/>
              <a:latin typeface="Arial" charset="0"/>
              <a:ea typeface="MS PGothic"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你出你如必受咒诅 </a:t>
            </a:r>
            <a:r>
              <a:rPr kumimoji="0" lang="en-US" sz="2000" b="1" i="0" u="none" strike="noStrike" kern="1200" cap="none" spc="0" normalizeH="0" baseline="0" noProof="0">
                <a:ln>
                  <a:noFill/>
                </a:ln>
                <a:solidFill>
                  <a:srgbClr val="FFFFFF"/>
                </a:solidFill>
                <a:effectLst/>
                <a:uLnTx/>
                <a:uFillTx/>
                <a:latin typeface="Arial" charset="0"/>
                <a:ea typeface="MS PGothic" charset="0"/>
              </a:rPr>
              <a:t>(19)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2000" b="1" i="0" u="none" strike="noStrike" kern="1200" cap="none" spc="0" normalizeH="0" baseline="0" noProof="0">
                <a:ln>
                  <a:noFill/>
                </a:ln>
                <a:solidFill>
                  <a:srgbClr val="FFFFFF"/>
                </a:solidFill>
                <a:effectLst/>
                <a:uLnTx/>
                <a:uFillTx/>
                <a:latin typeface="Arial" charset="0"/>
                <a:ea typeface="MS PGothic" charset="0"/>
              </a:rPr>
              <a:t>你從一條路去攻擊他們、必從七條路逃跑</a:t>
            </a: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a:t>
            </a:r>
            <a:r>
              <a:rPr kumimoji="0" lang="en-US" altLang="ja-JP" sz="2000" b="1" i="0" u="none" strike="noStrike" kern="1200" cap="none" spc="0" normalizeH="0" baseline="0" noProof="0">
                <a:ln>
                  <a:noFill/>
                </a:ln>
                <a:solidFill>
                  <a:srgbClr val="FFFFFF"/>
                </a:solidFill>
                <a:effectLst/>
                <a:uLnTx/>
                <a:uFillTx/>
                <a:latin typeface="Arial" charset="0"/>
                <a:ea typeface="MS PGothic" charset="0"/>
              </a:rPr>
              <a:t>(25)</a:t>
            </a:r>
            <a:endParaRPr kumimoji="0" lang="en-US" sz="2000" b="1" i="0" u="none" strike="noStrike" kern="1200" cap="none" spc="0" normalizeH="0" baseline="0" noProof="0">
              <a:ln>
                <a:noFill/>
              </a:ln>
              <a:solidFill>
                <a:srgbClr val="FFFFFF"/>
              </a:solidFill>
              <a:effectLst/>
              <a:uLnTx/>
              <a:uFillTx/>
              <a:latin typeface="Arial" charset="0"/>
              <a:ea typeface="MS PGothic" charset="0"/>
            </a:endParaRPr>
          </a:p>
        </p:txBody>
      </p:sp>
      <p:sp>
        <p:nvSpPr>
          <p:cNvPr id="15" name="Title 1"/>
          <p:cNvSpPr txBox="1">
            <a:spLocks/>
          </p:cNvSpPr>
          <p:nvPr/>
        </p:nvSpPr>
        <p:spPr bwMode="auto">
          <a:xfrm>
            <a:off x="4427538" y="5805488"/>
            <a:ext cx="453707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charset="0"/>
                <a:ea typeface="MS PGothic" charset="0"/>
              </a:rPr>
              <a:t>他必借給你、你卻不能借給他 </a:t>
            </a:r>
            <a:r>
              <a:rPr kumimoji="0" lang="en-US" sz="2000" b="1" i="0" u="none" strike="noStrike" kern="1200" cap="none" spc="0" normalizeH="0" baseline="0" noProof="0">
                <a:ln>
                  <a:noFill/>
                </a:ln>
                <a:solidFill>
                  <a:srgbClr val="FFFFFF"/>
                </a:solidFill>
                <a:effectLst/>
                <a:uLnTx/>
                <a:uFillTx/>
                <a:latin typeface="Arial" charset="0"/>
                <a:ea typeface="MS PGothic" charset="0"/>
              </a:rPr>
              <a:t>(44)</a:t>
            </a:r>
          </a:p>
        </p:txBody>
      </p:sp>
      <p:sp>
        <p:nvSpPr>
          <p:cNvPr id="379919"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339620318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80930"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SimSun" charset="0"/>
              <a:cs typeface="SimSun" charset="0"/>
            </a:endParaRPr>
          </a:p>
        </p:txBody>
      </p:sp>
      <p:sp>
        <p:nvSpPr>
          <p:cNvPr id="380931"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MS PGothic" charset="0"/>
              </a:rPr>
              <a:t>220</a:t>
            </a:r>
            <a:endParaRPr kumimoji="0" lang="en-US" sz="24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380932"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Arial Black" charset="0"/>
                <a:ea typeface="MS PGothic" charset="0"/>
              </a:rPr>
              <a:t>场合</a:t>
            </a:r>
            <a:endParaRPr lang="en-US" sz="4800" b="1">
              <a:solidFill>
                <a:schemeClr val="bg1"/>
              </a:solidFill>
              <a:latin typeface="Arial Black" charset="0"/>
              <a:ea typeface="MS PGothic" charset="0"/>
            </a:endParaRPr>
          </a:p>
        </p:txBody>
      </p:sp>
      <p:pic>
        <p:nvPicPr>
          <p:cNvPr id="380933" name="Picture 6" descr="BS0060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hlink"/>
          </a:solidFill>
          <a:ln>
            <a:noFill/>
          </a:ln>
          <a:extLst>
            <a:ext uri="{91240B29-F687-4f45-9708-019B960494DF}">
              <a14:hiddenLine xmlns="" xmlns:a14="http://schemas.microsoft.com/office/drawing/2010/main"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97293" name="Text Box 13"/>
          <p:cNvSpPr txBox="1">
            <a:spLocks noChangeArrowheads="1"/>
          </p:cNvSpPr>
          <p:nvPr/>
        </p:nvSpPr>
        <p:spPr bwMode="auto">
          <a:xfrm>
            <a:off x="7010400" y="1462088"/>
            <a:ext cx="175260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为什么</a:t>
            </a:r>
            <a:r>
              <a:rPr kumimoji="0" lang="en-US" altLang="ja-JP" sz="2800" b="0" i="0" u="none" strike="noStrike" kern="1200" cap="none" spc="0" normalizeH="0" baseline="0" noProof="0">
                <a:ln>
                  <a:noFill/>
                </a:ln>
                <a:solidFill>
                  <a:srgbClr val="000000"/>
                </a:solidFill>
                <a:effectLst/>
                <a:uLnTx/>
                <a:uFillTx/>
                <a:latin typeface="Times New Roman" charset="0"/>
                <a:ea typeface="MS PGothic" charset="0"/>
                <a:cs typeface="Times New Roman" charset="0"/>
              </a:rPr>
              <a:t> </a:t>
            </a:r>
            <a:r>
              <a:rPr kumimoji="0" lang="en-US" altLang="ja-JP"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endParaRPr>
          </a:p>
        </p:txBody>
      </p:sp>
      <p:sp>
        <p:nvSpPr>
          <p:cNvPr id="97294" name="AutoShape 14"/>
          <p:cNvSpPr>
            <a:spLocks noChangeArrowheads="1"/>
          </p:cNvSpPr>
          <p:nvPr/>
        </p:nvSpPr>
        <p:spPr bwMode="auto">
          <a:xfrm>
            <a:off x="4397375" y="3554413"/>
            <a:ext cx="2152650" cy="1987550"/>
          </a:xfrm>
          <a:prstGeom prst="irregularSeal1">
            <a:avLst/>
          </a:prstGeom>
          <a:solidFill>
            <a:srgbClr val="99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uLnTx/>
                <a:uFillTx/>
                <a:latin typeface="Times New Roman" charset="0"/>
                <a:ea typeface="MS PGothic" charset="0"/>
                <a:cs typeface="+mn-cs"/>
              </a:rPr>
              <a:t>被掳</a:t>
            </a:r>
            <a:endParaRPr kumimoji="0" lang="en-US" sz="4000" b="1" i="0" u="none" strike="noStrike" kern="1200" cap="none" spc="0" normalizeH="0" baseline="0" noProof="0">
              <a:ln>
                <a:noFill/>
              </a:ln>
              <a:solidFill>
                <a:srgbClr val="FFFFFF"/>
              </a:solidFill>
              <a:effectLst/>
              <a:uLnTx/>
              <a:uFillTx/>
              <a:latin typeface="Times New Roman" charset="0"/>
              <a:ea typeface="MS PGothic" charset="0"/>
              <a:cs typeface="+mn-cs"/>
            </a:endParaRPr>
          </a:p>
        </p:txBody>
      </p:sp>
      <p:sp>
        <p:nvSpPr>
          <p:cNvPr id="97296" name="AutoShape 16"/>
          <p:cNvSpPr>
            <a:spLocks noChangeArrowheads="1"/>
          </p:cNvSpPr>
          <p:nvPr/>
        </p:nvSpPr>
        <p:spPr bwMode="auto">
          <a:xfrm>
            <a:off x="457200" y="4184650"/>
            <a:ext cx="2438400" cy="782638"/>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000000"/>
                </a:solidFill>
                <a:effectLst/>
                <a:uLnTx/>
                <a:uFillTx/>
                <a:latin typeface="Times New Roman" charset="0"/>
                <a:ea typeface="MS PGothic" charset="0"/>
                <a:cs typeface="+mn-cs"/>
              </a:rPr>
              <a:t>申命记</a:t>
            </a:r>
            <a:r>
              <a:rPr kumimoji="0" lang="en-US" altLang="ja-JP" sz="3200" b="1" i="0" u="none" strike="noStrike" kern="1200" cap="none" spc="0" normalizeH="0" baseline="0" noProof="0">
                <a:ln>
                  <a:noFill/>
                </a:ln>
                <a:solidFill>
                  <a:srgbClr val="000000"/>
                </a:solidFill>
                <a:effectLst/>
                <a:uLnTx/>
                <a:uFillTx/>
                <a:latin typeface="Times New Roman" charset="0"/>
                <a:ea typeface="MS PGothic" charset="0"/>
                <a:cs typeface="+mn-cs"/>
              </a:rPr>
              <a:t> 28</a:t>
            </a: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cs typeface="+mn-cs"/>
              </a:rPr>
              <a:t>章</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1771060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8898" name="Rectangle 1"/>
          <p:cNvSpPr>
            <a:spLocks noGrp="1" noChangeArrowheads="1"/>
          </p:cNvSpPr>
          <p:nvPr>
            <p:ph type="title" idx="4294967295"/>
          </p:nvPr>
        </p:nvSpPr>
        <p:spPr>
          <a:xfrm>
            <a:off x="152400" y="76200"/>
            <a:ext cx="8001000" cy="14478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000" b="1">
                <a:latin typeface="Arial Narrow" charset="0"/>
                <a:ea typeface="SimSun" charset="0"/>
                <a:cs typeface="SimSun" charset="0"/>
              </a:rPr>
              <a:t>以色列的未来,在申命记</a:t>
            </a:r>
            <a:r>
              <a:rPr lang="en-US" altLang="ja-JP" sz="4000" b="1">
                <a:latin typeface="Impact" charset="0"/>
                <a:ea typeface="SimSun" charset="0"/>
                <a:cs typeface="SimSun" charset="0"/>
              </a:rPr>
              <a:t>28–32</a:t>
            </a:r>
            <a:br>
              <a:rPr lang="en-US" altLang="ja-JP" sz="4000" b="1">
                <a:latin typeface="Impact" charset="0"/>
                <a:ea typeface="SimSun" charset="0"/>
                <a:cs typeface="SimSun" charset="0"/>
              </a:rPr>
            </a:br>
            <a:r>
              <a:rPr lang="en-US" sz="2000" b="1">
                <a:latin typeface="Arial" charset="0"/>
                <a:ea typeface="SimSun" charset="0"/>
                <a:cs typeface="SimSun" charset="0"/>
              </a:rPr>
              <a:t>改编自威尔伯</a:t>
            </a:r>
            <a:r>
              <a:rPr lang="en-US" altLang="ja-JP" sz="2000" b="1">
                <a:latin typeface="Arial" charset="0"/>
                <a:ea typeface="SimSun" charset="0"/>
                <a:cs typeface="SimSun" charset="0"/>
              </a:rPr>
              <a:t>M.</a:t>
            </a:r>
            <a:r>
              <a:rPr lang="en-US" sz="2000" b="1">
                <a:latin typeface="Arial" charset="0"/>
                <a:ea typeface="SimSun" charset="0"/>
                <a:cs typeface="SimSun" charset="0"/>
              </a:rPr>
              <a:t>史密斯</a:t>
            </a:r>
            <a:r>
              <a:rPr lang="en-US" altLang="ja-JP" sz="2000" b="1">
                <a:latin typeface="Arial" charset="0"/>
                <a:ea typeface="SimSun" charset="0"/>
                <a:cs typeface="SimSun" charset="0"/>
              </a:rPr>
              <a:t>, “</a:t>
            </a:r>
            <a:r>
              <a:rPr lang="en-US" sz="2000" b="1">
                <a:latin typeface="Arial" charset="0"/>
                <a:ea typeface="SimSun" charset="0"/>
                <a:cs typeface="SimSun" charset="0"/>
              </a:rPr>
              <a:t>关于以色列的预言</a:t>
            </a:r>
            <a:r>
              <a:rPr lang="en-US" altLang="ja-JP" sz="2000" b="1">
                <a:latin typeface="Arial" charset="0"/>
                <a:ea typeface="SimSun" charset="0"/>
                <a:cs typeface="SimSun" charset="0"/>
              </a:rPr>
              <a:t>,”</a:t>
            </a:r>
            <a:r>
              <a:rPr lang="en-US" sz="2000" b="1">
                <a:latin typeface="Arial" charset="0"/>
                <a:ea typeface="SimSun" charset="0"/>
                <a:cs typeface="SimSun" charset="0"/>
              </a:rPr>
              <a:t>穆迪每月</a:t>
            </a:r>
            <a:r>
              <a:rPr lang="en-US" altLang="ja-JP" sz="2000" b="1">
                <a:latin typeface="Arial" charset="0"/>
                <a:ea typeface="SimSun" charset="0"/>
                <a:cs typeface="SimSun" charset="0"/>
              </a:rPr>
              <a:t>(</a:t>
            </a:r>
            <a:r>
              <a:rPr lang="en-US" sz="2000" b="1">
                <a:latin typeface="Arial" charset="0"/>
                <a:ea typeface="SimSun" charset="0"/>
                <a:cs typeface="SimSun" charset="0"/>
              </a:rPr>
              <a:t>十二月</a:t>
            </a:r>
            <a:r>
              <a:rPr lang="en-US" altLang="ja-JP" sz="2000" b="1">
                <a:latin typeface="Arial" charset="0"/>
                <a:ea typeface="SimSun" charset="0"/>
                <a:cs typeface="SimSun" charset="0"/>
              </a:rPr>
              <a:t>1958),39(</a:t>
            </a:r>
            <a:r>
              <a:rPr lang="en-US" sz="2000" b="1">
                <a:latin typeface="Arial" charset="0"/>
                <a:ea typeface="SimSun" charset="0"/>
                <a:cs typeface="SimSun" charset="0"/>
              </a:rPr>
              <a:t>引用拉森</a:t>
            </a:r>
            <a:r>
              <a:rPr lang="en-US" altLang="ja-JP" sz="2000" b="1">
                <a:latin typeface="Arial" charset="0"/>
                <a:ea typeface="SimSun" charset="0"/>
                <a:cs typeface="SimSun" charset="0"/>
              </a:rPr>
              <a:t>,23-24)‏</a:t>
            </a:r>
            <a:endParaRPr lang="en-US" sz="2000" b="1">
              <a:latin typeface="Arial" charset="0"/>
              <a:ea typeface="SimSun" charset="0"/>
              <a:cs typeface="SimSun" charset="0"/>
            </a:endParaRPr>
          </a:p>
        </p:txBody>
      </p:sp>
      <p:sp>
        <p:nvSpPr>
          <p:cNvPr id="208899"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159</a:t>
            </a:r>
          </a:p>
        </p:txBody>
      </p:sp>
      <p:sp>
        <p:nvSpPr>
          <p:cNvPr id="208900" name="Rectangle 3"/>
          <p:cNvSpPr>
            <a:spLocks noChangeArrowheads="1"/>
          </p:cNvSpPr>
          <p:nvPr/>
        </p:nvSpPr>
        <p:spPr bwMode="auto">
          <a:xfrm>
            <a:off x="228600" y="1828800"/>
            <a:ext cx="8686800" cy="609600"/>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spAutoFit/>
          </a:bodyPr>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Black" charset="0"/>
                <a:ea typeface="SimSun" charset="0"/>
                <a:cs typeface="SimSun" charset="0"/>
              </a:rPr>
              <a:t>申命记28–32 总结了以色列的未来,从摩西到未来的日子。 这些预言都在旧约的圣经中常常重复。</a:t>
            </a:r>
          </a:p>
        </p:txBody>
      </p:sp>
      <p:grpSp>
        <p:nvGrpSpPr>
          <p:cNvPr id="208901" name="Group 4"/>
          <p:cNvGrpSpPr>
            <a:grpSpLocks/>
          </p:cNvGrpSpPr>
          <p:nvPr/>
        </p:nvGrpSpPr>
        <p:grpSpPr bwMode="auto">
          <a:xfrm>
            <a:off x="0" y="2659063"/>
            <a:ext cx="9142413" cy="4189412"/>
            <a:chOff x="0" y="1675"/>
            <a:chExt cx="5759" cy="2639"/>
          </a:xfrm>
        </p:grpSpPr>
        <p:grpSp>
          <p:nvGrpSpPr>
            <p:cNvPr id="208902" name="Group 5"/>
            <p:cNvGrpSpPr>
              <a:grpSpLocks/>
            </p:cNvGrpSpPr>
            <p:nvPr/>
          </p:nvGrpSpPr>
          <p:grpSpPr bwMode="auto">
            <a:xfrm>
              <a:off x="6" y="1678"/>
              <a:ext cx="5747" cy="2633"/>
              <a:chOff x="6" y="1678"/>
              <a:chExt cx="5747" cy="2633"/>
            </a:xfrm>
          </p:grpSpPr>
          <p:grpSp>
            <p:nvGrpSpPr>
              <p:cNvPr id="208904" name="Group 6"/>
              <p:cNvGrpSpPr>
                <a:grpSpLocks/>
              </p:cNvGrpSpPr>
              <p:nvPr/>
            </p:nvGrpSpPr>
            <p:grpSpPr bwMode="auto">
              <a:xfrm>
                <a:off x="6" y="1678"/>
                <a:ext cx="1491" cy="394"/>
                <a:chOff x="6" y="1678"/>
                <a:chExt cx="1491" cy="394"/>
              </a:xfrm>
            </p:grpSpPr>
            <p:sp>
              <p:nvSpPr>
                <p:cNvPr id="208938" name="Rectangle 7"/>
                <p:cNvSpPr>
                  <a:spLocks noChangeArrowheads="1"/>
                </p:cNvSpPr>
                <p:nvPr/>
              </p:nvSpPr>
              <p:spPr bwMode="auto">
                <a:xfrm>
                  <a:off x="66" y="1678"/>
                  <a:ext cx="1371" cy="3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31:16-21</a:t>
                  </a:r>
                </a:p>
              </p:txBody>
            </p:sp>
            <p:sp>
              <p:nvSpPr>
                <p:cNvPr id="208939" name="Rectangle 8"/>
                <p:cNvSpPr>
                  <a:spLocks noChangeArrowheads="1"/>
                </p:cNvSpPr>
                <p:nvPr/>
              </p:nvSpPr>
              <p:spPr bwMode="auto">
                <a:xfrm>
                  <a:off x="6" y="1678"/>
                  <a:ext cx="1492" cy="395"/>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05" name="Group 9"/>
              <p:cNvGrpSpPr>
                <a:grpSpLocks/>
              </p:cNvGrpSpPr>
              <p:nvPr/>
            </p:nvGrpSpPr>
            <p:grpSpPr bwMode="auto">
              <a:xfrm>
                <a:off x="1498" y="1678"/>
                <a:ext cx="4255" cy="394"/>
                <a:chOff x="1498" y="1678"/>
                <a:chExt cx="4255" cy="394"/>
              </a:xfrm>
            </p:grpSpPr>
            <p:sp>
              <p:nvSpPr>
                <p:cNvPr id="208936" name="Rectangle 10"/>
                <p:cNvSpPr>
                  <a:spLocks noChangeArrowheads="1"/>
                </p:cNvSpPr>
                <p:nvPr/>
              </p:nvSpPr>
              <p:spPr bwMode="auto">
                <a:xfrm>
                  <a:off x="1558" y="1678"/>
                  <a:ext cx="4135" cy="3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以色列将会拒绝神(在约书亚死后就开始)‏</a:t>
                  </a:r>
                </a:p>
              </p:txBody>
            </p:sp>
            <p:sp>
              <p:nvSpPr>
                <p:cNvPr id="208937" name="Rectangle 11"/>
                <p:cNvSpPr>
                  <a:spLocks noChangeArrowheads="1"/>
                </p:cNvSpPr>
                <p:nvPr/>
              </p:nvSpPr>
              <p:spPr bwMode="auto">
                <a:xfrm>
                  <a:off x="1498" y="1678"/>
                  <a:ext cx="4256" cy="395"/>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06" name="Group 12"/>
              <p:cNvGrpSpPr>
                <a:grpSpLocks/>
              </p:cNvGrpSpPr>
              <p:nvPr/>
            </p:nvGrpSpPr>
            <p:grpSpPr bwMode="auto">
              <a:xfrm>
                <a:off x="6" y="2073"/>
                <a:ext cx="1491" cy="482"/>
                <a:chOff x="6" y="2073"/>
                <a:chExt cx="1491" cy="482"/>
              </a:xfrm>
            </p:grpSpPr>
            <p:sp>
              <p:nvSpPr>
                <p:cNvPr id="208934" name="Rectangle 13"/>
                <p:cNvSpPr>
                  <a:spLocks noChangeArrowheads="1"/>
                </p:cNvSpPr>
                <p:nvPr/>
              </p:nvSpPr>
              <p:spPr bwMode="auto">
                <a:xfrm>
                  <a:off x="66" y="2073"/>
                  <a:ext cx="1371" cy="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28:15-60</a:t>
                  </a:r>
                </a:p>
              </p:txBody>
            </p:sp>
            <p:sp>
              <p:nvSpPr>
                <p:cNvPr id="208935" name="Rectangle 14"/>
                <p:cNvSpPr>
                  <a:spLocks noChangeArrowheads="1"/>
                </p:cNvSpPr>
                <p:nvPr/>
              </p:nvSpPr>
              <p:spPr bwMode="auto">
                <a:xfrm>
                  <a:off x="6" y="2073"/>
                  <a:ext cx="1492" cy="483"/>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07" name="Group 15"/>
              <p:cNvGrpSpPr>
                <a:grpSpLocks/>
              </p:cNvGrpSpPr>
              <p:nvPr/>
            </p:nvGrpSpPr>
            <p:grpSpPr bwMode="auto">
              <a:xfrm>
                <a:off x="1498" y="2073"/>
                <a:ext cx="4255" cy="482"/>
                <a:chOff x="1498" y="2073"/>
                <a:chExt cx="4255" cy="482"/>
              </a:xfrm>
            </p:grpSpPr>
            <p:sp>
              <p:nvSpPr>
                <p:cNvPr id="208932" name="Rectangle 16"/>
                <p:cNvSpPr>
                  <a:spLocks noChangeArrowheads="1"/>
                </p:cNvSpPr>
                <p:nvPr/>
              </p:nvSpPr>
              <p:spPr bwMode="auto">
                <a:xfrm>
                  <a:off x="1558" y="2073"/>
                  <a:ext cx="4135" cy="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神将在以色列的土地上审判以色列叛教</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(士师阶段和分裂王国阶段)‏</a:t>
                  </a:r>
                </a:p>
              </p:txBody>
            </p:sp>
            <p:sp>
              <p:nvSpPr>
                <p:cNvPr id="208933" name="Rectangle 17"/>
                <p:cNvSpPr>
                  <a:spLocks noChangeArrowheads="1"/>
                </p:cNvSpPr>
                <p:nvPr/>
              </p:nvSpPr>
              <p:spPr bwMode="auto">
                <a:xfrm>
                  <a:off x="1498" y="2073"/>
                  <a:ext cx="4256" cy="483"/>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08" name="Group 18"/>
              <p:cNvGrpSpPr>
                <a:grpSpLocks/>
              </p:cNvGrpSpPr>
              <p:nvPr/>
            </p:nvGrpSpPr>
            <p:grpSpPr bwMode="auto">
              <a:xfrm>
                <a:off x="6" y="2556"/>
                <a:ext cx="1491" cy="394"/>
                <a:chOff x="6" y="2556"/>
                <a:chExt cx="1491" cy="394"/>
              </a:xfrm>
            </p:grpSpPr>
            <p:sp>
              <p:nvSpPr>
                <p:cNvPr id="208930" name="Rectangle 19"/>
                <p:cNvSpPr>
                  <a:spLocks noChangeArrowheads="1"/>
                </p:cNvSpPr>
                <p:nvPr/>
              </p:nvSpPr>
              <p:spPr bwMode="auto">
                <a:xfrm>
                  <a:off x="66" y="2556"/>
                  <a:ext cx="1371" cy="3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28:32-39, 48-57</a:t>
                  </a:r>
                </a:p>
              </p:txBody>
            </p:sp>
            <p:sp>
              <p:nvSpPr>
                <p:cNvPr id="208931" name="Rectangle 20"/>
                <p:cNvSpPr>
                  <a:spLocks noChangeArrowheads="1"/>
                </p:cNvSpPr>
                <p:nvPr/>
              </p:nvSpPr>
              <p:spPr bwMode="auto">
                <a:xfrm>
                  <a:off x="6" y="2556"/>
                  <a:ext cx="1492" cy="395"/>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09" name="Group 21"/>
              <p:cNvGrpSpPr>
                <a:grpSpLocks/>
              </p:cNvGrpSpPr>
              <p:nvPr/>
            </p:nvGrpSpPr>
            <p:grpSpPr bwMode="auto">
              <a:xfrm>
                <a:off x="1498" y="2556"/>
                <a:ext cx="4255" cy="394"/>
                <a:chOff x="1498" y="2556"/>
                <a:chExt cx="4255" cy="394"/>
              </a:xfrm>
            </p:grpSpPr>
            <p:sp>
              <p:nvSpPr>
                <p:cNvPr id="208928" name="Rectangle 22"/>
                <p:cNvSpPr>
                  <a:spLocks noChangeArrowheads="1"/>
                </p:cNvSpPr>
                <p:nvPr/>
              </p:nvSpPr>
              <p:spPr bwMode="auto">
                <a:xfrm>
                  <a:off x="1558" y="2556"/>
                  <a:ext cx="4135" cy="3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以色列将会被俘(亚述和巴比伦)‏</a:t>
                  </a:r>
                </a:p>
              </p:txBody>
            </p:sp>
            <p:sp>
              <p:nvSpPr>
                <p:cNvPr id="208929" name="Rectangle 23"/>
                <p:cNvSpPr>
                  <a:spLocks noChangeArrowheads="1"/>
                </p:cNvSpPr>
                <p:nvPr/>
              </p:nvSpPr>
              <p:spPr bwMode="auto">
                <a:xfrm>
                  <a:off x="1498" y="2556"/>
                  <a:ext cx="4256" cy="395"/>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0" name="Group 24"/>
              <p:cNvGrpSpPr>
                <a:grpSpLocks/>
              </p:cNvGrpSpPr>
              <p:nvPr/>
            </p:nvGrpSpPr>
            <p:grpSpPr bwMode="auto">
              <a:xfrm>
                <a:off x="6" y="2951"/>
                <a:ext cx="1491" cy="482"/>
                <a:chOff x="6" y="2951"/>
                <a:chExt cx="1491" cy="482"/>
              </a:xfrm>
            </p:grpSpPr>
            <p:sp>
              <p:nvSpPr>
                <p:cNvPr id="208926" name="Rectangle 25"/>
                <p:cNvSpPr>
                  <a:spLocks noChangeArrowheads="1"/>
                </p:cNvSpPr>
                <p:nvPr/>
              </p:nvSpPr>
              <p:spPr bwMode="auto">
                <a:xfrm>
                  <a:off x="66" y="2951"/>
                  <a:ext cx="1371" cy="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28:33</a:t>
                  </a:r>
                </a:p>
              </p:txBody>
            </p:sp>
            <p:sp>
              <p:nvSpPr>
                <p:cNvPr id="208927" name="Rectangle 26"/>
                <p:cNvSpPr>
                  <a:spLocks noChangeArrowheads="1"/>
                </p:cNvSpPr>
                <p:nvPr/>
              </p:nvSpPr>
              <p:spPr bwMode="auto">
                <a:xfrm>
                  <a:off x="6" y="2951"/>
                  <a:ext cx="1492" cy="483"/>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1" name="Group 27"/>
              <p:cNvGrpSpPr>
                <a:grpSpLocks/>
              </p:cNvGrpSpPr>
              <p:nvPr/>
            </p:nvGrpSpPr>
            <p:grpSpPr bwMode="auto">
              <a:xfrm>
                <a:off x="1498" y="2951"/>
                <a:ext cx="4255" cy="482"/>
                <a:chOff x="1498" y="2951"/>
                <a:chExt cx="4255" cy="482"/>
              </a:xfrm>
            </p:grpSpPr>
            <p:sp>
              <p:nvSpPr>
                <p:cNvPr id="208924" name="Rectangle 28"/>
                <p:cNvSpPr>
                  <a:spLocks noChangeArrowheads="1"/>
                </p:cNvSpPr>
                <p:nvPr/>
              </p:nvSpPr>
              <p:spPr bwMode="auto">
                <a:xfrm>
                  <a:off x="1558" y="2951"/>
                  <a:ext cx="4135" cy="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以色列的敌人会占有她的土地一时(巴比伦、波斯、希腊、罗马、天主教征战,穆斯林、英国、等)‏</a:t>
                  </a:r>
                </a:p>
              </p:txBody>
            </p:sp>
            <p:sp>
              <p:nvSpPr>
                <p:cNvPr id="208925" name="Rectangle 29"/>
                <p:cNvSpPr>
                  <a:spLocks noChangeArrowheads="1"/>
                </p:cNvSpPr>
                <p:nvPr/>
              </p:nvSpPr>
              <p:spPr bwMode="auto">
                <a:xfrm>
                  <a:off x="1498" y="2951"/>
                  <a:ext cx="4256" cy="483"/>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2" name="Group 30"/>
              <p:cNvGrpSpPr>
                <a:grpSpLocks/>
              </p:cNvGrpSpPr>
              <p:nvPr/>
            </p:nvGrpSpPr>
            <p:grpSpPr bwMode="auto">
              <a:xfrm>
                <a:off x="6" y="3434"/>
                <a:ext cx="1491" cy="394"/>
                <a:chOff x="6" y="3434"/>
                <a:chExt cx="1491" cy="394"/>
              </a:xfrm>
            </p:grpSpPr>
            <p:sp>
              <p:nvSpPr>
                <p:cNvPr id="208922" name="Rectangle 31"/>
                <p:cNvSpPr>
                  <a:spLocks noChangeArrowheads="1"/>
                </p:cNvSpPr>
                <p:nvPr/>
              </p:nvSpPr>
              <p:spPr bwMode="auto">
                <a:xfrm>
                  <a:off x="66" y="3434"/>
                  <a:ext cx="1371" cy="3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28:38-42; 29:23</a:t>
                  </a:r>
                </a:p>
              </p:txBody>
            </p:sp>
            <p:sp>
              <p:nvSpPr>
                <p:cNvPr id="208923" name="Rectangle 32"/>
                <p:cNvSpPr>
                  <a:spLocks noChangeArrowheads="1"/>
                </p:cNvSpPr>
                <p:nvPr/>
              </p:nvSpPr>
              <p:spPr bwMode="auto">
                <a:xfrm>
                  <a:off x="6" y="3434"/>
                  <a:ext cx="1492" cy="395"/>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3" name="Group 33"/>
              <p:cNvGrpSpPr>
                <a:grpSpLocks/>
              </p:cNvGrpSpPr>
              <p:nvPr/>
            </p:nvGrpSpPr>
            <p:grpSpPr bwMode="auto">
              <a:xfrm>
                <a:off x="1498" y="3434"/>
                <a:ext cx="4255" cy="394"/>
                <a:chOff x="1498" y="3434"/>
                <a:chExt cx="4255" cy="394"/>
              </a:xfrm>
            </p:grpSpPr>
            <p:sp>
              <p:nvSpPr>
                <p:cNvPr id="208920" name="Rectangle 34"/>
                <p:cNvSpPr>
                  <a:spLocks noChangeArrowheads="1"/>
                </p:cNvSpPr>
                <p:nvPr/>
              </p:nvSpPr>
              <p:spPr bwMode="auto">
                <a:xfrm>
                  <a:off x="1558" y="3434"/>
                  <a:ext cx="4135" cy="3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土地将继续荒凉 (主后70到1948)‏</a:t>
                  </a:r>
                </a:p>
              </p:txBody>
            </p:sp>
            <p:sp>
              <p:nvSpPr>
                <p:cNvPr id="208921" name="Rectangle 35"/>
                <p:cNvSpPr>
                  <a:spLocks noChangeArrowheads="1"/>
                </p:cNvSpPr>
                <p:nvPr/>
              </p:nvSpPr>
              <p:spPr bwMode="auto">
                <a:xfrm>
                  <a:off x="1498" y="3434"/>
                  <a:ext cx="4256" cy="395"/>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4" name="Group 36"/>
              <p:cNvGrpSpPr>
                <a:grpSpLocks/>
              </p:cNvGrpSpPr>
              <p:nvPr/>
            </p:nvGrpSpPr>
            <p:grpSpPr bwMode="auto">
              <a:xfrm>
                <a:off x="6" y="3829"/>
                <a:ext cx="1491" cy="482"/>
                <a:chOff x="6" y="3829"/>
                <a:chExt cx="1491" cy="482"/>
              </a:xfrm>
            </p:grpSpPr>
            <p:sp>
              <p:nvSpPr>
                <p:cNvPr id="208918" name="Rectangle 37"/>
                <p:cNvSpPr>
                  <a:spLocks noChangeArrowheads="1"/>
                </p:cNvSpPr>
                <p:nvPr/>
              </p:nvSpPr>
              <p:spPr bwMode="auto">
                <a:xfrm>
                  <a:off x="66" y="3829"/>
                  <a:ext cx="1371" cy="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28:63-67; 32:26</a:t>
                  </a:r>
                </a:p>
              </p:txBody>
            </p:sp>
            <p:sp>
              <p:nvSpPr>
                <p:cNvPr id="208919" name="Rectangle 38"/>
                <p:cNvSpPr>
                  <a:spLocks noChangeArrowheads="1"/>
                </p:cNvSpPr>
                <p:nvPr/>
              </p:nvSpPr>
              <p:spPr bwMode="auto">
                <a:xfrm>
                  <a:off x="6" y="3829"/>
                  <a:ext cx="1492" cy="483"/>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08915" name="Group 39"/>
              <p:cNvGrpSpPr>
                <a:grpSpLocks/>
              </p:cNvGrpSpPr>
              <p:nvPr/>
            </p:nvGrpSpPr>
            <p:grpSpPr bwMode="auto">
              <a:xfrm>
                <a:off x="1498" y="3829"/>
                <a:ext cx="4255" cy="482"/>
                <a:chOff x="1498" y="3829"/>
                <a:chExt cx="4255" cy="482"/>
              </a:xfrm>
            </p:grpSpPr>
            <p:sp>
              <p:nvSpPr>
                <p:cNvPr id="208916" name="Rectangle 40"/>
                <p:cNvSpPr>
                  <a:spLocks noChangeArrowheads="1"/>
                </p:cNvSpPr>
                <p:nvPr/>
              </p:nvSpPr>
              <p:spPr bwMode="auto">
                <a:xfrm>
                  <a:off x="1558" y="3829"/>
                  <a:ext cx="4135" cy="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以色列将分散于在萬民中，"從地這边到地那边"</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(28:64; 主后70到1948)‏</a:t>
                  </a:r>
                </a:p>
              </p:txBody>
            </p:sp>
            <p:sp>
              <p:nvSpPr>
                <p:cNvPr id="208917" name="Rectangle 41"/>
                <p:cNvSpPr>
                  <a:spLocks noChangeArrowheads="1"/>
                </p:cNvSpPr>
                <p:nvPr/>
              </p:nvSpPr>
              <p:spPr bwMode="auto">
                <a:xfrm>
                  <a:off x="1498" y="3829"/>
                  <a:ext cx="4256" cy="483"/>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208903" name="Rectangle 42"/>
            <p:cNvSpPr>
              <a:spLocks noChangeArrowheads="1"/>
            </p:cNvSpPr>
            <p:nvPr/>
          </p:nvSpPr>
          <p:spPr bwMode="auto">
            <a:xfrm>
              <a:off x="0" y="1675"/>
              <a:ext cx="5760" cy="2640"/>
            </a:xfrm>
            <a:prstGeom prst="rect">
              <a:avLst/>
            </a:prstGeom>
            <a:noFill/>
            <a:ln w="1440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Tree>
    <p:extLst>
      <p:ext uri="{BB962C8B-B14F-4D97-AF65-F5344CB8AC3E}">
        <p14:creationId xmlns:p14="http://schemas.microsoft.com/office/powerpoint/2010/main" val="216993032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0946" name="Rectangle 1"/>
          <p:cNvSpPr>
            <a:spLocks noGrp="1" noChangeArrowheads="1"/>
          </p:cNvSpPr>
          <p:nvPr>
            <p:ph type="title" idx="4294967295"/>
          </p:nvPr>
        </p:nvSpPr>
        <p:spPr>
          <a:xfrm>
            <a:off x="152400" y="76200"/>
            <a:ext cx="8001000" cy="14478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000" b="1">
                <a:latin typeface="Arial Narrow" charset="0"/>
                <a:ea typeface="SimSun" charset="0"/>
                <a:cs typeface="SimSun" charset="0"/>
              </a:rPr>
              <a:t>以色列的未来,在申命记</a:t>
            </a:r>
            <a:r>
              <a:rPr lang="en-US" altLang="ja-JP" sz="4000" b="1">
                <a:latin typeface="Impact" charset="0"/>
                <a:ea typeface="SimSun" charset="0"/>
                <a:cs typeface="SimSun" charset="0"/>
              </a:rPr>
              <a:t>28–32</a:t>
            </a:r>
            <a:br>
              <a:rPr lang="en-US" altLang="ja-JP" sz="4000" b="1">
                <a:latin typeface="Impact" charset="0"/>
                <a:ea typeface="SimSun" charset="0"/>
                <a:cs typeface="SimSun" charset="0"/>
              </a:rPr>
            </a:br>
            <a:r>
              <a:rPr lang="en-US" sz="2000" b="1">
                <a:latin typeface="Impact" charset="0"/>
                <a:ea typeface="SimSun" charset="0"/>
                <a:cs typeface="SimSun" charset="0"/>
              </a:rPr>
              <a:t>改编自威尔伯</a:t>
            </a:r>
            <a:r>
              <a:rPr lang="en-US" altLang="ja-JP" sz="2000" b="1">
                <a:latin typeface="Impact" charset="0"/>
                <a:ea typeface="SimSun" charset="0"/>
                <a:cs typeface="SimSun" charset="0"/>
              </a:rPr>
              <a:t>M.</a:t>
            </a:r>
            <a:r>
              <a:rPr lang="en-US" sz="2000" b="1">
                <a:latin typeface="Impact" charset="0"/>
                <a:ea typeface="SimSun" charset="0"/>
                <a:cs typeface="SimSun" charset="0"/>
              </a:rPr>
              <a:t>史密斯</a:t>
            </a:r>
            <a:r>
              <a:rPr lang="en-US" altLang="ja-JP" sz="2000" b="1">
                <a:latin typeface="Impact" charset="0"/>
                <a:ea typeface="SimSun" charset="0"/>
                <a:cs typeface="SimSun" charset="0"/>
              </a:rPr>
              <a:t>, “</a:t>
            </a:r>
            <a:r>
              <a:rPr lang="en-US" sz="2000" b="1">
                <a:latin typeface="Impact" charset="0"/>
                <a:ea typeface="SimSun" charset="0"/>
                <a:cs typeface="SimSun" charset="0"/>
              </a:rPr>
              <a:t>关于以色列的预言</a:t>
            </a:r>
            <a:r>
              <a:rPr lang="en-US" altLang="ja-JP" sz="2000" b="1">
                <a:latin typeface="Impact" charset="0"/>
                <a:ea typeface="SimSun" charset="0"/>
                <a:cs typeface="SimSun" charset="0"/>
              </a:rPr>
              <a:t>,”</a:t>
            </a:r>
            <a:r>
              <a:rPr lang="en-US" sz="2000" b="1">
                <a:latin typeface="Impact" charset="0"/>
                <a:ea typeface="SimSun" charset="0"/>
                <a:cs typeface="SimSun" charset="0"/>
              </a:rPr>
              <a:t>穆迪每月</a:t>
            </a:r>
            <a:r>
              <a:rPr lang="en-US" altLang="ja-JP" sz="2000" b="1">
                <a:latin typeface="Impact" charset="0"/>
                <a:ea typeface="SimSun" charset="0"/>
                <a:cs typeface="SimSun" charset="0"/>
              </a:rPr>
              <a:t>(</a:t>
            </a:r>
            <a:r>
              <a:rPr lang="en-US" sz="2000" b="1">
                <a:latin typeface="Impact" charset="0"/>
                <a:ea typeface="SimSun" charset="0"/>
                <a:cs typeface="SimSun" charset="0"/>
              </a:rPr>
              <a:t>十二月</a:t>
            </a:r>
            <a:r>
              <a:rPr lang="en-US" altLang="ja-JP" sz="2000" b="1">
                <a:latin typeface="Impact" charset="0"/>
                <a:ea typeface="SimSun" charset="0"/>
                <a:cs typeface="SimSun" charset="0"/>
              </a:rPr>
              <a:t>1958),39(</a:t>
            </a:r>
            <a:r>
              <a:rPr lang="en-US" sz="2000" b="1">
                <a:latin typeface="Impact" charset="0"/>
                <a:ea typeface="SimSun" charset="0"/>
                <a:cs typeface="SimSun" charset="0"/>
              </a:rPr>
              <a:t>引用拉森</a:t>
            </a:r>
            <a:r>
              <a:rPr lang="en-US" altLang="ja-JP" sz="2000" b="1">
                <a:latin typeface="Impact" charset="0"/>
                <a:ea typeface="SimSun" charset="0"/>
                <a:cs typeface="SimSun" charset="0"/>
              </a:rPr>
              <a:t>,23-24)‏</a:t>
            </a:r>
            <a:r>
              <a:rPr lang="en-US" altLang="ja-JP" sz="2000" b="1">
                <a:latin typeface="Arial" charset="0"/>
                <a:ea typeface="SimSun" charset="0"/>
                <a:cs typeface="SimSun" charset="0"/>
              </a:rPr>
              <a:t>‏</a:t>
            </a:r>
            <a:endParaRPr lang="en-US" sz="2000" b="1">
              <a:latin typeface="Arial" charset="0"/>
              <a:ea typeface="SimSun" charset="0"/>
              <a:cs typeface="SimSun" charset="0"/>
            </a:endParaRPr>
          </a:p>
        </p:txBody>
      </p:sp>
      <p:sp>
        <p:nvSpPr>
          <p:cNvPr id="210947"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159</a:t>
            </a:r>
          </a:p>
        </p:txBody>
      </p:sp>
      <p:sp>
        <p:nvSpPr>
          <p:cNvPr id="210948" name="Rectangle 3"/>
          <p:cNvSpPr>
            <a:spLocks noChangeArrowheads="1"/>
          </p:cNvSpPr>
          <p:nvPr/>
        </p:nvSpPr>
        <p:spPr bwMode="auto">
          <a:xfrm>
            <a:off x="228600" y="1828800"/>
            <a:ext cx="8686800" cy="609600"/>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spAutoFit/>
          </a:bodyPr>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Black" charset="0"/>
                <a:ea typeface="SimSun" charset="0"/>
                <a:cs typeface="SimSun" charset="0"/>
              </a:rPr>
              <a:t>申命记28–32 总结了以色列的未来,从摩西到未来的日子。 这些预言都在旧约的圣经中常常重复。</a:t>
            </a:r>
          </a:p>
        </p:txBody>
      </p:sp>
      <p:grpSp>
        <p:nvGrpSpPr>
          <p:cNvPr id="210949" name="Group 4"/>
          <p:cNvGrpSpPr>
            <a:grpSpLocks/>
          </p:cNvGrpSpPr>
          <p:nvPr/>
        </p:nvGrpSpPr>
        <p:grpSpPr bwMode="auto">
          <a:xfrm>
            <a:off x="0" y="2659063"/>
            <a:ext cx="9142413" cy="4189412"/>
            <a:chOff x="0" y="1675"/>
            <a:chExt cx="5759" cy="2639"/>
          </a:xfrm>
        </p:grpSpPr>
        <p:grpSp>
          <p:nvGrpSpPr>
            <p:cNvPr id="210950" name="Group 5"/>
            <p:cNvGrpSpPr>
              <a:grpSpLocks/>
            </p:cNvGrpSpPr>
            <p:nvPr/>
          </p:nvGrpSpPr>
          <p:grpSpPr bwMode="auto">
            <a:xfrm>
              <a:off x="6" y="1678"/>
              <a:ext cx="5747" cy="2633"/>
              <a:chOff x="6" y="1678"/>
              <a:chExt cx="5747" cy="2633"/>
            </a:xfrm>
          </p:grpSpPr>
          <p:grpSp>
            <p:nvGrpSpPr>
              <p:cNvPr id="210952" name="Group 6"/>
              <p:cNvGrpSpPr>
                <a:grpSpLocks/>
              </p:cNvGrpSpPr>
              <p:nvPr/>
            </p:nvGrpSpPr>
            <p:grpSpPr bwMode="auto">
              <a:xfrm>
                <a:off x="6" y="1678"/>
                <a:ext cx="1491" cy="430"/>
                <a:chOff x="6" y="1678"/>
                <a:chExt cx="1491" cy="430"/>
              </a:xfrm>
            </p:grpSpPr>
            <p:sp>
              <p:nvSpPr>
                <p:cNvPr id="210980" name="Rectangle 7"/>
                <p:cNvSpPr>
                  <a:spLocks noChangeArrowheads="1"/>
                </p:cNvSpPr>
                <p:nvPr/>
              </p:nvSpPr>
              <p:spPr bwMode="auto">
                <a:xfrm>
                  <a:off x="66" y="1678"/>
                  <a:ext cx="1371" cy="4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28:62</a:t>
                  </a:r>
                </a:p>
              </p:txBody>
            </p:sp>
            <p:sp>
              <p:nvSpPr>
                <p:cNvPr id="210981" name="Rectangle 8"/>
                <p:cNvSpPr>
                  <a:spLocks noChangeArrowheads="1"/>
                </p:cNvSpPr>
                <p:nvPr/>
              </p:nvSpPr>
              <p:spPr bwMode="auto">
                <a:xfrm>
                  <a:off x="6" y="1678"/>
                  <a:ext cx="1492" cy="43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3" name="Group 9"/>
              <p:cNvGrpSpPr>
                <a:grpSpLocks/>
              </p:cNvGrpSpPr>
              <p:nvPr/>
            </p:nvGrpSpPr>
            <p:grpSpPr bwMode="auto">
              <a:xfrm>
                <a:off x="1498" y="1678"/>
                <a:ext cx="4255" cy="430"/>
                <a:chOff x="1498" y="1678"/>
                <a:chExt cx="4255" cy="430"/>
              </a:xfrm>
            </p:grpSpPr>
            <p:sp>
              <p:nvSpPr>
                <p:cNvPr id="210978" name="Rectangle 10"/>
                <p:cNvSpPr>
                  <a:spLocks noChangeArrowheads="1"/>
                </p:cNvSpPr>
                <p:nvPr/>
              </p:nvSpPr>
              <p:spPr bwMode="auto">
                <a:xfrm>
                  <a:off x="1558" y="1678"/>
                  <a:ext cx="4135" cy="4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以色列的人数"不多"(犹太人占世界人口&lt;1%)‏</a:t>
                  </a:r>
                </a:p>
              </p:txBody>
            </p:sp>
            <p:sp>
              <p:nvSpPr>
                <p:cNvPr id="210979" name="Rectangle 11"/>
                <p:cNvSpPr>
                  <a:spLocks noChangeArrowheads="1"/>
                </p:cNvSpPr>
                <p:nvPr/>
              </p:nvSpPr>
              <p:spPr bwMode="auto">
                <a:xfrm>
                  <a:off x="1498" y="1678"/>
                  <a:ext cx="4256" cy="43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4" name="Group 12"/>
              <p:cNvGrpSpPr>
                <a:grpSpLocks/>
              </p:cNvGrpSpPr>
              <p:nvPr/>
            </p:nvGrpSpPr>
            <p:grpSpPr bwMode="auto">
              <a:xfrm>
                <a:off x="6" y="2109"/>
                <a:ext cx="1491" cy="430"/>
                <a:chOff x="6" y="2109"/>
                <a:chExt cx="1491" cy="430"/>
              </a:xfrm>
            </p:grpSpPr>
            <p:sp>
              <p:nvSpPr>
                <p:cNvPr id="210976" name="Rectangle 13"/>
                <p:cNvSpPr>
                  <a:spLocks noChangeArrowheads="1"/>
                </p:cNvSpPr>
                <p:nvPr/>
              </p:nvSpPr>
              <p:spPr bwMode="auto">
                <a:xfrm>
                  <a:off x="66" y="2109"/>
                  <a:ext cx="1371" cy="4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28:44-45</a:t>
                  </a:r>
                </a:p>
              </p:txBody>
            </p:sp>
            <p:sp>
              <p:nvSpPr>
                <p:cNvPr id="210977" name="Rectangle 14"/>
                <p:cNvSpPr>
                  <a:spLocks noChangeArrowheads="1"/>
                </p:cNvSpPr>
                <p:nvPr/>
              </p:nvSpPr>
              <p:spPr bwMode="auto">
                <a:xfrm>
                  <a:off x="6" y="2109"/>
                  <a:ext cx="1492" cy="43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5" name="Group 15"/>
              <p:cNvGrpSpPr>
                <a:grpSpLocks/>
              </p:cNvGrpSpPr>
              <p:nvPr/>
            </p:nvGrpSpPr>
            <p:grpSpPr bwMode="auto">
              <a:xfrm>
                <a:off x="1498" y="2109"/>
                <a:ext cx="4255" cy="430"/>
                <a:chOff x="1498" y="2109"/>
                <a:chExt cx="4255" cy="430"/>
              </a:xfrm>
            </p:grpSpPr>
            <p:sp>
              <p:nvSpPr>
                <p:cNvPr id="210974" name="Rectangle 16"/>
                <p:cNvSpPr>
                  <a:spLocks noChangeArrowheads="1"/>
                </p:cNvSpPr>
                <p:nvPr/>
              </p:nvSpPr>
              <p:spPr bwMode="auto">
                <a:xfrm>
                  <a:off x="1558" y="2109"/>
                  <a:ext cx="4135" cy="4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尽管受到惩罚,以色列将不会被破坏,如果她忏悔</a:t>
                  </a:r>
                </a:p>
              </p:txBody>
            </p:sp>
            <p:sp>
              <p:nvSpPr>
                <p:cNvPr id="210975" name="Rectangle 17"/>
                <p:cNvSpPr>
                  <a:spLocks noChangeArrowheads="1"/>
                </p:cNvSpPr>
                <p:nvPr/>
              </p:nvSpPr>
              <p:spPr bwMode="auto">
                <a:xfrm>
                  <a:off x="1498" y="2109"/>
                  <a:ext cx="4256" cy="43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6" name="Group 18"/>
              <p:cNvGrpSpPr>
                <a:grpSpLocks/>
              </p:cNvGrpSpPr>
              <p:nvPr/>
            </p:nvGrpSpPr>
            <p:grpSpPr bwMode="auto">
              <a:xfrm>
                <a:off x="6" y="2540"/>
                <a:ext cx="1491" cy="621"/>
                <a:chOff x="6" y="2540"/>
                <a:chExt cx="1491" cy="621"/>
              </a:xfrm>
            </p:grpSpPr>
            <p:sp>
              <p:nvSpPr>
                <p:cNvPr id="210972" name="Rectangle 19"/>
                <p:cNvSpPr>
                  <a:spLocks noChangeArrowheads="1"/>
                </p:cNvSpPr>
                <p:nvPr/>
              </p:nvSpPr>
              <p:spPr bwMode="auto">
                <a:xfrm>
                  <a:off x="66" y="2540"/>
                  <a:ext cx="1371" cy="6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28:40-41; 30:1-2</a:t>
                  </a:r>
                </a:p>
              </p:txBody>
            </p:sp>
            <p:sp>
              <p:nvSpPr>
                <p:cNvPr id="210973" name="Rectangle 20"/>
                <p:cNvSpPr>
                  <a:spLocks noChangeArrowheads="1"/>
                </p:cNvSpPr>
                <p:nvPr/>
              </p:nvSpPr>
              <p:spPr bwMode="auto">
                <a:xfrm>
                  <a:off x="6" y="2540"/>
                  <a:ext cx="1492" cy="622"/>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7" name="Group 21"/>
              <p:cNvGrpSpPr>
                <a:grpSpLocks/>
              </p:cNvGrpSpPr>
              <p:nvPr/>
            </p:nvGrpSpPr>
            <p:grpSpPr bwMode="auto">
              <a:xfrm>
                <a:off x="1498" y="2540"/>
                <a:ext cx="4255" cy="621"/>
                <a:chOff x="1498" y="2540"/>
                <a:chExt cx="4255" cy="621"/>
              </a:xfrm>
            </p:grpSpPr>
            <p:sp>
              <p:nvSpPr>
                <p:cNvPr id="210970" name="Rectangle 22"/>
                <p:cNvSpPr>
                  <a:spLocks noChangeArrowheads="1"/>
                </p:cNvSpPr>
                <p:nvPr/>
              </p:nvSpPr>
              <p:spPr bwMode="auto">
                <a:xfrm>
                  <a:off x="1558" y="2540"/>
                  <a:ext cx="4135" cy="6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以色列将确实悔改,因她经历灾难(审判已经持续了历代到如今,但会在72个月大灾难的时候增加)‏</a:t>
                  </a:r>
                </a:p>
              </p:txBody>
            </p:sp>
            <p:sp>
              <p:nvSpPr>
                <p:cNvPr id="210971" name="Rectangle 23"/>
                <p:cNvSpPr>
                  <a:spLocks noChangeArrowheads="1"/>
                </p:cNvSpPr>
                <p:nvPr/>
              </p:nvSpPr>
              <p:spPr bwMode="auto">
                <a:xfrm>
                  <a:off x="1498" y="2540"/>
                  <a:ext cx="4256" cy="622"/>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8" name="Group 24"/>
              <p:cNvGrpSpPr>
                <a:grpSpLocks/>
              </p:cNvGrpSpPr>
              <p:nvPr/>
            </p:nvGrpSpPr>
            <p:grpSpPr bwMode="auto">
              <a:xfrm>
                <a:off x="6" y="3162"/>
                <a:ext cx="1491" cy="621"/>
                <a:chOff x="6" y="3162"/>
                <a:chExt cx="1491" cy="621"/>
              </a:xfrm>
            </p:grpSpPr>
            <p:sp>
              <p:nvSpPr>
                <p:cNvPr id="210968" name="Rectangle 25"/>
                <p:cNvSpPr>
                  <a:spLocks noChangeArrowheads="1"/>
                </p:cNvSpPr>
                <p:nvPr/>
              </p:nvSpPr>
              <p:spPr bwMode="auto">
                <a:xfrm>
                  <a:off x="66" y="3162"/>
                  <a:ext cx="1371" cy="6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30:3-10</a:t>
                  </a:r>
                </a:p>
              </p:txBody>
            </p:sp>
            <p:sp>
              <p:nvSpPr>
                <p:cNvPr id="210969" name="Rectangle 26"/>
                <p:cNvSpPr>
                  <a:spLocks noChangeArrowheads="1"/>
                </p:cNvSpPr>
                <p:nvPr/>
              </p:nvSpPr>
              <p:spPr bwMode="auto">
                <a:xfrm>
                  <a:off x="6" y="3162"/>
                  <a:ext cx="1492" cy="622"/>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59" name="Group 27"/>
              <p:cNvGrpSpPr>
                <a:grpSpLocks/>
              </p:cNvGrpSpPr>
              <p:nvPr/>
            </p:nvGrpSpPr>
            <p:grpSpPr bwMode="auto">
              <a:xfrm>
                <a:off x="1498" y="3162"/>
                <a:ext cx="4255" cy="621"/>
                <a:chOff x="1498" y="3162"/>
                <a:chExt cx="4255" cy="621"/>
              </a:xfrm>
            </p:grpSpPr>
            <p:sp>
              <p:nvSpPr>
                <p:cNvPr id="210966" name="Rectangle 28"/>
                <p:cNvSpPr>
                  <a:spLocks noChangeArrowheads="1"/>
                </p:cNvSpPr>
                <p:nvPr/>
              </p:nvSpPr>
              <p:spPr bwMode="auto">
                <a:xfrm>
                  <a:off x="1558" y="3162"/>
                  <a:ext cx="4135" cy="6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神会把以色列从世界各地寻回,把他们带到神所给他们的地(从18世纪末期开始,虽然他们还没有相信, 正如</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结37:7-8, 如今还在继续)‏</a:t>
                  </a:r>
                </a:p>
              </p:txBody>
            </p:sp>
            <p:sp>
              <p:nvSpPr>
                <p:cNvPr id="210967" name="Rectangle 29"/>
                <p:cNvSpPr>
                  <a:spLocks noChangeArrowheads="1"/>
                </p:cNvSpPr>
                <p:nvPr/>
              </p:nvSpPr>
              <p:spPr bwMode="auto">
                <a:xfrm>
                  <a:off x="1498" y="3162"/>
                  <a:ext cx="4256" cy="622"/>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60" name="Group 30"/>
              <p:cNvGrpSpPr>
                <a:grpSpLocks/>
              </p:cNvGrpSpPr>
              <p:nvPr/>
            </p:nvGrpSpPr>
            <p:grpSpPr bwMode="auto">
              <a:xfrm>
                <a:off x="6" y="3785"/>
                <a:ext cx="1491" cy="526"/>
                <a:chOff x="6" y="3785"/>
                <a:chExt cx="1491" cy="526"/>
              </a:xfrm>
            </p:grpSpPr>
            <p:sp>
              <p:nvSpPr>
                <p:cNvPr id="210964" name="Rectangle 31"/>
                <p:cNvSpPr>
                  <a:spLocks noChangeArrowheads="1"/>
                </p:cNvSpPr>
                <p:nvPr/>
              </p:nvSpPr>
              <p:spPr bwMode="auto">
                <a:xfrm>
                  <a:off x="66" y="3785"/>
                  <a:ext cx="1371" cy="5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30:3-13; 28:1-14</a:t>
                  </a:r>
                </a:p>
              </p:txBody>
            </p:sp>
            <p:sp>
              <p:nvSpPr>
                <p:cNvPr id="210965" name="Rectangle 32"/>
                <p:cNvSpPr>
                  <a:spLocks noChangeArrowheads="1"/>
                </p:cNvSpPr>
                <p:nvPr/>
              </p:nvSpPr>
              <p:spPr bwMode="auto">
                <a:xfrm>
                  <a:off x="6" y="3785"/>
                  <a:ext cx="1492" cy="527"/>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0961" name="Group 33"/>
              <p:cNvGrpSpPr>
                <a:grpSpLocks/>
              </p:cNvGrpSpPr>
              <p:nvPr/>
            </p:nvGrpSpPr>
            <p:grpSpPr bwMode="auto">
              <a:xfrm>
                <a:off x="1498" y="3785"/>
                <a:ext cx="4255" cy="526"/>
                <a:chOff x="1498" y="3785"/>
                <a:chExt cx="4255" cy="526"/>
              </a:xfrm>
            </p:grpSpPr>
            <p:sp>
              <p:nvSpPr>
                <p:cNvPr id="210962" name="Rectangle 34"/>
                <p:cNvSpPr>
                  <a:spLocks noChangeArrowheads="1"/>
                </p:cNvSpPr>
                <p:nvPr/>
              </p:nvSpPr>
              <p:spPr bwMode="auto">
                <a:xfrm>
                  <a:off x="1558" y="3785"/>
                  <a:ext cx="4135" cy="5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ea typeface="SimSun" charset="0"/>
                      <a:cs typeface="SimSun" charset="0"/>
                    </a:rPr>
                    <a:t>以色列的服从将会带来多种方面的福气(在世界的名声和在千禧年国度里的繁荣)‏ </a:t>
                  </a:r>
                </a:p>
              </p:txBody>
            </p:sp>
            <p:sp>
              <p:nvSpPr>
                <p:cNvPr id="210963" name="Rectangle 35"/>
                <p:cNvSpPr>
                  <a:spLocks noChangeArrowheads="1"/>
                </p:cNvSpPr>
                <p:nvPr/>
              </p:nvSpPr>
              <p:spPr bwMode="auto">
                <a:xfrm>
                  <a:off x="1498" y="3785"/>
                  <a:ext cx="4256" cy="527"/>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210951" name="Rectangle 36"/>
            <p:cNvSpPr>
              <a:spLocks noChangeArrowheads="1"/>
            </p:cNvSpPr>
            <p:nvPr/>
          </p:nvSpPr>
          <p:spPr bwMode="auto">
            <a:xfrm>
              <a:off x="0" y="1675"/>
              <a:ext cx="5760" cy="2640"/>
            </a:xfrm>
            <a:prstGeom prst="rect">
              <a:avLst/>
            </a:prstGeom>
            <a:noFill/>
            <a:ln w="1440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Tree>
    <p:extLst>
      <p:ext uri="{BB962C8B-B14F-4D97-AF65-F5344CB8AC3E}">
        <p14:creationId xmlns:p14="http://schemas.microsoft.com/office/powerpoint/2010/main" val="292644831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a:endParaRPr lang="en-US" sz="2400">
              <a:solidFill>
                <a:srgbClr val="000000"/>
              </a:solidFill>
              <a:cs typeface="Arial" charset="0"/>
            </a:endParaRPr>
          </a:p>
        </p:txBody>
      </p:sp>
      <p:sp>
        <p:nvSpPr>
          <p:cNvPr id="434180" name="Text Box 4"/>
          <p:cNvSpPr txBox="1">
            <a:spLocks noChangeArrowheads="1"/>
          </p:cNvSpPr>
          <p:nvPr/>
        </p:nvSpPr>
        <p:spPr bwMode="auto">
          <a:xfrm>
            <a:off x="762000" y="2057400"/>
            <a:ext cx="7913688" cy="1631216"/>
          </a:xfrm>
          <a:prstGeom prst="rect">
            <a:avLst/>
          </a:prstGeom>
          <a:noFill/>
          <a:ln w="9525">
            <a:noFill/>
            <a:miter lim="800000"/>
            <a:headEnd/>
            <a:tailEnd/>
          </a:ln>
          <a:effectLst/>
        </p:spPr>
        <p:txBody>
          <a:bodyPr>
            <a:spAutoFit/>
          </a:bodyPr>
          <a:lstStyle/>
          <a:p>
            <a:pPr marL="461963" indent="-461963" defTabSz="914400">
              <a:spcBef>
                <a:spcPct val="50000"/>
              </a:spcBef>
              <a:buFontTx/>
              <a:buChar char="•"/>
              <a:defRPr/>
            </a:pPr>
            <a:r>
              <a:rPr lang="zh-CN" alt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历史的回顾</a:t>
            </a:r>
          </a:p>
          <a:p>
            <a:pPr marL="461963" indent="-461963" defTabSz="914400">
              <a:spcBef>
                <a:spcPct val="50000"/>
              </a:spcBef>
              <a:buFontTx/>
              <a:buChar char="•"/>
              <a:defRPr/>
            </a:pPr>
            <a:r>
              <a:rPr lang="zh-CN" alt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给予新一代的指示</a:t>
            </a: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zh-CN" altLang="en-US" sz="4800" b="1" dirty="0">
                <a:solidFill>
                  <a:schemeClr val="bg1"/>
                </a:solidFill>
                <a:ea typeface="ＭＳ Ｐゴシック" charset="0"/>
              </a:rPr>
              <a:t>申命记大纲</a:t>
            </a:r>
            <a:endParaRPr lang="en-US" sz="4000" b="1" dirty="0">
              <a:ea typeface="ＭＳ Ｐゴシック" charset="0"/>
            </a:endParaRPr>
          </a:p>
        </p:txBody>
      </p:sp>
    </p:spTree>
    <p:extLst>
      <p:ext uri="{BB962C8B-B14F-4D97-AF65-F5344CB8AC3E}">
        <p14:creationId xmlns:p14="http://schemas.microsoft.com/office/powerpoint/2010/main" val="18987445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p:stCondLst>
                              <p:cond delay="13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E5E5FF"/>
                </a:solidFill>
                <a:effectLst/>
                <a:uLnTx/>
                <a:uFillTx/>
                <a:latin typeface="Arial"/>
                <a:ea typeface="ＭＳ Ｐゴシック" pitchFamily="-111" charset="-128"/>
                <a:cs typeface="Arial"/>
              </a:rPr>
              <a:t>Adapted from Bruce Wilkinson &amp; Kenneth Boa, </a:t>
            </a:r>
            <a:r>
              <a:rPr kumimoji="0" lang="en-US" sz="1400" b="1" i="1" u="none" strike="noStrike" kern="1200" cap="none" spc="0" normalizeH="0" baseline="0" noProof="0">
                <a:ln>
                  <a:noFill/>
                </a:ln>
                <a:solidFill>
                  <a:srgbClr val="E5E5FF"/>
                </a:solidFill>
                <a:effectLst/>
                <a:uLnTx/>
                <a:uFillTx/>
                <a:latin typeface="Arial"/>
                <a:ea typeface="ＭＳ Ｐゴシック" pitchFamily="-111" charset="-128"/>
                <a:cs typeface="Arial"/>
              </a:rPr>
              <a:t>Talk Thru the Bible, </a:t>
            </a:r>
            <a:r>
              <a:rPr kumimoji="0" lang="en-US" sz="1400" b="1" i="0" u="none" strike="noStrike" kern="1200" cap="none" spc="0" normalizeH="0" baseline="0" noProof="0">
                <a:ln>
                  <a:noFill/>
                </a:ln>
                <a:solidFill>
                  <a:srgbClr val="E5E5FF"/>
                </a:solidFill>
                <a:effectLst/>
                <a:uLnTx/>
                <a:uFillTx/>
                <a:latin typeface="Arial"/>
                <a:ea typeface="ＭＳ Ｐゴシック" pitchFamily="-111" charset="-128"/>
                <a:cs typeface="Arial"/>
              </a:rPr>
              <a:t>Vol. 1 (Nashville: Nelson, 1983)</a:t>
            </a:r>
            <a:r>
              <a:rPr kumimoji="0" lang="en-SG" sz="1400" b="1" i="0" u="none" strike="noStrike" kern="1200" cap="none" spc="0" normalizeH="0" baseline="0" noProof="0">
                <a:ln>
                  <a:noFill/>
                </a:ln>
                <a:solidFill>
                  <a:srgbClr val="E5E5FF"/>
                </a:solidFill>
                <a:effectLst/>
                <a:uLnTx/>
                <a:uFillTx/>
                <a:latin typeface="Arial"/>
                <a:ea typeface="ＭＳ Ｐゴシック" pitchFamily="-111" charset="-128"/>
                <a:cs typeface="Arial"/>
              </a:rPr>
              <a:t> </a:t>
            </a:r>
            <a:endParaRPr kumimoji="0" lang="en-US" sz="1400" b="1" i="0" u="none" strike="noStrike" kern="1200" cap="none" spc="0" normalizeH="0" baseline="0" noProof="0">
              <a:ln>
                <a:noFill/>
              </a:ln>
              <a:solidFill>
                <a:srgbClr val="EAEAEA"/>
              </a:solidFill>
              <a:effectLst/>
              <a:uLnTx/>
              <a:uFillTx/>
              <a:latin typeface="Arial" charset="0"/>
              <a:ea typeface="ＭＳ Ｐゴシック" charset="0"/>
              <a:cs typeface="Arial"/>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573</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5E5FF"/>
                </a:solidFill>
                <a:effectLst/>
                <a:uLnTx/>
                <a:uFillTx/>
                <a:latin typeface="Arial" charset="0"/>
                <a:ea typeface="ＭＳ Ｐゴシック" charset="0"/>
                <a:cs typeface="Arial" charset="0"/>
              </a:rPr>
              <a:t>147</a:t>
            </a:r>
          </a:p>
        </p:txBody>
      </p:sp>
      <p:sp>
        <p:nvSpPr>
          <p:cNvPr id="8" name="Oval 7"/>
          <p:cNvSpPr/>
          <p:nvPr/>
        </p:nvSpPr>
        <p:spPr bwMode="auto">
          <a:xfrm>
            <a:off x="1187624" y="4363645"/>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endParaRPr>
          </a:p>
        </p:txBody>
      </p:sp>
      <p:sp>
        <p:nvSpPr>
          <p:cNvPr id="9" name="Oval 8"/>
          <p:cNvSpPr/>
          <p:nvPr/>
        </p:nvSpPr>
        <p:spPr bwMode="auto">
          <a:xfrm>
            <a:off x="3707904"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endParaRPr>
          </a:p>
        </p:txBody>
      </p:sp>
      <p:sp>
        <p:nvSpPr>
          <p:cNvPr id="10" name="Oval 9"/>
          <p:cNvSpPr/>
          <p:nvPr/>
        </p:nvSpPr>
        <p:spPr bwMode="auto">
          <a:xfrm>
            <a:off x="6444208"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rPr>
              <a:t>神的作为</a:t>
            </a:r>
            <a:r>
              <a:rPr kumimoji="0" lang="en-US" altLang="zh-CN" sz="32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rPr>
              <a:t>-</a:t>
            </a:r>
            <a:r>
              <a:rPr kumimoji="0" lang="zh-CN" altLang="en-US" sz="32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rPr>
              <a:t>期望</a:t>
            </a:r>
            <a:r>
              <a:rPr kumimoji="0" lang="en-US" altLang="zh-CN" sz="32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rPr>
              <a:t>-</a:t>
            </a:r>
            <a:r>
              <a:rPr kumimoji="0" lang="zh-CN" altLang="en-US" sz="32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rPr>
              <a:t>将做的事</a:t>
            </a:r>
            <a:endParaRPr kumimoji="0" lang="zh-CN" altLang="en-US" sz="32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a:ea typeface="ＭＳ Ｐゴシック" pitchFamily="-111" charset="-128"/>
              <a:cs typeface="Arial"/>
            </a:endParaRPr>
          </a:p>
        </p:txBody>
      </p:sp>
    </p:spTree>
    <p:extLst>
      <p:ext uri="{BB962C8B-B14F-4D97-AF65-F5344CB8AC3E}">
        <p14:creationId xmlns:p14="http://schemas.microsoft.com/office/powerpoint/2010/main" val="3755660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800" decel="100000"/>
                                        <p:tgtEl>
                                          <p:spTgt spid="8"/>
                                        </p:tgtEl>
                                      </p:cBhvr>
                                    </p:animEffect>
                                    <p:anim calcmode="lin" valueType="num">
                                      <p:cBhvr>
                                        <p:cTn id="8" dur="800" decel="100000" fill="hold"/>
                                        <p:tgtEl>
                                          <p:spTgt spid="8"/>
                                        </p:tgtEl>
                                        <p:attrNameLst>
                                          <p:attrName>style.rotation</p:attrName>
                                        </p:attrNameLst>
                                      </p:cBhvr>
                                      <p:tavLst>
                                        <p:tav tm="0">
                                          <p:val>
                                            <p:fltVal val="-90"/>
                                          </p:val>
                                        </p:tav>
                                        <p:tav tm="100000">
                                          <p:val>
                                            <p:fltVal val="0"/>
                                          </p:val>
                                        </p:tav>
                                      </p:tavLst>
                                    </p:anim>
                                    <p:anim calcmode="lin" valueType="num">
                                      <p:cBhvr>
                                        <p:cTn id="9" dur="800" decel="100000" fill="hold"/>
                                        <p:tgtEl>
                                          <p:spTgt spid="8"/>
                                        </p:tgtEl>
                                        <p:attrNameLst>
                                          <p:attrName>ppt_x</p:attrName>
                                        </p:attrNameLst>
                                      </p:cBhvr>
                                      <p:tavLst>
                                        <p:tav tm="0">
                                          <p:val>
                                            <p:strVal val="#ppt_x+0.4"/>
                                          </p:val>
                                        </p:tav>
                                        <p:tav tm="100000">
                                          <p:val>
                                            <p:strVal val="#ppt_x-0.05"/>
                                          </p:val>
                                        </p:tav>
                                      </p:tavLst>
                                    </p:anim>
                                    <p:anim calcmode="lin" valueType="num">
                                      <p:cBhvr>
                                        <p:cTn id="10" dur="800" decel="100000" fill="hold"/>
                                        <p:tgtEl>
                                          <p:spTgt spid="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30"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800" decel="100000"/>
                                        <p:tgtEl>
                                          <p:spTgt spid="9"/>
                                        </p:tgtEl>
                                      </p:cBhvr>
                                    </p:animEffect>
                                    <p:anim calcmode="lin" valueType="num">
                                      <p:cBhvr>
                                        <p:cTn id="17" dur="800" decel="100000" fill="hold"/>
                                        <p:tgtEl>
                                          <p:spTgt spid="9"/>
                                        </p:tgtEl>
                                        <p:attrNameLst>
                                          <p:attrName>style.rotation</p:attrName>
                                        </p:attrNameLst>
                                      </p:cBhvr>
                                      <p:tavLst>
                                        <p:tav tm="0">
                                          <p:val>
                                            <p:fltVal val="-90"/>
                                          </p:val>
                                        </p:tav>
                                        <p:tav tm="100000">
                                          <p:val>
                                            <p:fltVal val="0"/>
                                          </p:val>
                                        </p:tav>
                                      </p:tavLst>
                                    </p:anim>
                                    <p:anim calcmode="lin" valueType="num">
                                      <p:cBhvr>
                                        <p:cTn id="18" dur="800" decel="100000" fill="hold"/>
                                        <p:tgtEl>
                                          <p:spTgt spid="9"/>
                                        </p:tgtEl>
                                        <p:attrNameLst>
                                          <p:attrName>ppt_x</p:attrName>
                                        </p:attrNameLst>
                                      </p:cBhvr>
                                      <p:tavLst>
                                        <p:tav tm="0">
                                          <p:val>
                                            <p:strVal val="#ppt_x+0.4"/>
                                          </p:val>
                                        </p:tav>
                                        <p:tav tm="100000">
                                          <p:val>
                                            <p:strVal val="#ppt_x-0.05"/>
                                          </p:val>
                                        </p:tav>
                                      </p:tavLst>
                                    </p:anim>
                                    <p:anim calcmode="lin" valueType="num">
                                      <p:cBhvr>
                                        <p:cTn id="19" dur="800" decel="100000" fill="hold"/>
                                        <p:tgtEl>
                                          <p:spTgt spid="9"/>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par>
                          <p:cTn id="22" fill="hold">
                            <p:stCondLst>
                              <p:cond delay="2000"/>
                            </p:stCondLst>
                            <p:childTnLst>
                              <p:par>
                                <p:cTn id="23" presetID="3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800" decel="100000"/>
                                        <p:tgtEl>
                                          <p:spTgt spid="10"/>
                                        </p:tgtEl>
                                      </p:cBhvr>
                                    </p:animEffect>
                                    <p:anim calcmode="lin" valueType="num">
                                      <p:cBhvr>
                                        <p:cTn id="26" dur="800" decel="100000" fill="hold"/>
                                        <p:tgtEl>
                                          <p:spTgt spid="10"/>
                                        </p:tgtEl>
                                        <p:attrNameLst>
                                          <p:attrName>style.rotation</p:attrName>
                                        </p:attrNameLst>
                                      </p:cBhvr>
                                      <p:tavLst>
                                        <p:tav tm="0">
                                          <p:val>
                                            <p:fltVal val="-90"/>
                                          </p:val>
                                        </p:tav>
                                        <p:tav tm="100000">
                                          <p:val>
                                            <p:fltVal val="0"/>
                                          </p:val>
                                        </p:tav>
                                      </p:tavLst>
                                    </p:anim>
                                    <p:anim calcmode="lin" valueType="num">
                                      <p:cBhvr>
                                        <p:cTn id="27" dur="800" decel="100000" fill="hold"/>
                                        <p:tgtEl>
                                          <p:spTgt spid="10"/>
                                        </p:tgtEl>
                                        <p:attrNameLst>
                                          <p:attrName>ppt_x</p:attrName>
                                        </p:attrNameLst>
                                      </p:cBhvr>
                                      <p:tavLst>
                                        <p:tav tm="0">
                                          <p:val>
                                            <p:strVal val="#ppt_x+0.4"/>
                                          </p:val>
                                        </p:tav>
                                        <p:tav tm="100000">
                                          <p:val>
                                            <p:strVal val="#ppt_x-0.05"/>
                                          </p:val>
                                        </p:tav>
                                      </p:tavLst>
                                    </p:anim>
                                    <p:anim calcmode="lin" valueType="num">
                                      <p:cBhvr>
                                        <p:cTn id="28" dur="800" decel="100000" fill="hold"/>
                                        <p:tgtEl>
                                          <p:spTgt spid="10"/>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29</a:t>
            </a:r>
          </a:p>
        </p:txBody>
      </p:sp>
    </p:spTree>
    <p:extLst>
      <p:ext uri="{BB962C8B-B14F-4D97-AF65-F5344CB8AC3E}">
        <p14:creationId xmlns:p14="http://schemas.microsoft.com/office/powerpoint/2010/main" val="77416564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Sweet Hearts BV" charset="0"/>
              <a:buNone/>
              <a:defRPr/>
            </a:pPr>
            <a:r>
              <a:rPr lang="zh-CN" altLang="en-US" sz="3600" dirty="0">
                <a:solidFill>
                  <a:srgbClr val="FFFFFF"/>
                </a:solidFill>
                <a:latin typeface="Ashley Script MT" charset="0"/>
              </a:rPr>
              <a:t>勉励要遵守约 </a:t>
            </a:r>
            <a:r>
              <a:rPr lang="en-US" sz="2000" dirty="0">
                <a:solidFill>
                  <a:srgbClr val="EBF010"/>
                </a:solidFill>
                <a:latin typeface="Ashley Script MT" charset="0"/>
              </a:rPr>
              <a:t>(29)</a:t>
            </a:r>
            <a:endParaRPr lang="en-US" sz="3600" dirty="0">
              <a:solidFill>
                <a:srgbClr val="FFFFFF"/>
              </a:solidFill>
              <a:latin typeface="Ashley Script MT" charset="0"/>
            </a:endParaRP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7189788" y="1981200"/>
            <a:ext cx="582612"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zh-CN" altLang="en-US" sz="3600" dirty="0">
                <a:solidFill>
                  <a:srgbClr val="FFFFFF"/>
                </a:solidFill>
                <a:effectLst/>
              </a:rPr>
              <a:t>讲道</a:t>
            </a:r>
            <a:r>
              <a:rPr lang="en-US" altLang="zh-CN" sz="3600" dirty="0">
                <a:solidFill>
                  <a:srgbClr val="FFFFFF"/>
                </a:solidFill>
                <a:effectLst/>
              </a:rPr>
              <a:t>#4:</a:t>
            </a:r>
            <a:r>
              <a:rPr lang="zh-CN" altLang="en-US" sz="3600" dirty="0">
                <a:solidFill>
                  <a:srgbClr val="FFFFFF"/>
                </a:solidFill>
                <a:effectLst/>
              </a:rPr>
              <a:t>约的更新</a:t>
            </a:r>
            <a:r>
              <a:rPr lang="en-US" altLang="zh-CN" sz="3600" dirty="0">
                <a:solidFill>
                  <a:srgbClr val="FFFFFF"/>
                </a:solidFill>
                <a:effectLst/>
              </a:rPr>
              <a:t>(29-30)‏</a:t>
            </a:r>
            <a:br>
              <a:rPr lang="en-US" altLang="zh-CN" sz="3600" dirty="0">
                <a:solidFill>
                  <a:srgbClr val="FFFFFF"/>
                </a:solidFill>
                <a:effectLst/>
              </a:rPr>
            </a:br>
            <a:endParaRPr lang="en-US" altLang="zh-CN" sz="3600" dirty="0">
              <a:solidFill>
                <a:srgbClr val="FFFFFF"/>
              </a:solidFill>
              <a:effectLst/>
            </a:endParaRPr>
          </a:p>
        </p:txBody>
      </p:sp>
    </p:spTree>
    <p:extLst>
      <p:ext uri="{BB962C8B-B14F-4D97-AF65-F5344CB8AC3E}">
        <p14:creationId xmlns:p14="http://schemas.microsoft.com/office/powerpoint/2010/main" val="1322075176"/>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par>
                                <p:cTn id="9" presetID="2" presetClass="entr" presetSubtype="6" fill="hold" nodeType="withEffect">
                                  <p:stCondLst>
                                    <p:cond delay="0"/>
                                  </p:stCondLst>
                                  <p:childTnLst>
                                    <p:set>
                                      <p:cBhvr>
                                        <p:cTn id="10" dur="1" fill="hold">
                                          <p:stCondLst>
                                            <p:cond delay="0"/>
                                          </p:stCondLst>
                                        </p:cTn>
                                        <p:tgtEl>
                                          <p:spTgt spid="67590"/>
                                        </p:tgtEl>
                                        <p:attrNameLst>
                                          <p:attrName>style.visibility</p:attrName>
                                        </p:attrNameLst>
                                      </p:cBhvr>
                                      <p:to>
                                        <p:strVal val="visible"/>
                                      </p:to>
                                    </p:set>
                                    <p:anim calcmode="lin" valueType="num">
                                      <p:cBhvr additive="base">
                                        <p:cTn id="11" dur="500" fill="hold"/>
                                        <p:tgtEl>
                                          <p:spTgt spid="67590"/>
                                        </p:tgtEl>
                                        <p:attrNameLst>
                                          <p:attrName>ppt_x</p:attrName>
                                        </p:attrNameLst>
                                      </p:cBhvr>
                                      <p:tavLst>
                                        <p:tav tm="0">
                                          <p:val>
                                            <p:strVal val="1+#ppt_w/2"/>
                                          </p:val>
                                        </p:tav>
                                        <p:tav tm="100000">
                                          <p:val>
                                            <p:strVal val="#ppt_x"/>
                                          </p:val>
                                        </p:tav>
                                      </p:tavLst>
                                    </p:anim>
                                    <p:anim calcmode="lin" valueType="num">
                                      <p:cBhvr additive="base">
                                        <p:cTn id="12" dur="500" fill="hold"/>
                                        <p:tgtEl>
                                          <p:spTgt spid="67590"/>
                                        </p:tgtEl>
                                        <p:attrNameLst>
                                          <p:attrName>ppt_y</p:attrName>
                                        </p:attrNameLst>
                                      </p:cBhvr>
                                      <p:tavLst>
                                        <p:tav tm="0">
                                          <p:val>
                                            <p:strVal val="1+#ppt_h/2"/>
                                          </p:val>
                                        </p:tav>
                                        <p:tav tm="100000">
                                          <p:val>
                                            <p:strVal val="#ppt_y"/>
                                          </p:val>
                                        </p:tav>
                                      </p:tavLst>
                                    </p:anim>
                                  </p:childTnLst>
                                </p:cTn>
                              </p:par>
                              <p:par>
                                <p:cTn id="13"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14" dur="3000" fill="hold"/>
                                        <p:tgtEl>
                                          <p:spTgt spid="67590"/>
                                        </p:tgtEl>
                                        <p:attrNameLst>
                                          <p:attrName>ppt_x</p:attrName>
                                          <p:attrName>ppt_y</p:attrName>
                                        </p:attrNameLst>
                                      </p:cBhvr>
                                      <p:rCtr x="1493" y="998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ja-JP" altLang="en-US" sz="2800" b="1" dirty="0">
                <a:effectLst>
                  <a:glow rad="254000">
                    <a:schemeClr val="tx1"/>
                  </a:glow>
                </a:effectLst>
                <a:latin typeface="Arial" charset="0"/>
                <a:ea typeface="ＭＳ Ｐゴシック" charset="0"/>
                <a:cs typeface="ＭＳ Ｐゴシック" charset="0"/>
              </a:rPr>
              <a:t>申命记</a:t>
            </a:r>
            <a:r>
              <a:rPr lang="en-US" sz="2800" b="1" dirty="0">
                <a:effectLst>
                  <a:glow rad="254000">
                    <a:schemeClr val="tx1"/>
                  </a:glow>
                </a:effectLst>
                <a:latin typeface="Arial" charset="0"/>
                <a:ea typeface="ＭＳ Ｐゴシック" charset="0"/>
                <a:cs typeface="ＭＳ Ｐゴシック" charset="0"/>
              </a:rPr>
              <a:t> 29:29</a:t>
            </a:r>
            <a:r>
              <a:rPr lang="en-US" sz="2400" b="1" dirty="0">
                <a:effectLst>
                  <a:glow rad="254000">
                    <a:schemeClr val="tx1"/>
                  </a:glow>
                </a:effectLst>
                <a:latin typeface="Arial" charset="0"/>
                <a:ea typeface="ＭＳ Ｐゴシック" charset="0"/>
                <a:cs typeface="ＭＳ Ｐゴシック" charset="0"/>
              </a:rPr>
              <a:t> CCB</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lang="zh-CN" altLang="en-US" sz="3200" b="1" dirty="0">
                <a:solidFill>
                  <a:srgbClr val="FFFF00"/>
                </a:solidFill>
                <a:latin typeface="Arial" charset="0"/>
                <a:ea typeface="ＭＳ Ｐゴシック" charset="0"/>
                <a:cs typeface="ＭＳ Ｐゴシック" charset="0"/>
              </a:rPr>
              <a:t>奥秘的事属于我们的上帝耶和华，</a:t>
            </a:r>
            <a:r>
              <a:rPr lang="zh-CN" altLang="en-US" sz="3200" b="1" dirty="0">
                <a:latin typeface="Arial" charset="0"/>
                <a:ea typeface="ＭＳ Ｐゴシック" charset="0"/>
                <a:cs typeface="ＭＳ Ｐゴシック" charset="0"/>
              </a:rPr>
              <a:t>只有显明的事永远属于我们和我们的子孙，以便我们可以遵守这律法上的一切话。</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endPar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343753192"/>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ja-JP" altLang="en-US" sz="2800" b="1" dirty="0">
                <a:effectLst>
                  <a:glow rad="254000">
                    <a:schemeClr val="tx1"/>
                  </a:glow>
                </a:effectLst>
                <a:latin typeface="Arial" charset="0"/>
                <a:ea typeface="ＭＳ Ｐゴシック" charset="0"/>
                <a:cs typeface="ＭＳ Ｐゴシック" charset="0"/>
              </a:rPr>
              <a:t>申命记</a:t>
            </a:r>
            <a:r>
              <a:rPr lang="en-US" sz="2800" b="1" dirty="0">
                <a:effectLst>
                  <a:glow rad="254000">
                    <a:schemeClr val="tx1"/>
                  </a:glow>
                </a:effectLst>
                <a:latin typeface="Arial" charset="0"/>
                <a:ea typeface="ＭＳ Ｐゴシック" charset="0"/>
                <a:cs typeface="ＭＳ Ｐゴシック" charset="0"/>
              </a:rPr>
              <a:t> 29:29</a:t>
            </a:r>
            <a:r>
              <a:rPr lang="en-US" sz="2400" b="1" dirty="0">
                <a:effectLst>
                  <a:glow rad="254000">
                    <a:schemeClr val="tx1"/>
                  </a:glow>
                </a:effectLst>
                <a:latin typeface="Arial" charset="0"/>
                <a:ea typeface="ＭＳ Ｐゴシック" charset="0"/>
                <a:cs typeface="ＭＳ Ｐゴシック" charset="0"/>
              </a:rPr>
              <a:t> CCB</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lang="zh-CN" altLang="en-US" sz="3200" b="1" dirty="0">
                <a:solidFill>
                  <a:srgbClr val="FFFFFF"/>
                </a:solidFill>
                <a:latin typeface="Arial" charset="0"/>
                <a:ea typeface="ＭＳ Ｐゴシック" charset="0"/>
                <a:cs typeface="ＭＳ Ｐゴシック" charset="0"/>
              </a:rPr>
              <a:t>奥秘的事属于我们的上帝耶和华，</a:t>
            </a:r>
            <a:r>
              <a:rPr lang="zh-CN" altLang="en-US" sz="3200" b="1" dirty="0">
                <a:solidFill>
                  <a:srgbClr val="FFFF00"/>
                </a:solidFill>
                <a:latin typeface="Arial" charset="0"/>
                <a:ea typeface="ＭＳ Ｐゴシック" charset="0"/>
                <a:cs typeface="ＭＳ Ｐゴシック" charset="0"/>
              </a:rPr>
              <a:t>只有显明的事永远属于我们和我们的子孙</a:t>
            </a:r>
            <a:r>
              <a:rPr lang="zh-CN" altLang="en-US" sz="3200" b="1" dirty="0">
                <a:solidFill>
                  <a:srgbClr val="FFFFFF"/>
                </a:solidFill>
                <a:latin typeface="Arial" charset="0"/>
                <a:ea typeface="ＭＳ Ｐゴシック" charset="0"/>
                <a:cs typeface="ＭＳ Ｐゴシック" charset="0"/>
              </a:rPr>
              <a:t>，以便我们可以遵守这律法上的一切话。</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endPar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06425961"/>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t="1367" b="4337"/>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“困扰我的并不是</a:t>
            </a:r>
            <a:r>
              <a:rPr kumimoji="0" lang="en-US" altLang="zh-CN"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圣经</a:t>
            </a:r>
            <a:r>
              <a:rPr kumimoji="0" lang="en-US" altLang="zh-CN"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中那些我无法理解的部分，而是那些我能理解的部分。”</a:t>
            </a:r>
            <a:endParaRPr kumimoji="0" lang="en-US" sz="3600" b="1" i="1"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b="1" i="1" dirty="0"/>
              <a:t>— Mark Twain</a:t>
            </a:r>
            <a:r>
              <a:rPr lang="en-US" sz="3200" b="1" dirty="0"/>
              <a:t> — </a:t>
            </a:r>
            <a:endParaRPr lang="en-US" sz="3200" b="1" i="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339304144"/>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ja-JP" altLang="en-US" sz="2800" b="1" dirty="0">
                <a:effectLst>
                  <a:glow rad="254000">
                    <a:schemeClr val="tx1"/>
                  </a:glow>
                </a:effectLst>
                <a:latin typeface="Arial" charset="0"/>
                <a:ea typeface="ＭＳ Ｐゴシック" charset="0"/>
                <a:cs typeface="ＭＳ Ｐゴシック" charset="0"/>
              </a:rPr>
              <a:t>申命记</a:t>
            </a:r>
            <a:r>
              <a:rPr lang="en-US" sz="2800" b="1" dirty="0">
                <a:effectLst>
                  <a:glow rad="254000">
                    <a:schemeClr val="tx1"/>
                  </a:glow>
                </a:effectLst>
                <a:latin typeface="Arial" charset="0"/>
                <a:ea typeface="ＭＳ Ｐゴシック" charset="0"/>
                <a:cs typeface="ＭＳ Ｐゴシック" charset="0"/>
              </a:rPr>
              <a:t> 29:29</a:t>
            </a:r>
            <a:r>
              <a:rPr lang="en-US" sz="2400" b="1" dirty="0">
                <a:effectLst>
                  <a:glow rad="254000">
                    <a:schemeClr val="tx1"/>
                  </a:glow>
                </a:effectLst>
                <a:latin typeface="Arial" charset="0"/>
                <a:ea typeface="ＭＳ Ｐゴシック" charset="0"/>
                <a:cs typeface="ＭＳ Ｐゴシック" charset="0"/>
              </a:rPr>
              <a:t> CCB</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lang="zh-CN" altLang="en-US" sz="3200" b="1" dirty="0">
                <a:solidFill>
                  <a:srgbClr val="FFFFFF"/>
                </a:solidFill>
                <a:latin typeface="Arial" charset="0"/>
                <a:ea typeface="ＭＳ Ｐゴシック" charset="0"/>
                <a:cs typeface="ＭＳ Ｐゴシック" charset="0"/>
              </a:rPr>
              <a:t>奥秘的事属于我们的上帝耶和华，只有显明的事永远属于我们和我们的子孙，</a:t>
            </a:r>
            <a:r>
              <a:rPr lang="zh-CN" altLang="en-US" sz="3200" b="1" dirty="0">
                <a:solidFill>
                  <a:srgbClr val="FFFF00"/>
                </a:solidFill>
                <a:latin typeface="Arial" charset="0"/>
                <a:ea typeface="ＭＳ Ｐゴシック" charset="0"/>
                <a:cs typeface="ＭＳ Ｐゴシック" charset="0"/>
              </a:rPr>
              <a:t>以便我们可以遵守这律法上的一切话。</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endPar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76850319"/>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不要试图强迫上帝告诉你他不会告诉你的事情。</a:t>
            </a:r>
            <a:endParaRPr lang="en-US"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“奥秘的事，是属于耶和华我们的　神的，只有显露的事，是永远属于我们和我们子孙的，好叫我们遵行这律法上的一切话。 」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lang="en-US" sz="2800" b="1" dirty="0" err="1">
                <a:solidFill>
                  <a:srgbClr val="FFFFFF"/>
                </a:solidFill>
                <a:effectLst>
                  <a:glow rad="127000">
                    <a:srgbClr val="000000"/>
                  </a:glow>
                </a:effectLst>
                <a:latin typeface="Arial" charset="0"/>
                <a:ea typeface="ＭＳ Ｐゴシック" charset="0"/>
                <a:cs typeface="ＭＳ Ｐゴシック" charset="0"/>
              </a:rPr>
              <a:t>申命记</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29:29 </a:t>
            </a:r>
            <a:r>
              <a:rPr kumimoji="0" lang="en-US" sz="2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新译本</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346713" y="1572568"/>
            <a:ext cx="4797288"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 隐 秘 的 事 是 属 耶 和 华 我 们 神 的 。 惟 有 明 显 的 事 是 永 远 属 我 们 和 我 们 子 孙 的 ， 好 叫 我 们 遵 行 这 律 法 上 的 一 切 话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lang="en-US" sz="2800" b="1" dirty="0" err="1">
                <a:solidFill>
                  <a:srgbClr val="FFFFFF"/>
                </a:solidFill>
                <a:effectLst>
                  <a:glow rad="127000">
                    <a:srgbClr val="000000"/>
                  </a:glow>
                </a:effectLst>
                <a:latin typeface="Arial" charset="0"/>
                <a:ea typeface="ＭＳ Ｐゴシック" charset="0"/>
                <a:cs typeface="ＭＳ Ｐゴシック" charset="0"/>
              </a:rPr>
              <a:t>申命记</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29:29 </a:t>
            </a:r>
            <a:r>
              <a:rPr lang="en-US" sz="2800" b="1" dirty="0" err="1">
                <a:solidFill>
                  <a:srgbClr val="FFFFFF"/>
                </a:solidFill>
                <a:effectLst>
                  <a:glow rad="127000">
                    <a:srgbClr val="000000"/>
                  </a:glow>
                </a:effectLst>
                <a:latin typeface="Arial" charset="0"/>
                <a:ea typeface="ＭＳ Ｐゴシック" charset="0"/>
                <a:cs typeface="ＭＳ Ｐゴシック" charset="0"/>
              </a:rPr>
              <a:t>和合本</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spTree>
    <p:extLst>
      <p:ext uri="{BB962C8B-B14F-4D97-AF65-F5344CB8AC3E}">
        <p14:creationId xmlns:p14="http://schemas.microsoft.com/office/powerpoint/2010/main" val="2641908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30</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4017672713"/>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Sweet Hearts BV" charset="0"/>
              <a:buNone/>
              <a:defRPr/>
            </a:pPr>
            <a:r>
              <a:rPr lang="zh-CN" altLang="en-US" sz="3600" dirty="0">
                <a:solidFill>
                  <a:srgbClr val="FFFFFF"/>
                </a:solidFill>
                <a:latin typeface="Ashley Script MT" charset="0"/>
              </a:rPr>
              <a:t>勉励要遵守约 </a:t>
            </a:r>
            <a:r>
              <a:rPr lang="en-US" sz="2000" dirty="0">
                <a:solidFill>
                  <a:srgbClr val="EBF010"/>
                </a:solidFill>
                <a:latin typeface="Ashley Script MT" charset="0"/>
              </a:rPr>
              <a:t>(29)</a:t>
            </a:r>
            <a:endParaRPr lang="en-US" sz="3600" dirty="0">
              <a:solidFill>
                <a:srgbClr val="FFFFFF"/>
              </a:solidFill>
              <a:latin typeface="Ashley Script MT" charset="0"/>
            </a:endParaRPr>
          </a:p>
        </p:txBody>
      </p:sp>
      <p:sp>
        <p:nvSpPr>
          <p:cNvPr id="67588" name="Text Box 4"/>
          <p:cNvSpPr txBox="1">
            <a:spLocks noChangeArrowheads="1"/>
          </p:cNvSpPr>
          <p:nvPr/>
        </p:nvSpPr>
        <p:spPr bwMode="auto">
          <a:xfrm>
            <a:off x="152400" y="2879725"/>
            <a:ext cx="86106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buFont typeface="Sweet Hearts BV" charset="0"/>
              <a:buNone/>
              <a:defRPr/>
            </a:pPr>
            <a:r>
              <a:rPr lang="zh-CN" altLang="en-US" sz="3600" dirty="0">
                <a:solidFill>
                  <a:srgbClr val="FFFFFF"/>
                </a:solidFill>
                <a:latin typeface="Ashley Script MT" charset="0"/>
              </a:rPr>
              <a:t>以色列的分散与恢复 </a:t>
            </a:r>
            <a:r>
              <a:rPr lang="en-US" sz="2000" dirty="0">
                <a:solidFill>
                  <a:srgbClr val="EBF010"/>
                </a:solidFill>
                <a:latin typeface="Ashley Script MT" charset="0"/>
              </a:rPr>
              <a:t>(30:1-10)</a:t>
            </a:r>
            <a:endParaRPr lang="en-US" sz="3600" dirty="0">
              <a:solidFill>
                <a:srgbClr val="FFFFFF"/>
              </a:solidFill>
              <a:latin typeface="Ashley Script MT" charset="0"/>
            </a:endParaRPr>
          </a:p>
        </p:txBody>
      </p:sp>
      <p:sp>
        <p:nvSpPr>
          <p:cNvPr id="67589" name="Text Box 5"/>
          <p:cNvSpPr txBox="1">
            <a:spLocks noChangeArrowheads="1"/>
          </p:cNvSpPr>
          <p:nvPr/>
        </p:nvSpPr>
        <p:spPr bwMode="auto">
          <a:xfrm>
            <a:off x="153988" y="3859213"/>
            <a:ext cx="8990012" cy="175418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defTabSz="914400">
              <a:buFont typeface="Sweet Hearts BV" pitchFamily="34" charset="0"/>
              <a:buNone/>
              <a:defRPr/>
            </a:pPr>
            <a:r>
              <a:rPr lang="zh-CN" altLang="en-US" sz="3600" dirty="0">
                <a:solidFill>
                  <a:srgbClr val="FFFFFF"/>
                </a:solidFill>
                <a:latin typeface="Ashley Script MT" pitchFamily="32" charset="0"/>
                <a:cs typeface="+mn-cs"/>
              </a:rPr>
              <a:t>地约的肯定 </a:t>
            </a:r>
            <a:r>
              <a:rPr lang="en-US" sz="2000" dirty="0">
                <a:solidFill>
                  <a:srgbClr val="EBF010"/>
                </a:solidFill>
                <a:latin typeface="Ashley Script MT" pitchFamily="32" charset="0"/>
                <a:cs typeface="+mn-cs"/>
              </a:rPr>
              <a:t>(30:11-20)</a:t>
            </a:r>
            <a:r>
              <a:rPr lang="en-US" sz="3600" dirty="0">
                <a:solidFill>
                  <a:srgbClr val="FFFFFF"/>
                </a:solidFill>
                <a:latin typeface="Ashley Script MT" pitchFamily="32" charset="0"/>
                <a:cs typeface="+mn-cs"/>
              </a:rPr>
              <a:t> </a:t>
            </a:r>
          </a:p>
          <a:p>
            <a:pPr defTabSz="914400">
              <a:buFont typeface="Webdings" pitchFamily="-111" charset="2"/>
              <a:buNone/>
              <a:defRPr/>
            </a:pPr>
            <a:r>
              <a:rPr lang="en-US" sz="3600" dirty="0">
                <a:solidFill>
                  <a:srgbClr val="FFFFFF"/>
                </a:solidFill>
                <a:latin typeface="Ashley Script MT" pitchFamily="32" charset="0"/>
                <a:cs typeface="+mn-cs"/>
              </a:rPr>
              <a:t>  - </a:t>
            </a:r>
            <a:r>
              <a:rPr lang="zh-CN" altLang="en-US" sz="3600" dirty="0">
                <a:solidFill>
                  <a:srgbClr val="FFFFFF"/>
                </a:solidFill>
                <a:latin typeface="Ashley Script MT" pitchFamily="32" charset="0"/>
                <a:cs typeface="+mn-cs"/>
              </a:rPr>
              <a:t>顺从的繁荣 </a:t>
            </a:r>
            <a:r>
              <a:rPr lang="en-US" altLang="zh-CN" sz="3600" dirty="0">
                <a:solidFill>
                  <a:srgbClr val="FFFFFF"/>
                </a:solidFill>
                <a:latin typeface="Ashley Script MT" pitchFamily="32" charset="0"/>
                <a:cs typeface="+mn-cs"/>
              </a:rPr>
              <a:t>(</a:t>
            </a:r>
            <a:r>
              <a:rPr lang="zh-CN" altLang="en-US" sz="3600" dirty="0">
                <a:solidFill>
                  <a:srgbClr val="FFFFFF"/>
                </a:solidFill>
                <a:latin typeface="Ashley Script MT" pitchFamily="32" charset="0"/>
                <a:cs typeface="+mn-cs"/>
              </a:rPr>
              <a:t>生命</a:t>
            </a:r>
            <a:r>
              <a:rPr lang="en-US" altLang="zh-CN" sz="3600" dirty="0">
                <a:solidFill>
                  <a:srgbClr val="FFFFFF"/>
                </a:solidFill>
                <a:latin typeface="Ashley Script MT" pitchFamily="32" charset="0"/>
                <a:cs typeface="+mn-cs"/>
              </a:rPr>
              <a:t>)‏</a:t>
            </a:r>
          </a:p>
          <a:p>
            <a:pPr defTabSz="914400">
              <a:buFont typeface="Webdings" pitchFamily="-111" charset="2"/>
              <a:buNone/>
              <a:defRPr/>
            </a:pPr>
            <a:r>
              <a:rPr lang="en-US" altLang="zh-CN" sz="3600" dirty="0">
                <a:solidFill>
                  <a:srgbClr val="FFFFFF"/>
                </a:solidFill>
                <a:latin typeface="Ashley Script MT" pitchFamily="32" charset="0"/>
                <a:cs typeface="+mn-cs"/>
              </a:rPr>
              <a:t>  - </a:t>
            </a:r>
            <a:r>
              <a:rPr lang="zh-CN" altLang="en-US" sz="3600" dirty="0">
                <a:solidFill>
                  <a:srgbClr val="FFFFFF"/>
                </a:solidFill>
                <a:latin typeface="Ashley Script MT" pitchFamily="32" charset="0"/>
                <a:cs typeface="+mn-cs"/>
              </a:rPr>
              <a:t>背叛的毁灭 </a:t>
            </a:r>
            <a:r>
              <a:rPr lang="en-US" altLang="zh-CN" sz="3600" dirty="0">
                <a:solidFill>
                  <a:srgbClr val="FFFFFF"/>
                </a:solidFill>
                <a:latin typeface="Ashley Script MT" pitchFamily="32" charset="0"/>
                <a:cs typeface="+mn-cs"/>
              </a:rPr>
              <a:t>(</a:t>
            </a:r>
            <a:r>
              <a:rPr lang="zh-CN" altLang="en-US" sz="3600" dirty="0">
                <a:solidFill>
                  <a:srgbClr val="FFFFFF"/>
                </a:solidFill>
                <a:latin typeface="Ashley Script MT" pitchFamily="32" charset="0"/>
                <a:cs typeface="+mn-cs"/>
              </a:rPr>
              <a:t>死亡</a:t>
            </a:r>
            <a:r>
              <a:rPr lang="en-US" altLang="zh-CN" sz="3600" dirty="0">
                <a:solidFill>
                  <a:srgbClr val="FFFFFF"/>
                </a:solidFill>
                <a:latin typeface="Ashley Script MT" pitchFamily="32" charset="0"/>
                <a:cs typeface="+mn-cs"/>
              </a:rPr>
              <a:t>)‏</a:t>
            </a: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7189788" y="1981200"/>
            <a:ext cx="582612"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zh-CN" altLang="en-US" sz="3600" dirty="0">
                <a:solidFill>
                  <a:srgbClr val="FFFFFF"/>
                </a:solidFill>
                <a:effectLst/>
              </a:rPr>
              <a:t>讲道</a:t>
            </a:r>
            <a:r>
              <a:rPr lang="en-US" altLang="zh-CN" sz="3600" dirty="0">
                <a:solidFill>
                  <a:srgbClr val="FFFFFF"/>
                </a:solidFill>
                <a:effectLst/>
              </a:rPr>
              <a:t>#4:</a:t>
            </a:r>
            <a:r>
              <a:rPr lang="zh-CN" altLang="en-US" sz="3600" dirty="0">
                <a:solidFill>
                  <a:srgbClr val="FFFFFF"/>
                </a:solidFill>
                <a:effectLst/>
              </a:rPr>
              <a:t>约的更新</a:t>
            </a:r>
            <a:r>
              <a:rPr lang="en-US" altLang="zh-CN" sz="3600" dirty="0">
                <a:solidFill>
                  <a:srgbClr val="FFFFFF"/>
                </a:solidFill>
                <a:effectLst/>
              </a:rPr>
              <a:t>(29-30)‏</a:t>
            </a:r>
            <a:br>
              <a:rPr lang="en-US" altLang="zh-CN" sz="3600" dirty="0">
                <a:solidFill>
                  <a:srgbClr val="FFFFFF"/>
                </a:solidFill>
                <a:effectLst/>
              </a:rPr>
            </a:br>
            <a:endParaRPr lang="en-US" altLang="zh-CN" sz="3600" dirty="0">
              <a:solidFill>
                <a:srgbClr val="FFFFFF"/>
              </a:solidFill>
              <a:effectLst/>
            </a:endParaRPr>
          </a:p>
        </p:txBody>
      </p:sp>
    </p:spTree>
    <p:extLst>
      <p:ext uri="{BB962C8B-B14F-4D97-AF65-F5344CB8AC3E}">
        <p14:creationId xmlns:p14="http://schemas.microsoft.com/office/powerpoint/2010/main" val="332637132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1"/>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46082" name="Oval 2"/>
          <p:cNvSpPr>
            <a:spLocks noChangeArrowheads="1"/>
          </p:cNvSpPr>
          <p:nvPr/>
        </p:nvSpPr>
        <p:spPr bwMode="auto">
          <a:xfrm>
            <a:off x="-3576637" y="1692276"/>
            <a:ext cx="4419600" cy="4267200"/>
          </a:xfrm>
          <a:prstGeom prst="ellipse">
            <a:avLst/>
          </a:prstGeom>
          <a:gradFill rotWithShape="0">
            <a:gsLst>
              <a:gs pos="0">
                <a:srgbClr val="FFFF00"/>
              </a:gs>
              <a:gs pos="50000">
                <a:srgbClr val="3333CC"/>
              </a:gs>
              <a:gs pos="100000">
                <a:srgbClr val="FFFF00"/>
              </a:gs>
            </a:gsLst>
            <a:lin ang="5400000" scaled="1"/>
          </a:gradFill>
          <a:ln w="9360">
            <a:solidFill>
              <a:srgbClr val="00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46083" name="Oval 3"/>
          <p:cNvSpPr>
            <a:spLocks noChangeArrowheads="1"/>
          </p:cNvSpPr>
          <p:nvPr/>
        </p:nvSpPr>
        <p:spPr bwMode="auto">
          <a:xfrm>
            <a:off x="8686801" y="1646238"/>
            <a:ext cx="4419600" cy="4267200"/>
          </a:xfrm>
          <a:prstGeom prst="ellipse">
            <a:avLst/>
          </a:prstGeom>
          <a:gradFill rotWithShape="0">
            <a:gsLst>
              <a:gs pos="0">
                <a:srgbClr val="FFFF00"/>
              </a:gs>
              <a:gs pos="50000">
                <a:srgbClr val="3333CC"/>
              </a:gs>
              <a:gs pos="100000">
                <a:srgbClr val="FFFF00"/>
              </a:gs>
            </a:gsLst>
            <a:lin ang="5400000" scaled="1"/>
          </a:gradFill>
          <a:ln w="9360">
            <a:solidFill>
              <a:srgbClr val="00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46084" name="Line 4"/>
          <p:cNvSpPr>
            <a:spLocks noChangeShapeType="1"/>
          </p:cNvSpPr>
          <p:nvPr/>
        </p:nvSpPr>
        <p:spPr bwMode="auto">
          <a:xfrm>
            <a:off x="1447800" y="3429000"/>
            <a:ext cx="1588" cy="835025"/>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85" name="Line 5"/>
          <p:cNvSpPr>
            <a:spLocks noChangeShapeType="1"/>
          </p:cNvSpPr>
          <p:nvPr/>
        </p:nvSpPr>
        <p:spPr bwMode="auto">
          <a:xfrm>
            <a:off x="2486025" y="3425825"/>
            <a:ext cx="1588" cy="83820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86" name="Line 6"/>
          <p:cNvSpPr>
            <a:spLocks noChangeShapeType="1"/>
          </p:cNvSpPr>
          <p:nvPr/>
        </p:nvSpPr>
        <p:spPr bwMode="auto">
          <a:xfrm>
            <a:off x="3524250" y="3044825"/>
            <a:ext cx="1588" cy="121920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87" name="Line 7"/>
          <p:cNvSpPr>
            <a:spLocks noChangeShapeType="1"/>
          </p:cNvSpPr>
          <p:nvPr/>
        </p:nvSpPr>
        <p:spPr bwMode="auto">
          <a:xfrm>
            <a:off x="4562475" y="2574925"/>
            <a:ext cx="1588" cy="168910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88" name="Line 8"/>
          <p:cNvSpPr>
            <a:spLocks noChangeShapeType="1"/>
          </p:cNvSpPr>
          <p:nvPr/>
        </p:nvSpPr>
        <p:spPr bwMode="auto">
          <a:xfrm>
            <a:off x="5600700" y="2149475"/>
            <a:ext cx="1588" cy="211455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89" name="Line 9"/>
          <p:cNvSpPr>
            <a:spLocks noChangeShapeType="1"/>
          </p:cNvSpPr>
          <p:nvPr/>
        </p:nvSpPr>
        <p:spPr bwMode="auto">
          <a:xfrm>
            <a:off x="6638925" y="3149600"/>
            <a:ext cx="1588" cy="1114425"/>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90" name="Line 10"/>
          <p:cNvSpPr>
            <a:spLocks noChangeShapeType="1"/>
          </p:cNvSpPr>
          <p:nvPr/>
        </p:nvSpPr>
        <p:spPr bwMode="auto">
          <a:xfrm>
            <a:off x="7677150" y="3425825"/>
            <a:ext cx="1588" cy="83820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6091" name="Line 11"/>
          <p:cNvSpPr>
            <a:spLocks noChangeShapeType="1"/>
          </p:cNvSpPr>
          <p:nvPr/>
        </p:nvSpPr>
        <p:spPr bwMode="auto">
          <a:xfrm>
            <a:off x="4038600" y="1066800"/>
            <a:ext cx="1588" cy="2590800"/>
          </a:xfrm>
          <a:prstGeom prst="line">
            <a:avLst/>
          </a:prstGeom>
          <a:noFill/>
          <a:ln w="76320">
            <a:solidFill>
              <a:srgbClr val="FFFF00"/>
            </a:solidFill>
            <a:miter lim="800000"/>
            <a:headEnd/>
            <a:tailEnd type="triangle" w="med" len="me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nvGrpSpPr>
          <p:cNvPr id="64524" name="Group 12"/>
          <p:cNvGrpSpPr>
            <a:grpSpLocks/>
          </p:cNvGrpSpPr>
          <p:nvPr/>
        </p:nvGrpSpPr>
        <p:grpSpPr bwMode="auto">
          <a:xfrm>
            <a:off x="457200" y="3825875"/>
            <a:ext cx="8228013" cy="0"/>
            <a:chOff x="288" y="2410"/>
            <a:chExt cx="5183" cy="0"/>
          </a:xfrm>
        </p:grpSpPr>
        <p:sp>
          <p:nvSpPr>
            <p:cNvPr id="46093" name="Line 13"/>
            <p:cNvSpPr>
              <a:spLocks noChangeShapeType="1"/>
            </p:cNvSpPr>
            <p:nvPr/>
          </p:nvSpPr>
          <p:spPr bwMode="auto">
            <a:xfrm>
              <a:off x="1230" y="2410"/>
              <a:ext cx="3786" cy="0"/>
            </a:xfrm>
            <a:prstGeom prst="line">
              <a:avLst/>
            </a:prstGeom>
            <a:noFill/>
            <a:ln w="76320">
              <a:solidFill>
                <a:srgbClr val="FF0000"/>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4550" name="Line 14"/>
            <p:cNvSpPr>
              <a:spLocks noChangeShapeType="1"/>
            </p:cNvSpPr>
            <p:nvPr/>
          </p:nvSpPr>
          <p:spPr bwMode="auto">
            <a:xfrm>
              <a:off x="288" y="2410"/>
              <a:ext cx="5184" cy="1"/>
            </a:xfrm>
            <a:prstGeom prst="line">
              <a:avLst/>
            </a:prstGeom>
            <a:noFill/>
            <a:ln w="76320">
              <a:solidFill>
                <a:srgbClr val="FF0000"/>
              </a:solidFill>
              <a:prstDash val="sysDot"/>
              <a:miter lim="800000"/>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64525" name="Group 15"/>
          <p:cNvGrpSpPr>
            <a:grpSpLocks/>
          </p:cNvGrpSpPr>
          <p:nvPr/>
        </p:nvGrpSpPr>
        <p:grpSpPr bwMode="auto">
          <a:xfrm>
            <a:off x="2286000" y="4435475"/>
            <a:ext cx="5581650" cy="1800225"/>
            <a:chOff x="1440" y="2794"/>
            <a:chExt cx="3516" cy="1134"/>
          </a:xfrm>
        </p:grpSpPr>
        <p:sp>
          <p:nvSpPr>
            <p:cNvPr id="64543" name="Text Box 16"/>
            <p:cNvSpPr txBox="1">
              <a:spLocks noChangeArrowheads="1"/>
            </p:cNvSpPr>
            <p:nvPr/>
          </p:nvSpPr>
          <p:spPr bwMode="auto">
            <a:xfrm>
              <a:off x="4044" y="2794"/>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1000</a:t>
              </a:r>
            </a:p>
          </p:txBody>
        </p:sp>
        <p:sp>
          <p:nvSpPr>
            <p:cNvPr id="64544" name="Text Box 17"/>
            <p:cNvSpPr txBox="1">
              <a:spLocks noChangeArrowheads="1"/>
            </p:cNvSpPr>
            <p:nvPr/>
          </p:nvSpPr>
          <p:spPr bwMode="auto">
            <a:xfrm>
              <a:off x="4716" y="2794"/>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2000</a:t>
              </a:r>
            </a:p>
          </p:txBody>
        </p:sp>
        <p:sp>
          <p:nvSpPr>
            <p:cNvPr id="64545" name="Text Box 18"/>
            <p:cNvSpPr txBox="1">
              <a:spLocks noChangeArrowheads="1"/>
            </p:cNvSpPr>
            <p:nvPr/>
          </p:nvSpPr>
          <p:spPr bwMode="auto">
            <a:xfrm>
              <a:off x="3420" y="2794"/>
              <a:ext cx="240"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0</a:t>
              </a:r>
            </a:p>
          </p:txBody>
        </p:sp>
        <p:sp>
          <p:nvSpPr>
            <p:cNvPr id="64546" name="Text Box 19"/>
            <p:cNvSpPr txBox="1">
              <a:spLocks noChangeArrowheads="1"/>
            </p:cNvSpPr>
            <p:nvPr/>
          </p:nvSpPr>
          <p:spPr bwMode="auto">
            <a:xfrm>
              <a:off x="2748" y="2794"/>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1000</a:t>
              </a:r>
            </a:p>
          </p:txBody>
        </p:sp>
        <p:sp>
          <p:nvSpPr>
            <p:cNvPr id="64547" name="Text Box 20"/>
            <p:cNvSpPr txBox="1">
              <a:spLocks noChangeArrowheads="1"/>
            </p:cNvSpPr>
            <p:nvPr/>
          </p:nvSpPr>
          <p:spPr bwMode="auto">
            <a:xfrm>
              <a:off x="2124" y="2794"/>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2000</a:t>
              </a:r>
            </a:p>
          </p:txBody>
        </p:sp>
        <p:sp>
          <p:nvSpPr>
            <p:cNvPr id="64548" name="Text Box 21"/>
            <p:cNvSpPr txBox="1">
              <a:spLocks noChangeArrowheads="1"/>
            </p:cNvSpPr>
            <p:nvPr/>
          </p:nvSpPr>
          <p:spPr bwMode="auto">
            <a:xfrm>
              <a:off x="1440" y="2794"/>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3000</a:t>
              </a:r>
            </a:p>
          </p:txBody>
        </p:sp>
      </p:grpSp>
      <p:sp>
        <p:nvSpPr>
          <p:cNvPr id="64526" name="Text Box 22"/>
          <p:cNvSpPr txBox="1">
            <a:spLocks noChangeArrowheads="1"/>
          </p:cNvSpPr>
          <p:nvPr/>
        </p:nvSpPr>
        <p:spPr bwMode="auto">
          <a:xfrm>
            <a:off x="381000" y="2743200"/>
            <a:ext cx="2438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SimHei" charset="0"/>
                <a:ea typeface="ヒラギノ角ゴ ProN W3" charset="0"/>
                <a:cs typeface="ヒラギノ角ゴ ProN W3" charset="0"/>
              </a:rPr>
              <a:t>洪水</a:t>
            </a:r>
            <a:endParaRPr lang="en-US" sz="3600" b="1">
              <a:solidFill>
                <a:srgbClr val="FFFFFF"/>
              </a:solidFill>
              <a:latin typeface="SimHei" charset="0"/>
              <a:cs typeface="SimHei" charset="0"/>
            </a:endParaRPr>
          </a:p>
        </p:txBody>
      </p:sp>
      <p:sp>
        <p:nvSpPr>
          <p:cNvPr id="64527" name="Text Box 23"/>
          <p:cNvSpPr txBox="1">
            <a:spLocks noChangeArrowheads="1"/>
          </p:cNvSpPr>
          <p:nvPr/>
        </p:nvSpPr>
        <p:spPr bwMode="auto">
          <a:xfrm>
            <a:off x="0" y="5591175"/>
            <a:ext cx="32766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9933"/>
                </a:solidFill>
                <a:latin typeface="SimHei" charset="0"/>
                <a:ea typeface="华文细黑" charset="0"/>
                <a:cs typeface="华文细黑" charset="0"/>
              </a:rPr>
              <a:t>创</a:t>
            </a:r>
            <a:r>
              <a:rPr lang="en-US" sz="3600" b="1">
                <a:solidFill>
                  <a:srgbClr val="FF9933"/>
                </a:solidFill>
                <a:latin typeface="SimHei" charset="0"/>
                <a:ea typeface="ヒラギノ角ゴ ProN W3" charset="0"/>
                <a:cs typeface="ヒラギノ角ゴ ProN W3" charset="0"/>
              </a:rPr>
              <a:t>造</a:t>
            </a:r>
            <a:endParaRPr lang="en-US" sz="3600" b="1">
              <a:solidFill>
                <a:srgbClr val="FF9933"/>
              </a:solidFill>
              <a:latin typeface="SimHei" charset="0"/>
              <a:cs typeface="SimHei" charset="0"/>
            </a:endParaRPr>
          </a:p>
        </p:txBody>
      </p:sp>
      <p:sp>
        <p:nvSpPr>
          <p:cNvPr id="64528" name="Text Box 24"/>
          <p:cNvSpPr txBox="1">
            <a:spLocks noChangeArrowheads="1"/>
          </p:cNvSpPr>
          <p:nvPr/>
        </p:nvSpPr>
        <p:spPr bwMode="auto">
          <a:xfrm>
            <a:off x="2362200" y="2438400"/>
            <a:ext cx="23622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SimHei" charset="0"/>
                <a:ea typeface="华文细黑" charset="0"/>
                <a:cs typeface="华文细黑" charset="0"/>
              </a:rPr>
              <a:t>亚</a:t>
            </a:r>
            <a:r>
              <a:rPr lang="en-US" sz="3600" b="1">
                <a:solidFill>
                  <a:srgbClr val="FFFFFF"/>
                </a:solidFill>
                <a:latin typeface="SimHei" charset="0"/>
                <a:ea typeface="ヒラギノ角ゴ ProN W3" charset="0"/>
                <a:cs typeface="ヒラギノ角ゴ ProN W3" charset="0"/>
              </a:rPr>
              <a:t>伯拉罕</a:t>
            </a:r>
            <a:endParaRPr lang="en-US" sz="3600" b="1">
              <a:solidFill>
                <a:srgbClr val="FFFFFF"/>
              </a:solidFill>
              <a:latin typeface="SimHei" charset="0"/>
              <a:cs typeface="SimHei" charset="0"/>
            </a:endParaRPr>
          </a:p>
        </p:txBody>
      </p:sp>
      <p:sp>
        <p:nvSpPr>
          <p:cNvPr id="64529" name="Text Box 25"/>
          <p:cNvSpPr txBox="1">
            <a:spLocks noChangeArrowheads="1"/>
          </p:cNvSpPr>
          <p:nvPr/>
        </p:nvSpPr>
        <p:spPr bwMode="auto">
          <a:xfrm>
            <a:off x="3467100" y="1981200"/>
            <a:ext cx="22098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SimHei" charset="0"/>
                <a:ea typeface="ヒラギノ角ゴ ProN W3" charset="0"/>
                <a:cs typeface="ヒラギノ角ゴ ProN W3" charset="0"/>
              </a:rPr>
              <a:t>大</a:t>
            </a:r>
            <a:r>
              <a:rPr lang="en-US" sz="3600" b="1">
                <a:solidFill>
                  <a:srgbClr val="FFFFFF"/>
                </a:solidFill>
                <a:latin typeface="SimHei" charset="0"/>
                <a:ea typeface="华文细黑" charset="0"/>
                <a:cs typeface="华文细黑" charset="0"/>
              </a:rPr>
              <a:t>卫</a:t>
            </a:r>
            <a:endParaRPr lang="en-US" sz="3600" b="1">
              <a:solidFill>
                <a:srgbClr val="FFFFFF"/>
              </a:solidFill>
              <a:latin typeface="SimHei" charset="0"/>
              <a:cs typeface="SimHei" charset="0"/>
            </a:endParaRPr>
          </a:p>
        </p:txBody>
      </p:sp>
      <p:sp>
        <p:nvSpPr>
          <p:cNvPr id="64530" name="Text Box 26"/>
          <p:cNvSpPr txBox="1">
            <a:spLocks noChangeArrowheads="1"/>
          </p:cNvSpPr>
          <p:nvPr/>
        </p:nvSpPr>
        <p:spPr bwMode="auto">
          <a:xfrm>
            <a:off x="4572000" y="1568450"/>
            <a:ext cx="2057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SimHei" charset="0"/>
                <a:ea typeface="ヒラギノ角ゴ ProN W3" charset="0"/>
                <a:cs typeface="ヒラギノ角ゴ ProN W3" charset="0"/>
              </a:rPr>
              <a:t>耶</a:t>
            </a:r>
            <a:r>
              <a:rPr lang="en-US" sz="3600" b="1">
                <a:solidFill>
                  <a:srgbClr val="FFFFFF"/>
                </a:solidFill>
                <a:latin typeface="SimHei" charset="0"/>
                <a:ea typeface="华文细黑" charset="0"/>
                <a:cs typeface="华文细黑" charset="0"/>
              </a:rPr>
              <a:t>稣</a:t>
            </a:r>
            <a:endParaRPr lang="en-US" sz="3600" b="1">
              <a:solidFill>
                <a:srgbClr val="FFFFFF"/>
              </a:solidFill>
              <a:latin typeface="SimHei" charset="0"/>
              <a:cs typeface="SimHei" charset="0"/>
            </a:endParaRPr>
          </a:p>
        </p:txBody>
      </p:sp>
      <p:sp>
        <p:nvSpPr>
          <p:cNvPr id="64531" name="Text Box 27"/>
          <p:cNvSpPr txBox="1">
            <a:spLocks noChangeArrowheads="1"/>
          </p:cNvSpPr>
          <p:nvPr/>
        </p:nvSpPr>
        <p:spPr bwMode="auto">
          <a:xfrm>
            <a:off x="6781800" y="2667000"/>
            <a:ext cx="17526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Times New Roman" charset="0"/>
                <a:ea typeface="ヒラギノ角ゴ ProN W3" charset="0"/>
                <a:cs typeface="ヒラギノ角ゴ ProN W3" charset="0"/>
              </a:rPr>
              <a:t>今日</a:t>
            </a:r>
            <a:endParaRPr lang="en-US" sz="3600" b="1">
              <a:solidFill>
                <a:srgbClr val="FFFFFF"/>
              </a:solidFill>
              <a:latin typeface="Times New Roman" charset="0"/>
              <a:cs typeface="MS Gothic" charset="0"/>
            </a:endParaRPr>
          </a:p>
        </p:txBody>
      </p:sp>
      <p:sp>
        <p:nvSpPr>
          <p:cNvPr id="64532" name="Text Box 28"/>
          <p:cNvSpPr txBox="1">
            <a:spLocks noChangeArrowheads="1"/>
          </p:cNvSpPr>
          <p:nvPr/>
        </p:nvSpPr>
        <p:spPr bwMode="auto">
          <a:xfrm>
            <a:off x="6477000" y="5591175"/>
            <a:ext cx="26670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2250"/>
              </a:spcBef>
              <a:buClr>
                <a:srgbClr val="000000"/>
              </a:buClr>
              <a:buSzPct val="100000"/>
              <a:buFont typeface="Times New Roman" charset="0"/>
              <a:buNone/>
            </a:pPr>
            <a:r>
              <a:rPr lang="en-US" sz="3600" b="1">
                <a:solidFill>
                  <a:srgbClr val="FF9933"/>
                </a:solidFill>
                <a:latin typeface="SimHei" charset="0"/>
                <a:ea typeface="ヒラギノ角ゴ ProN W3" charset="0"/>
                <a:cs typeface="ヒラギノ角ゴ ProN W3" charset="0"/>
              </a:rPr>
              <a:t>新</a:t>
            </a:r>
            <a:r>
              <a:rPr lang="en-US" sz="3600" b="1">
                <a:solidFill>
                  <a:srgbClr val="FF9933"/>
                </a:solidFill>
                <a:latin typeface="SimHei" charset="0"/>
                <a:ea typeface="华文细黑" charset="0"/>
                <a:cs typeface="华文细黑" charset="0"/>
              </a:rPr>
              <a:t>创</a:t>
            </a:r>
            <a:r>
              <a:rPr lang="en-US" sz="3600" b="1">
                <a:solidFill>
                  <a:srgbClr val="FF9933"/>
                </a:solidFill>
                <a:latin typeface="SimHei" charset="0"/>
                <a:ea typeface="ヒラギノ角ゴ ProN W3" charset="0"/>
                <a:cs typeface="ヒラギノ角ゴ ProN W3" charset="0"/>
              </a:rPr>
              <a:t>造</a:t>
            </a:r>
            <a:endParaRPr lang="en-US" sz="3600" b="1">
              <a:solidFill>
                <a:srgbClr val="FF9933"/>
              </a:solidFill>
              <a:latin typeface="SimHei" charset="0"/>
              <a:cs typeface="SimHei" charset="0"/>
            </a:endParaRPr>
          </a:p>
        </p:txBody>
      </p:sp>
      <p:grpSp>
        <p:nvGrpSpPr>
          <p:cNvPr id="64533" name="Group 29"/>
          <p:cNvGrpSpPr>
            <a:grpSpLocks/>
          </p:cNvGrpSpPr>
          <p:nvPr/>
        </p:nvGrpSpPr>
        <p:grpSpPr bwMode="auto">
          <a:xfrm>
            <a:off x="5715000" y="3429000"/>
            <a:ext cx="1828800" cy="762000"/>
            <a:chOff x="3600" y="2160"/>
            <a:chExt cx="1152" cy="480"/>
          </a:xfrm>
        </p:grpSpPr>
        <p:sp>
          <p:nvSpPr>
            <p:cNvPr id="46110" name="Oval 30"/>
            <p:cNvSpPr>
              <a:spLocks noChangeArrowheads="1"/>
            </p:cNvSpPr>
            <p:nvPr/>
          </p:nvSpPr>
          <p:spPr bwMode="auto">
            <a:xfrm>
              <a:off x="3600" y="2160"/>
              <a:ext cx="1152" cy="480"/>
            </a:xfrm>
            <a:prstGeom prst="ellipse">
              <a:avLst/>
            </a:prstGeom>
            <a:solidFill>
              <a:srgbClr val="000090"/>
            </a:solidFill>
            <a:ln w="9360">
              <a:solidFill>
                <a:srgbClr val="00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64542" name="Text Box 31"/>
            <p:cNvSpPr txBox="1">
              <a:spLocks noChangeArrowheads="1"/>
            </p:cNvSpPr>
            <p:nvPr/>
          </p:nvSpPr>
          <p:spPr bwMode="auto">
            <a:xfrm>
              <a:off x="3672" y="2176"/>
              <a:ext cx="100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FFFFFF"/>
                  </a:solidFill>
                  <a:latin typeface="Times New Roman" charset="0"/>
                  <a:ea typeface="ヒラギノ角ゴ ProN W3" charset="0"/>
                  <a:cs typeface="ヒラギノ角ゴ ProN W3" charset="0"/>
                </a:rPr>
                <a:t>教会</a:t>
              </a:r>
              <a:endParaRPr lang="en-US" sz="3200" b="1">
                <a:solidFill>
                  <a:srgbClr val="FFFFFF"/>
                </a:solidFill>
                <a:latin typeface="Times New Roman" charset="0"/>
                <a:cs typeface="MS Gothic" charset="0"/>
              </a:endParaRPr>
            </a:p>
          </p:txBody>
        </p:sp>
      </p:grpSp>
      <p:grpSp>
        <p:nvGrpSpPr>
          <p:cNvPr id="64534" name="Group 32"/>
          <p:cNvGrpSpPr>
            <a:grpSpLocks/>
          </p:cNvGrpSpPr>
          <p:nvPr/>
        </p:nvGrpSpPr>
        <p:grpSpPr bwMode="auto">
          <a:xfrm>
            <a:off x="4491038" y="3200400"/>
            <a:ext cx="1219200" cy="609600"/>
            <a:chOff x="2829" y="2016"/>
            <a:chExt cx="768" cy="384"/>
          </a:xfrm>
        </p:grpSpPr>
        <p:sp>
          <p:nvSpPr>
            <p:cNvPr id="46113" name="Oval 33"/>
            <p:cNvSpPr>
              <a:spLocks noChangeArrowheads="1"/>
            </p:cNvSpPr>
            <p:nvPr/>
          </p:nvSpPr>
          <p:spPr bwMode="auto">
            <a:xfrm>
              <a:off x="2850" y="2016"/>
              <a:ext cx="726" cy="384"/>
            </a:xfrm>
            <a:prstGeom prst="ellipse">
              <a:avLst/>
            </a:prstGeom>
            <a:solidFill>
              <a:srgbClr val="000090"/>
            </a:solidFill>
            <a:ln w="9360">
              <a:solidFill>
                <a:srgbClr val="00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pPr>
              <a:endParaRPr lang="en-US" sz="2400">
                <a:solidFill>
                  <a:srgbClr val="FFFFFF"/>
                </a:solidFill>
                <a:latin typeface="+mn-lt"/>
                <a:ea typeface="+mn-ea"/>
                <a:cs typeface="+mn-cs"/>
              </a:endParaRPr>
            </a:p>
          </p:txBody>
        </p:sp>
        <p:sp>
          <p:nvSpPr>
            <p:cNvPr id="64540" name="Text Box 34"/>
            <p:cNvSpPr txBox="1">
              <a:spLocks noChangeArrowheads="1"/>
            </p:cNvSpPr>
            <p:nvPr/>
          </p:nvSpPr>
          <p:spPr bwMode="auto">
            <a:xfrm>
              <a:off x="2829" y="2016"/>
              <a:ext cx="768" cy="365"/>
            </a:xfrm>
            <a:prstGeom prst="rect">
              <a:avLst/>
            </a:prstGeom>
            <a:noFill/>
            <a:ln w="9360">
              <a:solidFill>
                <a:srgbClr val="000000"/>
              </a:solidFill>
              <a:miter lim="800000"/>
              <a:headEnd/>
              <a:tailEnd/>
            </a:ln>
            <a:effectLst/>
          </p:spPr>
          <p:txBody>
            <a:bodyPr wrap="none" anchor="ctr"/>
            <a:lstStyle>
              <a:defPPr>
                <a:defRPr lang="en-US"/>
              </a:defPPr>
              <a:lvl1pPr>
                <a:buClr>
                  <a:srgbClr val="000000"/>
                </a:buClr>
                <a:buSzPct val="100000"/>
                <a:buFont typeface="Times New Roman" charset="0"/>
                <a:buNone/>
                <a:defRPr sz="2400">
                  <a:solidFill>
                    <a:srgbClr val="FFFFFF"/>
                  </a:solidFill>
                  <a:latin typeface="+mn-lt"/>
                  <a:ea typeface="+mn-ea"/>
                  <a:cs typeface="+mn-cs"/>
                </a:defRPr>
              </a:lvl1pPr>
            </a:lstStyle>
            <a:p>
              <a:pPr algn="ctr"/>
              <a:r>
                <a:rPr lang="en-US"/>
                <a:t>列王</a:t>
              </a:r>
            </a:p>
          </p:txBody>
        </p:sp>
      </p:grpSp>
      <p:grpSp>
        <p:nvGrpSpPr>
          <p:cNvPr id="64535" name="Group 35"/>
          <p:cNvGrpSpPr>
            <a:grpSpLocks/>
          </p:cNvGrpSpPr>
          <p:nvPr/>
        </p:nvGrpSpPr>
        <p:grpSpPr bwMode="auto">
          <a:xfrm>
            <a:off x="3352800" y="3810004"/>
            <a:ext cx="1371600" cy="609600"/>
            <a:chOff x="2112" y="2400"/>
            <a:chExt cx="864" cy="384"/>
          </a:xfrm>
        </p:grpSpPr>
        <p:sp>
          <p:nvSpPr>
            <p:cNvPr id="46116" name="Oval 36"/>
            <p:cNvSpPr>
              <a:spLocks noChangeArrowheads="1"/>
            </p:cNvSpPr>
            <p:nvPr/>
          </p:nvSpPr>
          <p:spPr bwMode="auto">
            <a:xfrm>
              <a:off x="2181" y="2400"/>
              <a:ext cx="726" cy="384"/>
            </a:xfrm>
            <a:prstGeom prst="ellipse">
              <a:avLst/>
            </a:prstGeom>
            <a:solidFill>
              <a:srgbClr val="000090"/>
            </a:solidFill>
            <a:ln w="9360">
              <a:solidFill>
                <a:srgbClr val="000000"/>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64538" name="Text Box 37"/>
            <p:cNvSpPr txBox="1">
              <a:spLocks noChangeArrowheads="1"/>
            </p:cNvSpPr>
            <p:nvPr/>
          </p:nvSpPr>
          <p:spPr bwMode="auto">
            <a:xfrm>
              <a:off x="2112" y="2403"/>
              <a:ext cx="86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FFFFFF"/>
                  </a:solidFill>
                  <a:latin typeface="Times New Roman" charset="0"/>
                  <a:ea typeface="ヒラギノ角ゴ ProN W3" charset="0"/>
                  <a:cs typeface="ヒラギノ角ゴ ProN W3" charset="0"/>
                </a:rPr>
                <a:t>支派</a:t>
              </a:r>
              <a:endParaRPr lang="en-US" sz="3200" b="1">
                <a:solidFill>
                  <a:srgbClr val="FFFFFF"/>
                </a:solidFill>
                <a:latin typeface="Times New Roman" charset="0"/>
                <a:cs typeface="MS Gothic" charset="0"/>
              </a:endParaRPr>
            </a:p>
          </p:txBody>
        </p:sp>
      </p:grpSp>
      <p:sp>
        <p:nvSpPr>
          <p:cNvPr id="46118" name="Text Box 38"/>
          <p:cNvSpPr txBox="1">
            <a:spLocks noChangeArrowheads="1"/>
          </p:cNvSpPr>
          <p:nvPr/>
        </p:nvSpPr>
        <p:spPr bwMode="auto">
          <a:xfrm>
            <a:off x="1676400" y="365125"/>
            <a:ext cx="47244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500"/>
              </a:spcBef>
              <a:buClr>
                <a:srgbClr val="000000"/>
              </a:buClr>
              <a:buSzPct val="100000"/>
              <a:buFont typeface="Times New Roman" charset="0"/>
              <a:buNone/>
            </a:pPr>
            <a:r>
              <a:rPr lang="en-US" sz="4000" b="1">
                <a:solidFill>
                  <a:srgbClr val="FFFF00"/>
                </a:solidFill>
                <a:latin typeface="SimHei" charset="0"/>
                <a:ea typeface="ヒラギノ角ゴ ProN W3" charset="0"/>
                <a:cs typeface="ヒラギノ角ゴ ProN W3" charset="0"/>
              </a:rPr>
              <a:t>申命</a:t>
            </a:r>
            <a:r>
              <a:rPr lang="en-US" sz="4000" b="1">
                <a:solidFill>
                  <a:srgbClr val="FFFF00"/>
                </a:solidFill>
                <a:latin typeface="SimHei" charset="0"/>
                <a:ea typeface="华文细黑" charset="0"/>
                <a:cs typeface="华文细黑" charset="0"/>
              </a:rPr>
              <a:t>记</a:t>
            </a:r>
            <a:endParaRPr lang="en-US" sz="4000" b="1">
              <a:solidFill>
                <a:srgbClr val="FFFF00"/>
              </a:solidFill>
              <a:latin typeface="SimHei" charset="0"/>
              <a:cs typeface="SimHei"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0"/>
                                  </p:stCondLst>
                                  <p:childTnLst>
                                    <p:set>
                                      <p:cBhvr additive="repl">
                                        <p:cTn id="6" dur="1" fill="hold">
                                          <p:stCondLst>
                                            <p:cond delay="0"/>
                                          </p:stCondLst>
                                        </p:cTn>
                                        <p:tgtEl>
                                          <p:spTgt spid="46118"/>
                                        </p:tgtEl>
                                        <p:attrNameLst>
                                          <p:attrName>style.visibility</p:attrName>
                                        </p:attrNameLst>
                                      </p:cBhvr>
                                      <p:to>
                                        <p:strVal val="visible"/>
                                      </p:to>
                                    </p:set>
                                    <p:animEffect transition="in" filter="dissolve">
                                      <p:cBhvr additive="repl">
                                        <p:cTn id="7" dur="500"/>
                                        <p:tgtEl>
                                          <p:spTgt spid="46118"/>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additive="repl">
                                        <p:cTn id="10" dur="1" fill="hold">
                                          <p:stCondLst>
                                            <p:cond delay="0"/>
                                          </p:stCondLst>
                                        </p:cTn>
                                        <p:tgtEl>
                                          <p:spTgt spid="46091"/>
                                        </p:tgtEl>
                                        <p:attrNameLst>
                                          <p:attrName>style.visibility</p:attrName>
                                        </p:attrNameLst>
                                      </p:cBhvr>
                                      <p:to>
                                        <p:strVal val="visible"/>
                                      </p:to>
                                    </p:set>
                                    <p:animEffect transition="in" filter="wipe(up)">
                                      <p:cBhvr additive="repl">
                                        <p:cTn id="11" dur="500"/>
                                        <p:tgtEl>
                                          <p:spTgt spid="46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1"/>
          <p:cNvSpPr>
            <a:spLocks noChangeArrowheads="1"/>
          </p:cNvSpPr>
          <p:nvPr/>
        </p:nvSpPr>
        <p:spPr bwMode="auto">
          <a:xfrm>
            <a:off x="103188" y="604838"/>
            <a:ext cx="8942387" cy="3654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5400" b="1">
                <a:solidFill>
                  <a:srgbClr val="FAFD00"/>
                </a:solidFill>
                <a:latin typeface="Times New Roman" charset="0"/>
                <a:cs typeface="MS Gothic" charset="0"/>
              </a:rPr>
              <a:t> </a:t>
            </a:r>
            <a:r>
              <a:rPr lang="en-US" sz="5400" b="1">
                <a:solidFill>
                  <a:srgbClr val="FAFD00"/>
                </a:solidFill>
                <a:latin typeface="SimHei" charset="0"/>
                <a:cs typeface="SimHei" charset="0"/>
              </a:rPr>
              <a:t>亚</a:t>
            </a:r>
            <a:r>
              <a:rPr lang="en-US" sz="5400" b="1">
                <a:solidFill>
                  <a:srgbClr val="FAFD00"/>
                </a:solidFill>
                <a:latin typeface="Times New Roman" charset="0"/>
                <a:cs typeface="MS Gothic" charset="0"/>
              </a:rPr>
              <a:t>伯拉罕的</a:t>
            </a:r>
            <a:r>
              <a:rPr lang="en-US" sz="5400" b="1">
                <a:solidFill>
                  <a:srgbClr val="FAFD00"/>
                </a:solidFill>
                <a:latin typeface="SimHei" charset="0"/>
                <a:cs typeface="SimHei" charset="0"/>
              </a:rPr>
              <a:t>约</a:t>
            </a:r>
            <a:endParaRPr lang="en-US" altLang="ja-JP" sz="5400" b="1">
              <a:solidFill>
                <a:srgbClr val="FAFD00"/>
              </a:solidFill>
              <a:latin typeface="SimHei" charset="0"/>
              <a:cs typeface="SimHei"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400" b="1" i="1">
                <a:solidFill>
                  <a:srgbClr val="00FF00"/>
                </a:solidFill>
                <a:latin typeface="SimHei" charset="0"/>
                <a:cs typeface="SimHei" charset="0"/>
              </a:rPr>
              <a:t>创</a:t>
            </a:r>
            <a:r>
              <a:rPr lang="en-US" altLang="ja-JP" sz="4400" b="1" i="1">
                <a:solidFill>
                  <a:srgbClr val="00FF00"/>
                </a:solidFill>
                <a:latin typeface="Times New Roman" charset="0"/>
                <a:cs typeface="MS Gothic" charset="0"/>
              </a:rPr>
              <a:t> 12: 1-3</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200" i="1">
              <a:solidFill>
                <a:srgbClr val="00FF00"/>
              </a:solidFill>
              <a:latin typeface="Times New Roman" charset="0"/>
              <a:cs typeface="MS Gothic"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200" i="1">
              <a:solidFill>
                <a:srgbClr val="00FF00"/>
              </a:solidFill>
              <a:latin typeface="Times New Roman" charset="0"/>
              <a:cs typeface="MS Gothic"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600">
              <a:solidFill>
                <a:srgbClr val="00DFCA"/>
              </a:solidFill>
              <a:latin typeface="Times New Roman" charset="0"/>
              <a:cs typeface="MS Gothic" charset="0"/>
            </a:endParaRP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AFD00"/>
                </a:solidFill>
                <a:latin typeface="Times New Roman" charset="0"/>
                <a:cs typeface="MS Gothic" charset="0"/>
              </a:rPr>
              <a:t>      地</a:t>
            </a:r>
            <a:r>
              <a:rPr lang="en-US" altLang="ja-JP" sz="3600" b="1">
                <a:solidFill>
                  <a:srgbClr val="FAFD00"/>
                </a:solidFill>
                <a:latin typeface="Times New Roman" charset="0"/>
                <a:cs typeface="MS Gothic" charset="0"/>
              </a:rPr>
              <a:t>        </a:t>
            </a:r>
            <a:r>
              <a:rPr lang="en-US" sz="3600" b="1">
                <a:solidFill>
                  <a:srgbClr val="FAFD00"/>
                </a:solidFill>
                <a:latin typeface="Times New Roman" charset="0"/>
                <a:cs typeface="MS Gothic" charset="0"/>
              </a:rPr>
              <a:t>后裔</a:t>
            </a:r>
            <a:r>
              <a:rPr lang="en-US" altLang="ja-JP" sz="3600" b="1">
                <a:solidFill>
                  <a:srgbClr val="FAFD00"/>
                </a:solidFill>
                <a:latin typeface="Times New Roman" charset="0"/>
                <a:cs typeface="MS Gothic" charset="0"/>
              </a:rPr>
              <a:t>        </a:t>
            </a:r>
            <a:r>
              <a:rPr lang="en-US" sz="3600" b="1">
                <a:solidFill>
                  <a:srgbClr val="FAFD00"/>
                </a:solidFill>
                <a:latin typeface="Times New Roman" charset="0"/>
                <a:cs typeface="MS Gothic" charset="0"/>
              </a:rPr>
              <a:t>祝福</a:t>
            </a:r>
          </a:p>
        </p:txBody>
      </p:sp>
      <p:sp>
        <p:nvSpPr>
          <p:cNvPr id="89090" name="Line 2"/>
          <p:cNvSpPr>
            <a:spLocks noChangeShapeType="1"/>
          </p:cNvSpPr>
          <p:nvPr/>
        </p:nvSpPr>
        <p:spPr bwMode="auto">
          <a:xfrm>
            <a:off x="1785938" y="3025775"/>
            <a:ext cx="5519737" cy="1588"/>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89091" name="Line 3"/>
          <p:cNvSpPr>
            <a:spLocks noChangeShapeType="1"/>
          </p:cNvSpPr>
          <p:nvPr/>
        </p:nvSpPr>
        <p:spPr bwMode="auto">
          <a:xfrm>
            <a:off x="7316788" y="3019425"/>
            <a:ext cx="1587" cy="38417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89092" name="Line 4"/>
          <p:cNvSpPr>
            <a:spLocks noChangeShapeType="1"/>
          </p:cNvSpPr>
          <p:nvPr/>
        </p:nvSpPr>
        <p:spPr bwMode="auto">
          <a:xfrm>
            <a:off x="4538663" y="3052763"/>
            <a:ext cx="1587" cy="38417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89093" name="Line 5"/>
          <p:cNvSpPr>
            <a:spLocks noChangeShapeType="1"/>
          </p:cNvSpPr>
          <p:nvPr/>
        </p:nvSpPr>
        <p:spPr bwMode="auto">
          <a:xfrm>
            <a:off x="1778000" y="3019425"/>
            <a:ext cx="1588" cy="349250"/>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89094" name="Line 6"/>
          <p:cNvSpPr>
            <a:spLocks noChangeShapeType="1"/>
          </p:cNvSpPr>
          <p:nvPr/>
        </p:nvSpPr>
        <p:spPr bwMode="auto">
          <a:xfrm>
            <a:off x="4545013" y="2100263"/>
            <a:ext cx="1587" cy="87947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nvGrpSpPr>
          <p:cNvPr id="149511" name="Group 7"/>
          <p:cNvGrpSpPr>
            <a:grpSpLocks/>
          </p:cNvGrpSpPr>
          <p:nvPr/>
        </p:nvGrpSpPr>
        <p:grpSpPr bwMode="auto">
          <a:xfrm>
            <a:off x="620713" y="160338"/>
            <a:ext cx="739775" cy="1428750"/>
            <a:chOff x="391" y="101"/>
            <a:chExt cx="466" cy="900"/>
          </a:xfrm>
        </p:grpSpPr>
        <p:sp>
          <p:nvSpPr>
            <p:cNvPr id="149523" name="Rectangle 8"/>
            <p:cNvSpPr>
              <a:spLocks noChangeArrowheads="1"/>
            </p:cNvSpPr>
            <p:nvPr/>
          </p:nvSpPr>
          <p:spPr bwMode="auto">
            <a:xfrm>
              <a:off x="391" y="101"/>
              <a:ext cx="467" cy="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spcBef>
                  <a:spcPts val="55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8800">
                  <a:solidFill>
                    <a:srgbClr val="FFD34A"/>
                  </a:solidFill>
                  <a:latin typeface="Times New Roman" charset="0"/>
                  <a:cs typeface="MS Gothic" charset="0"/>
                </a:rPr>
                <a:t>7</a:t>
              </a:r>
            </a:p>
          </p:txBody>
        </p:sp>
        <p:sp>
          <p:nvSpPr>
            <p:cNvPr id="89097" name="Line 9"/>
            <p:cNvSpPr>
              <a:spLocks noChangeShapeType="1"/>
            </p:cNvSpPr>
            <p:nvPr/>
          </p:nvSpPr>
          <p:spPr bwMode="auto">
            <a:xfrm>
              <a:off x="566" y="528"/>
              <a:ext cx="187" cy="1"/>
            </a:xfrm>
            <a:prstGeom prst="line">
              <a:avLst/>
            </a:prstGeom>
            <a:noFill/>
            <a:ln w="50760">
              <a:solidFill>
                <a:srgbClr val="FFD34A"/>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sp>
        <p:nvSpPr>
          <p:cNvPr id="89098" name="Text Box 10"/>
          <p:cNvSpPr txBox="1">
            <a:spLocks noChangeArrowheads="1"/>
          </p:cNvSpPr>
          <p:nvPr/>
        </p:nvSpPr>
        <p:spPr bwMode="auto">
          <a:xfrm>
            <a:off x="4114800" y="5759450"/>
            <a:ext cx="4572000" cy="642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spcBef>
                <a:spcPts val="2250"/>
              </a:spcBef>
              <a:buClr>
                <a:srgbClr val="000000"/>
              </a:buClr>
              <a:buSzPct val="100000"/>
              <a:buFont typeface="Times New Roman" charset="0"/>
              <a:buNone/>
            </a:pPr>
            <a:r>
              <a:rPr lang="en-US" sz="3600" b="1">
                <a:solidFill>
                  <a:srgbClr val="00FF00"/>
                </a:solidFill>
                <a:latin typeface="Times New Roman" charset="0"/>
                <a:cs typeface="MS Gothic" charset="0"/>
              </a:rPr>
              <a:t>• 无条件的</a:t>
            </a:r>
          </a:p>
        </p:txBody>
      </p:sp>
      <p:sp>
        <p:nvSpPr>
          <p:cNvPr id="89099" name="Text Box 11"/>
          <p:cNvSpPr txBox="1">
            <a:spLocks noChangeArrowheads="1"/>
          </p:cNvSpPr>
          <p:nvPr/>
        </p:nvSpPr>
        <p:spPr bwMode="auto">
          <a:xfrm>
            <a:off x="2792413" y="4997450"/>
            <a:ext cx="2819400" cy="642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spcBef>
                <a:spcPts val="2250"/>
              </a:spcBef>
              <a:buClr>
                <a:srgbClr val="000000"/>
              </a:buClr>
              <a:buSzPct val="100000"/>
              <a:buFont typeface="Times New Roman" charset="0"/>
              <a:buNone/>
            </a:pPr>
            <a:r>
              <a:rPr lang="en-US" sz="3600" b="1">
                <a:solidFill>
                  <a:srgbClr val="00FF00"/>
                </a:solidFill>
                <a:latin typeface="Times New Roman" charset="0"/>
                <a:cs typeface="MS Gothic" charset="0"/>
              </a:rPr>
              <a:t>• 永</a:t>
            </a:r>
            <a:r>
              <a:rPr lang="en-US" sz="3600" b="1">
                <a:solidFill>
                  <a:srgbClr val="00FF00"/>
                </a:solidFill>
                <a:latin typeface="SimHei" charset="0"/>
                <a:cs typeface="SimHei" charset="0"/>
              </a:rPr>
              <a:t>远</a:t>
            </a:r>
            <a:r>
              <a:rPr lang="en-US" sz="3600" b="1">
                <a:solidFill>
                  <a:srgbClr val="00FF00"/>
                </a:solidFill>
                <a:latin typeface="Times New Roman" charset="0"/>
                <a:cs typeface="MS Gothic" charset="0"/>
              </a:rPr>
              <a:t>的</a:t>
            </a:r>
          </a:p>
        </p:txBody>
      </p:sp>
      <p:sp>
        <p:nvSpPr>
          <p:cNvPr id="89100" name="Rectangle 12"/>
          <p:cNvSpPr>
            <a:spLocks noChangeArrowheads="1"/>
          </p:cNvSpPr>
          <p:nvPr/>
        </p:nvSpPr>
        <p:spPr bwMode="auto">
          <a:xfrm>
            <a:off x="1031875" y="4267200"/>
            <a:ext cx="2125663" cy="642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b="1">
                <a:solidFill>
                  <a:srgbClr val="00FF00"/>
                </a:solidFill>
                <a:latin typeface="Times New Roman" charset="0"/>
                <a:cs typeface="MS Gothic" charset="0"/>
              </a:rPr>
              <a:t>• 原</a:t>
            </a:r>
            <a:r>
              <a:rPr lang="en-US" sz="3600" b="1">
                <a:solidFill>
                  <a:srgbClr val="00FF00"/>
                </a:solidFill>
                <a:latin typeface="SimHei" charset="0"/>
                <a:cs typeface="SimHei" charset="0"/>
              </a:rPr>
              <a:t>义</a:t>
            </a:r>
            <a:r>
              <a:rPr lang="en-US" sz="3600" b="1">
                <a:solidFill>
                  <a:srgbClr val="00FF00"/>
                </a:solidFill>
                <a:latin typeface="Times New Roman" charset="0"/>
                <a:cs typeface="MS Gothic" charset="0"/>
              </a:rPr>
              <a:t>的</a:t>
            </a:r>
          </a:p>
        </p:txBody>
      </p:sp>
      <p:sp>
        <p:nvSpPr>
          <p:cNvPr id="149515" name="Text Box 13"/>
          <p:cNvSpPr txBox="1">
            <a:spLocks noChangeArrowheads="1"/>
          </p:cNvSpPr>
          <p:nvPr/>
        </p:nvSpPr>
        <p:spPr bwMode="auto">
          <a:xfrm>
            <a:off x="533400" y="6483350"/>
            <a:ext cx="1993900"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cs typeface="MS Gothic" charset="0"/>
            </a:endParaRPr>
          </a:p>
        </p:txBody>
      </p:sp>
      <p:sp>
        <p:nvSpPr>
          <p:cNvPr id="149516" name="Text Box 14"/>
          <p:cNvSpPr txBox="1">
            <a:spLocks noChangeArrowheads="1"/>
          </p:cNvSpPr>
          <p:nvPr/>
        </p:nvSpPr>
        <p:spPr bwMode="auto">
          <a:xfrm>
            <a:off x="1785938" y="0"/>
            <a:ext cx="26035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spcBef>
                <a:spcPts val="750"/>
              </a:spcBef>
              <a:buClr>
                <a:srgbClr val="000000"/>
              </a:buClr>
              <a:buSzPct val="100000"/>
              <a:buFont typeface="Times New Roman" charset="0"/>
              <a:buNone/>
            </a:pPr>
            <a:r>
              <a:rPr lang="en-US" sz="1200" b="1">
                <a:solidFill>
                  <a:srgbClr val="000000"/>
                </a:solidFill>
                <a:latin typeface="SimHei" charset="0"/>
                <a:cs typeface="SimHei" charset="0"/>
              </a:rPr>
              <a:t>创 </a:t>
            </a:r>
            <a:r>
              <a:rPr lang="en-US" sz="1200" b="1">
                <a:solidFill>
                  <a:srgbClr val="000000"/>
                </a:solidFill>
                <a:latin typeface="Comic Sans MS" charset="0"/>
                <a:cs typeface="MS Gothic" charset="0"/>
              </a:rPr>
              <a:t>13:15; </a:t>
            </a:r>
            <a:r>
              <a:rPr lang="en-US" sz="1200" b="1">
                <a:solidFill>
                  <a:srgbClr val="000000"/>
                </a:solidFill>
                <a:latin typeface="SimHei" charset="0"/>
                <a:cs typeface="SimHei" charset="0"/>
              </a:rPr>
              <a:t>创</a:t>
            </a:r>
            <a:r>
              <a:rPr lang="en-US" altLang="ja-JP" sz="1200" b="1">
                <a:solidFill>
                  <a:srgbClr val="000000"/>
                </a:solidFill>
                <a:latin typeface="Comic Sans MS" charset="0"/>
                <a:cs typeface="MS Gothic" charset="0"/>
              </a:rPr>
              <a:t> 15</a:t>
            </a:r>
            <a:endParaRPr lang="en-US" sz="1200" b="1">
              <a:solidFill>
                <a:srgbClr val="000000"/>
              </a:solidFill>
              <a:latin typeface="Comic Sans MS" charset="0"/>
              <a:cs typeface="MS Gothic" charset="0"/>
            </a:endParaRPr>
          </a:p>
        </p:txBody>
      </p:sp>
      <p:pic>
        <p:nvPicPr>
          <p:cNvPr id="149517" name="Picture 1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497138" y="2235200"/>
            <a:ext cx="4276725" cy="1346200"/>
          </a:xfrm>
          <a:prstGeom prst="rect">
            <a:avLst/>
          </a:prstGeom>
          <a:noFill/>
          <a:ln w="76320">
            <a:solidFill>
              <a:srgbClr val="790015"/>
            </a:solidFill>
            <a:miter lim="800000"/>
            <a:headEnd/>
            <a:tailEnd/>
          </a:ln>
          <a:extLst>
            <a:ext uri="{909E8E84-426E-40dd-AFC4-6F175D3DCCD1}">
              <a14:hiddenFill xmlns="" xmlns:a14="http://schemas.microsoft.com/office/drawing/2010/main">
                <a:solidFill>
                  <a:srgbClr val="FFFFFF"/>
                </a:solidFill>
              </a14:hiddenFill>
            </a:ext>
          </a:extLst>
        </p:spPr>
      </p:pic>
      <p:sp>
        <p:nvSpPr>
          <p:cNvPr id="149518" name="Text Box 17"/>
          <p:cNvSpPr txBox="1">
            <a:spLocks noChangeArrowheads="1"/>
          </p:cNvSpPr>
          <p:nvPr/>
        </p:nvSpPr>
        <p:spPr bwMode="auto">
          <a:xfrm>
            <a:off x="8756650" y="84138"/>
            <a:ext cx="18415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cs typeface="MS Gothic" charset="0"/>
            </a:endParaRPr>
          </a:p>
        </p:txBody>
      </p:sp>
      <p:sp>
        <p:nvSpPr>
          <p:cNvPr id="149519" name="Text Box 18"/>
          <p:cNvSpPr txBox="1">
            <a:spLocks noChangeArrowheads="1"/>
          </p:cNvSpPr>
          <p:nvPr/>
        </p:nvSpPr>
        <p:spPr bwMode="auto">
          <a:xfrm>
            <a:off x="8593138" y="6416675"/>
            <a:ext cx="322262" cy="398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250"/>
              </a:spcBef>
              <a:buClr>
                <a:srgbClr val="000000"/>
              </a:buClr>
              <a:buSzPct val="100000"/>
              <a:buFont typeface="Times New Roman" charset="0"/>
              <a:buNone/>
            </a:pPr>
            <a:r>
              <a:rPr lang="en-US" sz="2000">
                <a:solidFill>
                  <a:srgbClr val="FFFFFF"/>
                </a:solidFill>
                <a:cs typeface="MS Gothic" charset="0"/>
              </a:rPr>
              <a:t>3</a:t>
            </a:r>
          </a:p>
        </p:txBody>
      </p:sp>
      <p:sp>
        <p:nvSpPr>
          <p:cNvPr id="89107" name="Rectangle 19"/>
          <p:cNvSpPr>
            <a:spLocks noChangeArrowheads="1"/>
          </p:cNvSpPr>
          <p:nvPr/>
        </p:nvSpPr>
        <p:spPr bwMode="auto">
          <a:xfrm>
            <a:off x="8093075" y="6524625"/>
            <a:ext cx="336550" cy="246063"/>
          </a:xfrm>
          <a:prstGeom prst="rect">
            <a:avLst/>
          </a:prstGeom>
          <a:noFill/>
          <a:ln w="9525">
            <a:noFill/>
            <a:round/>
            <a:headEnd/>
            <a:tailEnd/>
          </a:ln>
          <a:effectLst/>
        </p:spPr>
        <p:txBody>
          <a:bodyPr wrap="none" lIns="90000" tIns="46800" rIns="90000" bIns="46800" anchor="ctr">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1000" b="1">
                <a:solidFill>
                  <a:srgbClr val="000000"/>
                </a:solidFill>
                <a:effectLst>
                  <a:outerShdw blurRad="38100" dist="38100" dir="2700000" algn="tl">
                    <a:srgbClr val="FFFFFF"/>
                  </a:outerShdw>
                </a:effectLst>
                <a:latin typeface="Comic Sans MS" charset="0"/>
                <a:cs typeface="MS Gothic" charset="0"/>
              </a:rPr>
              <a:t>16</a:t>
            </a:r>
          </a:p>
        </p:txBody>
      </p:sp>
      <p:sp>
        <p:nvSpPr>
          <p:cNvPr id="149521" name="Text Box 20"/>
          <p:cNvSpPr txBox="1">
            <a:spLocks noChangeArrowheads="1"/>
          </p:cNvSpPr>
          <p:nvPr/>
        </p:nvSpPr>
        <p:spPr bwMode="auto">
          <a:xfrm>
            <a:off x="7308850" y="6242050"/>
            <a:ext cx="1001713"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750"/>
              </a:spcBef>
              <a:buClr>
                <a:srgbClr val="000000"/>
              </a:buClr>
              <a:buSzPct val="100000"/>
              <a:buFont typeface="Times New Roman" charset="0"/>
              <a:buNone/>
            </a:pPr>
            <a:r>
              <a:rPr lang="en-US" sz="1200" b="1">
                <a:solidFill>
                  <a:srgbClr val="000000"/>
                </a:solidFill>
                <a:cs typeface="MS Gothic" charset="0"/>
              </a:rPr>
              <a:t>手册. 19-24</a:t>
            </a:r>
          </a:p>
        </p:txBody>
      </p:sp>
      <p:sp>
        <p:nvSpPr>
          <p:cNvPr id="149522" name="Text Box 21"/>
          <p:cNvSpPr txBox="1">
            <a:spLocks noChangeArrowheads="1"/>
          </p:cNvSpPr>
          <p:nvPr/>
        </p:nvSpPr>
        <p:spPr bwMode="auto">
          <a:xfrm>
            <a:off x="8499475" y="33338"/>
            <a:ext cx="5683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buClr>
                <a:srgbClr val="000000"/>
              </a:buClr>
              <a:buSzPct val="100000"/>
              <a:buFont typeface="Times New Roman" charset="0"/>
              <a:buNone/>
            </a:pPr>
            <a:r>
              <a:rPr lang="en-US" b="1">
                <a:solidFill>
                  <a:srgbClr val="000000"/>
                </a:solidFill>
                <a:latin typeface="Tahoma" charset="0"/>
                <a:cs typeface="MS Gothic" charset="0"/>
              </a:rPr>
              <a:t>60</a:t>
            </a:r>
          </a:p>
        </p:txBody>
      </p:sp>
    </p:spTree>
  </p:cSld>
  <p:clrMapOvr>
    <a:masterClrMapping/>
  </p:clrMapOvr>
  <p:transition>
    <p:wheel spokes="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additive="repl">
                                        <p:cTn id="6" dur="1" fill="hold">
                                          <p:stCondLst>
                                            <p:cond delay="0"/>
                                          </p:stCondLst>
                                        </p:cTn>
                                        <p:tgtEl>
                                          <p:spTgt spid="89100">
                                            <p:txEl>
                                              <p:pRg st="0" end="0"/>
                                            </p:txEl>
                                          </p:spTgt>
                                        </p:tgtEl>
                                        <p:attrNameLst>
                                          <p:attrName>style.visibility</p:attrName>
                                        </p:attrNameLst>
                                      </p:cBhvr>
                                      <p:to>
                                        <p:strVal val="visible"/>
                                      </p:to>
                                    </p:set>
                                    <p:animEffect transition="in" filter="box(out)">
                                      <p:cBhvr additive="repl">
                                        <p:cTn id="7" dur="500"/>
                                        <p:tgtEl>
                                          <p:spTgt spid="8910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nodeType="clickEffect">
                                  <p:stCondLst>
                                    <p:cond delay="0"/>
                                  </p:stCondLst>
                                  <p:childTnLst>
                                    <p:set>
                                      <p:cBhvr additive="repl">
                                        <p:cTn id="11" dur="1" fill="hold">
                                          <p:stCondLst>
                                            <p:cond delay="0"/>
                                          </p:stCondLst>
                                        </p:cTn>
                                        <p:tgtEl>
                                          <p:spTgt spid="89099">
                                            <p:txEl>
                                              <p:pRg st="0" end="0"/>
                                            </p:txEl>
                                          </p:spTgt>
                                        </p:tgtEl>
                                        <p:attrNameLst>
                                          <p:attrName>style.visibility</p:attrName>
                                        </p:attrNameLst>
                                      </p:cBhvr>
                                      <p:to>
                                        <p:strVal val="visible"/>
                                      </p:to>
                                    </p:set>
                                    <p:animEffect transition="in" filter="box(out)">
                                      <p:cBhvr additive="repl">
                                        <p:cTn id="12" dur="500"/>
                                        <p:tgtEl>
                                          <p:spTgt spid="8909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nodeType="clickEffect">
                                  <p:stCondLst>
                                    <p:cond delay="0"/>
                                  </p:stCondLst>
                                  <p:childTnLst>
                                    <p:set>
                                      <p:cBhvr additive="repl">
                                        <p:cTn id="16" dur="1" fill="hold">
                                          <p:stCondLst>
                                            <p:cond delay="0"/>
                                          </p:stCondLst>
                                        </p:cTn>
                                        <p:tgtEl>
                                          <p:spTgt spid="89098">
                                            <p:txEl>
                                              <p:pRg st="0" end="0"/>
                                            </p:txEl>
                                          </p:spTgt>
                                        </p:tgtEl>
                                        <p:attrNameLst>
                                          <p:attrName>style.visibility</p:attrName>
                                        </p:attrNameLst>
                                      </p:cBhvr>
                                      <p:to>
                                        <p:strVal val="visible"/>
                                      </p:to>
                                    </p:set>
                                    <p:animEffect transition="in" filter="box(out)">
                                      <p:cBhvr additive="repl">
                                        <p:cTn id="17" dur="500"/>
                                        <p:tgtEl>
                                          <p:spTgt spid="8909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2"/>
            <a:srcRect/>
            <a:tile tx="0" ty="0" sx="100000" sy="100000" flip="none" algn="tl"/>
          </a:blip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459" name="Rectangle 3"/>
          <p:cNvSpPr>
            <a:spLocks noChangeArrowheads="1"/>
          </p:cNvSpPr>
          <p:nvPr/>
        </p:nvSpPr>
        <p:spPr bwMode="auto">
          <a:xfrm>
            <a:off x="852488" y="612775"/>
            <a:ext cx="7505700" cy="911225"/>
          </a:xfrm>
          <a:prstGeom prst="rect">
            <a:avLst/>
          </a:prstGeom>
          <a:noFill/>
          <a:ln>
            <a:noFill/>
          </a:ln>
          <a:effectLst>
            <a:outerShdw blurRad="63500" dist="85194" dir="3806097"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ctr" defTabSz="914400" eaLnBrk="0" hangingPunct="0"/>
            <a:r>
              <a:rPr lang="ja-JP" altLang="en-US" sz="5400" b="1">
                <a:solidFill>
                  <a:srgbClr val="FFFF00"/>
                </a:solidFill>
                <a:latin typeface="宋体" charset="0"/>
                <a:ea typeface="宋体" charset="0"/>
                <a:cs typeface="宋体" charset="0"/>
              </a:rPr>
              <a:t>亚伯拉罕</a:t>
            </a:r>
            <a:r>
              <a:rPr lang="zh-CN" altLang="en-US" sz="5400" b="1">
                <a:solidFill>
                  <a:srgbClr val="FFFF00"/>
                </a:solidFill>
                <a:latin typeface="宋体" charset="0"/>
                <a:ea typeface="宋体" charset="0"/>
                <a:cs typeface="宋体" charset="0"/>
              </a:rPr>
              <a:t>之</a:t>
            </a:r>
            <a:r>
              <a:rPr lang="ja-JP" altLang="en-US" sz="5400" b="1">
                <a:solidFill>
                  <a:srgbClr val="FFFF00"/>
                </a:solidFill>
                <a:latin typeface="宋体" charset="0"/>
                <a:ea typeface="宋体" charset="0"/>
                <a:cs typeface="宋体" charset="0"/>
              </a:rPr>
              <a:t>约</a:t>
            </a:r>
            <a:endParaRPr lang="zh-CN" altLang="en-US" sz="5400" b="1">
              <a:solidFill>
                <a:srgbClr val="FFFF00"/>
              </a:solidFill>
              <a:latin typeface="宋体" charset="0"/>
              <a:ea typeface="宋体" charset="0"/>
              <a:cs typeface="宋体" charset="0"/>
            </a:endParaRPr>
          </a:p>
        </p:txBody>
      </p:sp>
      <p:sp>
        <p:nvSpPr>
          <p:cNvPr id="787462" name="Rectangle 6"/>
          <p:cNvSpPr>
            <a:spLocks noChangeArrowheads="1"/>
          </p:cNvSpPr>
          <p:nvPr/>
        </p:nvSpPr>
        <p:spPr bwMode="auto">
          <a:xfrm>
            <a:off x="1019175" y="33035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463" name="Text Box 7"/>
          <p:cNvSpPr txBox="1">
            <a:spLocks noChangeArrowheads="1"/>
          </p:cNvSpPr>
          <p:nvPr/>
        </p:nvSpPr>
        <p:spPr bwMode="auto">
          <a:xfrm>
            <a:off x="8721725" y="90488"/>
            <a:ext cx="25400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zh-CN" altLang="en-US" sz="2000">
                <a:solidFill>
                  <a:srgbClr val="FFA27C"/>
                </a:solidFill>
                <a:ea typeface="宋体" charset="0"/>
                <a:cs typeface="宋体" charset="0"/>
              </a:rPr>
              <a:t> </a:t>
            </a:r>
          </a:p>
        </p:txBody>
      </p:sp>
      <p:sp>
        <p:nvSpPr>
          <p:cNvPr id="787465" name="Text Box 9"/>
          <p:cNvSpPr txBox="1">
            <a:spLocks noChangeArrowheads="1"/>
          </p:cNvSpPr>
          <p:nvPr/>
        </p:nvSpPr>
        <p:spPr bwMode="auto">
          <a:xfrm>
            <a:off x="647700" y="3541713"/>
            <a:ext cx="6307138"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eaLnBrk="0" hangingPunct="0">
              <a:spcBef>
                <a:spcPct val="50000"/>
              </a:spcBef>
            </a:pPr>
            <a:endParaRPr lang="zh-CN" altLang="en-US" sz="3600" b="1">
              <a:solidFill>
                <a:srgbClr val="00FF00"/>
              </a:solidFill>
              <a:ea typeface="宋体" charset="0"/>
              <a:cs typeface="宋体" charset="0"/>
            </a:endParaRPr>
          </a:p>
        </p:txBody>
      </p:sp>
      <p:sp>
        <p:nvSpPr>
          <p:cNvPr id="787466" name="Text Box 10"/>
          <p:cNvSpPr txBox="1">
            <a:spLocks noChangeArrowheads="1"/>
          </p:cNvSpPr>
          <p:nvPr/>
        </p:nvSpPr>
        <p:spPr bwMode="auto">
          <a:xfrm>
            <a:off x="5305425" y="3657600"/>
            <a:ext cx="2752725"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defTabSz="914400" eaLnBrk="0" hangingPunct="0">
              <a:spcBef>
                <a:spcPct val="50000"/>
              </a:spcBef>
            </a:pPr>
            <a:r>
              <a:rPr lang="zh-CN" altLang="en-US" sz="3600" b="1">
                <a:solidFill>
                  <a:srgbClr val="00FF00"/>
                </a:solidFill>
                <a:latin typeface="宋体" charset="0"/>
                <a:ea typeface="宋体" charset="0"/>
                <a:cs typeface="宋体" charset="0"/>
              </a:rPr>
              <a:t>祝福</a:t>
            </a:r>
          </a:p>
        </p:txBody>
      </p:sp>
      <p:sp>
        <p:nvSpPr>
          <p:cNvPr id="787467" name="Text Box 11"/>
          <p:cNvSpPr txBox="1">
            <a:spLocks noChangeArrowheads="1"/>
          </p:cNvSpPr>
          <p:nvPr/>
        </p:nvSpPr>
        <p:spPr bwMode="auto">
          <a:xfrm>
            <a:off x="3722688" y="3670300"/>
            <a:ext cx="1574800"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defTabSz="914400" eaLnBrk="0" hangingPunct="0">
              <a:spcBef>
                <a:spcPct val="50000"/>
              </a:spcBef>
            </a:pPr>
            <a:r>
              <a:rPr lang="zh-CN" altLang="en-US" sz="3600" b="1">
                <a:solidFill>
                  <a:srgbClr val="00FF00"/>
                </a:solidFill>
                <a:latin typeface="宋体" charset="0"/>
                <a:ea typeface="宋体" charset="0"/>
                <a:cs typeface="宋体" charset="0"/>
              </a:rPr>
              <a:t>后裔</a:t>
            </a:r>
          </a:p>
        </p:txBody>
      </p:sp>
      <p:sp>
        <p:nvSpPr>
          <p:cNvPr id="787468" name="Text Box 12"/>
          <p:cNvSpPr txBox="1">
            <a:spLocks noChangeArrowheads="1"/>
          </p:cNvSpPr>
          <p:nvPr/>
        </p:nvSpPr>
        <p:spPr bwMode="auto">
          <a:xfrm>
            <a:off x="1498600" y="3659188"/>
            <a:ext cx="1609725" cy="6413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defTabSz="914400" eaLnBrk="0" hangingPunct="0">
              <a:spcBef>
                <a:spcPct val="50000"/>
              </a:spcBef>
            </a:pPr>
            <a:r>
              <a:rPr lang="zh-CN" altLang="en-US" sz="3600" b="1">
                <a:solidFill>
                  <a:srgbClr val="00FF00"/>
                </a:solidFill>
                <a:latin typeface="宋体" charset="0"/>
                <a:ea typeface="宋体" charset="0"/>
                <a:cs typeface="宋体" charset="0"/>
              </a:rPr>
              <a:t>土地</a:t>
            </a:r>
          </a:p>
        </p:txBody>
      </p:sp>
      <p:sp>
        <p:nvSpPr>
          <p:cNvPr id="787469" name="Text Box 13"/>
          <p:cNvSpPr txBox="1">
            <a:spLocks noChangeArrowheads="1"/>
          </p:cNvSpPr>
          <p:nvPr/>
        </p:nvSpPr>
        <p:spPr bwMode="auto">
          <a:xfrm>
            <a:off x="1460500" y="4364038"/>
            <a:ext cx="1684338" cy="7016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defTabSz="914400" eaLnBrk="0" hangingPunct="0">
              <a:spcBef>
                <a:spcPct val="50000"/>
              </a:spcBef>
            </a:pPr>
            <a:r>
              <a:rPr lang="en-US" altLang="zh-CN" sz="4000" b="1">
                <a:solidFill>
                  <a:srgbClr val="FAFD00"/>
                </a:solidFill>
                <a:ea typeface="宋体" charset="0"/>
                <a:cs typeface="宋体" charset="0"/>
              </a:rPr>
              <a:t>12:1</a:t>
            </a:r>
          </a:p>
        </p:txBody>
      </p:sp>
      <p:sp>
        <p:nvSpPr>
          <p:cNvPr id="787470" name="Text Box 14"/>
          <p:cNvSpPr txBox="1">
            <a:spLocks noChangeArrowheads="1"/>
          </p:cNvSpPr>
          <p:nvPr/>
        </p:nvSpPr>
        <p:spPr bwMode="auto">
          <a:xfrm>
            <a:off x="5607050" y="4364038"/>
            <a:ext cx="2200275" cy="7016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defTabSz="914400" eaLnBrk="0" hangingPunct="0">
              <a:spcBef>
                <a:spcPct val="50000"/>
              </a:spcBef>
            </a:pPr>
            <a:r>
              <a:rPr lang="en-US" altLang="zh-CN" sz="4000" b="1">
                <a:solidFill>
                  <a:srgbClr val="FAFD00"/>
                </a:solidFill>
                <a:ea typeface="宋体" charset="0"/>
                <a:cs typeface="宋体" charset="0"/>
              </a:rPr>
              <a:t>12:3</a:t>
            </a:r>
          </a:p>
        </p:txBody>
      </p:sp>
      <p:sp>
        <p:nvSpPr>
          <p:cNvPr id="787471" name="Text Box 15"/>
          <p:cNvSpPr txBox="1">
            <a:spLocks noChangeArrowheads="1"/>
          </p:cNvSpPr>
          <p:nvPr/>
        </p:nvSpPr>
        <p:spPr bwMode="auto">
          <a:xfrm>
            <a:off x="3446463" y="4376738"/>
            <a:ext cx="2200275" cy="7016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defTabSz="914400" eaLnBrk="0" hangingPunct="0">
              <a:spcBef>
                <a:spcPct val="50000"/>
              </a:spcBef>
            </a:pPr>
            <a:r>
              <a:rPr lang="en-US" altLang="zh-CN" sz="4000" b="1">
                <a:solidFill>
                  <a:srgbClr val="FAFD00"/>
                </a:solidFill>
                <a:ea typeface="宋体" charset="0"/>
                <a:cs typeface="宋体" charset="0"/>
              </a:rPr>
              <a:t>12:2</a:t>
            </a:r>
          </a:p>
        </p:txBody>
      </p:sp>
      <p:sp>
        <p:nvSpPr>
          <p:cNvPr id="787472" name="Text Box 16"/>
          <p:cNvSpPr txBox="1">
            <a:spLocks noChangeArrowheads="1"/>
          </p:cNvSpPr>
          <p:nvPr/>
        </p:nvSpPr>
        <p:spPr bwMode="auto">
          <a:xfrm>
            <a:off x="2555875" y="1878013"/>
            <a:ext cx="4062413" cy="579437"/>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defTabSz="914400" eaLnBrk="0" hangingPunct="0">
              <a:spcBef>
                <a:spcPct val="50000"/>
              </a:spcBef>
            </a:pPr>
            <a:r>
              <a:rPr lang="zh-CN" altLang="en-US" sz="3200" b="1" i="1">
                <a:solidFill>
                  <a:srgbClr val="00FF00"/>
                </a:solidFill>
                <a:latin typeface="宋体" charset="0"/>
                <a:ea typeface="宋体" charset="0"/>
                <a:cs typeface="宋体" charset="0"/>
              </a:rPr>
              <a:t>创世记 12: 1-3</a:t>
            </a:r>
          </a:p>
        </p:txBody>
      </p:sp>
      <p:sp>
        <p:nvSpPr>
          <p:cNvPr id="787473" name="Rectangle 17"/>
          <p:cNvSpPr>
            <a:spLocks noChangeArrowheads="1"/>
          </p:cNvSpPr>
          <p:nvPr/>
        </p:nvSpPr>
        <p:spPr bwMode="auto">
          <a:xfrm>
            <a:off x="3249613" y="1425575"/>
            <a:ext cx="2651125" cy="576263"/>
          </a:xfrm>
          <a:prstGeom prst="rect">
            <a:avLst/>
          </a:prstGeom>
          <a:noFill/>
          <a:ln>
            <a:noFill/>
          </a:ln>
          <a:effectLst>
            <a:outerShdw blurRad="63500" dist="85194" dir="3806097"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ctr" defTabSz="914400" eaLnBrk="0" hangingPunct="0"/>
            <a:r>
              <a:rPr lang="zh-CN" altLang="en-US" sz="3200" b="1">
                <a:solidFill>
                  <a:srgbClr val="FAFD00"/>
                </a:solidFill>
                <a:latin typeface="宋体" charset="0"/>
                <a:ea typeface="宋体" charset="0"/>
                <a:cs typeface="宋体" charset="0"/>
              </a:rPr>
              <a:t>(</a:t>
            </a:r>
            <a:r>
              <a:rPr lang="zh-CN" altLang="en-US" sz="3200" b="1">
                <a:solidFill>
                  <a:srgbClr val="FAFD00"/>
                </a:solidFill>
                <a:latin typeface="Arial"/>
                <a:ea typeface="宋体" charset="0"/>
                <a:cs typeface="宋体" charset="0"/>
              </a:rPr>
              <a:t>“</a:t>
            </a:r>
            <a:r>
              <a:rPr lang="zh-CN" altLang="en-US" sz="3200" b="1">
                <a:solidFill>
                  <a:srgbClr val="FAFD00"/>
                </a:solidFill>
                <a:latin typeface="宋体" charset="0"/>
                <a:ea typeface="宋体" charset="0"/>
                <a:cs typeface="宋体" charset="0"/>
              </a:rPr>
              <a:t>呼召</a:t>
            </a:r>
            <a:r>
              <a:rPr lang="zh-CN" altLang="en-US" sz="3200" b="1">
                <a:solidFill>
                  <a:srgbClr val="FAFD00"/>
                </a:solidFill>
                <a:latin typeface="Arial"/>
                <a:ea typeface="宋体" charset="0"/>
                <a:cs typeface="宋体" charset="0"/>
              </a:rPr>
              <a:t>”</a:t>
            </a:r>
            <a:r>
              <a:rPr lang="zh-CN" altLang="en-US" sz="3200" b="1">
                <a:solidFill>
                  <a:srgbClr val="FAFD00"/>
                </a:solidFill>
                <a:latin typeface="宋体" charset="0"/>
                <a:ea typeface="宋体" charset="0"/>
                <a:cs typeface="宋体" charset="0"/>
              </a:rPr>
              <a:t>)</a:t>
            </a:r>
            <a:endParaRPr lang="en-US" altLang="zh-CN" sz="3200" b="1">
              <a:solidFill>
                <a:srgbClr val="FAFD00"/>
              </a:solidFill>
              <a:latin typeface="宋体" charset="0"/>
              <a:ea typeface="宋体" charset="0"/>
              <a:cs typeface="宋体"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481" name="Rectangle 25"/>
          <p:cNvSpPr>
            <a:spLocks noChangeArrowheads="1"/>
          </p:cNvSpPr>
          <p:nvPr/>
        </p:nvSpPr>
        <p:spPr bwMode="auto">
          <a:xfrm>
            <a:off x="2200275" y="5205413"/>
            <a:ext cx="4473575" cy="10953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EEFF4B"/>
                </a:solidFill>
                <a:miter lim="800000"/>
                <a:headEnd/>
                <a:tailEnd/>
              </a14:hiddenLine>
            </a:ext>
          </a:extLst>
        </p:spPr>
        <p:txBody>
          <a:bodyPr wrap="none" lIns="90487" tIns="44450" rIns="90487" bIns="44450">
            <a:spAutoFit/>
          </a:bodyPr>
          <a:lstStyle/>
          <a:p>
            <a:pPr defTabSz="914400" eaLnBrk="0" hangingPunct="0"/>
            <a:r>
              <a:rPr lang="en-US" altLang="zh-CN" sz="6600" i="1">
                <a:solidFill>
                  <a:srgbClr val="FFFFFF"/>
                </a:solidFill>
                <a:latin typeface="Times"/>
                <a:ea typeface="宋体" charset="0"/>
                <a:cs typeface="宋体" charset="0"/>
              </a:rPr>
              <a:t>“</a:t>
            </a:r>
            <a:r>
              <a:rPr lang="ja-JP" altLang="en-US" sz="6600" i="1">
                <a:solidFill>
                  <a:srgbClr val="FFFFFF"/>
                </a:solidFill>
                <a:latin typeface="宋体" charset="0"/>
                <a:ea typeface="宋体" charset="0"/>
                <a:cs typeface="宋体" charset="0"/>
              </a:rPr>
              <a:t>地</a:t>
            </a:r>
            <a:r>
              <a:rPr lang="zh-CN" altLang="en-US" sz="6600" i="1">
                <a:solidFill>
                  <a:srgbClr val="FFFFFF"/>
                </a:solidFill>
                <a:latin typeface="宋体" charset="0"/>
                <a:ea typeface="宋体" charset="0"/>
                <a:cs typeface="宋体" charset="0"/>
              </a:rPr>
              <a:t>-</a:t>
            </a:r>
            <a:r>
              <a:rPr lang="zh-CN" altLang="en-US" sz="6600" b="1" i="1">
                <a:solidFill>
                  <a:srgbClr val="FFFFFF"/>
                </a:solidFill>
                <a:latin typeface="宋体" charset="0"/>
                <a:ea typeface="宋体" charset="0"/>
                <a:cs typeface="宋体" charset="0"/>
              </a:rPr>
              <a:t>裔-</a:t>
            </a:r>
            <a:r>
              <a:rPr lang="zh-CN" altLang="en-US" sz="6600" i="1">
                <a:solidFill>
                  <a:srgbClr val="FFFFFF"/>
                </a:solidFill>
                <a:latin typeface="宋体" charset="0"/>
                <a:ea typeface="宋体" charset="0"/>
                <a:cs typeface="宋体" charset="0"/>
              </a:rPr>
              <a:t>福</a:t>
            </a:r>
            <a:r>
              <a:rPr lang="zh-CN" altLang="en-US" sz="6600" i="1">
                <a:solidFill>
                  <a:srgbClr val="FFFFFF"/>
                </a:solidFill>
                <a:latin typeface="Times"/>
                <a:ea typeface="宋体" charset="0"/>
                <a:cs typeface="宋体" charset="0"/>
              </a:rPr>
              <a:t>”</a:t>
            </a:r>
            <a:endParaRPr lang="zh-CN" altLang="en-US" sz="6600" i="1">
              <a:solidFill>
                <a:srgbClr val="FFFFFF"/>
              </a:solidFill>
              <a:latin typeface="宋体" charset="0"/>
              <a:ea typeface="宋体" charset="0"/>
              <a:cs typeface="宋体" charset="0"/>
            </a:endParaRPr>
          </a:p>
        </p:txBody>
      </p:sp>
      <p:sp>
        <p:nvSpPr>
          <p:cNvPr id="787485" name="Rectangle 29"/>
          <p:cNvSpPr>
            <a:spLocks noChangeArrowheads="1"/>
          </p:cNvSpPr>
          <p:nvPr/>
        </p:nvSpPr>
        <p:spPr bwMode="auto">
          <a:xfrm>
            <a:off x="8091488" y="6513513"/>
            <a:ext cx="339725" cy="2682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16</a:t>
            </a:r>
          </a:p>
        </p:txBody>
      </p:sp>
      <p:sp>
        <p:nvSpPr>
          <p:cNvPr id="787486" name="Text Box 30"/>
          <p:cNvSpPr txBox="1">
            <a:spLocks noChangeArrowheads="1"/>
          </p:cNvSpPr>
          <p:nvPr/>
        </p:nvSpPr>
        <p:spPr bwMode="auto">
          <a:xfrm>
            <a:off x="8591550" y="6413500"/>
            <a:ext cx="3254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en-US" altLang="zh-CN" sz="2000">
                <a:solidFill>
                  <a:srgbClr val="FFFFFF"/>
                </a:solidFill>
                <a:ea typeface="宋体" charset="0"/>
                <a:cs typeface="宋体" charset="0"/>
              </a:rPr>
              <a:t>3</a:t>
            </a:r>
          </a:p>
        </p:txBody>
      </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chemeClr val="bg2">
                <a:alpha val="74998"/>
              </a:schemeClr>
            </a:outerShdw>
          </a:effectLst>
          <a:extLst>
            <a:ext uri="{909E8E84-426E-40dd-AFC4-6F175D3DCCD1}">
              <a14:hiddenFill xmlns="" xmlns:a14="http://schemas.microsoft.com/office/drawing/2010/main">
                <a:gradFill rotWithShape="0">
                  <a:gsLst>
                    <a:gs pos="0">
                      <a:srgbClr val="FFFF00"/>
                    </a:gs>
                    <a:gs pos="100000">
                      <a:srgbClr val="FFFF00">
                        <a:gamma/>
                        <a:tint val="96471"/>
                        <a:invGamma/>
                      </a:srgbClr>
                    </a:gs>
                  </a:gsLst>
                  <a:lin ang="5400000" scaled="1"/>
                </a:grad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chemeClr val="bg2">
                <a:alpha val="74998"/>
              </a:schemeClr>
            </a:outerShdw>
          </a:effectLst>
          <a:extLst>
            <a:ext uri="{909E8E84-426E-40dd-AFC4-6F175D3DCCD1}">
              <a14:hiddenFill xmlns="" xmlns:a14="http://schemas.microsoft.com/office/drawing/2010/main">
                <a:gradFill rotWithShape="0">
                  <a:gsLst>
                    <a:gs pos="0">
                      <a:srgbClr val="FFFF00"/>
                    </a:gs>
                    <a:gs pos="100000">
                      <a:srgbClr val="FFFF00">
                        <a:gamma/>
                        <a:tint val="96471"/>
                        <a:invGamma/>
                      </a:srgbClr>
                    </a:gs>
                  </a:gsLst>
                  <a:lin ang="5400000" scaled="1"/>
                </a:grad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chemeClr val="bg2">
                <a:alpha val="74998"/>
              </a:schemeClr>
            </a:outerShdw>
          </a:effectLst>
          <a:extLst>
            <a:ext uri="{909E8E84-426E-40dd-AFC4-6F175D3DCCD1}">
              <a14:hiddenFill xmlns="" xmlns:a14="http://schemas.microsoft.com/office/drawing/2010/main">
                <a:gradFill rotWithShape="0">
                  <a:gsLst>
                    <a:gs pos="0">
                      <a:srgbClr val="FFFF00"/>
                    </a:gs>
                    <a:gs pos="100000">
                      <a:srgbClr val="FFFF00">
                        <a:gamma/>
                        <a:tint val="96471"/>
                        <a:invGamma/>
                      </a:srgbClr>
                    </a:gs>
                  </a:gsLst>
                  <a:lin ang="5400000" scaled="1"/>
                </a:gradFill>
              </a14:hiddenFill>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grpSp>
        <p:nvGrpSpPr>
          <p:cNvPr id="787565" name="Group 109"/>
          <p:cNvGrpSpPr>
            <a:grpSpLocks/>
          </p:cNvGrpSpPr>
          <p:nvPr/>
        </p:nvGrpSpPr>
        <p:grpSpPr bwMode="auto">
          <a:xfrm>
            <a:off x="7997825" y="3432175"/>
            <a:ext cx="1006475" cy="1231900"/>
            <a:chOff x="5038" y="2162"/>
            <a:chExt cx="634" cy="776"/>
          </a:xfrm>
        </p:grpSpPr>
        <p:sp>
          <p:nvSpPr>
            <p:cNvPr id="787566" name="Freeform 110"/>
            <p:cNvSpPr>
              <a:spLocks/>
            </p:cNvSpPr>
            <p:nvPr/>
          </p:nvSpPr>
          <p:spPr bwMode="auto">
            <a:xfrm>
              <a:off x="5521" y="2246"/>
              <a:ext cx="129" cy="49"/>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4D4D4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67" name="AutoShape 111"/>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68" name="Rectangle 112"/>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69" name="AutoShape 113"/>
            <p:cNvSpPr>
              <a:spLocks noChangeArrowheads="1"/>
            </p:cNvSpPr>
            <p:nvPr/>
          </p:nvSpPr>
          <p:spPr bwMode="auto">
            <a:xfrm>
              <a:off x="5085" y="2194"/>
              <a:ext cx="436" cy="569"/>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70" name="Line 114"/>
            <p:cNvSpPr>
              <a:spLocks noChangeShapeType="1"/>
            </p:cNvSpPr>
            <p:nvPr/>
          </p:nvSpPr>
          <p:spPr bwMode="auto">
            <a:xfrm flipV="1">
              <a:off x="5111" y="2529"/>
              <a:ext cx="528" cy="1"/>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71" name="Line 115"/>
            <p:cNvSpPr>
              <a:spLocks noChangeShapeType="1"/>
            </p:cNvSpPr>
            <p:nvPr/>
          </p:nvSpPr>
          <p:spPr bwMode="auto">
            <a:xfrm flipV="1">
              <a:off x="5111" y="2657"/>
              <a:ext cx="533" cy="1"/>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72" name="Rectangle 116"/>
            <p:cNvSpPr>
              <a:spLocks noChangeArrowheads="1"/>
            </p:cNvSpPr>
            <p:nvPr/>
          </p:nvSpPr>
          <p:spPr bwMode="auto">
            <a:xfrm>
              <a:off x="5315" y="2558"/>
              <a:ext cx="208"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73" name="Rectangle 117"/>
            <p:cNvSpPr>
              <a:spLocks noChangeArrowheads="1"/>
            </p:cNvSpPr>
            <p:nvPr/>
          </p:nvSpPr>
          <p:spPr bwMode="auto">
            <a:xfrm>
              <a:off x="5038" y="2409"/>
              <a:ext cx="594" cy="15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ja-JP" altLang="en-US" sz="1000" b="1">
                  <a:solidFill>
                    <a:srgbClr val="000000"/>
                  </a:solidFill>
                  <a:latin typeface="宋体" charset="0"/>
                  <a:ea typeface="宋体" charset="0"/>
                  <a:cs typeface="宋体" charset="0"/>
                </a:rPr>
                <a:t>  地－</a:t>
              </a:r>
              <a:r>
                <a:rPr lang="zh-CN" altLang="en-US" sz="1000" b="1">
                  <a:solidFill>
                    <a:srgbClr val="000000"/>
                  </a:solidFill>
                  <a:latin typeface="宋体" charset="0"/>
                  <a:ea typeface="宋体" charset="0"/>
                  <a:cs typeface="宋体" charset="0"/>
                </a:rPr>
                <a:t>裔</a:t>
              </a:r>
              <a:r>
                <a:rPr lang="ja-JP" altLang="en-US" sz="1000" b="1">
                  <a:solidFill>
                    <a:srgbClr val="000000"/>
                  </a:solidFill>
                  <a:latin typeface="宋体" charset="0"/>
                  <a:ea typeface="宋体" charset="0"/>
                  <a:cs typeface="宋体" charset="0"/>
                </a:rPr>
                <a:t>－福</a:t>
              </a:r>
              <a:endParaRPr lang="zh-CN" altLang="en-US" sz="1000" b="1">
                <a:solidFill>
                  <a:srgbClr val="000000"/>
                </a:solidFill>
                <a:latin typeface="宋体" charset="0"/>
                <a:ea typeface="宋体" charset="0"/>
                <a:cs typeface="宋体" charset="0"/>
              </a:endParaRPr>
            </a:p>
          </p:txBody>
        </p:sp>
        <p:sp>
          <p:nvSpPr>
            <p:cNvPr id="787574" name="Rectangle 118"/>
            <p:cNvSpPr>
              <a:spLocks noChangeArrowheads="1"/>
            </p:cNvSpPr>
            <p:nvPr/>
          </p:nvSpPr>
          <p:spPr bwMode="auto">
            <a:xfrm>
              <a:off x="5156" y="2649"/>
              <a:ext cx="114" cy="15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endParaRPr lang="zh-CN" altLang="en-US" sz="1000">
                <a:solidFill>
                  <a:srgbClr val="000000"/>
                </a:solidFill>
                <a:latin typeface="B VAG Rounded Bold" charset="0"/>
                <a:ea typeface="宋体" charset="0"/>
                <a:cs typeface="宋体" charset="0"/>
              </a:endParaRPr>
            </a:p>
          </p:txBody>
        </p:sp>
        <p:sp>
          <p:nvSpPr>
            <p:cNvPr id="787575" name="Rectangle 119"/>
            <p:cNvSpPr>
              <a:spLocks noChangeArrowheads="1"/>
            </p:cNvSpPr>
            <p:nvPr/>
          </p:nvSpPr>
          <p:spPr bwMode="auto">
            <a:xfrm>
              <a:off x="5267" y="2779"/>
              <a:ext cx="114" cy="15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endParaRPr lang="zh-CN" altLang="en-US" sz="1000" b="1">
                <a:solidFill>
                  <a:srgbClr val="000000"/>
                </a:solidFill>
                <a:latin typeface="B VAG Rounded Bold" charset="0"/>
                <a:ea typeface="宋体" charset="0"/>
                <a:cs typeface="宋体" charset="0"/>
              </a:endParaRPr>
            </a:p>
          </p:txBody>
        </p:sp>
        <p:sp>
          <p:nvSpPr>
            <p:cNvPr id="787576" name="Rectangle 120"/>
            <p:cNvSpPr>
              <a:spLocks noChangeArrowheads="1"/>
            </p:cNvSpPr>
            <p:nvPr/>
          </p:nvSpPr>
          <p:spPr bwMode="auto">
            <a:xfrm>
              <a:off x="5194" y="2302"/>
              <a:ext cx="322" cy="15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ja-JP" altLang="en-US" sz="1000" b="1">
                  <a:solidFill>
                    <a:srgbClr val="000000"/>
                  </a:solidFill>
                  <a:latin typeface="B VAG Rounded Bold" charset="0"/>
                  <a:ea typeface="宋体" charset="0"/>
                  <a:cs typeface="宋体" charset="0"/>
                </a:rPr>
                <a:t>呼召</a:t>
              </a:r>
              <a:r>
                <a:rPr lang="zh-CN" altLang="en-US" sz="1000" b="1">
                  <a:solidFill>
                    <a:srgbClr val="000000"/>
                  </a:solidFill>
                  <a:latin typeface="B VAG Rounded Bold" charset="0"/>
                  <a:ea typeface="宋体" charset="0"/>
                  <a:cs typeface="宋体" charset="0"/>
                </a:rPr>
                <a:t> </a:t>
              </a:r>
            </a:p>
          </p:txBody>
        </p:sp>
        <p:sp>
          <p:nvSpPr>
            <p:cNvPr id="787577" name="Rectangle 121"/>
            <p:cNvSpPr>
              <a:spLocks noChangeArrowheads="1"/>
            </p:cNvSpPr>
            <p:nvPr/>
          </p:nvSpPr>
          <p:spPr bwMode="auto">
            <a:xfrm>
              <a:off x="5092" y="2162"/>
              <a:ext cx="434"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defTabSz="914400" eaLnBrk="0" hangingPunct="0"/>
              <a:r>
                <a:rPr lang="ja-JP" altLang="en-US" sz="1000" b="1">
                  <a:solidFill>
                    <a:srgbClr val="000000"/>
                  </a:solidFill>
                  <a:latin typeface="Book Antiqua" charset="0"/>
                  <a:ea typeface="宋体" charset="0"/>
                  <a:cs typeface="宋体" charset="0"/>
                </a:rPr>
                <a:t>亚伯拉罕</a:t>
              </a:r>
              <a:endParaRPr lang="zh-CN" altLang="en-US" sz="1000" b="1">
                <a:solidFill>
                  <a:srgbClr val="000000"/>
                </a:solidFill>
                <a:latin typeface="Book Antiqua" charset="0"/>
                <a:ea typeface="宋体" charset="0"/>
                <a:cs typeface="宋体" charset="0"/>
              </a:endParaRPr>
            </a:p>
          </p:txBody>
        </p:sp>
        <p:sp>
          <p:nvSpPr>
            <p:cNvPr id="787578" name="Rectangle 122"/>
            <p:cNvSpPr>
              <a:spLocks noChangeArrowheads="1"/>
            </p:cNvSpPr>
            <p:nvPr/>
          </p:nvSpPr>
          <p:spPr bwMode="auto">
            <a:xfrm>
              <a:off x="5180" y="2529"/>
              <a:ext cx="431" cy="15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defTabSz="914400" eaLnBrk="0" hangingPunct="0"/>
              <a:endParaRPr lang="zh-CN" altLang="en-US" sz="1000">
                <a:solidFill>
                  <a:srgbClr val="000000"/>
                </a:solidFill>
                <a:latin typeface="B VAG Rounded Bold" charset="0"/>
                <a:ea typeface="宋体" charset="0"/>
                <a:cs typeface="宋体" charset="0"/>
              </a:endParaRPr>
            </a:p>
          </p:txBody>
        </p:sp>
        <p:sp>
          <p:nvSpPr>
            <p:cNvPr id="787579" name="Line 123"/>
            <p:cNvSpPr>
              <a:spLocks noChangeShapeType="1"/>
            </p:cNvSpPr>
            <p:nvPr/>
          </p:nvSpPr>
          <p:spPr bwMode="auto">
            <a:xfrm flipV="1">
              <a:off x="5107" y="2409"/>
              <a:ext cx="523" cy="1"/>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80" name="Line 124"/>
            <p:cNvSpPr>
              <a:spLocks noChangeShapeType="1"/>
            </p:cNvSpPr>
            <p:nvPr/>
          </p:nvSpPr>
          <p:spPr bwMode="auto">
            <a:xfrm flipV="1">
              <a:off x="5107" y="2772"/>
              <a:ext cx="533" cy="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sp>
          <p:nvSpPr>
            <p:cNvPr id="787581" name="Line 125"/>
            <p:cNvSpPr>
              <a:spLocks noChangeShapeType="1"/>
            </p:cNvSpPr>
            <p:nvPr/>
          </p:nvSpPr>
          <p:spPr bwMode="auto">
            <a:xfrm flipV="1">
              <a:off x="5107" y="2896"/>
              <a:ext cx="528" cy="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hangingPunct="0"/>
              <a:endParaRPr lang="en-US" sz="2800" b="1">
                <a:solidFill>
                  <a:srgbClr val="00DFCA"/>
                </a:solidFill>
                <a:effectLst>
                  <a:outerShdw blurRad="38100" dist="38100" dir="2700000" algn="tl">
                    <a:srgbClr val="000000">
                      <a:alpha val="43137"/>
                    </a:srgbClr>
                  </a:outerShdw>
                </a:effectLst>
                <a:latin typeface="Comic Sans MS" charset="0"/>
                <a:cs typeface="+mn-cs"/>
              </a:endParaRPr>
            </a:p>
          </p:txBody>
        </p:sp>
      </p:grpSp>
      <p:sp>
        <p:nvSpPr>
          <p:cNvPr id="787582" name="Text Box 126"/>
          <p:cNvSpPr txBox="1">
            <a:spLocks noChangeArrowheads="1"/>
          </p:cNvSpPr>
          <p:nvPr/>
        </p:nvSpPr>
        <p:spPr bwMode="auto">
          <a:xfrm>
            <a:off x="7118350" y="6267450"/>
            <a:ext cx="1479550"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hangingPunct="0">
              <a:spcBef>
                <a:spcPct val="50000"/>
              </a:spcBef>
            </a:pPr>
            <a:r>
              <a:rPr lang="zh-CN" altLang="en-US" sz="1200" b="1">
                <a:solidFill>
                  <a:srgbClr val="FFFFFF"/>
                </a:solidFill>
                <a:latin typeface="宋体" charset="0"/>
                <a:ea typeface="宋体" charset="0"/>
                <a:cs typeface="宋体" charset="0"/>
              </a:rPr>
              <a:t>学生</a:t>
            </a:r>
            <a:r>
              <a:rPr lang="ja-JP" altLang="en-US" sz="1200" b="1">
                <a:solidFill>
                  <a:srgbClr val="FFFFFF"/>
                </a:solidFill>
                <a:latin typeface="宋体" charset="0"/>
                <a:ea typeface="宋体" charset="0"/>
                <a:cs typeface="宋体" charset="0"/>
              </a:rPr>
              <a:t>手册</a:t>
            </a:r>
            <a:r>
              <a:rPr lang="zh-CN" altLang="en-US" sz="1200" b="1">
                <a:solidFill>
                  <a:srgbClr val="FFFFFF"/>
                </a:solidFill>
                <a:latin typeface="宋体" charset="0"/>
                <a:ea typeface="宋体" charset="0"/>
                <a:cs typeface="宋体" charset="0"/>
              </a:rPr>
              <a:t>第</a:t>
            </a:r>
            <a:r>
              <a:rPr lang="en-US" altLang="zh-CN" sz="1200" b="1">
                <a:solidFill>
                  <a:srgbClr val="FFFFFF"/>
                </a:solidFill>
                <a:latin typeface="宋体" charset="0"/>
                <a:ea typeface="宋体" charset="0"/>
                <a:cs typeface="宋体" charset="0"/>
              </a:rPr>
              <a:t>19-24</a:t>
            </a:r>
            <a:r>
              <a:rPr lang="ja-JP" altLang="en-US" sz="1200" b="1">
                <a:solidFill>
                  <a:srgbClr val="FFFFFF"/>
                </a:solidFill>
                <a:latin typeface="宋体" charset="0"/>
                <a:ea typeface="宋体" charset="0"/>
                <a:cs typeface="宋体" charset="0"/>
              </a:rPr>
              <a:t>页</a:t>
            </a:r>
            <a:endParaRPr lang="zh-CN" altLang="en-US" sz="1200" b="1">
              <a:solidFill>
                <a:srgbClr val="FFFFFF"/>
              </a:solidFill>
              <a:latin typeface="宋体" charset="0"/>
              <a:ea typeface="宋体" charset="0"/>
              <a:cs typeface="宋体" charset="0"/>
            </a:endParaRPr>
          </a:p>
        </p:txBody>
      </p:sp>
    </p:spTree>
    <p:extLst>
      <p:ext uri="{BB962C8B-B14F-4D97-AF65-F5344CB8AC3E}">
        <p14:creationId xmlns:p14="http://schemas.microsoft.com/office/powerpoint/2010/main" val="4988988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up)">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500"/>
                                        <p:tgtEl>
                                          <p:spTgt spid="787468"/>
                                        </p:tgtEl>
                                      </p:cBhvr>
                                    </p:animEffect>
                                  </p:childTnLst>
                                </p:cTn>
                              </p:par>
                            </p:childTnLst>
                          </p:cTn>
                        </p:par>
                        <p:par>
                          <p:cTn id="22" fill="hold" nodeType="afterGroup">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5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500"/>
                                        <p:tgtEl>
                                          <p:spTgt spid="787467"/>
                                        </p:tgtEl>
                                      </p:cBhvr>
                                    </p:animEffect>
                                  </p:childTnLst>
                                </p:cTn>
                              </p:par>
                            </p:childTnLst>
                          </p:cTn>
                        </p:par>
                        <p:par>
                          <p:cTn id="38" fill="hold" nodeType="afterGroup">
                            <p:stCondLst>
                              <p:cond delay="10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5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5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500"/>
                                        <p:tgtEl>
                                          <p:spTgt spid="787466"/>
                                        </p:tgtEl>
                                      </p:cBhvr>
                                    </p:animEffect>
                                  </p:childTnLst>
                                </p:cTn>
                              </p:par>
                            </p:childTnLst>
                          </p:cTn>
                        </p:par>
                        <p:par>
                          <p:cTn id="54" fill="hold" nodeType="afterGroup">
                            <p:stCondLst>
                              <p:cond delay="10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5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5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74" grpId="0" animBg="1"/>
      <p:bldP spid="787475" grpId="0" animBg="1"/>
      <p:bldP spid="787476" grpId="0" animBg="1"/>
      <p:bldP spid="787481" grpId="0" autoUpdateAnimBg="0"/>
      <p:bldP spid="787516" grpId="0" animBg="1"/>
      <p:bldP spid="787517" grpId="0" animBg="1"/>
      <p:bldP spid="787518"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304800" y="1219200"/>
            <a:ext cx="8534400" cy="5014193"/>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eaLnBrk="0" hangingPunct="0">
              <a:defRPr/>
            </a:pPr>
            <a:r>
              <a:rPr lang="en-US" sz="3600" b="1" baseline="30000" dirty="0">
                <a:effectLst>
                  <a:outerShdw blurRad="50800" dist="76200" dir="2700000" algn="tl" rotWithShape="0">
                    <a:srgbClr val="000000">
                      <a:alpha val="80000"/>
                    </a:srgbClr>
                  </a:outerShdw>
                </a:effectLst>
                <a:latin typeface="Times" pitchFamily="-112" charset="0"/>
              </a:rPr>
              <a:t>1</a:t>
            </a:r>
            <a:r>
              <a:rPr lang="en-US" sz="3200" b="1" dirty="0">
                <a:effectLst>
                  <a:outerShdw blurRad="50800" dist="76200" dir="2700000" algn="tl" rotWithShape="0">
                    <a:srgbClr val="000000">
                      <a:alpha val="80000"/>
                    </a:srgbClr>
                  </a:outerShdw>
                </a:effectLst>
                <a:latin typeface="Times" pitchFamily="-112" charset="0"/>
              </a:rPr>
              <a:t> </a:t>
            </a:r>
            <a:r>
              <a:rPr lang="zh-CN" altLang="en-US" sz="3200" b="1" dirty="0">
                <a:solidFill>
                  <a:srgbClr val="FFFF00"/>
                </a:solidFill>
                <a:effectLst>
                  <a:outerShdw blurRad="50800" dist="76200" dir="2700000" algn="tl" rotWithShape="0">
                    <a:srgbClr val="000000">
                      <a:alpha val="80000"/>
                    </a:srgbClr>
                  </a:outerShdw>
                </a:effectLst>
                <a:latin typeface="Times" pitchFamily="-112" charset="0"/>
              </a:rPr>
              <a:t>当</a:t>
            </a:r>
            <a:r>
              <a:rPr lang="zh-CN" altLang="en-US" sz="3200" b="1" dirty="0">
                <a:effectLst>
                  <a:outerShdw blurRad="50800" dist="76200" dir="2700000" algn="tl" rotWithShape="0">
                    <a:srgbClr val="000000">
                      <a:alpha val="80000"/>
                    </a:srgbClr>
                  </a:outerShdw>
                </a:effectLst>
                <a:latin typeface="Times" pitchFamily="-112" charset="0"/>
              </a:rPr>
              <a:t>这一切事，就是我摆在你面前的祝福和咒</a:t>
            </a:r>
            <a:endParaRPr lang="en-US" altLang="zh-CN" sz="3200" b="1" dirty="0">
              <a:effectLst>
                <a:outerShdw blurRad="50800" dist="76200" dir="2700000" algn="tl" rotWithShape="0">
                  <a:srgbClr val="000000">
                    <a:alpha val="80000"/>
                  </a:srgbClr>
                </a:outerShdw>
              </a:effectLst>
              <a:latin typeface="Times" pitchFamily="-112" charset="0"/>
            </a:endParaRPr>
          </a:p>
          <a:p>
            <a:pPr defTabSz="914400" eaLnBrk="0" hangingPunct="0">
              <a:defRPr/>
            </a:pPr>
            <a:r>
              <a:rPr lang="zh-CN" altLang="en-US" sz="3200" b="1" dirty="0">
                <a:effectLst>
                  <a:outerShdw blurRad="50800" dist="76200" dir="2700000" algn="tl" rotWithShape="0">
                    <a:srgbClr val="000000">
                      <a:alpha val="80000"/>
                    </a:srgbClr>
                  </a:outerShdw>
                </a:effectLst>
                <a:latin typeface="Times" pitchFamily="-112" charset="0"/>
              </a:rPr>
              <a:t>诅，都临到你身上的时候，你在耶和华你的　神</a:t>
            </a:r>
            <a:endParaRPr lang="en-US" altLang="zh-CN" sz="3200" b="1" dirty="0">
              <a:effectLst>
                <a:outerShdw blurRad="50800" dist="76200" dir="2700000" algn="tl" rotWithShape="0">
                  <a:srgbClr val="000000">
                    <a:alpha val="80000"/>
                  </a:srgbClr>
                </a:outerShdw>
              </a:effectLst>
              <a:latin typeface="Times" pitchFamily="-112" charset="0"/>
            </a:endParaRPr>
          </a:p>
          <a:p>
            <a:pPr defTabSz="914400" eaLnBrk="0" hangingPunct="0">
              <a:defRPr/>
            </a:pPr>
            <a:r>
              <a:rPr lang="zh-CN" altLang="en-US" sz="3200" b="1" dirty="0">
                <a:effectLst>
                  <a:outerShdw blurRad="50800" dist="76200" dir="2700000" algn="tl" rotWithShape="0">
                    <a:srgbClr val="000000">
                      <a:alpha val="80000"/>
                    </a:srgbClr>
                  </a:outerShdw>
                </a:effectLst>
                <a:latin typeface="Times" pitchFamily="-112" charset="0"/>
              </a:rPr>
              <a:t>赶逐你去的万国中，你心里必回想这些话， </a:t>
            </a:r>
            <a:r>
              <a:rPr lang="en-US" altLang="zh-CN" sz="3200" b="1" dirty="0">
                <a:effectLst>
                  <a:outerShdw blurRad="50800" dist="76200" dir="2700000" algn="tl" rotWithShape="0">
                    <a:srgbClr val="000000">
                      <a:alpha val="80000"/>
                    </a:srgbClr>
                  </a:outerShdw>
                </a:effectLst>
                <a:latin typeface="Times" pitchFamily="-112" charset="0"/>
              </a:rPr>
              <a:t>2 </a:t>
            </a:r>
            <a:r>
              <a:rPr lang="zh-CN" altLang="en-US" sz="3200" b="1" dirty="0">
                <a:effectLst>
                  <a:outerShdw blurRad="50800" dist="76200" dir="2700000" algn="tl" rotWithShape="0">
                    <a:srgbClr val="000000">
                      <a:alpha val="80000"/>
                    </a:srgbClr>
                  </a:outerShdw>
                </a:effectLst>
                <a:latin typeface="Times" pitchFamily="-112" charset="0"/>
              </a:rPr>
              <a:t>你和你的子孙必一心一意归向耶和华你的　神，照着我今日吩咐你的一切听从他的话。 </a:t>
            </a:r>
            <a:r>
              <a:rPr lang="en-US" altLang="zh-CN" sz="3200" b="1" dirty="0">
                <a:effectLst>
                  <a:outerShdw blurRad="50800" dist="76200" dir="2700000" algn="tl" rotWithShape="0">
                    <a:srgbClr val="000000">
                      <a:alpha val="80000"/>
                    </a:srgbClr>
                  </a:outerShdw>
                </a:effectLst>
                <a:latin typeface="Times" pitchFamily="-112" charset="0"/>
              </a:rPr>
              <a:t>3 </a:t>
            </a:r>
            <a:r>
              <a:rPr lang="zh-CN" altLang="en-US" sz="3200" b="1" dirty="0">
                <a:solidFill>
                  <a:srgbClr val="FFFF00"/>
                </a:solidFill>
                <a:effectLst>
                  <a:outerShdw blurRad="50800" dist="76200" dir="2700000" algn="tl" rotWithShape="0">
                    <a:srgbClr val="000000">
                      <a:alpha val="80000"/>
                    </a:srgbClr>
                  </a:outerShdw>
                </a:effectLst>
                <a:latin typeface="Times" pitchFamily="-112" charset="0"/>
              </a:rPr>
              <a:t>那时</a:t>
            </a:r>
            <a:r>
              <a:rPr lang="zh-CN" altLang="en-US" sz="3200" b="1" dirty="0">
                <a:effectLst>
                  <a:outerShdw blurRad="50800" dist="76200" dir="2700000" algn="tl" rotWithShape="0">
                    <a:srgbClr val="000000">
                      <a:alpha val="80000"/>
                    </a:srgbClr>
                  </a:outerShdw>
                </a:effectLst>
                <a:latin typeface="Times" pitchFamily="-112" charset="0"/>
              </a:rPr>
              <a:t>，耶和华你的　神就必使你这被掳的人回归，他必怜悯你；耶和华你的　神必从你被分散到的万民中，把你再召集回来。 </a:t>
            </a:r>
            <a:r>
              <a:rPr lang="en-US" altLang="zh-CN" sz="3200" b="1" dirty="0">
                <a:effectLst>
                  <a:outerShdw blurRad="50800" dist="76200" dir="2700000" algn="tl" rotWithShape="0">
                    <a:srgbClr val="000000">
                      <a:alpha val="80000"/>
                    </a:srgbClr>
                  </a:outerShdw>
                </a:effectLst>
                <a:latin typeface="Times" pitchFamily="-112" charset="0"/>
              </a:rPr>
              <a:t>4 </a:t>
            </a:r>
            <a:r>
              <a:rPr lang="zh-CN" altLang="en-US" sz="3200" b="1" dirty="0">
                <a:effectLst>
                  <a:outerShdw blurRad="50800" dist="76200" dir="2700000" algn="tl" rotWithShape="0">
                    <a:srgbClr val="000000">
                      <a:alpha val="80000"/>
                    </a:srgbClr>
                  </a:outerShdw>
                </a:effectLst>
                <a:latin typeface="Times" pitchFamily="-112" charset="0"/>
              </a:rPr>
              <a:t>你被赶逐的人，就是在天涯海角，耶和华你的　神也必从那里把你召集回来，从那里把你带回。（</a:t>
            </a:r>
            <a:r>
              <a:rPr lang="en-US" altLang="zh-CN" sz="3200" b="1" dirty="0">
                <a:effectLst>
                  <a:outerShdw blurRad="50800" dist="76200" dir="2700000" algn="tl" rotWithShape="0">
                    <a:srgbClr val="000000">
                      <a:alpha val="80000"/>
                    </a:srgbClr>
                  </a:outerShdw>
                </a:effectLst>
                <a:latin typeface="Times" pitchFamily="-112" charset="0"/>
              </a:rPr>
              <a:t>CNVS</a:t>
            </a:r>
            <a:r>
              <a:rPr lang="zh-CN" altLang="en-US" sz="3200" b="1" dirty="0">
                <a:effectLst>
                  <a:outerShdw blurRad="50800" dist="76200" dir="2700000" algn="tl" rotWithShape="0">
                    <a:srgbClr val="000000">
                      <a:alpha val="80000"/>
                    </a:srgbClr>
                  </a:outerShdw>
                </a:effectLst>
                <a:latin typeface="Times" pitchFamily="-112" charset="0"/>
              </a:rPr>
              <a:t>）</a:t>
            </a:r>
            <a:endParaRPr lang="en-US" sz="2000" b="1" dirty="0">
              <a:effectLst>
                <a:outerShdw blurRad="50800" dist="76200" dir="2700000" algn="tl" rotWithShape="0">
                  <a:srgbClr val="000000">
                    <a:alpha val="80000"/>
                  </a:srgbClr>
                </a:outerShdw>
              </a:effectLst>
              <a:latin typeface="Times" pitchFamily="-112" charset="0"/>
            </a:endParaRPr>
          </a:p>
        </p:txBody>
      </p:sp>
      <p:sp>
        <p:nvSpPr>
          <p:cNvPr id="23555" name="Rectangle 3"/>
          <p:cNvSpPr>
            <a:spLocks noChangeArrowheads="1"/>
          </p:cNvSpPr>
          <p:nvPr/>
        </p:nvSpPr>
        <p:spPr bwMode="auto">
          <a:xfrm>
            <a:off x="1674813" y="954088"/>
            <a:ext cx="7089775" cy="34131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defTabSz="914400" eaLnBrk="0" hangingPunct="0">
              <a:lnSpc>
                <a:spcPct val="50000"/>
              </a:lnSpc>
              <a:spcBef>
                <a:spcPct val="50000"/>
              </a:spcBef>
              <a:defRPr/>
            </a:pPr>
            <a:r>
              <a:rPr lang="zh-CN" altLang="en-US" sz="2800" b="1" dirty="0">
                <a:solidFill>
                  <a:srgbClr val="00FFCC"/>
                </a:solidFill>
                <a:latin typeface="Times" charset="0"/>
              </a:rPr>
              <a:t>流放与回归的承诺</a:t>
            </a:r>
            <a:endParaRPr lang="en-US" sz="2800" b="1" dirty="0">
              <a:solidFill>
                <a:srgbClr val="FFD34A"/>
              </a:solidFill>
              <a:latin typeface="Times" charset="0"/>
            </a:endParaRPr>
          </a:p>
        </p:txBody>
      </p:sp>
      <p:sp>
        <p:nvSpPr>
          <p:cNvPr id="23556" name="Rectangle 4"/>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defTabSz="914400" eaLnBrk="0" hangingPunct="0">
              <a:spcBef>
                <a:spcPct val="50000"/>
              </a:spcBef>
              <a:defRPr/>
            </a:pPr>
            <a:r>
              <a:rPr lang="en-US" sz="8800" dirty="0">
                <a:solidFill>
                  <a:srgbClr val="FFD34A"/>
                </a:solidFill>
                <a:latin typeface="Times" pitchFamily="-112" charset="0"/>
              </a:rPr>
              <a:t>7</a:t>
            </a:r>
          </a:p>
        </p:txBody>
      </p:sp>
      <p:sp>
        <p:nvSpPr>
          <p:cNvPr id="23557" name="Line 5"/>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defTabSz="914400" eaLnBrk="0" hangingPunct="0">
              <a:defRPr/>
            </a:pPr>
            <a:endParaRPr lang="en-US">
              <a:solidFill>
                <a:srgbClr val="FFFFFF"/>
              </a:solidFill>
              <a:latin typeface="Tahoma" pitchFamily="-110" charset="-52"/>
            </a:endParaRPr>
          </a:p>
        </p:txBody>
      </p:sp>
      <p:sp>
        <p:nvSpPr>
          <p:cNvPr id="23558" name="Oval 6"/>
          <p:cNvSpPr>
            <a:spLocks noChangeArrowheads="1"/>
          </p:cNvSpPr>
          <p:nvPr/>
        </p:nvSpPr>
        <p:spPr bwMode="auto">
          <a:xfrm>
            <a:off x="221456" y="22098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defTabSz="914400" eaLnBrk="0" hangingPunct="0">
              <a:defRPr/>
            </a:pPr>
            <a:endParaRPr lang="en-US">
              <a:solidFill>
                <a:srgbClr val="FFFFFF"/>
              </a:solidFill>
              <a:latin typeface="Tahoma" pitchFamily="-112" charset="-52"/>
            </a:endParaRPr>
          </a:p>
        </p:txBody>
      </p:sp>
      <p:sp>
        <p:nvSpPr>
          <p:cNvPr id="36250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spcBef>
                <a:spcPct val="50000"/>
              </a:spcBef>
            </a:pPr>
            <a:r>
              <a:rPr lang="en-US" sz="2000">
                <a:solidFill>
                  <a:srgbClr val="FFA27C"/>
                </a:solidFill>
                <a:latin typeface="Comic Sans MS"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defTabSz="914400" eaLnBrk="0" hangingPunct="0">
              <a:defRPr/>
            </a:pPr>
            <a:r>
              <a:rPr lang="en-US" sz="1000" b="1">
                <a:solidFill>
                  <a:srgbClr val="FFFFFF"/>
                </a:solidFill>
                <a:effectLst>
                  <a:outerShdw blurRad="38100" dist="38100" dir="2700000" algn="tl">
                    <a:srgbClr val="000000"/>
                  </a:outerShdw>
                </a:effectLst>
                <a:latin typeface="Comic Sans MS" charset="0"/>
              </a:rPr>
              <a:t>27</a:t>
            </a:r>
          </a:p>
        </p:txBody>
      </p:sp>
      <p:sp>
        <p:nvSpPr>
          <p:cNvPr id="36250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spcBef>
                <a:spcPct val="50000"/>
              </a:spcBef>
            </a:pPr>
            <a:r>
              <a:rPr lang="en-US" b="1">
                <a:solidFill>
                  <a:srgbClr val="FFD34A"/>
                </a:solidFill>
                <a:latin typeface="Times New Roman" charset="0"/>
              </a:rPr>
              <a:t>44</a:t>
            </a:r>
            <a:endParaRPr lang="en-US">
              <a:solidFill>
                <a:srgbClr val="FFD34A"/>
              </a:solidFill>
              <a:latin typeface="Times New Roman" charset="0"/>
            </a:endParaRPr>
          </a:p>
        </p:txBody>
      </p:sp>
      <p:sp>
        <p:nvSpPr>
          <p:cNvPr id="23581" name="Rectangle 29"/>
          <p:cNvSpPr>
            <a:spLocks noGrp="1" noChangeArrowheads="1"/>
          </p:cNvSpPr>
          <p:nvPr>
            <p:ph type="title" idx="4294967295"/>
          </p:nvPr>
        </p:nvSpPr>
        <p:spPr bwMode="auto">
          <a:xfrm>
            <a:off x="1143000" y="304800"/>
            <a:ext cx="7772400" cy="685800"/>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zh-CN" altLang="en-US" sz="3200" b="1" dirty="0">
                <a:solidFill>
                  <a:schemeClr val="tx1"/>
                </a:solidFill>
                <a:effectLst/>
                <a:latin typeface="Times" charset="0"/>
                <a:ea typeface="ＭＳ Ｐゴシック" charset="0"/>
                <a:cs typeface="ＭＳ Ｐゴシック" charset="0"/>
              </a:rPr>
              <a:t>申命记 </a:t>
            </a:r>
            <a:r>
              <a:rPr lang="en-US" sz="3200" b="1" dirty="0">
                <a:solidFill>
                  <a:schemeClr val="tx1"/>
                </a:solidFill>
                <a:effectLst/>
                <a:latin typeface="Times" charset="0"/>
                <a:ea typeface="ＭＳ Ｐゴシック" charset="0"/>
                <a:cs typeface="ＭＳ Ｐゴシック" charset="0"/>
              </a:rPr>
              <a:t>30:1-4</a:t>
            </a:r>
            <a:endParaRPr lang="en-US" dirty="0">
              <a:latin typeface="Times" charset="0"/>
              <a:ea typeface="ＭＳ Ｐゴシック" charset="0"/>
              <a:cs typeface="ＭＳ Ｐゴシック" charset="0"/>
            </a:endParaRPr>
          </a:p>
        </p:txBody>
      </p:sp>
      <p:sp>
        <p:nvSpPr>
          <p:cNvPr id="30" name="Oval 6"/>
          <p:cNvSpPr>
            <a:spLocks noChangeArrowheads="1"/>
          </p:cNvSpPr>
          <p:nvPr/>
        </p:nvSpPr>
        <p:spPr bwMode="auto">
          <a:xfrm>
            <a:off x="4286250" y="2781300"/>
            <a:ext cx="12192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defTabSz="914400" eaLnBrk="0" hangingPunct="0">
              <a:defRPr/>
            </a:pPr>
            <a:endParaRPr lang="en-US">
              <a:solidFill>
                <a:srgbClr val="FFFFFF"/>
              </a:solidFill>
              <a:latin typeface="Tahoma" pitchFamily="-112" charset="-52"/>
            </a:endParaRPr>
          </a:p>
        </p:txBody>
      </p:sp>
      <p:sp>
        <p:nvSpPr>
          <p:cNvPr id="31" name="Oval 6"/>
          <p:cNvSpPr>
            <a:spLocks noChangeArrowheads="1"/>
          </p:cNvSpPr>
          <p:nvPr/>
        </p:nvSpPr>
        <p:spPr bwMode="auto">
          <a:xfrm>
            <a:off x="6019800" y="3726296"/>
            <a:ext cx="18034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defTabSz="914400" eaLnBrk="0" hangingPunct="0">
              <a:defRPr/>
            </a:pPr>
            <a:endParaRPr lang="en-US">
              <a:solidFill>
                <a:srgbClr val="FFFFFF"/>
              </a:solidFill>
              <a:latin typeface="Tahoma" pitchFamily="-112" charset="-52"/>
            </a:endParaRPr>
          </a:p>
        </p:txBody>
      </p:sp>
      <p:sp>
        <p:nvSpPr>
          <p:cNvPr id="32" name="Oval 6"/>
          <p:cNvSpPr>
            <a:spLocks noChangeArrowheads="1"/>
          </p:cNvSpPr>
          <p:nvPr/>
        </p:nvSpPr>
        <p:spPr bwMode="auto">
          <a:xfrm>
            <a:off x="6515100" y="5143500"/>
            <a:ext cx="2667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defTabSz="914400" eaLnBrk="0" hangingPunct="0">
              <a:defRPr/>
            </a:pPr>
            <a:endParaRPr lang="en-US">
              <a:solidFill>
                <a:srgbClr val="FFFFFF"/>
              </a:solidFill>
              <a:latin typeface="Tahoma" pitchFamily="-112" charset="-52"/>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1"/>
          <p:cNvSpPr>
            <a:spLocks noChangeArrowheads="1"/>
          </p:cNvSpPr>
          <p:nvPr/>
        </p:nvSpPr>
        <p:spPr bwMode="auto">
          <a:xfrm>
            <a:off x="762000" y="1905000"/>
            <a:ext cx="6934200" cy="3967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chemeClr val="bg1"/>
                </a:solidFill>
                <a:latin typeface="Times New Roman" charset="0"/>
                <a:cs typeface="MS Gothic" charset="0"/>
              </a:rPr>
              <a:t>     </a:t>
            </a:r>
            <a:r>
              <a:rPr lang="en-US" sz="2400" b="1">
                <a:solidFill>
                  <a:schemeClr val="bg1"/>
                </a:solidFill>
                <a:latin typeface="SimHei" charset="0"/>
                <a:cs typeface="SimHei" charset="0"/>
              </a:rPr>
              <a:t> 5 耶</a:t>
            </a:r>
            <a:r>
              <a:rPr lang="en-US" altLang="ja-JP" sz="2400" b="1">
                <a:solidFill>
                  <a:schemeClr val="bg1"/>
                </a:solidFill>
                <a:latin typeface="SimHei" charset="0"/>
                <a:cs typeface="SimHei" charset="0"/>
              </a:rPr>
              <a:t> </a:t>
            </a:r>
            <a:r>
              <a:rPr lang="en-US" sz="2400" b="1">
                <a:solidFill>
                  <a:srgbClr val="FFFFFF"/>
                </a:solidFill>
                <a:latin typeface="SimHei" charset="0"/>
                <a:cs typeface="SimHei" charset="0"/>
              </a:rPr>
              <a:t>和</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华</a:t>
            </a:r>
            <a:r>
              <a:rPr lang="en-US" altLang="ja-JP" sz="2400" b="1">
                <a:solidFill>
                  <a:srgbClr val="FFFFFF"/>
                </a:solidFill>
                <a:latin typeface="SimHei" charset="0"/>
                <a:cs typeface="SimHei" charset="0"/>
              </a:rPr>
              <a:t> ─ </a:t>
            </a:r>
            <a:r>
              <a:rPr lang="en-US" sz="2400" b="1">
                <a:solidFill>
                  <a:srgbClr val="FFFFFF"/>
                </a:solidFill>
                <a:latin typeface="SimHei" charset="0"/>
                <a:cs typeface="SimHei" charset="0"/>
              </a:rPr>
              <a:t>你</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的</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　</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神</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必</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领</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你</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进</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入</a:t>
            </a:r>
            <a:r>
              <a:rPr lang="en-US" altLang="ja-JP" sz="2400" b="1">
                <a:solidFill>
                  <a:srgbClr val="FFFFFF"/>
                </a:solidFill>
                <a:latin typeface="SimHei" charset="0"/>
                <a:cs typeface="SimHei" charset="0"/>
              </a:rPr>
              <a:t> </a:t>
            </a:r>
            <a:r>
              <a:rPr lang="en-US" sz="2400" b="1">
                <a:solidFill>
                  <a:srgbClr val="23FF23"/>
                </a:solidFill>
                <a:latin typeface="SimHei" charset="0"/>
                <a:cs typeface="SimHei" charset="0"/>
              </a:rPr>
              <a:t>你</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列</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祖</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所</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得</a:t>
            </a:r>
            <a:r>
              <a:rPr lang="en-US" altLang="ja-JP" sz="2400" b="1">
                <a:solidFill>
                  <a:srgbClr val="000000"/>
                </a:solidFill>
                <a:latin typeface="SimHei" charset="0"/>
                <a:cs typeface="SimHei" charset="0"/>
              </a:rPr>
              <a:t> </a:t>
            </a:r>
            <a:r>
              <a:rPr lang="en-US" sz="2400" b="1">
                <a:solidFill>
                  <a:srgbClr val="FFFF00"/>
                </a:solidFill>
                <a:latin typeface="SimHei" charset="0"/>
                <a:cs typeface="SimHei" charset="0"/>
              </a:rPr>
              <a:t>的</a:t>
            </a:r>
            <a:r>
              <a:rPr lang="en-US" altLang="ja-JP" sz="2400" b="1">
                <a:solidFill>
                  <a:srgbClr val="FFFF00"/>
                </a:solidFill>
                <a:latin typeface="SimHei" charset="0"/>
                <a:cs typeface="SimHei" charset="0"/>
              </a:rPr>
              <a:t> </a:t>
            </a:r>
            <a:r>
              <a:rPr lang="en-US" sz="2400" b="1">
                <a:solidFill>
                  <a:srgbClr val="FFFF00"/>
                </a:solidFill>
                <a:latin typeface="SimHei" charset="0"/>
                <a:cs typeface="SimHei" charset="0"/>
              </a:rPr>
              <a:t>地</a:t>
            </a:r>
            <a:r>
              <a:rPr lang="en-US" altLang="ja-JP" sz="2400" b="1">
                <a:solidFill>
                  <a:srgbClr val="000000"/>
                </a:solidFill>
                <a:latin typeface="SimHei" charset="0"/>
                <a:cs typeface="SimHei" charset="0"/>
              </a:rPr>
              <a:t> </a:t>
            </a:r>
            <a:r>
              <a:rPr lang="en-US" sz="2400" b="1">
                <a:solidFill>
                  <a:srgbClr val="000000"/>
                </a:solidFill>
                <a:latin typeface="SimHei" charset="0"/>
                <a:cs typeface="SimHei" charset="0"/>
              </a:rPr>
              <a:t>，</a:t>
            </a:r>
            <a:r>
              <a:rPr lang="en-US" altLang="ja-JP" sz="2400" b="1">
                <a:solidFill>
                  <a:srgbClr val="000000"/>
                </a:solidFill>
                <a:latin typeface="SimHei" charset="0"/>
                <a:cs typeface="SimHei" charset="0"/>
              </a:rPr>
              <a:t> </a:t>
            </a:r>
            <a:r>
              <a:rPr lang="en-US" sz="2400" b="1">
                <a:solidFill>
                  <a:srgbClr val="23FF23"/>
                </a:solidFill>
                <a:latin typeface="SimHei" charset="0"/>
                <a:cs typeface="SimHei" charset="0"/>
              </a:rPr>
              <a:t>使</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你</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可</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以</a:t>
            </a:r>
            <a:r>
              <a:rPr lang="en-US" altLang="ja-JP" sz="2400" b="1">
                <a:solidFill>
                  <a:srgbClr val="23FF23"/>
                </a:solidFill>
                <a:latin typeface="SimHei" charset="0"/>
                <a:cs typeface="SimHei" charset="0"/>
              </a:rPr>
              <a:t> </a:t>
            </a:r>
            <a:r>
              <a:rPr lang="en-US" sz="2400" b="1">
                <a:solidFill>
                  <a:srgbClr val="23FF23"/>
                </a:solidFill>
                <a:latin typeface="SimHei" charset="0"/>
                <a:cs typeface="SimHei" charset="0"/>
              </a:rPr>
              <a:t>得</a:t>
            </a:r>
            <a:r>
              <a:rPr lang="en-US" altLang="ja-JP" sz="2400" b="1">
                <a:solidFill>
                  <a:srgbClr val="23FF23"/>
                </a:solidFill>
                <a:latin typeface="SimHei" charset="0"/>
                <a:cs typeface="SimHei" charset="0"/>
              </a:rPr>
              <a:t> </a:t>
            </a:r>
            <a:r>
              <a:rPr lang="en-US" sz="2400" b="1">
                <a:solidFill>
                  <a:srgbClr val="FFFFFF"/>
                </a:solidFill>
                <a:latin typeface="SimHei" charset="0"/>
                <a:cs typeface="SimHei" charset="0"/>
              </a:rPr>
              <a:t>着</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又</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必</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善</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待</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你</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使</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你</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的</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人</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数</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比</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你</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列</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祖</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众</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多</a:t>
            </a:r>
            <a:r>
              <a:rPr lang="en-US" altLang="ja-JP" sz="2400" b="1">
                <a:solidFill>
                  <a:srgbClr val="FFFFFF"/>
                </a:solidFill>
                <a:latin typeface="SimHei" charset="0"/>
                <a:cs typeface="SimHei" charset="0"/>
              </a:rPr>
              <a:t> </a:t>
            </a:r>
            <a:r>
              <a:rPr lang="en-US" sz="2400" b="1">
                <a:solidFill>
                  <a:srgbClr val="FFFFFF"/>
                </a:solidFill>
                <a:latin typeface="SimHei" charset="0"/>
                <a:cs typeface="SimHei" charset="0"/>
              </a:rPr>
              <a:t>。</a:t>
            </a:r>
            <a:endParaRPr lang="en-US" altLang="ja-JP" sz="2400" b="1">
              <a:solidFill>
                <a:srgbClr val="FFFFFF"/>
              </a:solidFill>
              <a:latin typeface="SimHei" charset="0"/>
              <a:cs typeface="SimHei" charset="0"/>
            </a:endParaRPr>
          </a:p>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FF"/>
                </a:solidFill>
                <a:latin typeface="Times New Roman" charset="0"/>
                <a:cs typeface="MS Gothic" charset="0"/>
              </a:rPr>
              <a:t> 	</a:t>
            </a:r>
            <a:r>
              <a:rPr lang="en-US" sz="2400" b="1">
                <a:solidFill>
                  <a:srgbClr val="FFFFFF"/>
                </a:solidFill>
                <a:latin typeface="SimHei" charset="0"/>
                <a:cs typeface="MS Gothic" charset="0"/>
              </a:rPr>
              <a:t>6 </a:t>
            </a:r>
            <a:r>
              <a:rPr lang="en-US" sz="3200" b="1">
                <a:solidFill>
                  <a:srgbClr val="FFFFFF"/>
                </a:solidFill>
                <a:latin typeface="Times New Roman" charset="0"/>
                <a:cs typeface="SimHei" charset="0"/>
              </a:rPr>
              <a:t>耶</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和</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华</a:t>
            </a:r>
            <a:r>
              <a:rPr lang="en-US" altLang="ja-JP" sz="3200" b="1">
                <a:solidFill>
                  <a:srgbClr val="FFFFFF"/>
                </a:solidFill>
                <a:latin typeface="Times New Roman" charset="0"/>
                <a:cs typeface="SimHei" charset="0"/>
              </a:rPr>
              <a:t> ─ </a:t>
            </a:r>
            <a:r>
              <a:rPr lang="en-US" sz="3200" b="1">
                <a:solidFill>
                  <a:srgbClr val="FFFFFF"/>
                </a:solidFill>
                <a:latin typeface="Times New Roman" charset="0"/>
                <a:cs typeface="SimHei" charset="0"/>
              </a:rPr>
              <a:t>你</a:t>
            </a:r>
            <a:r>
              <a:rPr lang="en-US" altLang="ja-JP" sz="3200" b="1">
                <a:solidFill>
                  <a:srgbClr val="FFFFFF"/>
                </a:solidFill>
                <a:latin typeface="Times New Roman" charset="0"/>
                <a:cs typeface="SimHei" charset="0"/>
              </a:rPr>
              <a:t> </a:t>
            </a:r>
            <a:r>
              <a:rPr lang="en-US" sz="3200" b="1">
                <a:solidFill>
                  <a:srgbClr val="000000"/>
                </a:solidFill>
                <a:latin typeface="Times New Roman" charset="0"/>
                <a:cs typeface="SimHei" charset="0"/>
              </a:rPr>
              <a:t>　</a:t>
            </a:r>
            <a:r>
              <a:rPr lang="en-US" altLang="ja-JP" sz="3200" b="1">
                <a:solidFill>
                  <a:srgbClr val="000000"/>
                </a:solidFill>
                <a:latin typeface="Times New Roman" charset="0"/>
                <a:cs typeface="SimHei" charset="0"/>
              </a:rPr>
              <a:t> </a:t>
            </a:r>
            <a:r>
              <a:rPr lang="en-US" sz="3200" b="1">
                <a:solidFill>
                  <a:srgbClr val="23FF23"/>
                </a:solidFill>
                <a:latin typeface="Times New Roman" charset="0"/>
                <a:cs typeface="SimHei" charset="0"/>
              </a:rPr>
              <a:t>神</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必</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将</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你</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心</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里</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和</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你</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後</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裔</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心</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里</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的</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污</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秽</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除</a:t>
            </a:r>
            <a:r>
              <a:rPr lang="en-US" altLang="ja-JP" sz="3200" b="1">
                <a:solidFill>
                  <a:srgbClr val="23FF23"/>
                </a:solidFill>
                <a:latin typeface="Times New Roman" charset="0"/>
                <a:cs typeface="SimHei" charset="0"/>
              </a:rPr>
              <a:t> </a:t>
            </a:r>
            <a:r>
              <a:rPr lang="en-US" sz="3200" b="1">
                <a:solidFill>
                  <a:srgbClr val="23FF23"/>
                </a:solidFill>
                <a:latin typeface="Times New Roman" charset="0"/>
                <a:cs typeface="SimHei" charset="0"/>
              </a:rPr>
              <a:t>掉</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好</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叫</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你</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尽</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心</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尽</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性</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爱</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耶</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和</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华</a:t>
            </a:r>
            <a:r>
              <a:rPr lang="en-US" altLang="ja-JP" sz="3200" b="1">
                <a:solidFill>
                  <a:srgbClr val="FFFFFF"/>
                </a:solidFill>
                <a:latin typeface="Times New Roman" charset="0"/>
                <a:cs typeface="SimHei" charset="0"/>
              </a:rPr>
              <a:t> ─ </a:t>
            </a:r>
            <a:r>
              <a:rPr lang="en-US" sz="3200" b="1">
                <a:solidFill>
                  <a:srgbClr val="FFFFFF"/>
                </a:solidFill>
                <a:latin typeface="Times New Roman" charset="0"/>
                <a:cs typeface="SimHei" charset="0"/>
              </a:rPr>
              <a:t>你</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的</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　</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神</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使</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你</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可</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以</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存</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活</a:t>
            </a:r>
            <a:r>
              <a:rPr lang="en-US" altLang="ja-JP" sz="3200" b="1">
                <a:solidFill>
                  <a:srgbClr val="FFFFFF"/>
                </a:solidFill>
                <a:latin typeface="Times New Roman" charset="0"/>
                <a:cs typeface="SimHei" charset="0"/>
              </a:rPr>
              <a:t> </a:t>
            </a:r>
            <a:r>
              <a:rPr lang="en-US" sz="3200" b="1">
                <a:solidFill>
                  <a:srgbClr val="FFFFFF"/>
                </a:solidFill>
                <a:latin typeface="Times New Roman" charset="0"/>
                <a:cs typeface="SimHei" charset="0"/>
              </a:rPr>
              <a:t>。</a:t>
            </a:r>
            <a:endParaRPr lang="en-US" altLang="ja-JP" sz="3200" b="1">
              <a:solidFill>
                <a:srgbClr val="FFFFFF"/>
              </a:solidFill>
              <a:latin typeface="Times New Roman" charset="0"/>
              <a:cs typeface="SimHei" charset="0"/>
            </a:endParaRP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Times New Roman" charset="0"/>
                <a:cs typeface="MS Gothic" charset="0"/>
              </a:rPr>
              <a:t>‏</a:t>
            </a:r>
          </a:p>
        </p:txBody>
      </p:sp>
      <p:sp>
        <p:nvSpPr>
          <p:cNvPr id="151554" name="Rectangle 2"/>
          <p:cNvSpPr>
            <a:spLocks noChangeArrowheads="1"/>
          </p:cNvSpPr>
          <p:nvPr/>
        </p:nvSpPr>
        <p:spPr bwMode="auto">
          <a:xfrm>
            <a:off x="1674813" y="696913"/>
            <a:ext cx="7089775" cy="9909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gn="ctr" eaLnBrk="0" hangingPunct="0">
              <a:lnSpc>
                <a:spcPct val="50000"/>
              </a:lnSpc>
              <a:spcBef>
                <a:spcPts val="175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FF"/>
                </a:solidFill>
                <a:latin typeface="Times New Roman" charset="0"/>
                <a:cs typeface="MS Gothic" charset="0"/>
              </a:rPr>
              <a:t>申命</a:t>
            </a:r>
            <a:r>
              <a:rPr lang="en-US" sz="3200" b="1">
                <a:solidFill>
                  <a:srgbClr val="FFFFFF"/>
                </a:solidFill>
                <a:latin typeface="SimHei" charset="0"/>
                <a:cs typeface="SimHei" charset="0"/>
              </a:rPr>
              <a:t>记</a:t>
            </a:r>
            <a:r>
              <a:rPr lang="en-US" altLang="ja-JP" sz="3200" b="1">
                <a:solidFill>
                  <a:srgbClr val="FFFFFF"/>
                </a:solidFill>
                <a:latin typeface="Times New Roman" charset="0"/>
                <a:cs typeface="MS Gothic" charset="0"/>
              </a:rPr>
              <a:t> 30</a:t>
            </a:r>
            <a:r>
              <a:rPr lang="en-US" altLang="ja-JP" sz="2800" b="1">
                <a:solidFill>
                  <a:srgbClr val="FFFFFF"/>
                </a:solidFill>
                <a:latin typeface="Times New Roman" charset="0"/>
                <a:cs typeface="MS Gothic" charset="0"/>
              </a:rPr>
              <a:t> </a:t>
            </a:r>
          </a:p>
          <a:p>
            <a:pPr algn="ctr" eaLnBrk="0" hangingPunct="0">
              <a:spcBef>
                <a:spcPts val="175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800" b="1">
                <a:solidFill>
                  <a:srgbClr val="00FFCC"/>
                </a:solidFill>
                <a:latin typeface="Times New Roman" charset="0"/>
                <a:cs typeface="MS Gothic" charset="0"/>
              </a:rPr>
              <a:t>地的</a:t>
            </a:r>
            <a:r>
              <a:rPr lang="en-US" sz="2800" b="1">
                <a:solidFill>
                  <a:srgbClr val="00FFCC"/>
                </a:solidFill>
                <a:latin typeface="SimHei" charset="0"/>
                <a:cs typeface="SimHei" charset="0"/>
              </a:rPr>
              <a:t>应许</a:t>
            </a:r>
          </a:p>
        </p:txBody>
      </p:sp>
      <p:sp>
        <p:nvSpPr>
          <p:cNvPr id="151555" name="Rectangle 3"/>
          <p:cNvSpPr>
            <a:spLocks noChangeArrowheads="1"/>
          </p:cNvSpPr>
          <p:nvPr/>
        </p:nvSpPr>
        <p:spPr bwMode="auto">
          <a:xfrm>
            <a:off x="620713" y="160338"/>
            <a:ext cx="741362" cy="1430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spcBef>
                <a:spcPts val="55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8800">
                <a:solidFill>
                  <a:srgbClr val="FFD34A"/>
                </a:solidFill>
                <a:latin typeface="Times New Roman" charset="0"/>
                <a:cs typeface="MS Gothic" charset="0"/>
              </a:rPr>
              <a:t>7</a:t>
            </a:r>
          </a:p>
        </p:txBody>
      </p:sp>
      <p:sp>
        <p:nvSpPr>
          <p:cNvPr id="90116" name="Line 4"/>
          <p:cNvSpPr>
            <a:spLocks noChangeShapeType="1"/>
          </p:cNvSpPr>
          <p:nvPr/>
        </p:nvSpPr>
        <p:spPr bwMode="auto">
          <a:xfrm>
            <a:off x="898525" y="838200"/>
            <a:ext cx="296863" cy="1588"/>
          </a:xfrm>
          <a:prstGeom prst="line">
            <a:avLst/>
          </a:prstGeom>
          <a:noFill/>
          <a:ln w="50760">
            <a:solidFill>
              <a:srgbClr val="FFD34A"/>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0117" name="Oval 5"/>
          <p:cNvSpPr>
            <a:spLocks noChangeArrowheads="1"/>
          </p:cNvSpPr>
          <p:nvPr/>
        </p:nvSpPr>
        <p:spPr bwMode="auto">
          <a:xfrm>
            <a:off x="2463800" y="2057400"/>
            <a:ext cx="1651000" cy="571500"/>
          </a:xfrm>
          <a:prstGeom prst="ellipse">
            <a:avLst/>
          </a:prstGeom>
          <a:noFill/>
          <a:ln w="57240">
            <a:solidFill>
              <a:srgbClr val="FFFF00"/>
            </a:solidFill>
            <a:miter lim="800000"/>
            <a:headEnd/>
            <a:tailEnd/>
          </a:ln>
          <a:effectLst>
            <a:outerShdw blurRad="63500" dist="81185" dir="3078031" algn="ctr" rotWithShape="0">
              <a:srgbClr val="1A0004"/>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151558" name="Rectangle 6"/>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1559" name="Rectangle 7"/>
          <p:cNvSpPr>
            <a:spLocks noChangeArrowheads="1"/>
          </p:cNvSpPr>
          <p:nvPr/>
        </p:nvSpPr>
        <p:spPr bwMode="auto">
          <a:xfrm>
            <a:off x="811530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800" b="1">
                <a:solidFill>
                  <a:srgbClr val="000000"/>
                </a:solidFill>
                <a:cs typeface="MS Gothic" charset="0"/>
              </a:rPr>
              <a:t>40</a:t>
            </a:r>
          </a:p>
        </p:txBody>
      </p:sp>
      <p:sp>
        <p:nvSpPr>
          <p:cNvPr id="151560" name="AutoShape 8"/>
          <p:cNvSpPr>
            <a:spLocks noChangeArrowheads="1"/>
          </p:cNvSpPr>
          <p:nvPr/>
        </p:nvSpPr>
        <p:spPr bwMode="auto">
          <a:xfrm>
            <a:off x="7950200" y="3457575"/>
            <a:ext cx="730250" cy="336550"/>
          </a:xfrm>
          <a:prstGeom prst="roundRect">
            <a:avLst>
              <a:gd name="adj" fmla="val 16667"/>
            </a:avLst>
          </a:prstGeom>
          <a:solidFill>
            <a:srgbClr val="E7EC26"/>
          </a:solidFill>
          <a:ln w="38160">
            <a:solidFill>
              <a:srgbClr val="1A0004"/>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1561" name="Rectangle 9"/>
          <p:cNvSpPr>
            <a:spLocks noChangeArrowheads="1"/>
          </p:cNvSpPr>
          <p:nvPr/>
        </p:nvSpPr>
        <p:spPr bwMode="auto">
          <a:xfrm>
            <a:off x="7948613" y="3616325"/>
            <a:ext cx="952500" cy="1143000"/>
          </a:xfrm>
          <a:prstGeom prst="rect">
            <a:avLst/>
          </a:prstGeom>
          <a:solidFill>
            <a:srgbClr val="FFFF00"/>
          </a:solidFill>
          <a:ln w="381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1562" name="AutoShape 10"/>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1563" name="Line 11"/>
          <p:cNvSpPr>
            <a:spLocks noChangeShapeType="1"/>
          </p:cNvSpPr>
          <p:nvPr/>
        </p:nvSpPr>
        <p:spPr bwMode="auto">
          <a:xfrm>
            <a:off x="7993063" y="3838575"/>
            <a:ext cx="850900" cy="1588"/>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1564" name="Line 12"/>
          <p:cNvSpPr>
            <a:spLocks noChangeShapeType="1"/>
          </p:cNvSpPr>
          <p:nvPr/>
        </p:nvSpPr>
        <p:spPr bwMode="auto">
          <a:xfrm>
            <a:off x="7993063" y="4016375"/>
            <a:ext cx="850900" cy="1588"/>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1565" name="Line 13"/>
          <p:cNvSpPr>
            <a:spLocks noChangeShapeType="1"/>
          </p:cNvSpPr>
          <p:nvPr/>
        </p:nvSpPr>
        <p:spPr bwMode="auto">
          <a:xfrm>
            <a:off x="7993063" y="4194175"/>
            <a:ext cx="850900" cy="1588"/>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1566" name="Line 14"/>
          <p:cNvSpPr>
            <a:spLocks noChangeShapeType="1"/>
          </p:cNvSpPr>
          <p:nvPr/>
        </p:nvSpPr>
        <p:spPr bwMode="auto">
          <a:xfrm>
            <a:off x="7993063" y="4371975"/>
            <a:ext cx="850900" cy="1588"/>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1567" name="Line 15"/>
          <p:cNvSpPr>
            <a:spLocks noChangeShapeType="1"/>
          </p:cNvSpPr>
          <p:nvPr/>
        </p:nvSpPr>
        <p:spPr bwMode="auto">
          <a:xfrm>
            <a:off x="8005763" y="4549775"/>
            <a:ext cx="850900" cy="1588"/>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1568" name="Rectangle 16"/>
          <p:cNvSpPr>
            <a:spLocks noChangeArrowheads="1"/>
          </p:cNvSpPr>
          <p:nvPr/>
        </p:nvSpPr>
        <p:spPr bwMode="auto">
          <a:xfrm>
            <a:off x="8074025" y="3429000"/>
            <a:ext cx="4159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latin typeface="Chicago" charset="0"/>
                <a:cs typeface="MS Gothic" charset="0"/>
              </a:rPr>
              <a:t>摩西</a:t>
            </a:r>
          </a:p>
        </p:txBody>
      </p:sp>
      <p:sp>
        <p:nvSpPr>
          <p:cNvPr id="151569" name="Rectangle 17"/>
          <p:cNvSpPr>
            <a:spLocks noChangeArrowheads="1"/>
          </p:cNvSpPr>
          <p:nvPr/>
        </p:nvSpPr>
        <p:spPr bwMode="auto">
          <a:xfrm>
            <a:off x="8164513" y="3841750"/>
            <a:ext cx="4159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西乃</a:t>
            </a:r>
          </a:p>
        </p:txBody>
      </p:sp>
      <p:sp>
        <p:nvSpPr>
          <p:cNvPr id="151570" name="Rectangle 18"/>
          <p:cNvSpPr>
            <a:spLocks noChangeArrowheads="1"/>
          </p:cNvSpPr>
          <p:nvPr/>
        </p:nvSpPr>
        <p:spPr bwMode="auto">
          <a:xfrm>
            <a:off x="8085138" y="4025900"/>
            <a:ext cx="646112"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M - C - C</a:t>
            </a:r>
          </a:p>
        </p:txBody>
      </p:sp>
      <p:sp>
        <p:nvSpPr>
          <p:cNvPr id="151571" name="Rectangle 19"/>
          <p:cNvSpPr>
            <a:spLocks noChangeArrowheads="1"/>
          </p:cNvSpPr>
          <p:nvPr/>
        </p:nvSpPr>
        <p:spPr bwMode="auto">
          <a:xfrm>
            <a:off x="7970838" y="4197350"/>
            <a:ext cx="885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加低斯巴尼亞</a:t>
            </a:r>
          </a:p>
        </p:txBody>
      </p:sp>
      <p:sp>
        <p:nvSpPr>
          <p:cNvPr id="151572" name="Rectangle 20"/>
          <p:cNvSpPr>
            <a:spLocks noChangeArrowheads="1"/>
          </p:cNvSpPr>
          <p:nvPr/>
        </p:nvSpPr>
        <p:spPr bwMode="auto">
          <a:xfrm>
            <a:off x="8267700" y="4381500"/>
            <a:ext cx="309563"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40</a:t>
            </a:r>
          </a:p>
        </p:txBody>
      </p:sp>
      <p:sp>
        <p:nvSpPr>
          <p:cNvPr id="151573" name="Rectangle 21"/>
          <p:cNvSpPr>
            <a:spLocks noChangeArrowheads="1"/>
          </p:cNvSpPr>
          <p:nvPr/>
        </p:nvSpPr>
        <p:spPr bwMode="auto">
          <a:xfrm>
            <a:off x="8170863" y="4552950"/>
            <a:ext cx="501650"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latin typeface="SimHei" charset="0"/>
                <a:cs typeface="MS Gothic" charset="0"/>
              </a:rPr>
              <a:t>5</a:t>
            </a:r>
            <a:r>
              <a:rPr lang="en-US" sz="900" b="1">
                <a:solidFill>
                  <a:srgbClr val="000000"/>
                </a:solidFill>
                <a:latin typeface="SimHei" charset="0"/>
                <a:cs typeface="SimHei" charset="0"/>
              </a:rPr>
              <a:t>讲</a:t>
            </a:r>
            <a:r>
              <a:rPr lang="en-US" sz="900" b="1">
                <a:solidFill>
                  <a:srgbClr val="000000"/>
                </a:solidFill>
                <a:cs typeface="MS Gothic" charset="0"/>
              </a:rPr>
              <a:t>道</a:t>
            </a:r>
          </a:p>
        </p:txBody>
      </p:sp>
      <p:sp>
        <p:nvSpPr>
          <p:cNvPr id="151574" name="Line 22"/>
          <p:cNvSpPr>
            <a:spLocks noChangeShapeType="1"/>
          </p:cNvSpPr>
          <p:nvPr/>
        </p:nvSpPr>
        <p:spPr bwMode="auto">
          <a:xfrm>
            <a:off x="7986713" y="4727575"/>
            <a:ext cx="863600" cy="1588"/>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1575" name="Rectangle 23"/>
          <p:cNvSpPr>
            <a:spLocks noChangeArrowheads="1"/>
          </p:cNvSpPr>
          <p:nvPr/>
        </p:nvSpPr>
        <p:spPr bwMode="auto">
          <a:xfrm>
            <a:off x="8156575" y="3670300"/>
            <a:ext cx="533400"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出埃及</a:t>
            </a:r>
          </a:p>
        </p:txBody>
      </p:sp>
      <p:sp>
        <p:nvSpPr>
          <p:cNvPr id="151576" name="Text Box 24"/>
          <p:cNvSpPr txBox="1">
            <a:spLocks noChangeArrowheads="1"/>
          </p:cNvSpPr>
          <p:nvPr/>
        </p:nvSpPr>
        <p:spPr bwMode="auto">
          <a:xfrm>
            <a:off x="8721725" y="90488"/>
            <a:ext cx="257175" cy="398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250"/>
              </a:spcBef>
              <a:buClr>
                <a:srgbClr val="000000"/>
              </a:buClr>
              <a:buSzPct val="100000"/>
              <a:buFont typeface="Times New Roman" charset="0"/>
              <a:buNone/>
            </a:pPr>
            <a:r>
              <a:rPr lang="en-US" sz="2000">
                <a:solidFill>
                  <a:srgbClr val="FFA27C"/>
                </a:solidFill>
                <a:latin typeface="Comic Sans MS" charset="0"/>
                <a:cs typeface="MS Gothic" charset="0"/>
              </a:rPr>
              <a:t> </a:t>
            </a:r>
          </a:p>
        </p:txBody>
      </p:sp>
      <p:sp>
        <p:nvSpPr>
          <p:cNvPr id="90137" name="Rectangle 25"/>
          <p:cNvSpPr>
            <a:spLocks noChangeArrowheads="1"/>
          </p:cNvSpPr>
          <p:nvPr/>
        </p:nvSpPr>
        <p:spPr bwMode="auto">
          <a:xfrm>
            <a:off x="8093075" y="6524625"/>
            <a:ext cx="336550" cy="246063"/>
          </a:xfrm>
          <a:prstGeom prst="rect">
            <a:avLst/>
          </a:prstGeom>
          <a:noFill/>
          <a:ln w="9525">
            <a:noFill/>
            <a:round/>
            <a:headEnd/>
            <a:tailEnd/>
          </a:ln>
          <a:effectLst/>
        </p:spPr>
        <p:txBody>
          <a:bodyPr wrap="none" lIns="90000" tIns="46800" rIns="90000" bIns="46800" anchor="ctr">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1000" b="1">
                <a:solidFill>
                  <a:srgbClr val="000000"/>
                </a:solidFill>
                <a:effectLst>
                  <a:outerShdw blurRad="38100" dist="38100" dir="2700000" algn="tl">
                    <a:srgbClr val="FFFFFF"/>
                  </a:outerShdw>
                </a:effectLst>
                <a:latin typeface="Comic Sans MS" charset="0"/>
                <a:cs typeface="MS Gothic" charset="0"/>
              </a:rPr>
              <a:t>27</a:t>
            </a:r>
          </a:p>
        </p:txBody>
      </p:sp>
      <p:sp>
        <p:nvSpPr>
          <p:cNvPr id="151578" name="Text Box 26"/>
          <p:cNvSpPr txBox="1">
            <a:spLocks noChangeArrowheads="1"/>
          </p:cNvSpPr>
          <p:nvPr/>
        </p:nvSpPr>
        <p:spPr bwMode="auto">
          <a:xfrm>
            <a:off x="7312025" y="6284913"/>
            <a:ext cx="993775"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750"/>
              </a:spcBef>
              <a:buClr>
                <a:srgbClr val="000000"/>
              </a:buClr>
              <a:buSzPct val="100000"/>
              <a:buFont typeface="Times New Roman" charset="0"/>
              <a:buNone/>
            </a:pPr>
            <a:r>
              <a:rPr lang="en-US" sz="1200" b="1">
                <a:solidFill>
                  <a:srgbClr val="000000"/>
                </a:solidFill>
                <a:cs typeface="MS Gothic" charset="0"/>
              </a:rPr>
              <a:t>手册 26-29</a:t>
            </a:r>
          </a:p>
        </p:txBody>
      </p:sp>
    </p:spTree>
  </p:cSld>
  <p:clrMapOvr>
    <a:masterClrMapping/>
  </p:clrMapOvr>
  <p:transition>
    <p:wheel spokes="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afterEffect">
                                  <p:stCondLst>
                                    <p:cond delay="0"/>
                                  </p:stCondLst>
                                  <p:childTnLst>
                                    <p:set>
                                      <p:cBhvr additive="repl">
                                        <p:cTn id="6" dur="1" fill="hold">
                                          <p:stCondLst>
                                            <p:cond delay="0"/>
                                          </p:stCondLst>
                                        </p:cTn>
                                        <p:tgtEl>
                                          <p:spTgt spid="90117"/>
                                        </p:tgtEl>
                                        <p:attrNameLst>
                                          <p:attrName>style.visibility</p:attrName>
                                        </p:attrNameLst>
                                      </p:cBhvr>
                                      <p:to>
                                        <p:strVal val="visible"/>
                                      </p:to>
                                    </p:set>
                                    <p:anim calcmode="lin" valueType="num">
                                      <p:cBhvr additive="repl">
                                        <p:cTn id="7" dur="500" fill="hold"/>
                                        <p:tgtEl>
                                          <p:spTgt spid="90117"/>
                                        </p:tgtEl>
                                        <p:attrNameLst>
                                          <p:attrName>ppt_w</p:attrName>
                                        </p:attrNameLst>
                                      </p:cBhvr>
                                      <p:tavLst>
                                        <p:tav tm="100000">
                                          <p:val>
                                            <p:fltVal val="0"/>
                                          </p:val>
                                        </p:tav>
                                        <p:tav>
                                          <p:val>
                                            <p:strVal val="#ppt_w"/>
                                          </p:val>
                                        </p:tav>
                                      </p:tavLst>
                                    </p:anim>
                                    <p:anim calcmode="lin" valueType="num">
                                      <p:cBhvr additive="repl">
                                        <p:cTn id="8" dur="500" fill="hold"/>
                                        <p:tgtEl>
                                          <p:spTgt spid="90117"/>
                                        </p:tgtEl>
                                        <p:attrNameLst>
                                          <p:attrName>ppt_h</p:attrName>
                                        </p:attrNameLst>
                                      </p:cBhvr>
                                      <p:tavLst>
                                        <p:tav tm="100000">
                                          <p:val>
                                            <p:fltVal val="0"/>
                                          </p:val>
                                        </p:tav>
                                        <p:tav>
                                          <p:val>
                                            <p:strVal val="#ppt_h"/>
                                          </p:val>
                                        </p:tav>
                                      </p:tavLst>
                                    </p:anim>
                                    <p:anim calcmode="lin" valueType="num">
                                      <p:cBhvr additive="repl">
                                        <p:cTn id="9" dur="500" fill="hold"/>
                                        <p:tgtEl>
                                          <p:spTgt spid="90117"/>
                                        </p:tgtEl>
                                        <p:attrNameLst>
                                          <p:attrName>ppt_x</p:attrName>
                                        </p:attrNameLst>
                                      </p:cBhvr>
                                      <p:tavLst>
                                        <p:tav tm="100000">
                                          <p:val>
                                            <p:fltVal val="0.5"/>
                                          </p:val>
                                        </p:tav>
                                        <p:tav>
                                          <p:val>
                                            <p:strVal val="#ppt_x"/>
                                          </p:val>
                                        </p:tav>
                                      </p:tavLst>
                                    </p:anim>
                                    <p:anim calcmode="lin" valueType="num">
                                      <p:cBhvr additive="repl">
                                        <p:cTn id="10" dur="500" fill="hold"/>
                                        <p:tgtEl>
                                          <p:spTgt spid="90117"/>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7"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1"/>
          <p:cNvSpPr>
            <a:spLocks noChangeArrowheads="1"/>
          </p:cNvSpPr>
          <p:nvPr/>
        </p:nvSpPr>
        <p:spPr bwMode="auto">
          <a:xfrm>
            <a:off x="201613" y="954088"/>
            <a:ext cx="8942387" cy="3471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5400" b="1">
                <a:solidFill>
                  <a:srgbClr val="FAFD00"/>
                </a:solidFill>
                <a:latin typeface="SimHei" charset="0"/>
                <a:cs typeface="SimHei" charset="0"/>
              </a:rPr>
              <a:t>亚</a:t>
            </a:r>
            <a:r>
              <a:rPr lang="en-US" sz="5400" b="1">
                <a:solidFill>
                  <a:srgbClr val="FAFD00"/>
                </a:solidFill>
                <a:latin typeface="Times New Roman" charset="0"/>
                <a:cs typeface="MS Gothic" charset="0"/>
              </a:rPr>
              <a:t>伯拉罕的</a:t>
            </a:r>
            <a:r>
              <a:rPr lang="en-US" sz="5400" b="1">
                <a:solidFill>
                  <a:srgbClr val="FAFD00"/>
                </a:solidFill>
                <a:latin typeface="SimHei" charset="0"/>
                <a:cs typeface="SimHei" charset="0"/>
              </a:rPr>
              <a:t>约</a:t>
            </a:r>
            <a:endParaRPr lang="en-US" altLang="ja-JP" sz="5400" b="1">
              <a:solidFill>
                <a:srgbClr val="FAFD00"/>
              </a:solidFill>
              <a:latin typeface="SimHei" charset="0"/>
              <a:cs typeface="SimHei"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i="1">
                <a:solidFill>
                  <a:srgbClr val="00FF00"/>
                </a:solidFill>
                <a:latin typeface="SimHei" charset="0"/>
                <a:cs typeface="SimHei" charset="0"/>
              </a:rPr>
              <a:t>创</a:t>
            </a:r>
            <a:r>
              <a:rPr lang="en-US" altLang="ja-JP" sz="3200" i="1">
                <a:solidFill>
                  <a:srgbClr val="00FF00"/>
                </a:solidFill>
                <a:latin typeface="Times New Roman" charset="0"/>
                <a:cs typeface="MS Gothic" charset="0"/>
              </a:rPr>
              <a:t> 12: 1-3</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200" i="1">
              <a:solidFill>
                <a:srgbClr val="00FF00"/>
              </a:solidFill>
              <a:latin typeface="Times New Roman" charset="0"/>
              <a:cs typeface="MS Gothic"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200" i="1">
              <a:solidFill>
                <a:srgbClr val="00FF00"/>
              </a:solidFill>
              <a:latin typeface="Times New Roman" charset="0"/>
              <a:cs typeface="MS Gothic"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3600">
              <a:solidFill>
                <a:srgbClr val="00DFCA"/>
              </a:solidFill>
              <a:latin typeface="Times New Roman" charset="0"/>
              <a:cs typeface="MS Gothic" charset="0"/>
            </a:endParaRP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AFD00"/>
                </a:solidFill>
                <a:latin typeface="Times New Roman" charset="0"/>
                <a:cs typeface="MS Gothic" charset="0"/>
              </a:rPr>
              <a:t>     </a:t>
            </a:r>
            <a:r>
              <a:rPr lang="en-US" sz="3600">
                <a:solidFill>
                  <a:srgbClr val="00FF00"/>
                </a:solidFill>
                <a:latin typeface="Times New Roman" charset="0"/>
                <a:cs typeface="MS Gothic" charset="0"/>
              </a:rPr>
              <a:t>地 </a:t>
            </a:r>
            <a:r>
              <a:rPr lang="en-US" sz="3600" b="1">
                <a:solidFill>
                  <a:srgbClr val="FAFD00"/>
                </a:solidFill>
                <a:latin typeface="Times New Roman" charset="0"/>
                <a:cs typeface="MS Gothic" charset="0"/>
              </a:rPr>
              <a:t>       </a:t>
            </a:r>
            <a:r>
              <a:rPr lang="en-US" sz="3600" b="1">
                <a:solidFill>
                  <a:srgbClr val="23FF23"/>
                </a:solidFill>
                <a:latin typeface="Times New Roman" charset="0"/>
                <a:cs typeface="MS Gothic" charset="0"/>
              </a:rPr>
              <a:t> 后裔</a:t>
            </a:r>
            <a:r>
              <a:rPr lang="en-US" altLang="ja-JP" sz="3600" b="1">
                <a:solidFill>
                  <a:srgbClr val="FAFD00"/>
                </a:solidFill>
                <a:latin typeface="Times New Roman" charset="0"/>
                <a:cs typeface="MS Gothic" charset="0"/>
              </a:rPr>
              <a:t>        </a:t>
            </a:r>
            <a:r>
              <a:rPr lang="en-US" sz="3600" b="1">
                <a:solidFill>
                  <a:srgbClr val="23FF23"/>
                </a:solidFill>
                <a:latin typeface="Times New Roman" charset="0"/>
                <a:cs typeface="MS Gothic" charset="0"/>
              </a:rPr>
              <a:t>祝福</a:t>
            </a:r>
          </a:p>
        </p:txBody>
      </p:sp>
      <p:sp>
        <p:nvSpPr>
          <p:cNvPr id="91138" name="Line 2"/>
          <p:cNvSpPr>
            <a:spLocks noChangeShapeType="1"/>
          </p:cNvSpPr>
          <p:nvPr/>
        </p:nvSpPr>
        <p:spPr bwMode="auto">
          <a:xfrm>
            <a:off x="4537075" y="2208213"/>
            <a:ext cx="1588" cy="788987"/>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1139" name="Line 3"/>
          <p:cNvSpPr>
            <a:spLocks noChangeShapeType="1"/>
          </p:cNvSpPr>
          <p:nvPr/>
        </p:nvSpPr>
        <p:spPr bwMode="auto">
          <a:xfrm>
            <a:off x="1785938" y="3025775"/>
            <a:ext cx="5519737" cy="1588"/>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1140" name="Line 4"/>
          <p:cNvSpPr>
            <a:spLocks noChangeShapeType="1"/>
          </p:cNvSpPr>
          <p:nvPr/>
        </p:nvSpPr>
        <p:spPr bwMode="auto">
          <a:xfrm>
            <a:off x="7334250" y="3036888"/>
            <a:ext cx="1588" cy="13652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1141" name="Line 5"/>
          <p:cNvSpPr>
            <a:spLocks noChangeShapeType="1"/>
          </p:cNvSpPr>
          <p:nvPr/>
        </p:nvSpPr>
        <p:spPr bwMode="auto">
          <a:xfrm>
            <a:off x="4538663" y="3052763"/>
            <a:ext cx="1587" cy="13652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1142" name="Line 6"/>
          <p:cNvSpPr>
            <a:spLocks noChangeShapeType="1"/>
          </p:cNvSpPr>
          <p:nvPr/>
        </p:nvSpPr>
        <p:spPr bwMode="auto">
          <a:xfrm>
            <a:off x="1795463" y="3054350"/>
            <a:ext cx="1587" cy="136525"/>
          </a:xfrm>
          <a:prstGeom prst="line">
            <a:avLst/>
          </a:prstGeom>
          <a:noFill/>
          <a:ln w="50760">
            <a:solidFill>
              <a:srgbClr val="790015"/>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153607" name="Rectangle 7"/>
          <p:cNvSpPr>
            <a:spLocks noChangeArrowheads="1"/>
          </p:cNvSpPr>
          <p:nvPr/>
        </p:nvSpPr>
        <p:spPr bwMode="auto">
          <a:xfrm>
            <a:off x="3203575" y="4879975"/>
            <a:ext cx="2663825" cy="94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08" name="Rectangle 8"/>
          <p:cNvSpPr>
            <a:spLocks noChangeArrowheads="1"/>
          </p:cNvSpPr>
          <p:nvPr/>
        </p:nvSpPr>
        <p:spPr bwMode="auto">
          <a:xfrm>
            <a:off x="6134100" y="4914900"/>
            <a:ext cx="2119313"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09" name="Rectangle 9"/>
          <p:cNvSpPr>
            <a:spLocks noChangeArrowheads="1"/>
          </p:cNvSpPr>
          <p:nvPr/>
        </p:nvSpPr>
        <p:spPr bwMode="auto">
          <a:xfrm>
            <a:off x="620713" y="160338"/>
            <a:ext cx="741362" cy="1430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spcBef>
                <a:spcPts val="5500"/>
              </a:spcBef>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8800">
                <a:solidFill>
                  <a:srgbClr val="FFD34A"/>
                </a:solidFill>
                <a:latin typeface="Times New Roman" charset="0"/>
                <a:cs typeface="MS Gothic" charset="0"/>
              </a:rPr>
              <a:t>7</a:t>
            </a:r>
          </a:p>
        </p:txBody>
      </p:sp>
      <p:sp>
        <p:nvSpPr>
          <p:cNvPr id="91146" name="Line 10"/>
          <p:cNvSpPr>
            <a:spLocks noChangeShapeType="1"/>
          </p:cNvSpPr>
          <p:nvPr/>
        </p:nvSpPr>
        <p:spPr bwMode="auto">
          <a:xfrm>
            <a:off x="898525" y="838200"/>
            <a:ext cx="296863" cy="1588"/>
          </a:xfrm>
          <a:prstGeom prst="line">
            <a:avLst/>
          </a:prstGeom>
          <a:noFill/>
          <a:ln w="50760">
            <a:solidFill>
              <a:srgbClr val="FFD34A"/>
            </a:solidFill>
            <a:miter lim="800000"/>
            <a:headEnd/>
            <a:tailEnd/>
          </a:ln>
          <a:effectLst>
            <a:outerShdw blurRad="63500" dist="107933" dir="2700000" algn="ctr" rotWithShape="0">
              <a:srgbClr val="1A0004"/>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91147" name="Rectangle 11"/>
          <p:cNvSpPr>
            <a:spLocks noChangeArrowheads="1"/>
          </p:cNvSpPr>
          <p:nvPr/>
        </p:nvSpPr>
        <p:spPr bwMode="auto">
          <a:xfrm>
            <a:off x="898525" y="4899025"/>
            <a:ext cx="1752600"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800" i="1">
                <a:solidFill>
                  <a:srgbClr val="00FF00"/>
                </a:solidFill>
                <a:latin typeface="Times New Roman" charset="0"/>
                <a:cs typeface="MS Gothic" charset="0"/>
              </a:rPr>
              <a:t>申30:1-10</a:t>
            </a:r>
          </a:p>
        </p:txBody>
      </p:sp>
      <p:sp>
        <p:nvSpPr>
          <p:cNvPr id="91148" name="Rectangle 12"/>
          <p:cNvSpPr>
            <a:spLocks noChangeArrowheads="1"/>
          </p:cNvSpPr>
          <p:nvPr/>
        </p:nvSpPr>
        <p:spPr bwMode="auto">
          <a:xfrm>
            <a:off x="609600" y="4113213"/>
            <a:ext cx="2393950"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000">
                <a:solidFill>
                  <a:srgbClr val="FAFD00"/>
                </a:solidFill>
                <a:latin typeface="Times New Roman" charset="0"/>
                <a:cs typeface="MS Gothic" charset="0"/>
              </a:rPr>
              <a:t>地</a:t>
            </a:r>
          </a:p>
        </p:txBody>
      </p:sp>
      <p:sp>
        <p:nvSpPr>
          <p:cNvPr id="91149" name="Rectangle 13"/>
          <p:cNvSpPr>
            <a:spLocks noChangeArrowheads="1"/>
          </p:cNvSpPr>
          <p:nvPr/>
        </p:nvSpPr>
        <p:spPr bwMode="auto">
          <a:xfrm>
            <a:off x="635000" y="3468688"/>
            <a:ext cx="2489200" cy="2082800"/>
          </a:xfrm>
          <a:prstGeom prst="rect">
            <a:avLst/>
          </a:prstGeom>
          <a:noFill/>
          <a:ln w="50760">
            <a:solidFill>
              <a:srgbClr val="FAFD00"/>
            </a:solidFill>
            <a:miter lim="800000"/>
            <a:headEnd/>
            <a:tailEnd/>
          </a:ln>
          <a:effectLst>
            <a:outerShdw blurRad="63500" dist="107933" dir="2700000" algn="ctr" rotWithShape="0">
              <a:srgbClr val="1A0004"/>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91150" name="Oval 14"/>
          <p:cNvSpPr>
            <a:spLocks noChangeArrowheads="1"/>
          </p:cNvSpPr>
          <p:nvPr/>
        </p:nvSpPr>
        <p:spPr bwMode="auto">
          <a:xfrm>
            <a:off x="361950" y="4065588"/>
            <a:ext cx="2887663" cy="746125"/>
          </a:xfrm>
          <a:prstGeom prst="ellipse">
            <a:avLst/>
          </a:prstGeom>
          <a:noFill/>
          <a:ln w="50760">
            <a:solidFill>
              <a:srgbClr val="FAFD00"/>
            </a:solidFill>
            <a:miter lim="800000"/>
            <a:headEnd/>
            <a:tailEnd/>
          </a:ln>
          <a:effectLst>
            <a:outerShdw blurRad="63500" dist="71785" dir="2700000" algn="ctr" rotWithShape="0">
              <a:srgbClr val="1A0004"/>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grpSp>
        <p:nvGrpSpPr>
          <p:cNvPr id="153615" name="Group 15"/>
          <p:cNvGrpSpPr>
            <a:grpSpLocks/>
          </p:cNvGrpSpPr>
          <p:nvPr/>
        </p:nvGrpSpPr>
        <p:grpSpPr bwMode="auto">
          <a:xfrm>
            <a:off x="7948613" y="3429000"/>
            <a:ext cx="950912" cy="1347788"/>
            <a:chOff x="5007" y="2160"/>
            <a:chExt cx="599" cy="849"/>
          </a:xfrm>
        </p:grpSpPr>
        <p:sp>
          <p:nvSpPr>
            <p:cNvPr id="153619" name="Rectangle 16"/>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20" name="Rectangle 17"/>
            <p:cNvSpPr>
              <a:spLocks noChangeArrowheads="1"/>
            </p:cNvSpPr>
            <p:nvPr/>
          </p:nvSpPr>
          <p:spPr bwMode="auto">
            <a:xfrm>
              <a:off x="5112" y="2744"/>
              <a:ext cx="185"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800" b="1">
                  <a:solidFill>
                    <a:srgbClr val="000000"/>
                  </a:solidFill>
                  <a:cs typeface="MS Gothic" charset="0"/>
                </a:rPr>
                <a:t>40</a:t>
              </a:r>
            </a:p>
          </p:txBody>
        </p:sp>
        <p:sp>
          <p:nvSpPr>
            <p:cNvPr id="153621" name="AutoShape 18"/>
            <p:cNvSpPr>
              <a:spLocks noChangeArrowheads="1"/>
            </p:cNvSpPr>
            <p:nvPr/>
          </p:nvSpPr>
          <p:spPr bwMode="auto">
            <a:xfrm>
              <a:off x="5008" y="2178"/>
              <a:ext cx="460" cy="212"/>
            </a:xfrm>
            <a:prstGeom prst="roundRect">
              <a:avLst>
                <a:gd name="adj" fmla="val 16667"/>
              </a:avLst>
            </a:prstGeom>
            <a:solidFill>
              <a:srgbClr val="E7EC26"/>
            </a:solidFill>
            <a:ln w="38160">
              <a:solidFill>
                <a:srgbClr val="1A0004"/>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22" name="Rectangle 19"/>
            <p:cNvSpPr>
              <a:spLocks noChangeArrowheads="1"/>
            </p:cNvSpPr>
            <p:nvPr/>
          </p:nvSpPr>
          <p:spPr bwMode="auto">
            <a:xfrm>
              <a:off x="5007" y="2278"/>
              <a:ext cx="600" cy="720"/>
            </a:xfrm>
            <a:prstGeom prst="rect">
              <a:avLst/>
            </a:prstGeom>
            <a:solidFill>
              <a:srgbClr val="FFFF00"/>
            </a:solidFill>
            <a:ln w="381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23" name="AutoShape 20"/>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53624" name="Line 21"/>
            <p:cNvSpPr>
              <a:spLocks noChangeShapeType="1"/>
            </p:cNvSpPr>
            <p:nvPr/>
          </p:nvSpPr>
          <p:spPr bwMode="auto">
            <a:xfrm>
              <a:off x="5035" y="2418"/>
              <a:ext cx="536" cy="1"/>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3625" name="Line 22"/>
            <p:cNvSpPr>
              <a:spLocks noChangeShapeType="1"/>
            </p:cNvSpPr>
            <p:nvPr/>
          </p:nvSpPr>
          <p:spPr bwMode="auto">
            <a:xfrm>
              <a:off x="5035" y="2530"/>
              <a:ext cx="536" cy="1"/>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3626" name="Line 23"/>
            <p:cNvSpPr>
              <a:spLocks noChangeShapeType="1"/>
            </p:cNvSpPr>
            <p:nvPr/>
          </p:nvSpPr>
          <p:spPr bwMode="auto">
            <a:xfrm>
              <a:off x="5035" y="2642"/>
              <a:ext cx="536" cy="1"/>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3627" name="Line 24"/>
            <p:cNvSpPr>
              <a:spLocks noChangeShapeType="1"/>
            </p:cNvSpPr>
            <p:nvPr/>
          </p:nvSpPr>
          <p:spPr bwMode="auto">
            <a:xfrm>
              <a:off x="5035" y="2754"/>
              <a:ext cx="536" cy="1"/>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3628" name="Line 25"/>
            <p:cNvSpPr>
              <a:spLocks noChangeShapeType="1"/>
            </p:cNvSpPr>
            <p:nvPr/>
          </p:nvSpPr>
          <p:spPr bwMode="auto">
            <a:xfrm>
              <a:off x="5043" y="2866"/>
              <a:ext cx="536" cy="1"/>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3629" name="Rectangle 26"/>
            <p:cNvSpPr>
              <a:spLocks noChangeArrowheads="1"/>
            </p:cNvSpPr>
            <p:nvPr/>
          </p:nvSpPr>
          <p:spPr bwMode="auto">
            <a:xfrm>
              <a:off x="5086" y="2160"/>
              <a:ext cx="262"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latin typeface="Chicago" charset="0"/>
                  <a:cs typeface="MS Gothic" charset="0"/>
                </a:rPr>
                <a:t>摩西</a:t>
              </a:r>
            </a:p>
          </p:txBody>
        </p:sp>
        <p:sp>
          <p:nvSpPr>
            <p:cNvPr id="153630" name="Rectangle 27"/>
            <p:cNvSpPr>
              <a:spLocks noChangeArrowheads="1"/>
            </p:cNvSpPr>
            <p:nvPr/>
          </p:nvSpPr>
          <p:spPr bwMode="auto">
            <a:xfrm>
              <a:off x="5143" y="2420"/>
              <a:ext cx="262"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西乃</a:t>
              </a:r>
            </a:p>
          </p:txBody>
        </p:sp>
        <p:sp>
          <p:nvSpPr>
            <p:cNvPr id="153631" name="Rectangle 28"/>
            <p:cNvSpPr>
              <a:spLocks noChangeArrowheads="1"/>
            </p:cNvSpPr>
            <p:nvPr/>
          </p:nvSpPr>
          <p:spPr bwMode="auto">
            <a:xfrm>
              <a:off x="5093" y="2536"/>
              <a:ext cx="40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M - C - C</a:t>
              </a:r>
            </a:p>
          </p:txBody>
        </p:sp>
        <p:sp>
          <p:nvSpPr>
            <p:cNvPr id="153632" name="Rectangle 29"/>
            <p:cNvSpPr>
              <a:spLocks noChangeArrowheads="1"/>
            </p:cNvSpPr>
            <p:nvPr/>
          </p:nvSpPr>
          <p:spPr bwMode="auto">
            <a:xfrm>
              <a:off x="5022" y="2644"/>
              <a:ext cx="558"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加低斯巴尼亞</a:t>
              </a:r>
            </a:p>
          </p:txBody>
        </p:sp>
        <p:sp>
          <p:nvSpPr>
            <p:cNvPr id="153633" name="Rectangle 30"/>
            <p:cNvSpPr>
              <a:spLocks noChangeArrowheads="1"/>
            </p:cNvSpPr>
            <p:nvPr/>
          </p:nvSpPr>
          <p:spPr bwMode="auto">
            <a:xfrm>
              <a:off x="5208" y="2760"/>
              <a:ext cx="195"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40</a:t>
              </a:r>
            </a:p>
          </p:txBody>
        </p:sp>
        <p:sp>
          <p:nvSpPr>
            <p:cNvPr id="153634" name="Rectangle 31"/>
            <p:cNvSpPr>
              <a:spLocks noChangeArrowheads="1"/>
            </p:cNvSpPr>
            <p:nvPr/>
          </p:nvSpPr>
          <p:spPr bwMode="auto">
            <a:xfrm>
              <a:off x="5147" y="2868"/>
              <a:ext cx="31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latin typeface="SimHei" charset="0"/>
                  <a:cs typeface="MS Gothic" charset="0"/>
                </a:rPr>
                <a:t>5</a:t>
              </a:r>
              <a:r>
                <a:rPr lang="en-US" sz="900" b="1">
                  <a:solidFill>
                    <a:srgbClr val="000000"/>
                  </a:solidFill>
                  <a:latin typeface="SimHei" charset="0"/>
                  <a:cs typeface="SimHei" charset="0"/>
                </a:rPr>
                <a:t>讲</a:t>
              </a:r>
              <a:r>
                <a:rPr lang="en-US" sz="900" b="1">
                  <a:solidFill>
                    <a:srgbClr val="000000"/>
                  </a:solidFill>
                  <a:cs typeface="MS Gothic" charset="0"/>
                </a:rPr>
                <a:t>道</a:t>
              </a:r>
            </a:p>
          </p:txBody>
        </p:sp>
        <p:sp>
          <p:nvSpPr>
            <p:cNvPr id="153635" name="Line 32"/>
            <p:cNvSpPr>
              <a:spLocks noChangeShapeType="1"/>
            </p:cNvSpPr>
            <p:nvPr/>
          </p:nvSpPr>
          <p:spPr bwMode="auto">
            <a:xfrm>
              <a:off x="5031" y="2978"/>
              <a:ext cx="544" cy="1"/>
            </a:xfrm>
            <a:prstGeom prst="line">
              <a:avLst/>
            </a:prstGeom>
            <a:noFill/>
            <a:ln w="12600">
              <a:solidFill>
                <a:srgbClr val="00000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153636" name="Rectangle 33"/>
            <p:cNvSpPr>
              <a:spLocks noChangeArrowheads="1"/>
            </p:cNvSpPr>
            <p:nvPr/>
          </p:nvSpPr>
          <p:spPr bwMode="auto">
            <a:xfrm>
              <a:off x="5138" y="2312"/>
              <a:ext cx="33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360" tIns="44280" rIns="90360" bIns="44280">
              <a:spAutoFit/>
            </a:bodyPr>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00" b="1">
                  <a:solidFill>
                    <a:srgbClr val="000000"/>
                  </a:solidFill>
                  <a:cs typeface="MS Gothic" charset="0"/>
                </a:rPr>
                <a:t>出埃及</a:t>
              </a:r>
            </a:p>
          </p:txBody>
        </p:sp>
      </p:grpSp>
      <p:sp>
        <p:nvSpPr>
          <p:cNvPr id="153616" name="Text Box 34"/>
          <p:cNvSpPr txBox="1">
            <a:spLocks noChangeArrowheads="1"/>
          </p:cNvSpPr>
          <p:nvPr/>
        </p:nvSpPr>
        <p:spPr bwMode="auto">
          <a:xfrm>
            <a:off x="8721725" y="90488"/>
            <a:ext cx="257175" cy="398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250"/>
              </a:spcBef>
              <a:buClr>
                <a:srgbClr val="000000"/>
              </a:buClr>
              <a:buSzPct val="100000"/>
              <a:buFont typeface="Times New Roman" charset="0"/>
              <a:buNone/>
            </a:pPr>
            <a:r>
              <a:rPr lang="en-US" sz="2000">
                <a:solidFill>
                  <a:srgbClr val="FFA27C"/>
                </a:solidFill>
                <a:latin typeface="Comic Sans MS" charset="0"/>
                <a:cs typeface="MS Gothic" charset="0"/>
              </a:rPr>
              <a:t> </a:t>
            </a:r>
          </a:p>
        </p:txBody>
      </p:sp>
      <p:sp>
        <p:nvSpPr>
          <p:cNvPr id="91171" name="Rectangle 35"/>
          <p:cNvSpPr>
            <a:spLocks noChangeArrowheads="1"/>
          </p:cNvSpPr>
          <p:nvPr/>
        </p:nvSpPr>
        <p:spPr bwMode="auto">
          <a:xfrm>
            <a:off x="8093075" y="6524625"/>
            <a:ext cx="336550" cy="246063"/>
          </a:xfrm>
          <a:prstGeom prst="rect">
            <a:avLst/>
          </a:prstGeom>
          <a:noFill/>
          <a:ln w="9525">
            <a:noFill/>
            <a:round/>
            <a:headEnd/>
            <a:tailEnd/>
          </a:ln>
          <a:effectLst/>
        </p:spPr>
        <p:txBody>
          <a:bodyPr wrap="none" lIns="90000" tIns="46800" rIns="90000" bIns="46800" anchor="ctr">
            <a:spAutoFit/>
          </a:bodyPr>
          <a:lstStyle/>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1000" b="1">
                <a:solidFill>
                  <a:srgbClr val="000000"/>
                </a:solidFill>
                <a:effectLst>
                  <a:outerShdw blurRad="38100" dist="38100" dir="2700000" algn="tl">
                    <a:srgbClr val="FFFFFF"/>
                  </a:outerShdw>
                </a:effectLst>
                <a:latin typeface="Comic Sans MS" charset="0"/>
                <a:cs typeface="MS Gothic" charset="0"/>
              </a:rPr>
              <a:t>28</a:t>
            </a:r>
          </a:p>
        </p:txBody>
      </p:sp>
      <p:sp>
        <p:nvSpPr>
          <p:cNvPr id="153618" name="Text Box 36"/>
          <p:cNvSpPr txBox="1">
            <a:spLocks noChangeArrowheads="1"/>
          </p:cNvSpPr>
          <p:nvPr/>
        </p:nvSpPr>
        <p:spPr bwMode="auto">
          <a:xfrm>
            <a:off x="7312025" y="6284913"/>
            <a:ext cx="993775"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nchor="ctr">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750"/>
              </a:spcBef>
              <a:buClr>
                <a:srgbClr val="000000"/>
              </a:buClr>
              <a:buSzPct val="100000"/>
              <a:buFont typeface="Times New Roman" charset="0"/>
              <a:buNone/>
            </a:pPr>
            <a:r>
              <a:rPr lang="en-US" sz="1200" b="1">
                <a:solidFill>
                  <a:srgbClr val="000000"/>
                </a:solidFill>
                <a:cs typeface="MS Gothic" charset="0"/>
              </a:rPr>
              <a:t>手册 26-29</a:t>
            </a:r>
          </a:p>
        </p:txBody>
      </p:sp>
    </p:spTree>
  </p:cSld>
  <p:clrMapOvr>
    <a:masterClrMapping/>
  </p:clrMapOvr>
  <p:transition>
    <p:wheel spokes="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afterEffect">
                                  <p:stCondLst>
                                    <p:cond delay="0"/>
                                  </p:stCondLst>
                                  <p:childTnLst>
                                    <p:set>
                                      <p:cBhvr additive="repl">
                                        <p:cTn id="6" dur="1" fill="hold">
                                          <p:stCondLst>
                                            <p:cond delay="0"/>
                                          </p:stCondLst>
                                        </p:cTn>
                                        <p:tgtEl>
                                          <p:spTgt spid="91149"/>
                                        </p:tgtEl>
                                        <p:attrNameLst>
                                          <p:attrName>style.visibility</p:attrName>
                                        </p:attrNameLst>
                                      </p:cBhvr>
                                      <p:to>
                                        <p:strVal val="visible"/>
                                      </p:to>
                                    </p:set>
                                    <p:anim calcmode="lin" valueType="num">
                                      <p:cBhvr additive="repl">
                                        <p:cTn id="7" dur="500" fill="hold"/>
                                        <p:tgtEl>
                                          <p:spTgt spid="91149"/>
                                        </p:tgtEl>
                                        <p:attrNameLst>
                                          <p:attrName>ppt_x</p:attrName>
                                        </p:attrNameLst>
                                      </p:cBhvr>
                                      <p:tavLst>
                                        <p:tav tm="100000">
                                          <p:val>
                                            <p:strVal val="0-#ppt_w/2"/>
                                          </p:val>
                                        </p:tav>
                                        <p:tav>
                                          <p:val>
                                            <p:strVal val="#ppt_x"/>
                                          </p:val>
                                        </p:tav>
                                      </p:tavLst>
                                    </p:anim>
                                    <p:anim calcmode="lin" valueType="num">
                                      <p:cBhvr additive="repl">
                                        <p:cTn id="8" dur="500" fill="hold"/>
                                        <p:tgtEl>
                                          <p:spTgt spid="91149"/>
                                        </p:tgtEl>
                                        <p:attrNameLst>
                                          <p:attrName>ppt_y</p:attrName>
                                        </p:attrNameLst>
                                      </p:cBhvr>
                                      <p:tavLst>
                                        <p:tav tm="100000">
                                          <p:val>
                                            <p:strVal val="#ppt_y"/>
                                          </p:val>
                                        </p:tav>
                                        <p:tav>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additive="repl">
                                        <p:cTn id="11" dur="1" fill="hold">
                                          <p:stCondLst>
                                            <p:cond delay="0"/>
                                          </p:stCondLst>
                                        </p:cTn>
                                        <p:tgtEl>
                                          <p:spTgt spid="91148"/>
                                        </p:tgtEl>
                                        <p:attrNameLst>
                                          <p:attrName>style.visibility</p:attrName>
                                        </p:attrNameLst>
                                      </p:cBhvr>
                                      <p:to>
                                        <p:strVal val="visible"/>
                                      </p:to>
                                    </p:set>
                                    <p:anim calcmode="lin" valueType="num">
                                      <p:cBhvr additive="repl">
                                        <p:cTn id="12" dur="500" fill="hold"/>
                                        <p:tgtEl>
                                          <p:spTgt spid="91148"/>
                                        </p:tgtEl>
                                        <p:attrNameLst>
                                          <p:attrName>ppt_x</p:attrName>
                                        </p:attrNameLst>
                                      </p:cBhvr>
                                      <p:tavLst>
                                        <p:tav tm="100000">
                                          <p:val>
                                            <p:strVal val="0-#ppt_w/2"/>
                                          </p:val>
                                        </p:tav>
                                        <p:tav>
                                          <p:val>
                                            <p:strVal val="#ppt_x"/>
                                          </p:val>
                                        </p:tav>
                                      </p:tavLst>
                                    </p:anim>
                                    <p:anim calcmode="lin" valueType="num">
                                      <p:cBhvr additive="repl">
                                        <p:cTn id="13" dur="500" fill="hold"/>
                                        <p:tgtEl>
                                          <p:spTgt spid="91148"/>
                                        </p:tgtEl>
                                        <p:attrNameLst>
                                          <p:attrName>ppt_y</p:attrName>
                                        </p:attrNameLst>
                                      </p:cBhvr>
                                      <p:tavLst>
                                        <p:tav tm="100000">
                                          <p:val>
                                            <p:strVal val="#ppt_y"/>
                                          </p:val>
                                        </p:tav>
                                        <p:tav>
                                          <p:val>
                                            <p:strVal val="#ppt_y"/>
                                          </p:val>
                                        </p:tav>
                                      </p:tavLst>
                                    </p:anim>
                                  </p:childTnLst>
                                </p:cTn>
                              </p:par>
                            </p:childTnLst>
                          </p:cTn>
                        </p:par>
                        <p:par>
                          <p:cTn id="14" fill="hold" nodeType="afterGroup">
                            <p:stCondLst>
                              <p:cond delay="1100"/>
                            </p:stCondLst>
                            <p:childTnLst>
                              <p:par>
                                <p:cTn id="15" presetID="23" presetClass="entr" presetSubtype="528" fill="hold" grpId="0" nodeType="afterEffect">
                                  <p:stCondLst>
                                    <p:cond delay="0"/>
                                  </p:stCondLst>
                                  <p:childTnLst>
                                    <p:set>
                                      <p:cBhvr additive="repl">
                                        <p:cTn id="16" dur="1" fill="hold">
                                          <p:stCondLst>
                                            <p:cond delay="0"/>
                                          </p:stCondLst>
                                        </p:cTn>
                                        <p:tgtEl>
                                          <p:spTgt spid="91150"/>
                                        </p:tgtEl>
                                        <p:attrNameLst>
                                          <p:attrName>style.visibility</p:attrName>
                                        </p:attrNameLst>
                                      </p:cBhvr>
                                      <p:to>
                                        <p:strVal val="visible"/>
                                      </p:to>
                                    </p:set>
                                    <p:anim calcmode="lin" valueType="num">
                                      <p:cBhvr additive="repl">
                                        <p:cTn id="17" dur="500" fill="hold"/>
                                        <p:tgtEl>
                                          <p:spTgt spid="91150"/>
                                        </p:tgtEl>
                                        <p:attrNameLst>
                                          <p:attrName>ppt_w</p:attrName>
                                        </p:attrNameLst>
                                      </p:cBhvr>
                                      <p:tavLst>
                                        <p:tav tm="100000">
                                          <p:val>
                                            <p:fltVal val="0"/>
                                          </p:val>
                                        </p:tav>
                                        <p:tav>
                                          <p:val>
                                            <p:strVal val="#ppt_w"/>
                                          </p:val>
                                        </p:tav>
                                      </p:tavLst>
                                    </p:anim>
                                    <p:anim calcmode="lin" valueType="num">
                                      <p:cBhvr additive="repl">
                                        <p:cTn id="18" dur="500" fill="hold"/>
                                        <p:tgtEl>
                                          <p:spTgt spid="91150"/>
                                        </p:tgtEl>
                                        <p:attrNameLst>
                                          <p:attrName>ppt_h</p:attrName>
                                        </p:attrNameLst>
                                      </p:cBhvr>
                                      <p:tavLst>
                                        <p:tav tm="100000">
                                          <p:val>
                                            <p:fltVal val="0"/>
                                          </p:val>
                                        </p:tav>
                                        <p:tav>
                                          <p:val>
                                            <p:strVal val="#ppt_h"/>
                                          </p:val>
                                        </p:tav>
                                      </p:tavLst>
                                    </p:anim>
                                    <p:anim calcmode="lin" valueType="num">
                                      <p:cBhvr additive="repl">
                                        <p:cTn id="19" dur="500" fill="hold"/>
                                        <p:tgtEl>
                                          <p:spTgt spid="91150"/>
                                        </p:tgtEl>
                                        <p:attrNameLst>
                                          <p:attrName>ppt_x</p:attrName>
                                        </p:attrNameLst>
                                      </p:cBhvr>
                                      <p:tavLst>
                                        <p:tav tm="100000">
                                          <p:val>
                                            <p:fltVal val="0.5"/>
                                          </p:val>
                                        </p:tav>
                                        <p:tav>
                                          <p:val>
                                            <p:strVal val="#ppt_x"/>
                                          </p:val>
                                        </p:tav>
                                      </p:tavLst>
                                    </p:anim>
                                    <p:anim calcmode="lin" valueType="num">
                                      <p:cBhvr additive="repl">
                                        <p:cTn id="20" dur="500" fill="hold"/>
                                        <p:tgtEl>
                                          <p:spTgt spid="91150"/>
                                        </p:tgtEl>
                                        <p:attrNameLst>
                                          <p:attrName>ppt_y</p:attrName>
                                        </p:attrNameLst>
                                      </p:cBhvr>
                                      <p:tavLst>
                                        <p:tav tm="100000">
                                          <p:val>
                                            <p:fltVal val="0.5"/>
                                          </p:val>
                                        </p:tav>
                                        <p:tav>
                                          <p:val>
                                            <p:strVal val="#ppt_y"/>
                                          </p:val>
                                        </p:tav>
                                      </p:tavLst>
                                    </p:anim>
                                  </p:childTnLst>
                                </p:cTn>
                              </p:par>
                            </p:childTnLst>
                          </p:cTn>
                        </p:par>
                        <p:par>
                          <p:cTn id="21" fill="hold" nodeType="afterGroup">
                            <p:stCondLst>
                              <p:cond delay="1700"/>
                            </p:stCondLst>
                            <p:childTnLst>
                              <p:par>
                                <p:cTn id="22" presetID="2" presetClass="entr" presetSubtype="8" fill="hold" nodeType="afterEffect">
                                  <p:stCondLst>
                                    <p:cond delay="0"/>
                                  </p:stCondLst>
                                  <p:childTnLst>
                                    <p:set>
                                      <p:cBhvr additive="repl">
                                        <p:cTn id="23" dur="1" fill="hold">
                                          <p:stCondLst>
                                            <p:cond delay="0"/>
                                          </p:stCondLst>
                                        </p:cTn>
                                        <p:tgtEl>
                                          <p:spTgt spid="91147"/>
                                        </p:tgtEl>
                                        <p:attrNameLst>
                                          <p:attrName>style.visibility</p:attrName>
                                        </p:attrNameLst>
                                      </p:cBhvr>
                                      <p:to>
                                        <p:strVal val="visible"/>
                                      </p:to>
                                    </p:set>
                                    <p:anim calcmode="lin" valueType="num">
                                      <p:cBhvr additive="repl">
                                        <p:cTn id="24" dur="500" fill="hold"/>
                                        <p:tgtEl>
                                          <p:spTgt spid="91147"/>
                                        </p:tgtEl>
                                        <p:attrNameLst>
                                          <p:attrName>ppt_x</p:attrName>
                                        </p:attrNameLst>
                                      </p:cBhvr>
                                      <p:tavLst>
                                        <p:tav tm="100000">
                                          <p:val>
                                            <p:strVal val="0-#ppt_w/2"/>
                                          </p:val>
                                        </p:tav>
                                        <p:tav>
                                          <p:val>
                                            <p:strVal val="#ppt_x"/>
                                          </p:val>
                                        </p:tav>
                                      </p:tavLst>
                                    </p:anim>
                                    <p:anim calcmode="lin" valueType="num">
                                      <p:cBhvr additive="repl">
                                        <p:cTn id="25" dur="500" fill="hold"/>
                                        <p:tgtEl>
                                          <p:spTgt spid="91147"/>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9" grpId="0" animBg="1"/>
      <p:bldP spid="91150"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solidFill>
          <a:srgbClr val="99CC00"/>
        </a:solidFill>
        <a:effectLst/>
      </p:bgPr>
    </p:bg>
    <p:spTree>
      <p:nvGrpSpPr>
        <p:cNvPr id="1" name=""/>
        <p:cNvGrpSpPr/>
        <p:nvPr/>
      </p:nvGrpSpPr>
      <p:grpSpPr>
        <a:xfrm>
          <a:off x="0" y="0"/>
          <a:ext cx="0" cy="0"/>
          <a:chOff x="0" y="0"/>
          <a:chExt cx="0" cy="0"/>
        </a:xfrm>
      </p:grpSpPr>
      <p:sp>
        <p:nvSpPr>
          <p:cNvPr id="215042" name="Rectangle 1"/>
          <p:cNvSpPr>
            <a:spLocks noGrp="1" noChangeArrowheads="1"/>
          </p:cNvSpPr>
          <p:nvPr>
            <p:ph type="title" idx="4294967295"/>
          </p:nvPr>
        </p:nvSpPr>
        <p:spPr>
          <a:xfrm>
            <a:off x="685800" y="304800"/>
            <a:ext cx="7772400" cy="11430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atin typeface="Impact" charset="0"/>
                <a:ea typeface="SimSun" charset="0"/>
                <a:cs typeface="SimSun" charset="0"/>
              </a:rPr>
              <a:t>约的对比</a:t>
            </a:r>
          </a:p>
        </p:txBody>
      </p:sp>
      <p:sp>
        <p:nvSpPr>
          <p:cNvPr id="120834" name="Rectangle 2"/>
          <p:cNvSpPr>
            <a:spLocks noGrp="1" noChangeArrowheads="1"/>
          </p:cNvSpPr>
          <p:nvPr>
            <p:ph type="body" idx="4294967295"/>
          </p:nvPr>
        </p:nvSpPr>
        <p:spPr>
          <a:xfrm>
            <a:off x="685800" y="2133600"/>
            <a:ext cx="8077200" cy="4114800"/>
          </a:xfrm>
        </p:spPr>
        <p:txBody>
          <a:bodyPr/>
          <a:lstStyle/>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a:latin typeface="Arial" charset="0"/>
                <a:ea typeface="SimSun" charset="0"/>
                <a:cs typeface="SimSun" charset="0"/>
              </a:rPr>
              <a:t>圣经里有四个主要的末世论的约. 它们的共同点是:</a:t>
            </a:r>
          </a:p>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b="1">
                <a:latin typeface="Arial" charset="0"/>
                <a:ea typeface="SimSun" charset="0"/>
                <a:cs typeface="SimSun" charset="0"/>
              </a:rPr>
              <a:t>1.	无条件</a:t>
            </a:r>
          </a:p>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b="1">
                <a:latin typeface="Arial" charset="0"/>
                <a:ea typeface="SimSun" charset="0"/>
                <a:cs typeface="SimSun" charset="0"/>
              </a:rPr>
              <a:t>2.	永恒性</a:t>
            </a:r>
          </a:p>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b="1">
                <a:latin typeface="Arial" charset="0"/>
                <a:ea typeface="SimSun" charset="0"/>
                <a:cs typeface="SimSun" charset="0"/>
              </a:rPr>
              <a:t>3.	在今日已部分的和在属灵方面开始完成</a:t>
            </a:r>
          </a:p>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b="1">
                <a:latin typeface="Arial" charset="0"/>
                <a:ea typeface="SimSun" charset="0"/>
                <a:cs typeface="SimSun" charset="0"/>
              </a:rPr>
              <a:t>4.	在以后才完全的应验</a:t>
            </a:r>
          </a:p>
          <a:p>
            <a:pPr eaLnBrk="1" hangingPunct="1">
              <a:spcBef>
                <a:spcPts val="700"/>
              </a:spcBef>
              <a:tabLst>
                <a:tab pos="339725" algn="l"/>
                <a:tab pos="454025" algn="l"/>
                <a:tab pos="911225" algn="l"/>
                <a:tab pos="1368425" algn="l"/>
                <a:tab pos="1825625" algn="l"/>
                <a:tab pos="2282825" algn="l"/>
                <a:tab pos="2740025" algn="l"/>
                <a:tab pos="3197225" algn="l"/>
                <a:tab pos="3654425" algn="l"/>
                <a:tab pos="4111625" algn="l"/>
                <a:tab pos="4568825" algn="l"/>
                <a:tab pos="5026025" algn="l"/>
                <a:tab pos="5483225" algn="l"/>
                <a:tab pos="5940425" algn="l"/>
                <a:tab pos="6397625" algn="l"/>
                <a:tab pos="6854825" algn="l"/>
                <a:tab pos="7312025" algn="l"/>
                <a:tab pos="7769225" algn="l"/>
                <a:tab pos="8226425" algn="l"/>
                <a:tab pos="8683625" algn="l"/>
                <a:tab pos="9140825" algn="l"/>
              </a:tabLst>
            </a:pPr>
            <a:r>
              <a:rPr lang="en-US" sz="2800" b="1">
                <a:latin typeface="Arial" charset="0"/>
                <a:ea typeface="SimSun" charset="0"/>
                <a:cs typeface="SimSun" charset="0"/>
              </a:rPr>
              <a:t>5.	普遍性</a:t>
            </a:r>
          </a:p>
        </p:txBody>
      </p:sp>
      <p:sp>
        <p:nvSpPr>
          <p:cNvPr id="215044" name="Text Box 3"/>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157b</a:t>
            </a:r>
          </a:p>
        </p:txBody>
      </p:sp>
    </p:spTree>
    <p:extLst>
      <p:ext uri="{BB962C8B-B14F-4D97-AF65-F5344CB8AC3E}">
        <p14:creationId xmlns:p14="http://schemas.microsoft.com/office/powerpoint/2010/main" val="70616052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20834">
                                            <p:txEl>
                                              <p:pRg st="0" end="0"/>
                                            </p:txEl>
                                          </p:spTgt>
                                        </p:tgtEl>
                                        <p:attrNameLst>
                                          <p:attrName>style.visibility</p:attrName>
                                        </p:attrNameLst>
                                      </p:cBhvr>
                                      <p:to>
                                        <p:strVal val="visible"/>
                                      </p:to>
                                    </p:set>
                                    <p:anim calcmode="lin" valueType="num">
                                      <p:cBhvr additive="repl">
                                        <p:cTn id="7" dur="500" fill="hold"/>
                                        <p:tgtEl>
                                          <p:spTgt spid="120834">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20834">
                                            <p:txEl>
                                              <p:pRg st="0" end="0"/>
                                            </p:txEl>
                                          </p:spTgt>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20834">
                                            <p:txEl>
                                              <p:pRg st="1" end="1"/>
                                            </p:txEl>
                                          </p:spTgt>
                                        </p:tgtEl>
                                        <p:attrNameLst>
                                          <p:attrName>style.visibility</p:attrName>
                                        </p:attrNameLst>
                                      </p:cBhvr>
                                      <p:to>
                                        <p:strVal val="visible"/>
                                      </p:to>
                                    </p:set>
                                    <p:anim calcmode="lin" valueType="num">
                                      <p:cBhvr additive="repl">
                                        <p:cTn id="13" dur="500" fill="hold"/>
                                        <p:tgtEl>
                                          <p:spTgt spid="120834">
                                            <p:txEl>
                                              <p:pRg st="1" end="1"/>
                                            </p:txEl>
                                          </p:spTgt>
                                        </p:tgtEl>
                                        <p:attrNameLst>
                                          <p:attrName>ppt_x</p:attrName>
                                        </p:attrNameLst>
                                      </p:cBhvr>
                                      <p:tavLst>
                                        <p:tav tm="100000">
                                          <p:val>
                                            <p:strVal val="0-#ppt_w/2"/>
                                          </p:val>
                                        </p:tav>
                                        <p:tav>
                                          <p:val>
                                            <p:strVal val="#ppt_x"/>
                                          </p:val>
                                        </p:tav>
                                      </p:tavLst>
                                    </p:anim>
                                    <p:anim calcmode="lin" valueType="num">
                                      <p:cBhvr additive="repl">
                                        <p:cTn id="14" dur="500" fill="hold"/>
                                        <p:tgtEl>
                                          <p:spTgt spid="120834">
                                            <p:txEl>
                                              <p:pRg st="1" end="1"/>
                                            </p:txEl>
                                          </p:spTgt>
                                        </p:tgtEl>
                                        <p:attrNameLst>
                                          <p:attrName>ppt_y</p:attrName>
                                        </p:attrNameLst>
                                      </p:cBhvr>
                                      <p:tavLst>
                                        <p:tav tm="100000">
                                          <p:val>
                                            <p:strVal val="#ppt_y"/>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120834">
                                            <p:txEl>
                                              <p:pRg st="2" end="2"/>
                                            </p:txEl>
                                          </p:spTgt>
                                        </p:tgtEl>
                                        <p:attrNameLst>
                                          <p:attrName>style.visibility</p:attrName>
                                        </p:attrNameLst>
                                      </p:cBhvr>
                                      <p:to>
                                        <p:strVal val="visible"/>
                                      </p:to>
                                    </p:set>
                                    <p:anim calcmode="lin" valueType="num">
                                      <p:cBhvr additive="repl">
                                        <p:cTn id="19" dur="500" fill="hold"/>
                                        <p:tgtEl>
                                          <p:spTgt spid="120834">
                                            <p:txEl>
                                              <p:pRg st="2" end="2"/>
                                            </p:txEl>
                                          </p:spTgt>
                                        </p:tgtEl>
                                        <p:attrNameLst>
                                          <p:attrName>ppt_x</p:attrName>
                                        </p:attrNameLst>
                                      </p:cBhvr>
                                      <p:tavLst>
                                        <p:tav tm="100000">
                                          <p:val>
                                            <p:strVal val="0-#ppt_w/2"/>
                                          </p:val>
                                        </p:tav>
                                        <p:tav>
                                          <p:val>
                                            <p:strVal val="#ppt_x"/>
                                          </p:val>
                                        </p:tav>
                                      </p:tavLst>
                                    </p:anim>
                                    <p:anim calcmode="lin" valueType="num">
                                      <p:cBhvr additive="repl">
                                        <p:cTn id="20" dur="500" fill="hold"/>
                                        <p:tgtEl>
                                          <p:spTgt spid="120834">
                                            <p:txEl>
                                              <p:pRg st="2" end="2"/>
                                            </p:txEl>
                                          </p:spTgt>
                                        </p:tgtEl>
                                        <p:attrNameLst>
                                          <p:attrName>ppt_y</p:attrName>
                                        </p:attrNameLst>
                                      </p:cBhvr>
                                      <p:tavLst>
                                        <p:tav tm="100000">
                                          <p:val>
                                            <p:strVal val="#ppt_y"/>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additive="repl">
                                        <p:cTn id="24" dur="1" fill="hold">
                                          <p:stCondLst>
                                            <p:cond delay="0"/>
                                          </p:stCondLst>
                                        </p:cTn>
                                        <p:tgtEl>
                                          <p:spTgt spid="120834">
                                            <p:txEl>
                                              <p:pRg st="3" end="3"/>
                                            </p:txEl>
                                          </p:spTgt>
                                        </p:tgtEl>
                                        <p:attrNameLst>
                                          <p:attrName>style.visibility</p:attrName>
                                        </p:attrNameLst>
                                      </p:cBhvr>
                                      <p:to>
                                        <p:strVal val="visible"/>
                                      </p:to>
                                    </p:set>
                                    <p:anim calcmode="lin" valueType="num">
                                      <p:cBhvr additive="repl">
                                        <p:cTn id="25" dur="500" fill="hold"/>
                                        <p:tgtEl>
                                          <p:spTgt spid="120834">
                                            <p:txEl>
                                              <p:pRg st="3" end="3"/>
                                            </p:txEl>
                                          </p:spTgt>
                                        </p:tgtEl>
                                        <p:attrNameLst>
                                          <p:attrName>ppt_x</p:attrName>
                                        </p:attrNameLst>
                                      </p:cBhvr>
                                      <p:tavLst>
                                        <p:tav tm="100000">
                                          <p:val>
                                            <p:strVal val="0-#ppt_w/2"/>
                                          </p:val>
                                        </p:tav>
                                        <p:tav>
                                          <p:val>
                                            <p:strVal val="#ppt_x"/>
                                          </p:val>
                                        </p:tav>
                                      </p:tavLst>
                                    </p:anim>
                                    <p:anim calcmode="lin" valueType="num">
                                      <p:cBhvr additive="repl">
                                        <p:cTn id="26" dur="500" fill="hold"/>
                                        <p:tgtEl>
                                          <p:spTgt spid="120834">
                                            <p:txEl>
                                              <p:pRg st="3" end="3"/>
                                            </p:txEl>
                                          </p:spTgt>
                                        </p:tgtEl>
                                        <p:attrNameLst>
                                          <p:attrName>ppt_y</p:attrName>
                                        </p:attrNameLst>
                                      </p:cBhvr>
                                      <p:tavLst>
                                        <p:tav tm="100000">
                                          <p:val>
                                            <p:strVal val="#ppt_y"/>
                                          </p:val>
                                        </p:tav>
                                        <p:tav>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additive="repl">
                                        <p:cTn id="30" dur="1" fill="hold">
                                          <p:stCondLst>
                                            <p:cond delay="0"/>
                                          </p:stCondLst>
                                        </p:cTn>
                                        <p:tgtEl>
                                          <p:spTgt spid="120834">
                                            <p:txEl>
                                              <p:pRg st="4" end="4"/>
                                            </p:txEl>
                                          </p:spTgt>
                                        </p:tgtEl>
                                        <p:attrNameLst>
                                          <p:attrName>style.visibility</p:attrName>
                                        </p:attrNameLst>
                                      </p:cBhvr>
                                      <p:to>
                                        <p:strVal val="visible"/>
                                      </p:to>
                                    </p:set>
                                    <p:anim calcmode="lin" valueType="num">
                                      <p:cBhvr additive="repl">
                                        <p:cTn id="31" dur="500" fill="hold"/>
                                        <p:tgtEl>
                                          <p:spTgt spid="120834">
                                            <p:txEl>
                                              <p:pRg st="4" end="4"/>
                                            </p:txEl>
                                          </p:spTgt>
                                        </p:tgtEl>
                                        <p:attrNameLst>
                                          <p:attrName>ppt_x</p:attrName>
                                        </p:attrNameLst>
                                      </p:cBhvr>
                                      <p:tavLst>
                                        <p:tav tm="100000">
                                          <p:val>
                                            <p:strVal val="0-#ppt_w/2"/>
                                          </p:val>
                                        </p:tav>
                                        <p:tav>
                                          <p:val>
                                            <p:strVal val="#ppt_x"/>
                                          </p:val>
                                        </p:tav>
                                      </p:tavLst>
                                    </p:anim>
                                    <p:anim calcmode="lin" valueType="num">
                                      <p:cBhvr additive="repl">
                                        <p:cTn id="32" dur="500" fill="hold"/>
                                        <p:tgtEl>
                                          <p:spTgt spid="120834">
                                            <p:txEl>
                                              <p:pRg st="4" end="4"/>
                                            </p:txEl>
                                          </p:spTgt>
                                        </p:tgtEl>
                                        <p:attrNameLst>
                                          <p:attrName>ppt_y</p:attrName>
                                        </p:attrNameLst>
                                      </p:cBhvr>
                                      <p:tavLst>
                                        <p:tav tm="100000">
                                          <p:val>
                                            <p:strVal val="#ppt_y"/>
                                          </p:val>
                                        </p:tav>
                                        <p:tav>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additive="repl">
                                        <p:cTn id="36" dur="1" fill="hold">
                                          <p:stCondLst>
                                            <p:cond delay="0"/>
                                          </p:stCondLst>
                                        </p:cTn>
                                        <p:tgtEl>
                                          <p:spTgt spid="120834">
                                            <p:txEl>
                                              <p:pRg st="5" end="5"/>
                                            </p:txEl>
                                          </p:spTgt>
                                        </p:tgtEl>
                                        <p:attrNameLst>
                                          <p:attrName>style.visibility</p:attrName>
                                        </p:attrNameLst>
                                      </p:cBhvr>
                                      <p:to>
                                        <p:strVal val="visible"/>
                                      </p:to>
                                    </p:set>
                                    <p:anim calcmode="lin" valueType="num">
                                      <p:cBhvr additive="repl">
                                        <p:cTn id="37" dur="500" fill="hold"/>
                                        <p:tgtEl>
                                          <p:spTgt spid="120834">
                                            <p:txEl>
                                              <p:pRg st="5" end="5"/>
                                            </p:txEl>
                                          </p:spTgt>
                                        </p:tgtEl>
                                        <p:attrNameLst>
                                          <p:attrName>ppt_x</p:attrName>
                                        </p:attrNameLst>
                                      </p:cBhvr>
                                      <p:tavLst>
                                        <p:tav tm="100000">
                                          <p:val>
                                            <p:strVal val="0-#ppt_w/2"/>
                                          </p:val>
                                        </p:tav>
                                        <p:tav>
                                          <p:val>
                                            <p:strVal val="#ppt_x"/>
                                          </p:val>
                                        </p:tav>
                                      </p:tavLst>
                                    </p:anim>
                                    <p:anim calcmode="lin" valueType="num">
                                      <p:cBhvr additive="repl">
                                        <p:cTn id="38" dur="500" fill="hold"/>
                                        <p:tgtEl>
                                          <p:spTgt spid="120834">
                                            <p:txEl>
                                              <p:pRg st="5" end="5"/>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7090" name="Rectangle 1"/>
          <p:cNvSpPr>
            <a:spLocks noGrp="1" noChangeArrowheads="1"/>
          </p:cNvSpPr>
          <p:nvPr>
            <p:ph type="title" idx="4294967295"/>
          </p:nvPr>
        </p:nvSpPr>
        <p:spPr>
          <a:xfrm>
            <a:off x="871538" y="533400"/>
            <a:ext cx="8162925" cy="1090613"/>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b="1">
                <a:solidFill>
                  <a:srgbClr val="FFFFFF"/>
                </a:solidFill>
                <a:latin typeface="Impact" charset="0"/>
                <a:ea typeface="SimSun" charset="0"/>
                <a:cs typeface="SimSun" charset="0"/>
              </a:rPr>
              <a:t>约的对比</a:t>
            </a:r>
          </a:p>
        </p:txBody>
      </p:sp>
      <p:sp>
        <p:nvSpPr>
          <p:cNvPr id="217091"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b="1">
                <a:solidFill>
                  <a:srgbClr val="FFFFFF"/>
                </a:solidFill>
                <a:latin typeface="Times New Roman" charset="0"/>
                <a:cs typeface="MS Gothic" charset="0"/>
              </a:rPr>
              <a:t>157b</a:t>
            </a:r>
          </a:p>
        </p:txBody>
      </p:sp>
      <p:grpSp>
        <p:nvGrpSpPr>
          <p:cNvPr id="217092" name="Group 3"/>
          <p:cNvGrpSpPr>
            <a:grpSpLocks/>
          </p:cNvGrpSpPr>
          <p:nvPr/>
        </p:nvGrpSpPr>
        <p:grpSpPr bwMode="auto">
          <a:xfrm>
            <a:off x="14288" y="1497013"/>
            <a:ext cx="9051925" cy="5327650"/>
            <a:chOff x="9" y="943"/>
            <a:chExt cx="5702" cy="3356"/>
          </a:xfrm>
        </p:grpSpPr>
        <p:grpSp>
          <p:nvGrpSpPr>
            <p:cNvPr id="217093" name="Group 4"/>
            <p:cNvGrpSpPr>
              <a:grpSpLocks/>
            </p:cNvGrpSpPr>
            <p:nvPr/>
          </p:nvGrpSpPr>
          <p:grpSpPr bwMode="auto">
            <a:xfrm>
              <a:off x="9" y="943"/>
              <a:ext cx="5702" cy="313"/>
              <a:chOff x="9" y="943"/>
              <a:chExt cx="5702" cy="313"/>
            </a:xfrm>
          </p:grpSpPr>
          <p:grpSp>
            <p:nvGrpSpPr>
              <p:cNvPr id="217120" name="Group 5"/>
              <p:cNvGrpSpPr>
                <a:grpSpLocks/>
              </p:cNvGrpSpPr>
              <p:nvPr/>
            </p:nvGrpSpPr>
            <p:grpSpPr bwMode="auto">
              <a:xfrm>
                <a:off x="9" y="943"/>
                <a:ext cx="1001" cy="313"/>
                <a:chOff x="9" y="943"/>
                <a:chExt cx="1001" cy="313"/>
              </a:xfrm>
            </p:grpSpPr>
            <p:sp>
              <p:nvSpPr>
                <p:cNvPr id="217133" name="Rectangle 6"/>
                <p:cNvSpPr>
                  <a:spLocks noChangeArrowheads="1"/>
                </p:cNvSpPr>
                <p:nvPr/>
              </p:nvSpPr>
              <p:spPr bwMode="auto">
                <a:xfrm>
                  <a:off x="9" y="943"/>
                  <a:ext cx="1002" cy="314"/>
                </a:xfrm>
                <a:prstGeom prst="rect">
                  <a:avLst/>
                </a:prstGeom>
                <a:solidFill>
                  <a:srgbClr val="191919"/>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7134" name="Rectangle 7"/>
                <p:cNvSpPr>
                  <a:spLocks noChangeArrowheads="1"/>
                </p:cNvSpPr>
                <p:nvPr/>
              </p:nvSpPr>
              <p:spPr bwMode="auto">
                <a:xfrm>
                  <a:off x="66" y="943"/>
                  <a:ext cx="888" cy="314"/>
                </a:xfrm>
                <a:prstGeom prst="rect">
                  <a:avLst/>
                </a:prstGeom>
                <a:solidFill>
                  <a:srgbClr val="191919"/>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solidFill>
                      <a:srgbClr val="000000"/>
                    </a:solidFill>
                    <a:latin typeface="Arial Narrow" charset="0"/>
                    <a:ea typeface="SimSun" charset="0"/>
                    <a:cs typeface="SimSun" charset="0"/>
                  </a:endParaRPr>
                </a:p>
              </p:txBody>
            </p:sp>
          </p:grpSp>
          <p:grpSp>
            <p:nvGrpSpPr>
              <p:cNvPr id="217121" name="Group 8"/>
              <p:cNvGrpSpPr>
                <a:grpSpLocks/>
              </p:cNvGrpSpPr>
              <p:nvPr/>
            </p:nvGrpSpPr>
            <p:grpSpPr bwMode="auto">
              <a:xfrm>
                <a:off x="1011" y="943"/>
                <a:ext cx="1149" cy="313"/>
                <a:chOff x="1011" y="943"/>
                <a:chExt cx="1149" cy="313"/>
              </a:xfrm>
            </p:grpSpPr>
            <p:sp>
              <p:nvSpPr>
                <p:cNvPr id="217131" name="Rectangle 9"/>
                <p:cNvSpPr>
                  <a:spLocks noChangeArrowheads="1"/>
                </p:cNvSpPr>
                <p:nvPr/>
              </p:nvSpPr>
              <p:spPr bwMode="auto">
                <a:xfrm>
                  <a:off x="1011" y="943"/>
                  <a:ext cx="1150" cy="314"/>
                </a:xfrm>
                <a:prstGeom prst="rect">
                  <a:avLst/>
                </a:prstGeom>
                <a:solidFill>
                  <a:srgbClr val="191919"/>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7132" name="Rectangle 10"/>
                <p:cNvSpPr>
                  <a:spLocks noChangeArrowheads="1"/>
                </p:cNvSpPr>
                <p:nvPr/>
              </p:nvSpPr>
              <p:spPr bwMode="auto">
                <a:xfrm>
                  <a:off x="1069" y="943"/>
                  <a:ext cx="1036" cy="314"/>
                </a:xfrm>
                <a:prstGeom prst="rect">
                  <a:avLst/>
                </a:prstGeom>
                <a:solidFill>
                  <a:srgbClr val="191919"/>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亚伯拉罕</a:t>
                  </a:r>
                </a:p>
              </p:txBody>
            </p:sp>
          </p:grpSp>
          <p:grpSp>
            <p:nvGrpSpPr>
              <p:cNvPr id="217122" name="Group 11"/>
              <p:cNvGrpSpPr>
                <a:grpSpLocks/>
              </p:cNvGrpSpPr>
              <p:nvPr/>
            </p:nvGrpSpPr>
            <p:grpSpPr bwMode="auto">
              <a:xfrm>
                <a:off x="2162" y="943"/>
                <a:ext cx="1214" cy="313"/>
                <a:chOff x="2162" y="943"/>
                <a:chExt cx="1214" cy="313"/>
              </a:xfrm>
            </p:grpSpPr>
            <p:sp>
              <p:nvSpPr>
                <p:cNvPr id="217129" name="Rectangle 12"/>
                <p:cNvSpPr>
                  <a:spLocks noChangeArrowheads="1"/>
                </p:cNvSpPr>
                <p:nvPr/>
              </p:nvSpPr>
              <p:spPr bwMode="auto">
                <a:xfrm>
                  <a:off x="2162" y="943"/>
                  <a:ext cx="1215" cy="314"/>
                </a:xfrm>
                <a:prstGeom prst="rect">
                  <a:avLst/>
                </a:prstGeom>
                <a:solidFill>
                  <a:srgbClr val="191919"/>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7130" name="Rectangle 13"/>
                <p:cNvSpPr>
                  <a:spLocks noChangeArrowheads="1"/>
                </p:cNvSpPr>
                <p:nvPr/>
              </p:nvSpPr>
              <p:spPr bwMode="auto">
                <a:xfrm>
                  <a:off x="2219" y="943"/>
                  <a:ext cx="1100" cy="314"/>
                </a:xfrm>
                <a:prstGeom prst="rect">
                  <a:avLst/>
                </a:prstGeom>
                <a:solidFill>
                  <a:srgbClr val="191919"/>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巴勒斯坦</a:t>
                  </a:r>
                </a:p>
              </p:txBody>
            </p:sp>
          </p:grpSp>
          <p:grpSp>
            <p:nvGrpSpPr>
              <p:cNvPr id="217123" name="Group 14"/>
              <p:cNvGrpSpPr>
                <a:grpSpLocks/>
              </p:cNvGrpSpPr>
              <p:nvPr/>
            </p:nvGrpSpPr>
            <p:grpSpPr bwMode="auto">
              <a:xfrm>
                <a:off x="3377" y="943"/>
                <a:ext cx="1118" cy="313"/>
                <a:chOff x="3377" y="943"/>
                <a:chExt cx="1118" cy="313"/>
              </a:xfrm>
            </p:grpSpPr>
            <p:sp>
              <p:nvSpPr>
                <p:cNvPr id="217127" name="Rectangle 15"/>
                <p:cNvSpPr>
                  <a:spLocks noChangeArrowheads="1"/>
                </p:cNvSpPr>
                <p:nvPr/>
              </p:nvSpPr>
              <p:spPr bwMode="auto">
                <a:xfrm>
                  <a:off x="3377" y="943"/>
                  <a:ext cx="1119" cy="314"/>
                </a:xfrm>
                <a:prstGeom prst="rect">
                  <a:avLst/>
                </a:prstGeom>
                <a:solidFill>
                  <a:srgbClr val="191919"/>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7128" name="Rectangle 16"/>
                <p:cNvSpPr>
                  <a:spLocks noChangeArrowheads="1"/>
                </p:cNvSpPr>
                <p:nvPr/>
              </p:nvSpPr>
              <p:spPr bwMode="auto">
                <a:xfrm>
                  <a:off x="3434" y="943"/>
                  <a:ext cx="1005" cy="314"/>
                </a:xfrm>
                <a:prstGeom prst="rect">
                  <a:avLst/>
                </a:prstGeom>
                <a:solidFill>
                  <a:srgbClr val="191919"/>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大卫</a:t>
                  </a:r>
                </a:p>
              </p:txBody>
            </p:sp>
          </p:grpSp>
          <p:grpSp>
            <p:nvGrpSpPr>
              <p:cNvPr id="217124" name="Group 17"/>
              <p:cNvGrpSpPr>
                <a:grpSpLocks/>
              </p:cNvGrpSpPr>
              <p:nvPr/>
            </p:nvGrpSpPr>
            <p:grpSpPr bwMode="auto">
              <a:xfrm>
                <a:off x="4497" y="943"/>
                <a:ext cx="1214" cy="313"/>
                <a:chOff x="4497" y="943"/>
                <a:chExt cx="1214" cy="313"/>
              </a:xfrm>
            </p:grpSpPr>
            <p:sp>
              <p:nvSpPr>
                <p:cNvPr id="217125" name="Rectangle 18"/>
                <p:cNvSpPr>
                  <a:spLocks noChangeArrowheads="1"/>
                </p:cNvSpPr>
                <p:nvPr/>
              </p:nvSpPr>
              <p:spPr bwMode="auto">
                <a:xfrm>
                  <a:off x="4497" y="943"/>
                  <a:ext cx="1215" cy="314"/>
                </a:xfrm>
                <a:prstGeom prst="rect">
                  <a:avLst/>
                </a:prstGeom>
                <a:solidFill>
                  <a:srgbClr val="191919"/>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7126" name="Rectangle 19"/>
                <p:cNvSpPr>
                  <a:spLocks noChangeArrowheads="1"/>
                </p:cNvSpPr>
                <p:nvPr/>
              </p:nvSpPr>
              <p:spPr bwMode="auto">
                <a:xfrm>
                  <a:off x="4554" y="943"/>
                  <a:ext cx="1101" cy="314"/>
                </a:xfrm>
                <a:prstGeom prst="rect">
                  <a:avLst/>
                </a:prstGeom>
                <a:solidFill>
                  <a:srgbClr val="191919"/>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新</a:t>
                  </a:r>
                </a:p>
              </p:txBody>
            </p:sp>
          </p:grpSp>
        </p:grpSp>
        <p:grpSp>
          <p:nvGrpSpPr>
            <p:cNvPr id="217094" name="Group 20"/>
            <p:cNvGrpSpPr>
              <a:grpSpLocks/>
            </p:cNvGrpSpPr>
            <p:nvPr/>
          </p:nvGrpSpPr>
          <p:grpSpPr bwMode="auto">
            <a:xfrm>
              <a:off x="11" y="1257"/>
              <a:ext cx="5698" cy="3042"/>
              <a:chOff x="11" y="1257"/>
              <a:chExt cx="5698" cy="3042"/>
            </a:xfrm>
          </p:grpSpPr>
          <p:sp>
            <p:nvSpPr>
              <p:cNvPr id="217095" name="Rectangle 21"/>
              <p:cNvSpPr>
                <a:spLocks noChangeArrowheads="1"/>
              </p:cNvSpPr>
              <p:nvPr/>
            </p:nvSpPr>
            <p:spPr bwMode="auto">
              <a:xfrm>
                <a:off x="11" y="1257"/>
                <a:ext cx="987" cy="72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 定义: </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神应许给</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以色列…</a:t>
                </a:r>
              </a:p>
            </p:txBody>
          </p:sp>
          <p:sp>
            <p:nvSpPr>
              <p:cNvPr id="217096" name="Rectangle 22"/>
              <p:cNvSpPr>
                <a:spLocks noChangeArrowheads="1"/>
              </p:cNvSpPr>
              <p:nvPr/>
            </p:nvSpPr>
            <p:spPr bwMode="auto">
              <a:xfrm>
                <a:off x="998" y="1257"/>
                <a:ext cx="1150" cy="72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地, 统治, 祝福, 使世界受益</a:t>
                </a:r>
              </a:p>
            </p:txBody>
          </p:sp>
          <p:sp>
            <p:nvSpPr>
              <p:cNvPr id="217097" name="Rectangle 23"/>
              <p:cNvSpPr>
                <a:spLocks noChangeArrowheads="1"/>
              </p:cNvSpPr>
              <p:nvPr/>
            </p:nvSpPr>
            <p:spPr bwMode="auto">
              <a:xfrm>
                <a:off x="2148" y="1257"/>
                <a:ext cx="1223" cy="72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真正的地</a:t>
                </a:r>
                <a:r>
                  <a:rPr lang="en-US" altLang="ja-JP" sz="2000" i="1">
                    <a:solidFill>
                      <a:srgbClr val="000000"/>
                    </a:solidFill>
                    <a:latin typeface="Arial Narrow" charset="0"/>
                    <a:ea typeface="SimSun" charset="0"/>
                    <a:cs typeface="SimSun" charset="0"/>
                  </a:rPr>
                  <a:t>l</a:t>
                </a:r>
                <a:r>
                  <a:rPr lang="en-US" sz="2000">
                    <a:solidFill>
                      <a:srgbClr val="000000"/>
                    </a:solidFill>
                    <a:latin typeface="Arial Narrow" charset="0"/>
                    <a:ea typeface="SimSun" charset="0"/>
                    <a:cs typeface="SimSun" charset="0"/>
                  </a:rPr>
                  <a:t>从埃及的溪流到幼发拉底河</a:t>
                </a:r>
                <a:r>
                  <a:rPr lang="en-US" altLang="ja-JP" sz="2000">
                    <a:solidFill>
                      <a:srgbClr val="000000"/>
                    </a:solidFill>
                    <a:latin typeface="Arial Narrow" charset="0"/>
                    <a:ea typeface="SimSun" charset="0"/>
                    <a:cs typeface="SimSun" charset="0"/>
                  </a:rPr>
                  <a:t>(</a:t>
                </a:r>
                <a:r>
                  <a:rPr lang="en-US" sz="2000">
                    <a:solidFill>
                      <a:srgbClr val="000000"/>
                    </a:solidFill>
                    <a:latin typeface="Arial Narrow" charset="0"/>
                    <a:ea typeface="SimSun" charset="0"/>
                    <a:cs typeface="SimSun" charset="0"/>
                  </a:rPr>
                  <a:t>创</a:t>
                </a:r>
                <a:r>
                  <a:rPr lang="en-US" altLang="ja-JP" sz="2000">
                    <a:solidFill>
                      <a:srgbClr val="000000"/>
                    </a:solidFill>
                    <a:latin typeface="Arial Narrow" charset="0"/>
                    <a:ea typeface="SimSun" charset="0"/>
                    <a:cs typeface="SimSun" charset="0"/>
                  </a:rPr>
                  <a:t>15:18)‏</a:t>
                </a:r>
                <a:endParaRPr lang="en-US" sz="2000">
                  <a:solidFill>
                    <a:srgbClr val="000000"/>
                  </a:solidFill>
                  <a:latin typeface="Arial Narrow" charset="0"/>
                  <a:ea typeface="SimSun" charset="0"/>
                  <a:cs typeface="SimSun" charset="0"/>
                </a:endParaRPr>
              </a:p>
            </p:txBody>
          </p:sp>
          <p:sp>
            <p:nvSpPr>
              <p:cNvPr id="217098" name="Rectangle 24"/>
              <p:cNvSpPr>
                <a:spLocks noChangeArrowheads="1"/>
              </p:cNvSpPr>
              <p:nvPr/>
            </p:nvSpPr>
            <p:spPr bwMode="auto">
              <a:xfrm>
                <a:off x="3371" y="1257"/>
                <a:ext cx="1116" cy="72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一位大卫的子孙的政治的统治 </a:t>
                </a:r>
              </a:p>
            </p:txBody>
          </p:sp>
          <p:sp>
            <p:nvSpPr>
              <p:cNvPr id="217099" name="Rectangle 25"/>
              <p:cNvSpPr>
                <a:spLocks noChangeArrowheads="1"/>
              </p:cNvSpPr>
              <p:nvPr/>
            </p:nvSpPr>
            <p:spPr bwMode="auto">
              <a:xfrm>
                <a:off x="4487" y="1257"/>
                <a:ext cx="1223" cy="72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国家的净化和恢复</a:t>
                </a:r>
              </a:p>
            </p:txBody>
          </p:sp>
          <p:sp>
            <p:nvSpPr>
              <p:cNvPr id="217100" name="Rectangle 26"/>
              <p:cNvSpPr>
                <a:spLocks noChangeArrowheads="1"/>
              </p:cNvSpPr>
              <p:nvPr/>
            </p:nvSpPr>
            <p:spPr bwMode="auto">
              <a:xfrm>
                <a:off x="11" y="1986"/>
                <a:ext cx="987" cy="47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 关系</a:t>
                </a:r>
              </a:p>
            </p:txBody>
          </p:sp>
          <p:sp>
            <p:nvSpPr>
              <p:cNvPr id="217101" name="Rectangle 27"/>
              <p:cNvSpPr>
                <a:spLocks noChangeArrowheads="1"/>
              </p:cNvSpPr>
              <p:nvPr/>
            </p:nvSpPr>
            <p:spPr bwMode="auto">
              <a:xfrm>
                <a:off x="998" y="1986"/>
                <a:ext cx="1150" cy="47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盖刮性</a:t>
                </a:r>
              </a:p>
            </p:txBody>
          </p:sp>
          <p:sp>
            <p:nvSpPr>
              <p:cNvPr id="217102" name="Rectangle 28"/>
              <p:cNvSpPr>
                <a:spLocks noChangeArrowheads="1"/>
              </p:cNvSpPr>
              <p:nvPr/>
            </p:nvSpPr>
            <p:spPr bwMode="auto">
              <a:xfrm>
                <a:off x="2148" y="1986"/>
                <a:ext cx="1223" cy="47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地</a:t>
                </a:r>
              </a:p>
            </p:txBody>
          </p:sp>
          <p:sp>
            <p:nvSpPr>
              <p:cNvPr id="217103" name="Rectangle 29"/>
              <p:cNvSpPr>
                <a:spLocks noChangeArrowheads="1"/>
              </p:cNvSpPr>
              <p:nvPr/>
            </p:nvSpPr>
            <p:spPr bwMode="auto">
              <a:xfrm>
                <a:off x="3371" y="1986"/>
                <a:ext cx="1116" cy="47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后裔</a:t>
                </a:r>
              </a:p>
            </p:txBody>
          </p:sp>
          <p:sp>
            <p:nvSpPr>
              <p:cNvPr id="217104" name="Rectangle 30"/>
              <p:cNvSpPr>
                <a:spLocks noChangeArrowheads="1"/>
              </p:cNvSpPr>
              <p:nvPr/>
            </p:nvSpPr>
            <p:spPr bwMode="auto">
              <a:xfrm>
                <a:off x="4487" y="1986"/>
                <a:ext cx="1223" cy="47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祝福</a:t>
                </a:r>
              </a:p>
            </p:txBody>
          </p:sp>
          <p:sp>
            <p:nvSpPr>
              <p:cNvPr id="217105" name="Rectangle 31"/>
              <p:cNvSpPr>
                <a:spLocks noChangeArrowheads="1"/>
              </p:cNvSpPr>
              <p:nvPr/>
            </p:nvSpPr>
            <p:spPr bwMode="auto">
              <a:xfrm>
                <a:off x="11" y="2457"/>
                <a:ext cx="987" cy="472"/>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 主要经文</a:t>
                </a:r>
              </a:p>
            </p:txBody>
          </p:sp>
          <p:sp>
            <p:nvSpPr>
              <p:cNvPr id="217106" name="Rectangle 32"/>
              <p:cNvSpPr>
                <a:spLocks noChangeArrowheads="1"/>
              </p:cNvSpPr>
              <p:nvPr/>
            </p:nvSpPr>
            <p:spPr bwMode="auto">
              <a:xfrm>
                <a:off x="998" y="2457"/>
                <a:ext cx="1150" cy="472"/>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创12:1-3</a:t>
                </a:r>
              </a:p>
            </p:txBody>
          </p:sp>
          <p:sp>
            <p:nvSpPr>
              <p:cNvPr id="217107" name="Rectangle 33"/>
              <p:cNvSpPr>
                <a:spLocks noChangeArrowheads="1"/>
              </p:cNvSpPr>
              <p:nvPr/>
            </p:nvSpPr>
            <p:spPr bwMode="auto">
              <a:xfrm>
                <a:off x="2148" y="2457"/>
                <a:ext cx="1223" cy="472"/>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申 30:1-10</a:t>
                </a:r>
              </a:p>
            </p:txBody>
          </p:sp>
          <p:sp>
            <p:nvSpPr>
              <p:cNvPr id="217108" name="Rectangle 34"/>
              <p:cNvSpPr>
                <a:spLocks noChangeArrowheads="1"/>
              </p:cNvSpPr>
              <p:nvPr/>
            </p:nvSpPr>
            <p:spPr bwMode="auto">
              <a:xfrm>
                <a:off x="3371" y="2457"/>
                <a:ext cx="1116" cy="472"/>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撒下7:12-16</a:t>
                </a:r>
              </a:p>
            </p:txBody>
          </p:sp>
          <p:sp>
            <p:nvSpPr>
              <p:cNvPr id="217109" name="Rectangle 35"/>
              <p:cNvSpPr>
                <a:spLocks noChangeArrowheads="1"/>
              </p:cNvSpPr>
              <p:nvPr/>
            </p:nvSpPr>
            <p:spPr bwMode="auto">
              <a:xfrm>
                <a:off x="4487" y="2457"/>
                <a:ext cx="1223" cy="472"/>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耶 31:31-34</a:t>
                </a:r>
              </a:p>
            </p:txBody>
          </p:sp>
          <p:sp>
            <p:nvSpPr>
              <p:cNvPr id="217110" name="Rectangle 36"/>
              <p:cNvSpPr>
                <a:spLocks noChangeArrowheads="1"/>
              </p:cNvSpPr>
              <p:nvPr/>
            </p:nvSpPr>
            <p:spPr bwMode="auto">
              <a:xfrm>
                <a:off x="11" y="2929"/>
                <a:ext cx="987" cy="64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收信员</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日期</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地点</a:t>
                </a:r>
              </a:p>
            </p:txBody>
          </p:sp>
          <p:sp>
            <p:nvSpPr>
              <p:cNvPr id="217111" name="Rectangle 37"/>
              <p:cNvSpPr>
                <a:spLocks noChangeArrowheads="1"/>
              </p:cNvSpPr>
              <p:nvPr/>
            </p:nvSpPr>
            <p:spPr bwMode="auto">
              <a:xfrm>
                <a:off x="998" y="2929"/>
                <a:ext cx="1150" cy="64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亚伯拉罕</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主前2060</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迦勒底的吾珥</a:t>
                </a:r>
              </a:p>
            </p:txBody>
          </p:sp>
          <p:sp>
            <p:nvSpPr>
              <p:cNvPr id="217112" name="Rectangle 38"/>
              <p:cNvSpPr>
                <a:spLocks noChangeArrowheads="1"/>
              </p:cNvSpPr>
              <p:nvPr/>
            </p:nvSpPr>
            <p:spPr bwMode="auto">
              <a:xfrm>
                <a:off x="2148" y="2929"/>
                <a:ext cx="1223" cy="64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摩西</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主前1445</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西乃山</a:t>
                </a:r>
              </a:p>
            </p:txBody>
          </p:sp>
          <p:sp>
            <p:nvSpPr>
              <p:cNvPr id="217113" name="Rectangle 39"/>
              <p:cNvSpPr>
                <a:spLocks noChangeArrowheads="1"/>
              </p:cNvSpPr>
              <p:nvPr/>
            </p:nvSpPr>
            <p:spPr bwMode="auto">
              <a:xfrm>
                <a:off x="3371" y="2929"/>
                <a:ext cx="1116" cy="64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大卫</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主前1004</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耶路撒冷</a:t>
                </a:r>
              </a:p>
            </p:txBody>
          </p:sp>
          <p:sp>
            <p:nvSpPr>
              <p:cNvPr id="217114" name="Rectangle 40"/>
              <p:cNvSpPr>
                <a:spLocks noChangeArrowheads="1"/>
              </p:cNvSpPr>
              <p:nvPr/>
            </p:nvSpPr>
            <p:spPr bwMode="auto">
              <a:xfrm>
                <a:off x="4487" y="2929"/>
                <a:ext cx="1223" cy="64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耶利米</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主前595</a:t>
                </a:r>
              </a:p>
              <a:p>
                <a:pP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耶路撒冷</a:t>
                </a:r>
              </a:p>
            </p:txBody>
          </p:sp>
          <p:sp>
            <p:nvSpPr>
              <p:cNvPr id="217115" name="Rectangle 41"/>
              <p:cNvSpPr>
                <a:spLocks noChangeArrowheads="1"/>
              </p:cNvSpPr>
              <p:nvPr/>
            </p:nvSpPr>
            <p:spPr bwMode="auto">
              <a:xfrm>
                <a:off x="11" y="3571"/>
                <a:ext cx="987" cy="72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ea typeface="SimSun" charset="0"/>
                    <a:cs typeface="SimSun" charset="0"/>
                  </a:rPr>
                  <a:t> 第一位听者得到祝福</a:t>
                </a:r>
              </a:p>
            </p:txBody>
          </p:sp>
          <p:sp>
            <p:nvSpPr>
              <p:cNvPr id="217116" name="Rectangle 42"/>
              <p:cNvSpPr>
                <a:spLocks noChangeArrowheads="1"/>
              </p:cNvSpPr>
              <p:nvPr/>
            </p:nvSpPr>
            <p:spPr bwMode="auto">
              <a:xfrm>
                <a:off x="998" y="3571"/>
                <a:ext cx="1150" cy="72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产业, 名被祝福,儿子,反对者被谴责</a:t>
                </a:r>
              </a:p>
            </p:txBody>
          </p:sp>
          <p:sp>
            <p:nvSpPr>
              <p:cNvPr id="217117" name="Rectangle 43"/>
              <p:cNvSpPr>
                <a:spLocks noChangeArrowheads="1"/>
              </p:cNvSpPr>
              <p:nvPr/>
            </p:nvSpPr>
            <p:spPr bwMode="auto">
              <a:xfrm>
                <a:off x="2148" y="3571"/>
                <a:ext cx="1223" cy="72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从远方看到迦南的荣幸</a:t>
                </a:r>
              </a:p>
            </p:txBody>
          </p:sp>
          <p:sp>
            <p:nvSpPr>
              <p:cNvPr id="217118" name="Rectangle 44"/>
              <p:cNvSpPr>
                <a:spLocks noChangeArrowheads="1"/>
              </p:cNvSpPr>
              <p:nvPr/>
            </p:nvSpPr>
            <p:spPr bwMode="auto">
              <a:xfrm>
                <a:off x="3371" y="3571"/>
                <a:ext cx="1116" cy="72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子孙 (</a:t>
                </a:r>
                <a:r>
                  <a:rPr lang="ja-JP" altLang="en-US" sz="2000">
                    <a:solidFill>
                      <a:srgbClr val="000000"/>
                    </a:solidFill>
                    <a:latin typeface="Arial Narrow" charset="0"/>
                    <a:ea typeface="SimSun" charset="0"/>
                    <a:cs typeface="SimSun" charset="0"/>
                  </a:rPr>
                  <a:t>“</a:t>
                </a:r>
                <a:r>
                  <a:rPr lang="en-US" sz="2000">
                    <a:solidFill>
                      <a:srgbClr val="000000"/>
                    </a:solidFill>
                    <a:latin typeface="Arial Narrow" charset="0"/>
                    <a:ea typeface="SimSun" charset="0"/>
                    <a:cs typeface="SimSun" charset="0"/>
                  </a:rPr>
                  <a:t>后</a:t>
                </a:r>
                <a:endParaRPr lang="en-US" altLang="ja-JP" sz="2000">
                  <a:solidFill>
                    <a:srgbClr val="000000"/>
                  </a:solidFill>
                  <a:latin typeface="Arial Narrow" charset="0"/>
                  <a:ea typeface="SimSun" charset="0"/>
                  <a:cs typeface="SimSun" charset="0"/>
                </a:endParaRPr>
              </a:p>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裔</a:t>
                </a:r>
                <a:r>
                  <a:rPr lang="ja-JP" altLang="en-US" sz="2000">
                    <a:solidFill>
                      <a:srgbClr val="000000"/>
                    </a:solidFill>
                    <a:latin typeface="Arial Narrow" charset="0"/>
                    <a:ea typeface="SimSun" charset="0"/>
                    <a:cs typeface="SimSun" charset="0"/>
                  </a:rPr>
                  <a:t>”</a:t>
                </a:r>
                <a:r>
                  <a:rPr lang="en-US" altLang="ja-JP" sz="2000">
                    <a:solidFill>
                      <a:srgbClr val="000000"/>
                    </a:solidFill>
                    <a:latin typeface="Arial Narrow" charset="0"/>
                    <a:ea typeface="SimSun" charset="0"/>
                    <a:cs typeface="SimSun" charset="0"/>
                  </a:rPr>
                  <a:t>) </a:t>
                </a:r>
                <a:r>
                  <a:rPr lang="en-US" sz="2000">
                    <a:solidFill>
                      <a:srgbClr val="000000"/>
                    </a:solidFill>
                    <a:latin typeface="Arial Narrow" charset="0"/>
                    <a:ea typeface="SimSun" charset="0"/>
                    <a:cs typeface="SimSun" charset="0"/>
                  </a:rPr>
                  <a:t>不会被灭绝</a:t>
                </a:r>
                <a:r>
                  <a:rPr lang="en-US" altLang="ja-JP" sz="2000">
                    <a:solidFill>
                      <a:srgbClr val="000000"/>
                    </a:solidFill>
                    <a:latin typeface="Arial Narrow" charset="0"/>
                    <a:ea typeface="SimSun" charset="0"/>
                    <a:cs typeface="SimSun" charset="0"/>
                  </a:rPr>
                  <a:t>(</a:t>
                </a:r>
                <a:r>
                  <a:rPr lang="en-US" sz="2000">
                    <a:solidFill>
                      <a:srgbClr val="000000"/>
                    </a:solidFill>
                    <a:latin typeface="Arial Narrow" charset="0"/>
                    <a:ea typeface="SimSun" charset="0"/>
                    <a:cs typeface="SimSun" charset="0"/>
                  </a:rPr>
                  <a:t>太</a:t>
                </a:r>
                <a:r>
                  <a:rPr lang="en-US" altLang="ja-JP" sz="2000">
                    <a:solidFill>
                      <a:srgbClr val="000000"/>
                    </a:solidFill>
                    <a:latin typeface="Arial Narrow" charset="0"/>
                    <a:ea typeface="SimSun" charset="0"/>
                    <a:cs typeface="SimSun" charset="0"/>
                  </a:rPr>
                  <a:t>1:1-17)‏</a:t>
                </a:r>
                <a:endParaRPr lang="en-US" sz="2000">
                  <a:solidFill>
                    <a:srgbClr val="000000"/>
                  </a:solidFill>
                  <a:latin typeface="Arial Narrow" charset="0"/>
                  <a:ea typeface="SimSun" charset="0"/>
                  <a:cs typeface="SimSun" charset="0"/>
                </a:endParaRPr>
              </a:p>
            </p:txBody>
          </p:sp>
          <p:sp>
            <p:nvSpPr>
              <p:cNvPr id="217119" name="Rectangle 45"/>
              <p:cNvSpPr>
                <a:spLocks noChangeArrowheads="1"/>
              </p:cNvSpPr>
              <p:nvPr/>
            </p:nvSpPr>
            <p:spPr bwMode="auto">
              <a:xfrm>
                <a:off x="4487" y="3571"/>
                <a:ext cx="1223" cy="72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ea typeface="SimSun" charset="0"/>
                    <a:cs typeface="SimSun" charset="0"/>
                  </a:rPr>
                  <a:t> —</a:t>
                </a:r>
              </a:p>
            </p:txBody>
          </p:sp>
        </p:grpSp>
      </p:grpSp>
    </p:spTree>
    <p:extLst>
      <p:ext uri="{BB962C8B-B14F-4D97-AF65-F5344CB8AC3E}">
        <p14:creationId xmlns:p14="http://schemas.microsoft.com/office/powerpoint/2010/main" val="247810282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219138" name="Group 1"/>
          <p:cNvGrpSpPr>
            <a:grpSpLocks/>
          </p:cNvGrpSpPr>
          <p:nvPr/>
        </p:nvGrpSpPr>
        <p:grpSpPr bwMode="auto">
          <a:xfrm>
            <a:off x="0" y="1517650"/>
            <a:ext cx="9140825" cy="5332413"/>
            <a:chOff x="0" y="956"/>
            <a:chExt cx="5758" cy="3359"/>
          </a:xfrm>
        </p:grpSpPr>
        <p:grpSp>
          <p:nvGrpSpPr>
            <p:cNvPr id="219141" name="Group 2"/>
            <p:cNvGrpSpPr>
              <a:grpSpLocks/>
            </p:cNvGrpSpPr>
            <p:nvPr/>
          </p:nvGrpSpPr>
          <p:grpSpPr bwMode="auto">
            <a:xfrm>
              <a:off x="2" y="956"/>
              <a:ext cx="5756" cy="323"/>
              <a:chOff x="2" y="956"/>
              <a:chExt cx="5756" cy="323"/>
            </a:xfrm>
          </p:grpSpPr>
          <p:grpSp>
            <p:nvGrpSpPr>
              <p:cNvPr id="219163" name="Group 3"/>
              <p:cNvGrpSpPr>
                <a:grpSpLocks/>
              </p:cNvGrpSpPr>
              <p:nvPr/>
            </p:nvGrpSpPr>
            <p:grpSpPr bwMode="auto">
              <a:xfrm>
                <a:off x="2" y="956"/>
                <a:ext cx="1011" cy="323"/>
                <a:chOff x="2" y="956"/>
                <a:chExt cx="1011" cy="323"/>
              </a:xfrm>
            </p:grpSpPr>
            <p:sp>
              <p:nvSpPr>
                <p:cNvPr id="219176" name="Rectangle 4"/>
                <p:cNvSpPr>
                  <a:spLocks noChangeArrowheads="1"/>
                </p:cNvSpPr>
                <p:nvPr/>
              </p:nvSpPr>
              <p:spPr bwMode="auto">
                <a:xfrm>
                  <a:off x="2" y="956"/>
                  <a:ext cx="1012" cy="324"/>
                </a:xfrm>
                <a:prstGeom prst="rect">
                  <a:avLst/>
                </a:prstGeom>
                <a:solidFill>
                  <a:srgbClr val="000000"/>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9177" name="Rectangle 5"/>
                <p:cNvSpPr>
                  <a:spLocks noChangeArrowheads="1"/>
                </p:cNvSpPr>
                <p:nvPr/>
              </p:nvSpPr>
              <p:spPr bwMode="auto">
                <a:xfrm>
                  <a:off x="60" y="956"/>
                  <a:ext cx="896" cy="324"/>
                </a:xfrm>
                <a:prstGeom prst="rect">
                  <a:avLst/>
                </a:prstGeom>
                <a:solidFill>
                  <a:srgbClr val="00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 </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solidFill>
                      <a:srgbClr val="000000"/>
                    </a:solidFill>
                    <a:latin typeface="Arial Narrow" charset="0"/>
                    <a:cs typeface="Times New Roman" charset="0"/>
                  </a:endParaRPr>
                </a:p>
              </p:txBody>
            </p:sp>
          </p:grpSp>
          <p:grpSp>
            <p:nvGrpSpPr>
              <p:cNvPr id="219164" name="Group 6"/>
              <p:cNvGrpSpPr>
                <a:grpSpLocks/>
              </p:cNvGrpSpPr>
              <p:nvPr/>
            </p:nvGrpSpPr>
            <p:grpSpPr bwMode="auto">
              <a:xfrm>
                <a:off x="1014" y="956"/>
                <a:ext cx="1160" cy="323"/>
                <a:chOff x="1014" y="956"/>
                <a:chExt cx="1160" cy="323"/>
              </a:xfrm>
            </p:grpSpPr>
            <p:sp>
              <p:nvSpPr>
                <p:cNvPr id="219174" name="Rectangle 7"/>
                <p:cNvSpPr>
                  <a:spLocks noChangeArrowheads="1"/>
                </p:cNvSpPr>
                <p:nvPr/>
              </p:nvSpPr>
              <p:spPr bwMode="auto">
                <a:xfrm>
                  <a:off x="1014" y="956"/>
                  <a:ext cx="1161" cy="324"/>
                </a:xfrm>
                <a:prstGeom prst="rect">
                  <a:avLst/>
                </a:prstGeom>
                <a:solidFill>
                  <a:srgbClr val="000000"/>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9175" name="Rectangle 8"/>
                <p:cNvSpPr>
                  <a:spLocks noChangeArrowheads="1"/>
                </p:cNvSpPr>
                <p:nvPr/>
              </p:nvSpPr>
              <p:spPr bwMode="auto">
                <a:xfrm>
                  <a:off x="1072" y="956"/>
                  <a:ext cx="1045" cy="324"/>
                </a:xfrm>
                <a:prstGeom prst="rect">
                  <a:avLst/>
                </a:prstGeom>
                <a:solidFill>
                  <a:srgbClr val="00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亚伯拉罕</a:t>
                  </a:r>
                </a:p>
              </p:txBody>
            </p:sp>
          </p:grpSp>
          <p:grpSp>
            <p:nvGrpSpPr>
              <p:cNvPr id="219165" name="Group 9"/>
              <p:cNvGrpSpPr>
                <a:grpSpLocks/>
              </p:cNvGrpSpPr>
              <p:nvPr/>
            </p:nvGrpSpPr>
            <p:grpSpPr bwMode="auto">
              <a:xfrm>
                <a:off x="2175" y="956"/>
                <a:ext cx="1226" cy="323"/>
                <a:chOff x="2175" y="956"/>
                <a:chExt cx="1226" cy="323"/>
              </a:xfrm>
            </p:grpSpPr>
            <p:sp>
              <p:nvSpPr>
                <p:cNvPr id="219172" name="Rectangle 10"/>
                <p:cNvSpPr>
                  <a:spLocks noChangeArrowheads="1"/>
                </p:cNvSpPr>
                <p:nvPr/>
              </p:nvSpPr>
              <p:spPr bwMode="auto">
                <a:xfrm>
                  <a:off x="2175" y="956"/>
                  <a:ext cx="1227" cy="324"/>
                </a:xfrm>
                <a:prstGeom prst="rect">
                  <a:avLst/>
                </a:prstGeom>
                <a:solidFill>
                  <a:srgbClr val="000000"/>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9173" name="Rectangle 11"/>
                <p:cNvSpPr>
                  <a:spLocks noChangeArrowheads="1"/>
                </p:cNvSpPr>
                <p:nvPr/>
              </p:nvSpPr>
              <p:spPr bwMode="auto">
                <a:xfrm>
                  <a:off x="2233" y="956"/>
                  <a:ext cx="1111" cy="324"/>
                </a:xfrm>
                <a:prstGeom prst="rect">
                  <a:avLst/>
                </a:prstGeom>
                <a:solidFill>
                  <a:srgbClr val="000000"/>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巴勒斯坦</a:t>
                  </a:r>
                </a:p>
              </p:txBody>
            </p:sp>
          </p:grpSp>
          <p:grpSp>
            <p:nvGrpSpPr>
              <p:cNvPr id="219166" name="Group 12"/>
              <p:cNvGrpSpPr>
                <a:grpSpLocks/>
              </p:cNvGrpSpPr>
              <p:nvPr/>
            </p:nvGrpSpPr>
            <p:grpSpPr bwMode="auto">
              <a:xfrm>
                <a:off x="3403" y="956"/>
                <a:ext cx="1129" cy="323"/>
                <a:chOff x="3403" y="956"/>
                <a:chExt cx="1129" cy="323"/>
              </a:xfrm>
            </p:grpSpPr>
            <p:sp>
              <p:nvSpPr>
                <p:cNvPr id="219170" name="Rectangle 13"/>
                <p:cNvSpPr>
                  <a:spLocks noChangeArrowheads="1"/>
                </p:cNvSpPr>
                <p:nvPr/>
              </p:nvSpPr>
              <p:spPr bwMode="auto">
                <a:xfrm>
                  <a:off x="3403" y="956"/>
                  <a:ext cx="1130" cy="324"/>
                </a:xfrm>
                <a:prstGeom prst="rect">
                  <a:avLst/>
                </a:prstGeom>
                <a:solidFill>
                  <a:srgbClr val="000000"/>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9171" name="Rectangle 14"/>
                <p:cNvSpPr>
                  <a:spLocks noChangeArrowheads="1"/>
                </p:cNvSpPr>
                <p:nvPr/>
              </p:nvSpPr>
              <p:spPr bwMode="auto">
                <a:xfrm>
                  <a:off x="3460" y="956"/>
                  <a:ext cx="1014" cy="324"/>
                </a:xfrm>
                <a:prstGeom prst="rect">
                  <a:avLst/>
                </a:prstGeom>
                <a:solidFill>
                  <a:srgbClr val="000000"/>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大卫</a:t>
                  </a:r>
                </a:p>
              </p:txBody>
            </p:sp>
          </p:grpSp>
          <p:grpSp>
            <p:nvGrpSpPr>
              <p:cNvPr id="219167" name="Group 15"/>
              <p:cNvGrpSpPr>
                <a:grpSpLocks/>
              </p:cNvGrpSpPr>
              <p:nvPr/>
            </p:nvGrpSpPr>
            <p:grpSpPr bwMode="auto">
              <a:xfrm>
                <a:off x="4532" y="956"/>
                <a:ext cx="1226" cy="323"/>
                <a:chOff x="4532" y="956"/>
                <a:chExt cx="1226" cy="323"/>
              </a:xfrm>
            </p:grpSpPr>
            <p:sp>
              <p:nvSpPr>
                <p:cNvPr id="219168" name="Rectangle 16"/>
                <p:cNvSpPr>
                  <a:spLocks noChangeArrowheads="1"/>
                </p:cNvSpPr>
                <p:nvPr/>
              </p:nvSpPr>
              <p:spPr bwMode="auto">
                <a:xfrm>
                  <a:off x="4532" y="956"/>
                  <a:ext cx="1227" cy="324"/>
                </a:xfrm>
                <a:prstGeom prst="rect">
                  <a:avLst/>
                </a:prstGeom>
                <a:solidFill>
                  <a:srgbClr val="000000"/>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219169" name="Rectangle 17"/>
                <p:cNvSpPr>
                  <a:spLocks noChangeArrowheads="1"/>
                </p:cNvSpPr>
                <p:nvPr/>
              </p:nvSpPr>
              <p:spPr bwMode="auto">
                <a:xfrm>
                  <a:off x="4590" y="956"/>
                  <a:ext cx="1112" cy="324"/>
                </a:xfrm>
                <a:prstGeom prst="rect">
                  <a:avLst/>
                </a:prstGeom>
                <a:solidFill>
                  <a:srgbClr val="00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FF"/>
                      </a:solidFill>
                      <a:latin typeface="Arial Narrow" charset="0"/>
                      <a:ea typeface="SimSun" charset="0"/>
                      <a:cs typeface="SimSun" charset="0"/>
                    </a:rPr>
                    <a:t>新</a:t>
                  </a:r>
                </a:p>
              </p:txBody>
            </p:sp>
          </p:grpSp>
        </p:grpSp>
        <p:grpSp>
          <p:nvGrpSpPr>
            <p:cNvPr id="219142" name="Group 18"/>
            <p:cNvGrpSpPr>
              <a:grpSpLocks/>
            </p:cNvGrpSpPr>
            <p:nvPr/>
          </p:nvGrpSpPr>
          <p:grpSpPr bwMode="auto">
            <a:xfrm>
              <a:off x="0" y="1280"/>
              <a:ext cx="5757" cy="3035"/>
              <a:chOff x="0" y="1280"/>
              <a:chExt cx="5757" cy="3035"/>
            </a:xfrm>
          </p:grpSpPr>
          <p:sp>
            <p:nvSpPr>
              <p:cNvPr id="219143" name="Rectangle 19"/>
              <p:cNvSpPr>
                <a:spLocks noChangeArrowheads="1"/>
              </p:cNvSpPr>
              <p:nvPr/>
            </p:nvSpPr>
            <p:spPr bwMode="auto">
              <a:xfrm>
                <a:off x="0" y="1280"/>
                <a:ext cx="997" cy="105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Arial Narrow" charset="0"/>
                    <a:cs typeface="Times New Roman" charset="0"/>
                  </a:rPr>
                  <a:t> </a:t>
                </a:r>
                <a:r>
                  <a:rPr lang="en-US" sz="2000" b="1" i="1">
                    <a:solidFill>
                      <a:srgbClr val="000000"/>
                    </a:solidFill>
                    <a:latin typeface="SimHei" charset="0"/>
                    <a:cs typeface="SimHei" charset="0"/>
                  </a:rPr>
                  <a:t>国加</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的祝福</a:t>
                </a:r>
              </a:p>
            </p:txBody>
          </p:sp>
          <p:sp>
            <p:nvSpPr>
              <p:cNvPr id="219144" name="Rectangle 20"/>
              <p:cNvSpPr>
                <a:spLocks noChangeArrowheads="1"/>
              </p:cNvSpPr>
              <p:nvPr/>
            </p:nvSpPr>
            <p:spPr bwMode="auto">
              <a:xfrm>
                <a:off x="997" y="1280"/>
                <a:ext cx="1162" cy="105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 </a:t>
                </a:r>
                <a:r>
                  <a:rPr lang="en-US" sz="2000">
                    <a:solidFill>
                      <a:srgbClr val="000000"/>
                    </a:solidFill>
                    <a:latin typeface="SimHei" charset="0"/>
                    <a:cs typeface="SimHei" charset="0"/>
                  </a:rPr>
                  <a:t>一个强国必</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从</a:t>
                </a:r>
                <a:r>
                  <a:rPr lang="en-US" sz="2000" b="1">
                    <a:solidFill>
                      <a:srgbClr val="000000"/>
                    </a:solidFill>
                    <a:latin typeface="SimHei" charset="0"/>
                    <a:cs typeface="SimHei" charset="0"/>
                  </a:rPr>
                  <a:t>亚</a:t>
                </a:r>
                <a:r>
                  <a:rPr lang="en-US" sz="2000" b="1">
                    <a:solidFill>
                      <a:srgbClr val="000000"/>
                    </a:solidFill>
                    <a:latin typeface="SimHei" charset="0"/>
                    <a:ea typeface="SimSun" charset="0"/>
                    <a:cs typeface="SimSun" charset="0"/>
                  </a:rPr>
                  <a:t>伯拉罕出来</a:t>
                </a:r>
              </a:p>
            </p:txBody>
          </p:sp>
          <p:sp>
            <p:nvSpPr>
              <p:cNvPr id="219145" name="Rectangle 21"/>
              <p:cNvSpPr>
                <a:spLocks noChangeArrowheads="1"/>
              </p:cNvSpPr>
              <p:nvPr/>
            </p:nvSpPr>
            <p:spPr bwMode="auto">
              <a:xfrm>
                <a:off x="2159" y="1280"/>
                <a:ext cx="1236" cy="105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 谴责(被掳)‏</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归回, </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恢复和一 </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(赛11:11-16)‏</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悔改,再有地,</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 富有</a:t>
                </a:r>
              </a:p>
            </p:txBody>
          </p:sp>
          <p:sp>
            <p:nvSpPr>
              <p:cNvPr id="219146" name="Rectangle 22"/>
              <p:cNvSpPr>
                <a:spLocks noChangeArrowheads="1"/>
              </p:cNvSpPr>
              <p:nvPr/>
            </p:nvSpPr>
            <p:spPr bwMode="auto">
              <a:xfrm>
                <a:off x="3395" y="1280"/>
                <a:ext cx="1128" cy="105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殿</a:t>
                </a:r>
                <a:r>
                  <a:rPr lang="en-US" altLang="ja-JP" sz="2000">
                    <a:solidFill>
                      <a:srgbClr val="000000"/>
                    </a:solidFill>
                    <a:latin typeface="SimHei" charset="0"/>
                    <a:cs typeface="Times New Roman" charset="0"/>
                  </a:rPr>
                  <a:t> (</a:t>
                </a:r>
                <a:r>
                  <a:rPr lang="en-US" sz="2000">
                    <a:solidFill>
                      <a:srgbClr val="000000"/>
                    </a:solidFill>
                    <a:latin typeface="SimHei" charset="0"/>
                    <a:cs typeface="SimHei" charset="0"/>
                  </a:rPr>
                  <a:t>因子</a:t>
                </a:r>
                <a:r>
                  <a:rPr lang="en-US" altLang="ja-JP" sz="2000">
                    <a:solidFill>
                      <a:srgbClr val="000000"/>
                    </a:solidFill>
                    <a:latin typeface="SimHei" charset="0"/>
                    <a:cs typeface="Times New Roman" charset="0"/>
                  </a:rPr>
                  <a:t>)‏</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公义的王掌权</a:t>
                </a:r>
                <a:r>
                  <a:rPr lang="en-US" altLang="ja-JP" sz="2000">
                    <a:solidFill>
                      <a:srgbClr val="000000"/>
                    </a:solidFill>
                    <a:latin typeface="SimHei" charset="0"/>
                    <a:cs typeface="Times New Roman" charset="0"/>
                  </a:rPr>
                  <a:t> (</a:t>
                </a:r>
                <a:r>
                  <a:rPr lang="en-US" sz="2000">
                    <a:solidFill>
                      <a:srgbClr val="000000"/>
                    </a:solidFill>
                    <a:latin typeface="SimHei" charset="0"/>
                    <a:cs typeface="SimHei" charset="0"/>
                  </a:rPr>
                  <a:t>大卫的</a:t>
                </a:r>
                <a:r>
                  <a:rPr lang="en-US" sz="2000">
                    <a:solidFill>
                      <a:srgbClr val="000000"/>
                    </a:solidFill>
                    <a:latin typeface="SimHei" charset="0"/>
                    <a:cs typeface="Times New Roman" charset="0"/>
                  </a:rPr>
                  <a:t>子</a:t>
                </a:r>
                <a:r>
                  <a:rPr lang="en-US" sz="2000">
                    <a:solidFill>
                      <a:srgbClr val="000000"/>
                    </a:solidFill>
                    <a:latin typeface="SimHei" charset="0"/>
                    <a:cs typeface="SimHei" charset="0"/>
                  </a:rPr>
                  <a:t>孙</a:t>
                </a:r>
                <a:r>
                  <a:rPr lang="en-US" altLang="ja-JP" sz="2000">
                    <a:solidFill>
                      <a:srgbClr val="000000"/>
                    </a:solidFill>
                    <a:latin typeface="SimHei" charset="0"/>
                    <a:cs typeface="Times New Roman" charset="0"/>
                  </a:rPr>
                  <a:t>) </a:t>
                </a:r>
                <a:r>
                  <a:rPr lang="en-US" sz="2000">
                    <a:solidFill>
                      <a:srgbClr val="000000"/>
                    </a:solidFill>
                    <a:latin typeface="SimHei" charset="0"/>
                    <a:cs typeface="SimHei" charset="0"/>
                  </a:rPr>
                  <a:t>在一个以色列出色的地点</a:t>
                </a:r>
                <a:endParaRPr lang="en-US" altLang="ja-JP" sz="2000">
                  <a:solidFill>
                    <a:srgbClr val="000000"/>
                  </a:solidFill>
                  <a:latin typeface="SimHei" charset="0"/>
                  <a:cs typeface="SimHei" charset="0"/>
                </a:endParaRP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 (</a:t>
                </a:r>
                <a:r>
                  <a:rPr lang="en-US" sz="2000">
                    <a:solidFill>
                      <a:srgbClr val="000000"/>
                    </a:solidFill>
                    <a:latin typeface="SimHei" charset="0"/>
                    <a:cs typeface="SimHei" charset="0"/>
                  </a:rPr>
                  <a:t>赛</a:t>
                </a:r>
                <a:r>
                  <a:rPr lang="en-US" altLang="ja-JP" sz="2000">
                    <a:solidFill>
                      <a:srgbClr val="000000"/>
                    </a:solidFill>
                    <a:latin typeface="SimHei" charset="0"/>
                    <a:cs typeface="Times New Roman" charset="0"/>
                  </a:rPr>
                  <a:t> 11:1-5)‏</a:t>
                </a:r>
                <a:endParaRPr lang="en-US" sz="2000">
                  <a:solidFill>
                    <a:srgbClr val="000000"/>
                  </a:solidFill>
                  <a:latin typeface="SimHei" charset="0"/>
                  <a:cs typeface="Times New Roman" charset="0"/>
                </a:endParaRPr>
              </a:p>
            </p:txBody>
          </p:sp>
          <p:sp>
            <p:nvSpPr>
              <p:cNvPr id="219147" name="Rectangle 23"/>
              <p:cNvSpPr>
                <a:spLocks noChangeArrowheads="1"/>
              </p:cNvSpPr>
              <p:nvPr/>
            </p:nvSpPr>
            <p:spPr bwMode="auto">
              <a:xfrm>
                <a:off x="4523" y="1280"/>
                <a:ext cx="1235" cy="105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以色列和犹大</a:t>
                </a:r>
              </a:p>
              <a:p>
                <a:pPr algn="ctr">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的联合 ,饶恕</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圣灵同在</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新的心 </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100% 基督徒</a:t>
                </a:r>
              </a:p>
              <a:p>
                <a:pPr algn="ctr" eaLnBrk="0" hangingPunct="0">
                  <a:lnSpc>
                    <a:spcPct val="7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a:t>
                </a:r>
                <a:r>
                  <a:rPr lang="en-US" sz="2000">
                    <a:solidFill>
                      <a:srgbClr val="000000"/>
                    </a:solidFill>
                    <a:latin typeface="SimHei" charset="0"/>
                    <a:cs typeface="SimHei" charset="0"/>
                  </a:rPr>
                  <a:t>结 </a:t>
                </a:r>
                <a:r>
                  <a:rPr lang="en-US" sz="2000">
                    <a:solidFill>
                      <a:srgbClr val="000000"/>
                    </a:solidFill>
                    <a:latin typeface="Arial Narrow" charset="0"/>
                    <a:cs typeface="Times New Roman" charset="0"/>
                  </a:rPr>
                  <a:t>36:25-38)‏</a:t>
                </a:r>
              </a:p>
            </p:txBody>
          </p:sp>
          <p:sp>
            <p:nvSpPr>
              <p:cNvPr id="219148" name="Rectangle 24"/>
              <p:cNvSpPr>
                <a:spLocks noChangeArrowheads="1"/>
              </p:cNvSpPr>
              <p:nvPr/>
            </p:nvSpPr>
            <p:spPr bwMode="auto">
              <a:xfrm>
                <a:off x="0" y="2331"/>
                <a:ext cx="997" cy="58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 全世界</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的祝福</a:t>
                </a:r>
              </a:p>
            </p:txBody>
          </p:sp>
          <p:sp>
            <p:nvSpPr>
              <p:cNvPr id="219149" name="Rectangle 25"/>
              <p:cNvSpPr>
                <a:spLocks noChangeArrowheads="1"/>
              </p:cNvSpPr>
              <p:nvPr/>
            </p:nvSpPr>
            <p:spPr bwMode="auto">
              <a:xfrm>
                <a:off x="997" y="2331"/>
                <a:ext cx="1162" cy="58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 </a:t>
                </a:r>
                <a:r>
                  <a:rPr lang="en-US" sz="2000">
                    <a:solidFill>
                      <a:srgbClr val="000000"/>
                    </a:solidFill>
                    <a:latin typeface="SimHei" charset="0"/>
                    <a:cs typeface="SimHei" charset="0"/>
                  </a:rPr>
                  <a:t>万国因基督被祝福</a:t>
                </a:r>
              </a:p>
            </p:txBody>
          </p:sp>
          <p:sp>
            <p:nvSpPr>
              <p:cNvPr id="219150" name="Rectangle 26"/>
              <p:cNvSpPr>
                <a:spLocks noChangeArrowheads="1"/>
              </p:cNvSpPr>
              <p:nvPr/>
            </p:nvSpPr>
            <p:spPr bwMode="auto">
              <a:xfrm>
                <a:off x="2159" y="2331"/>
                <a:ext cx="1236" cy="58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万国因来到</a:t>
                </a:r>
                <a:r>
                  <a:rPr lang="en-US" sz="2000">
                    <a:solidFill>
                      <a:srgbClr val="000000"/>
                    </a:solidFill>
                    <a:latin typeface="Arial Narrow" charset="0"/>
                    <a:ea typeface="SimSun" charset="0"/>
                    <a:cs typeface="SimSun" charset="0"/>
                  </a:rPr>
                  <a:t>耶路撒冷而被祝福</a:t>
                </a:r>
                <a:r>
                  <a:rPr lang="en-US" altLang="ja-JP" sz="2000">
                    <a:solidFill>
                      <a:srgbClr val="000000"/>
                    </a:solidFill>
                    <a:latin typeface="Arial Narrow" charset="0"/>
                    <a:cs typeface="Times New Roman" charset="0"/>
                  </a:rPr>
                  <a:t> (</a:t>
                </a:r>
                <a:r>
                  <a:rPr lang="en-US" sz="2000">
                    <a:solidFill>
                      <a:srgbClr val="000000"/>
                    </a:solidFill>
                    <a:latin typeface="SimHei" charset="0"/>
                    <a:cs typeface="SimHei" charset="0"/>
                  </a:rPr>
                  <a:t>亚</a:t>
                </a:r>
                <a:r>
                  <a:rPr lang="en-US" altLang="ja-JP" sz="2000">
                    <a:solidFill>
                      <a:srgbClr val="000000"/>
                    </a:solidFill>
                    <a:latin typeface="Arial Narrow" charset="0"/>
                    <a:cs typeface="Times New Roman" charset="0"/>
                  </a:rPr>
                  <a:t>14:16-19)‏</a:t>
                </a:r>
                <a:endParaRPr lang="en-US" sz="2000">
                  <a:solidFill>
                    <a:srgbClr val="000000"/>
                  </a:solidFill>
                  <a:latin typeface="Arial Narrow" charset="0"/>
                  <a:cs typeface="Times New Roman" charset="0"/>
                </a:endParaRPr>
              </a:p>
            </p:txBody>
          </p:sp>
          <p:sp>
            <p:nvSpPr>
              <p:cNvPr id="219151" name="Rectangle 27"/>
              <p:cNvSpPr>
                <a:spLocks noChangeArrowheads="1"/>
              </p:cNvSpPr>
              <p:nvPr/>
            </p:nvSpPr>
            <p:spPr bwMode="auto">
              <a:xfrm>
                <a:off x="3395" y="2331"/>
                <a:ext cx="1128" cy="58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国度</a:t>
                </a:r>
                <a:r>
                  <a:rPr lang="en-US" altLang="ja-JP" sz="2000">
                    <a:solidFill>
                      <a:srgbClr val="000000"/>
                    </a:solidFill>
                    <a:latin typeface="SimHei" charset="0"/>
                    <a:cs typeface="Times New Roman" charset="0"/>
                  </a:rPr>
                  <a:t>(</a:t>
                </a:r>
                <a:r>
                  <a:rPr lang="en-US" sz="2000">
                    <a:solidFill>
                      <a:srgbClr val="000000"/>
                    </a:solidFill>
                    <a:latin typeface="SimHei" charset="0"/>
                    <a:cs typeface="SimHei" charset="0"/>
                  </a:rPr>
                  <a:t>政治的统治全世界</a:t>
                </a:r>
                <a:r>
                  <a:rPr lang="en-US" altLang="ja-JP" sz="2000">
                    <a:solidFill>
                      <a:srgbClr val="000000"/>
                    </a:solidFill>
                    <a:latin typeface="SimHei" charset="0"/>
                    <a:cs typeface="Times New Roman" charset="0"/>
                  </a:rPr>
                  <a:t>)‏</a:t>
                </a:r>
                <a:endParaRPr lang="en-US" sz="2000">
                  <a:solidFill>
                    <a:srgbClr val="000000"/>
                  </a:solidFill>
                  <a:latin typeface="SimHei" charset="0"/>
                  <a:cs typeface="Times New Roman" charset="0"/>
                </a:endParaRPr>
              </a:p>
            </p:txBody>
          </p:sp>
          <p:sp>
            <p:nvSpPr>
              <p:cNvPr id="219152" name="Rectangle 28"/>
              <p:cNvSpPr>
                <a:spLocks noChangeArrowheads="1"/>
              </p:cNvSpPr>
              <p:nvPr/>
            </p:nvSpPr>
            <p:spPr bwMode="auto">
              <a:xfrm>
                <a:off x="4523" y="2331"/>
                <a:ext cx="1235" cy="58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 </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福音传遍世界</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solidFill>
                    <a:srgbClr val="000000"/>
                  </a:solidFill>
                  <a:latin typeface="SimHei" charset="0"/>
                  <a:cs typeface="SimHei" charset="0"/>
                </a:endParaRPr>
              </a:p>
            </p:txBody>
          </p:sp>
          <p:sp>
            <p:nvSpPr>
              <p:cNvPr id="219153" name="Rectangle 29"/>
              <p:cNvSpPr>
                <a:spLocks noChangeArrowheads="1"/>
              </p:cNvSpPr>
              <p:nvPr/>
            </p:nvSpPr>
            <p:spPr bwMode="auto">
              <a:xfrm>
                <a:off x="0" y="2915"/>
                <a:ext cx="997" cy="73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现在</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(部分) </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应验</a:t>
                </a:r>
              </a:p>
            </p:txBody>
          </p:sp>
          <p:sp>
            <p:nvSpPr>
              <p:cNvPr id="219154" name="Rectangle 30"/>
              <p:cNvSpPr>
                <a:spLocks noChangeArrowheads="1"/>
              </p:cNvSpPr>
              <p:nvPr/>
            </p:nvSpPr>
            <p:spPr bwMode="auto">
              <a:xfrm>
                <a:off x="997" y="2915"/>
                <a:ext cx="1162" cy="73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 </a:t>
                </a:r>
                <a:r>
                  <a:rPr lang="en-US" sz="2000">
                    <a:solidFill>
                      <a:srgbClr val="000000"/>
                    </a:solidFill>
                    <a:latin typeface="SimHei" charset="0"/>
                    <a:cs typeface="SimHei" charset="0"/>
                  </a:rPr>
                  <a:t>教会是</a:t>
                </a:r>
                <a:r>
                  <a:rPr lang="en-US" sz="2000" b="1">
                    <a:solidFill>
                      <a:srgbClr val="000000"/>
                    </a:solidFill>
                    <a:latin typeface="SimHei" charset="0"/>
                    <a:ea typeface="SimSun" charset="0"/>
                    <a:cs typeface="SimSun" charset="0"/>
                  </a:rPr>
                  <a:t>亚伯拉罕的属灵后裔</a:t>
                </a:r>
                <a:r>
                  <a:rPr lang="en-US" altLang="ja-JP" sz="2000" b="1">
                    <a:solidFill>
                      <a:srgbClr val="000000"/>
                    </a:solidFill>
                    <a:latin typeface="SimHei" charset="0"/>
                    <a:ea typeface="SimSun" charset="0"/>
                    <a:cs typeface="SimSun" charset="0"/>
                  </a:rPr>
                  <a:t>(</a:t>
                </a:r>
                <a:r>
                  <a:rPr lang="en-US" sz="2000" b="1">
                    <a:solidFill>
                      <a:srgbClr val="000000"/>
                    </a:solidFill>
                    <a:latin typeface="SimHei" charset="0"/>
                    <a:ea typeface="SimSun" charset="0"/>
                    <a:cs typeface="SimSun" charset="0"/>
                  </a:rPr>
                  <a:t>加</a:t>
                </a:r>
                <a:r>
                  <a:rPr lang="en-US" altLang="ja-JP" sz="2000">
                    <a:solidFill>
                      <a:srgbClr val="000000"/>
                    </a:solidFill>
                    <a:latin typeface="SimHei" charset="0"/>
                    <a:cs typeface="Times New Roman" charset="0"/>
                  </a:rPr>
                  <a:t> 3:5)‏</a:t>
                </a:r>
                <a:endParaRPr lang="en-US" sz="2000">
                  <a:solidFill>
                    <a:srgbClr val="000000"/>
                  </a:solidFill>
                  <a:latin typeface="SimHei" charset="0"/>
                  <a:cs typeface="Times New Roman" charset="0"/>
                </a:endParaRPr>
              </a:p>
            </p:txBody>
          </p:sp>
          <p:sp>
            <p:nvSpPr>
              <p:cNvPr id="219155" name="Rectangle 31"/>
              <p:cNvSpPr>
                <a:spLocks noChangeArrowheads="1"/>
              </p:cNvSpPr>
              <p:nvPr/>
            </p:nvSpPr>
            <p:spPr bwMode="auto">
              <a:xfrm>
                <a:off x="2159" y="2915"/>
                <a:ext cx="1236" cy="73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现代以色列的</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归回与复国</a:t>
                </a:r>
                <a:r>
                  <a:rPr lang="en-US" altLang="ja-JP" sz="2000">
                    <a:solidFill>
                      <a:srgbClr val="000000"/>
                    </a:solidFill>
                    <a:latin typeface="SimHei" charset="0"/>
                    <a:cs typeface="Times New Roman" charset="0"/>
                  </a:rPr>
                  <a:t> </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a:t>
                </a:r>
                <a:r>
                  <a:rPr lang="en-US" sz="2000">
                    <a:solidFill>
                      <a:srgbClr val="000000"/>
                    </a:solidFill>
                    <a:latin typeface="SimHei" charset="0"/>
                    <a:cs typeface="SimHei" charset="0"/>
                  </a:rPr>
                  <a:t>结</a:t>
                </a:r>
                <a:r>
                  <a:rPr lang="en-US" altLang="ja-JP" sz="2000">
                    <a:solidFill>
                      <a:srgbClr val="000000"/>
                    </a:solidFill>
                    <a:latin typeface="Arial Narrow" charset="0"/>
                    <a:cs typeface="Times New Roman" charset="0"/>
                  </a:rPr>
                  <a:t> 37:7-8)‏</a:t>
                </a:r>
                <a:endParaRPr lang="en-US" sz="2000">
                  <a:solidFill>
                    <a:srgbClr val="000000"/>
                  </a:solidFill>
                  <a:latin typeface="Arial Narrow" charset="0"/>
                  <a:cs typeface="Times New Roman" charset="0"/>
                </a:endParaRPr>
              </a:p>
            </p:txBody>
          </p:sp>
          <p:sp>
            <p:nvSpPr>
              <p:cNvPr id="219156" name="Rectangle 32"/>
              <p:cNvSpPr>
                <a:spLocks noChangeArrowheads="1"/>
              </p:cNvSpPr>
              <p:nvPr/>
            </p:nvSpPr>
            <p:spPr bwMode="auto">
              <a:xfrm>
                <a:off x="3395" y="2915"/>
                <a:ext cx="1128" cy="73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教会是属灵的殿和基督等待</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统治</a:t>
                </a:r>
              </a:p>
            </p:txBody>
          </p:sp>
          <p:sp>
            <p:nvSpPr>
              <p:cNvPr id="219157" name="Rectangle 33"/>
              <p:cNvSpPr>
                <a:spLocks noChangeArrowheads="1"/>
              </p:cNvSpPr>
              <p:nvPr/>
            </p:nvSpPr>
            <p:spPr bwMode="auto">
              <a:xfrm>
                <a:off x="4523" y="2915"/>
                <a:ext cx="1235" cy="739"/>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 </a:t>
                </a:r>
                <a:r>
                  <a:rPr lang="en-US" sz="2000">
                    <a:solidFill>
                      <a:srgbClr val="000000"/>
                    </a:solidFill>
                    <a:latin typeface="SimHei" charset="0"/>
                    <a:cs typeface="SimHei" charset="0"/>
                  </a:rPr>
                  <a:t>法律被废除</a:t>
                </a:r>
                <a:r>
                  <a:rPr lang="en-US" altLang="ja-JP" sz="2000">
                    <a:solidFill>
                      <a:srgbClr val="000000"/>
                    </a:solidFill>
                    <a:latin typeface="SimHei" charset="0"/>
                    <a:cs typeface="Times New Roman" charset="0"/>
                  </a:rPr>
                  <a:t>, </a:t>
                </a:r>
                <a:r>
                  <a:rPr lang="en-US" sz="2000">
                    <a:solidFill>
                      <a:srgbClr val="000000"/>
                    </a:solidFill>
                    <a:latin typeface="SimHei" charset="0"/>
                    <a:cs typeface="SimHei" charset="0"/>
                  </a:rPr>
                  <a:t>饶恕</a:t>
                </a:r>
                <a:r>
                  <a:rPr lang="en-US" altLang="ja-JP" sz="2000">
                    <a:solidFill>
                      <a:srgbClr val="000000"/>
                    </a:solidFill>
                    <a:latin typeface="SimHei" charset="0"/>
                    <a:cs typeface="SimHei" charset="0"/>
                  </a:rPr>
                  <a:t>,</a:t>
                </a:r>
                <a:r>
                  <a:rPr lang="en-US" sz="2000">
                    <a:solidFill>
                      <a:srgbClr val="000000"/>
                    </a:solidFill>
                    <a:latin typeface="SimHei" charset="0"/>
                    <a:cs typeface="SimHei" charset="0"/>
                  </a:rPr>
                  <a:t>新生命</a:t>
                </a:r>
                <a:r>
                  <a:rPr lang="en-US" altLang="ja-JP" sz="2000">
                    <a:solidFill>
                      <a:srgbClr val="000000"/>
                    </a:solidFill>
                    <a:latin typeface="SimHei" charset="0"/>
                    <a:cs typeface="SimHei" charset="0"/>
                  </a:rPr>
                  <a:t>,</a:t>
                </a:r>
                <a:r>
                  <a:rPr lang="en-US" sz="2000">
                    <a:solidFill>
                      <a:srgbClr val="000000"/>
                    </a:solidFill>
                    <a:latin typeface="SimHei" charset="0"/>
                    <a:cs typeface="SimHei" charset="0"/>
                  </a:rPr>
                  <a:t>圣灵同在</a:t>
                </a:r>
              </a:p>
            </p:txBody>
          </p:sp>
          <p:sp>
            <p:nvSpPr>
              <p:cNvPr id="219158" name="Rectangle 34"/>
              <p:cNvSpPr>
                <a:spLocks noChangeArrowheads="1"/>
              </p:cNvSpPr>
              <p:nvPr/>
            </p:nvSpPr>
            <p:spPr bwMode="auto">
              <a:xfrm>
                <a:off x="0" y="3654"/>
                <a:ext cx="997" cy="662"/>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将来 </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(完全)‏</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i="1">
                    <a:solidFill>
                      <a:srgbClr val="000000"/>
                    </a:solidFill>
                    <a:latin typeface="SimHei" charset="0"/>
                    <a:cs typeface="SimHei" charset="0"/>
                  </a:rPr>
                  <a:t>应验</a:t>
                </a:r>
              </a:p>
            </p:txBody>
          </p:sp>
          <p:sp>
            <p:nvSpPr>
              <p:cNvPr id="219159" name="Rectangle 35"/>
              <p:cNvSpPr>
                <a:spLocks noChangeArrowheads="1"/>
              </p:cNvSpPr>
              <p:nvPr/>
            </p:nvSpPr>
            <p:spPr bwMode="auto">
              <a:xfrm>
                <a:off x="997" y="3654"/>
                <a:ext cx="1162" cy="662"/>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 </a:t>
                </a:r>
                <a:r>
                  <a:rPr lang="en-US" sz="2000">
                    <a:solidFill>
                      <a:srgbClr val="000000"/>
                    </a:solidFill>
                    <a:latin typeface="SimHei" charset="0"/>
                    <a:cs typeface="SimHei" charset="0"/>
                  </a:rPr>
                  <a:t>所有四个约都在千禧年里应验</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000">
                  <a:solidFill>
                    <a:srgbClr val="000000"/>
                  </a:solidFill>
                  <a:latin typeface="SimHei" charset="0"/>
                  <a:cs typeface="Times New Roman" charset="0"/>
                </a:endParaRPr>
              </a:p>
            </p:txBody>
          </p:sp>
          <p:sp>
            <p:nvSpPr>
              <p:cNvPr id="219160" name="Rectangle 36"/>
              <p:cNvSpPr>
                <a:spLocks noChangeArrowheads="1"/>
              </p:cNvSpPr>
              <p:nvPr/>
            </p:nvSpPr>
            <p:spPr bwMode="auto">
              <a:xfrm>
                <a:off x="2159" y="3654"/>
                <a:ext cx="1236" cy="662"/>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以色列有自己</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的边</a:t>
                </a:r>
                <a:r>
                  <a:rPr lang="en-US" sz="2000">
                    <a:solidFill>
                      <a:srgbClr val="000000"/>
                    </a:solidFill>
                    <a:latin typeface="Arial Narrow" charset="0"/>
                    <a:cs typeface="Times New Roman" charset="0"/>
                  </a:rPr>
                  <a:t>疆</a:t>
                </a:r>
                <a:r>
                  <a:rPr lang="en-US" altLang="ja-JP" sz="2000">
                    <a:solidFill>
                      <a:srgbClr val="000000"/>
                    </a:solidFill>
                    <a:latin typeface="Arial Narrow" charset="0"/>
                    <a:cs typeface="Times New Roman" charset="0"/>
                  </a:rPr>
                  <a:t> </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Arial Narrow" charset="0"/>
                    <a:cs typeface="Times New Roman" charset="0"/>
                  </a:rPr>
                  <a:t>(</a:t>
                </a:r>
                <a:r>
                  <a:rPr lang="en-US" sz="2000">
                    <a:solidFill>
                      <a:srgbClr val="000000"/>
                    </a:solidFill>
                    <a:latin typeface="SimHei" charset="0"/>
                    <a:cs typeface="SimHei" charset="0"/>
                  </a:rPr>
                  <a:t>结</a:t>
                </a:r>
                <a:r>
                  <a:rPr lang="en-US" altLang="ja-JP" sz="2000">
                    <a:solidFill>
                      <a:srgbClr val="000000"/>
                    </a:solidFill>
                    <a:latin typeface="Arial Narrow" charset="0"/>
                    <a:cs typeface="Times New Roman" charset="0"/>
                  </a:rPr>
                  <a:t>37:8-28; 47–48)‏</a:t>
                </a:r>
                <a:endParaRPr lang="en-US" sz="2000">
                  <a:solidFill>
                    <a:srgbClr val="000000"/>
                  </a:solidFill>
                  <a:latin typeface="Arial Narrow" charset="0"/>
                  <a:cs typeface="Times New Roman" charset="0"/>
                </a:endParaRPr>
              </a:p>
            </p:txBody>
          </p:sp>
          <p:sp>
            <p:nvSpPr>
              <p:cNvPr id="219161" name="Rectangle 37"/>
              <p:cNvSpPr>
                <a:spLocks noChangeArrowheads="1"/>
              </p:cNvSpPr>
              <p:nvPr/>
            </p:nvSpPr>
            <p:spPr bwMode="auto">
              <a:xfrm>
                <a:off x="3395" y="3654"/>
                <a:ext cx="1128" cy="662"/>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基督统治世界</a:t>
                </a:r>
                <a:r>
                  <a:rPr lang="en-US" altLang="ja-JP" sz="2000">
                    <a:solidFill>
                      <a:srgbClr val="000000"/>
                    </a:solidFill>
                    <a:latin typeface="SimHei" charset="0"/>
                    <a:cs typeface="Times New Roman" charset="0"/>
                  </a:rPr>
                  <a:t> (</a:t>
                </a:r>
                <a:r>
                  <a:rPr lang="en-US" sz="2000">
                    <a:solidFill>
                      <a:srgbClr val="000000"/>
                    </a:solidFill>
                    <a:latin typeface="SimHei" charset="0"/>
                    <a:cs typeface="SimHei" charset="0"/>
                  </a:rPr>
                  <a:t>赛</a:t>
                </a:r>
                <a:r>
                  <a:rPr lang="en-US" altLang="ja-JP" sz="2000">
                    <a:solidFill>
                      <a:srgbClr val="000000"/>
                    </a:solidFill>
                    <a:latin typeface="SimHei" charset="0"/>
                    <a:cs typeface="Times New Roman" charset="0"/>
                  </a:rPr>
                  <a:t> 2,11)</a:t>
                </a:r>
                <a:r>
                  <a:rPr lang="en-US" sz="2000">
                    <a:solidFill>
                      <a:srgbClr val="000000"/>
                    </a:solidFill>
                    <a:latin typeface="SimHei" charset="0"/>
                    <a:cs typeface="Times New Roman" charset="0"/>
                  </a:rPr>
                  <a:t>与</a:t>
                </a:r>
                <a:endParaRPr lang="en-US" altLang="ja-JP" sz="2000">
                  <a:solidFill>
                    <a:srgbClr val="000000"/>
                  </a:solidFill>
                  <a:latin typeface="SimHei" charset="0"/>
                  <a:cs typeface="Times New Roman" charset="0"/>
                </a:endParaRP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Times New Roman" charset="0"/>
                  </a:rPr>
                  <a:t>信徒(启5:10)‏</a:t>
                </a:r>
              </a:p>
            </p:txBody>
          </p:sp>
          <p:sp>
            <p:nvSpPr>
              <p:cNvPr id="219162" name="Rectangle 38"/>
              <p:cNvSpPr>
                <a:spLocks noChangeArrowheads="1"/>
              </p:cNvSpPr>
              <p:nvPr/>
            </p:nvSpPr>
            <p:spPr bwMode="auto">
              <a:xfrm>
                <a:off x="4523" y="3654"/>
                <a:ext cx="1235" cy="662"/>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世界 100% </a:t>
                </a: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a:solidFill>
                      <a:srgbClr val="000000"/>
                    </a:solidFill>
                    <a:latin typeface="SimHei" charset="0"/>
                    <a:cs typeface="SimHei" charset="0"/>
                  </a:rPr>
                  <a:t>基督徒 以色列和犹大的联合 </a:t>
                </a:r>
              </a:p>
            </p:txBody>
          </p:sp>
        </p:grpSp>
      </p:grpSp>
      <p:sp>
        <p:nvSpPr>
          <p:cNvPr id="219139" name="Rectangle 39"/>
          <p:cNvSpPr>
            <a:spLocks noChangeArrowheads="1"/>
          </p:cNvSpPr>
          <p:nvPr/>
        </p:nvSpPr>
        <p:spPr bwMode="auto">
          <a:xfrm>
            <a:off x="871538" y="533400"/>
            <a:ext cx="8162925" cy="1090613"/>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400" b="1">
                <a:solidFill>
                  <a:srgbClr val="FFFFFF"/>
                </a:solidFill>
                <a:latin typeface="Impact" charset="0"/>
                <a:ea typeface="SimSun" charset="0"/>
                <a:cs typeface="SimSun" charset="0"/>
              </a:rPr>
              <a:t>约的对比</a:t>
            </a:r>
          </a:p>
        </p:txBody>
      </p:sp>
      <p:sp>
        <p:nvSpPr>
          <p:cNvPr id="219140" name="Text Box 40"/>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b="1">
                <a:solidFill>
                  <a:srgbClr val="FFFFFF"/>
                </a:solidFill>
                <a:latin typeface="Times New Roman" charset="0"/>
                <a:cs typeface="MS Gothic" charset="0"/>
              </a:rPr>
              <a:t>157b</a:t>
            </a:r>
          </a:p>
        </p:txBody>
      </p:sp>
    </p:spTree>
    <p:extLst>
      <p:ext uri="{BB962C8B-B14F-4D97-AF65-F5344CB8AC3E}">
        <p14:creationId xmlns:p14="http://schemas.microsoft.com/office/powerpoint/2010/main" val="360717437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9"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a:lstStyle/>
          <a:p>
            <a:pPr>
              <a:defRPr/>
            </a:pPr>
            <a:endParaRPr lang="en-US">
              <a:solidFill>
                <a:srgbClr val="FFFFFF"/>
              </a:solidFill>
              <a:cs typeface="Arial" charset="0"/>
            </a:endParaRPr>
          </a:p>
        </p:txBody>
      </p:sp>
      <p:sp>
        <p:nvSpPr>
          <p:cNvPr id="608260"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a:lstStyle/>
          <a:p>
            <a:pPr>
              <a:defRPr/>
            </a:pPr>
            <a:endParaRPr lang="en-US">
              <a:solidFill>
                <a:srgbClr val="FFFFFF"/>
              </a:solidFill>
              <a:cs typeface="Arial" charset="0"/>
            </a:endParaRPr>
          </a:p>
        </p:txBody>
      </p:sp>
      <p:sp>
        <p:nvSpPr>
          <p:cNvPr id="211971"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211972" name="Rectangle 5"/>
          <p:cNvSpPr>
            <a:spLocks noChangeArrowheads="1"/>
          </p:cNvSpPr>
          <p:nvPr/>
        </p:nvSpPr>
        <p:spPr bwMode="auto">
          <a:xfrm>
            <a:off x="1073150" y="1682750"/>
            <a:ext cx="7988300" cy="406400"/>
          </a:xfrm>
          <a:prstGeom prst="rect">
            <a:avLst/>
          </a:prstGeom>
          <a:gradFill rotWithShape="0">
            <a:gsLst>
              <a:gs pos="0">
                <a:srgbClr val="003430"/>
              </a:gs>
              <a:gs pos="50000">
                <a:srgbClr val="007F74"/>
              </a:gs>
              <a:gs pos="100000">
                <a:srgbClr val="003430"/>
              </a:gs>
            </a:gsLst>
            <a:lin ang="5400000" scaled="1"/>
          </a:gradFill>
          <a:ln w="12700">
            <a:solidFill>
              <a:schemeClr val="bg2"/>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eaLnBrk="0" hangingPunct="0">
              <a:defRPr/>
            </a:pPr>
            <a:r>
              <a:rPr lang="zh-CN" altLang="en-US" dirty="0">
                <a:solidFill>
                  <a:srgbClr val="FFFFFF"/>
                </a:solidFill>
                <a:effectLst>
                  <a:outerShdw blurRad="38100" dist="38100" dir="2700000" algn="tl">
                    <a:srgbClr val="000000"/>
                  </a:outerShdw>
                </a:effectLst>
                <a:latin typeface="Kosher-Normal" charset="0"/>
                <a:ea typeface="SimSun" pitchFamily="2" charset="-122"/>
                <a:cs typeface="Arial" charset="0"/>
              </a:rPr>
              <a:t>诺亚之约</a:t>
            </a:r>
          </a:p>
        </p:txBody>
      </p:sp>
      <p:sp>
        <p:nvSpPr>
          <p:cNvPr id="1556487" name="Rectangle 7"/>
          <p:cNvSpPr>
            <a:spLocks noChangeArrowheads="1"/>
          </p:cNvSpPr>
          <p:nvPr/>
        </p:nvSpPr>
        <p:spPr bwMode="auto">
          <a:xfrm>
            <a:off x="30163" y="836712"/>
            <a:ext cx="736600" cy="85921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亚当与神同掌权（</a:t>
            </a:r>
            <a:r>
              <a:rPr lang="en-US" altLang="zh-CN" sz="1000" dirty="0">
                <a:solidFill>
                  <a:srgbClr val="FFFFFF"/>
                </a:solidFill>
                <a:ea typeface="SimSun" charset="0"/>
                <a:cs typeface="Arial" charset="0"/>
              </a:rPr>
              <a:t> </a:t>
            </a:r>
            <a:r>
              <a:rPr lang="zh-CN" altLang="en-US" sz="1000" dirty="0">
                <a:solidFill>
                  <a:srgbClr val="FFFFFF"/>
                </a:solidFill>
                <a:ea typeface="SimSun" charset="0"/>
                <a:cs typeface="Arial" charset="0"/>
              </a:rPr>
              <a:t>创</a:t>
            </a:r>
            <a:r>
              <a:rPr lang="en-US" altLang="zh-CN" sz="1000" dirty="0">
                <a:solidFill>
                  <a:srgbClr val="FFFFFF"/>
                </a:solidFill>
                <a:ea typeface="SimSun" charset="0"/>
                <a:cs typeface="Arial" charset="0"/>
              </a:rPr>
              <a:t>. 1:26, 28; 2:19) </a:t>
            </a:r>
          </a:p>
        </p:txBody>
      </p:sp>
      <p:sp>
        <p:nvSpPr>
          <p:cNvPr id="1556488" name="Rectangle 8"/>
          <p:cNvSpPr>
            <a:spLocks noChangeArrowheads="1"/>
          </p:cNvSpPr>
          <p:nvPr/>
        </p:nvSpPr>
        <p:spPr bwMode="auto">
          <a:xfrm>
            <a:off x="603250" y="836712"/>
            <a:ext cx="927100" cy="85921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撒旦自以为神统治着这个世界</a:t>
            </a:r>
            <a:r>
              <a:rPr lang="en-US" altLang="zh-CN" sz="1000" dirty="0">
                <a:solidFill>
                  <a:srgbClr val="FFFFFF"/>
                </a:solidFill>
                <a:ea typeface="SimSun" charset="0"/>
                <a:cs typeface="Arial" charset="0"/>
              </a:rPr>
              <a:t> (</a:t>
            </a:r>
            <a:r>
              <a:rPr lang="zh-CN" altLang="en-US" sz="1000" dirty="0">
                <a:solidFill>
                  <a:srgbClr val="FFFFFF"/>
                </a:solidFill>
                <a:ea typeface="SimSun" charset="0"/>
                <a:cs typeface="Arial" charset="0"/>
              </a:rPr>
              <a:t>创</a:t>
            </a:r>
            <a:r>
              <a:rPr lang="en-US" altLang="zh-CN" sz="1000" dirty="0">
                <a:solidFill>
                  <a:srgbClr val="FFFFFF"/>
                </a:solidFill>
                <a:ea typeface="SimSun" charset="0"/>
                <a:cs typeface="Arial" charset="0"/>
              </a:rPr>
              <a:t>. 3:15; </a:t>
            </a:r>
          </a:p>
          <a:p>
            <a:pPr algn="ctr" eaLnBrk="0" hangingPunct="0"/>
            <a:r>
              <a:rPr lang="en-US" altLang="zh-CN" sz="1000" dirty="0">
                <a:solidFill>
                  <a:srgbClr val="FFFFFF"/>
                </a:solidFill>
                <a:ea typeface="SimSun" charset="0"/>
                <a:cs typeface="Arial" charset="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eaLnBrk="0" hangingPunct="0">
              <a:defRPr/>
            </a:pPr>
            <a:r>
              <a:rPr lang="zh-CN" altLang="en-US" sz="2400">
                <a:solidFill>
                  <a:srgbClr val="FFFFFF"/>
                </a:solidFill>
                <a:effectLst>
                  <a:outerShdw blurRad="38100" dist="38100" dir="2700000" algn="tl">
                    <a:srgbClr val="000000"/>
                  </a:outerShdw>
                </a:effectLst>
                <a:latin typeface="Kosher-Normal" charset="0"/>
                <a:ea typeface="SimSun" pitchFamily="2" charset="-122"/>
                <a:cs typeface="Arial" charset="0"/>
              </a:rPr>
              <a:t>亚伯拉罕之约</a:t>
            </a:r>
          </a:p>
        </p:txBody>
      </p:sp>
      <p:sp>
        <p:nvSpPr>
          <p:cNvPr id="211977" name="Rectangle 10"/>
          <p:cNvSpPr>
            <a:spLocks noChangeArrowheads="1"/>
          </p:cNvSpPr>
          <p:nvPr/>
        </p:nvSpPr>
        <p:spPr bwMode="auto">
          <a:xfrm>
            <a:off x="1987550" y="21018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211978"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tx1"/>
              </a:gs>
              <a:gs pos="100000">
                <a:schemeClr val="tx1">
                  <a:gamma/>
                  <a:shade val="0"/>
                  <a:invGamma/>
                </a:schemeClr>
              </a:gs>
            </a:gsLst>
            <a:lin ang="0" scaled="1"/>
          </a:gradFill>
          <a:ln w="12700">
            <a:solidFill>
              <a:srgbClr val="000000"/>
            </a:solidFill>
            <a:miter lim="800000"/>
            <a:headEnd/>
            <a:tailEnd/>
          </a:ln>
          <a:effectLst/>
        </p:spPr>
        <p:txBody>
          <a:bodyPr wrap="none" anchor="ctr"/>
          <a:lstStyle/>
          <a:p>
            <a:pPr eaLnBrk="0" fontAlgn="auto" hangingPunct="0">
              <a:spcBef>
                <a:spcPts val="0"/>
              </a:spcBef>
              <a:spcAft>
                <a:spcPts val="0"/>
              </a:spcAft>
              <a:defRPr/>
            </a:pPr>
            <a:endParaRPr lang="en-US" sz="2400">
              <a:solidFill>
                <a:srgbClr val="FFFFFF"/>
              </a:solidFill>
              <a:latin typeface="Arial" pitchFamily="-128" charset="0"/>
              <a:ea typeface="ＭＳ Ｐゴシック" pitchFamily="-112" charset="-128"/>
              <a:cs typeface="ＭＳ Ｐゴシック" pitchFamily="-112" charset="-128"/>
            </a:endParaRPr>
          </a:p>
        </p:txBody>
      </p:sp>
      <p:sp>
        <p:nvSpPr>
          <p:cNvPr id="211980" name="Rectangle 13"/>
          <p:cNvSpPr>
            <a:spLocks noChangeArrowheads="1"/>
          </p:cNvSpPr>
          <p:nvPr/>
        </p:nvSpPr>
        <p:spPr bwMode="auto">
          <a:xfrm>
            <a:off x="2003425" y="2060575"/>
            <a:ext cx="1106073" cy="366767"/>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eaLnBrk="0" hangingPunct="0"/>
            <a:r>
              <a:rPr lang="zh-CN" altLang="en-US" b="1" dirty="0">
                <a:solidFill>
                  <a:srgbClr val="FFFFFF"/>
                </a:solidFill>
                <a:effectLst>
                  <a:outerShdw blurRad="38100" dist="38100" dir="2700000" algn="tl">
                    <a:srgbClr val="000000"/>
                  </a:outerShdw>
                </a:effectLst>
                <a:latin typeface="Kosher-Normal" charset="0"/>
                <a:ea typeface="SimSun" pitchFamily="2" charset="-122"/>
                <a:cs typeface="Arial" charset="0"/>
              </a:rPr>
              <a:t>土地之约</a:t>
            </a:r>
          </a:p>
        </p:txBody>
      </p:sp>
      <p:sp>
        <p:nvSpPr>
          <p:cNvPr id="211981" name="Rectangle 14"/>
          <p:cNvSpPr>
            <a:spLocks noChangeArrowheads="1"/>
          </p:cNvSpPr>
          <p:nvPr/>
        </p:nvSpPr>
        <p:spPr bwMode="auto">
          <a:xfrm>
            <a:off x="2368550" y="3308350"/>
            <a:ext cx="3505200" cy="1181100"/>
          </a:xfrm>
          <a:prstGeom prst="rect">
            <a:avLst/>
          </a:prstGeom>
          <a:gradFill rotWithShape="0">
            <a:gsLst>
              <a:gs pos="0">
                <a:srgbClr val="BA5D00"/>
              </a:gs>
              <a:gs pos="100000">
                <a:srgbClr val="371C00"/>
              </a:gs>
            </a:gsLst>
            <a:lin ang="0" scaled="1"/>
          </a:gradFill>
          <a:ln w="12700">
            <a:solidFill>
              <a:srgbClr val="000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211982" name="Rectangle 15"/>
          <p:cNvSpPr>
            <a:spLocks noChangeArrowheads="1"/>
          </p:cNvSpPr>
          <p:nvPr/>
        </p:nvSpPr>
        <p:spPr bwMode="auto">
          <a:xfrm>
            <a:off x="2549525" y="3327400"/>
            <a:ext cx="1106073" cy="366767"/>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eaLnBrk="0" hangingPunct="0"/>
            <a:r>
              <a:rPr lang="zh-CN" altLang="en-US" b="1" dirty="0">
                <a:solidFill>
                  <a:srgbClr val="FFFFFF"/>
                </a:solidFill>
                <a:effectLst>
                  <a:outerShdw blurRad="38100" dist="38100" dir="2700000" algn="tl">
                    <a:srgbClr val="000000"/>
                  </a:outerShdw>
                </a:effectLst>
                <a:latin typeface="Kosher-Normal" charset="0"/>
                <a:ea typeface="SimSun" pitchFamily="2" charset="-122"/>
                <a:cs typeface="Arial" charset="0"/>
              </a:rPr>
              <a:t>大卫之约</a:t>
            </a:r>
          </a:p>
        </p:txBody>
      </p:sp>
      <p:sp>
        <p:nvSpPr>
          <p:cNvPr id="1556496" name="Rectangle 16"/>
          <p:cNvSpPr>
            <a:spLocks noChangeArrowheads="1"/>
          </p:cNvSpPr>
          <p:nvPr/>
        </p:nvSpPr>
        <p:spPr bwMode="auto">
          <a:xfrm>
            <a:off x="3108325" y="4475163"/>
            <a:ext cx="692150" cy="393700"/>
          </a:xfrm>
          <a:prstGeom prst="rect">
            <a:avLst/>
          </a:prstGeom>
          <a:noFill/>
          <a:ln w="12700">
            <a:noFill/>
            <a:miter lim="800000"/>
            <a:headEnd/>
            <a:tailEnd/>
          </a:ln>
          <a:effectLst/>
        </p:spPr>
        <p:txBody>
          <a:bodyPr wrap="none" lIns="90488" tIns="44450" rIns="90488" bIns="44450">
            <a:spAutoFit/>
          </a:bodyPr>
          <a:lstStyle/>
          <a:p>
            <a:pPr eaLnBrk="0" hangingPunct="0">
              <a:defRPr/>
            </a:pPr>
            <a:r>
              <a:rPr lang="zh-CN" altLang="en-US" b="1" dirty="0">
                <a:solidFill>
                  <a:srgbClr val="FFFFFF"/>
                </a:solidFill>
                <a:effectLst>
                  <a:outerShdw blurRad="38100" dist="38100" dir="2700000" algn="tl">
                    <a:srgbClr val="000000"/>
                  </a:outerShdw>
                </a:effectLst>
                <a:latin typeface="Kosher-Normal" charset="0"/>
                <a:ea typeface="SimSun" pitchFamily="2" charset="-122"/>
                <a:cs typeface="Arial" charset="0"/>
              </a:rPr>
              <a:t>新约</a:t>
            </a:r>
          </a:p>
        </p:txBody>
      </p:sp>
      <p:sp>
        <p:nvSpPr>
          <p:cNvPr id="211984" name="Rectangle 17"/>
          <p:cNvSpPr>
            <a:spLocks noChangeArrowheads="1"/>
          </p:cNvSpPr>
          <p:nvPr/>
        </p:nvSpPr>
        <p:spPr bwMode="auto">
          <a:xfrm>
            <a:off x="1927225" y="5654675"/>
            <a:ext cx="1203325" cy="39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eaLnBrk="0" hangingPunct="0"/>
            <a:r>
              <a:rPr lang="zh-CN" altLang="en-US" b="1">
                <a:solidFill>
                  <a:srgbClr val="000000"/>
                </a:solidFill>
                <a:latin typeface="Kosher-Normal" charset="0"/>
                <a:ea typeface="SimSun" charset="0"/>
                <a:cs typeface="Arial" charset="0"/>
              </a:rPr>
              <a:t>摩西之约</a:t>
            </a:r>
          </a:p>
        </p:txBody>
      </p:sp>
      <p:grpSp>
        <p:nvGrpSpPr>
          <p:cNvPr id="211985" name="Group 18"/>
          <p:cNvGrpSpPr>
            <a:grpSpLocks/>
          </p:cNvGrpSpPr>
          <p:nvPr/>
        </p:nvGrpSpPr>
        <p:grpSpPr bwMode="auto">
          <a:xfrm>
            <a:off x="5689600" y="1376363"/>
            <a:ext cx="165100" cy="279400"/>
            <a:chOff x="3584" y="867"/>
            <a:chExt cx="104" cy="176"/>
          </a:xfrm>
        </p:grpSpPr>
        <p:sp>
          <p:nvSpPr>
            <p:cNvPr id="60836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a:defRPr/>
              </a:pPr>
              <a:endParaRPr lang="en-US">
                <a:solidFill>
                  <a:srgbClr val="FFFFFF"/>
                </a:solidFill>
                <a:cs typeface="Arial" charset="0"/>
              </a:endParaRPr>
            </a:p>
          </p:txBody>
        </p:sp>
        <p:sp>
          <p:nvSpPr>
            <p:cNvPr id="60836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a:defRPr/>
              </a:pPr>
              <a:endParaRPr lang="en-US">
                <a:solidFill>
                  <a:srgbClr val="FFFFFF"/>
                </a:solidFill>
                <a:cs typeface="Arial" charset="0"/>
              </a:endParaRPr>
            </a:p>
          </p:txBody>
        </p:sp>
      </p:grpSp>
      <p:sp>
        <p:nvSpPr>
          <p:cNvPr id="1556501" name="Rectangle 21"/>
          <p:cNvSpPr>
            <a:spLocks noChangeArrowheads="1"/>
          </p:cNvSpPr>
          <p:nvPr/>
        </p:nvSpPr>
        <p:spPr bwMode="auto">
          <a:xfrm>
            <a:off x="1519238" y="836712"/>
            <a:ext cx="1806575" cy="69850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神与亚伯拉罕立约透过以色列成为“祭司的国度”重新建立人的统治权  </a:t>
            </a:r>
            <a:r>
              <a:rPr lang="en-US" altLang="zh-CN" sz="1000" dirty="0">
                <a:solidFill>
                  <a:srgbClr val="FFFFFF"/>
                </a:solidFill>
                <a:ea typeface="SimSun" charset="0"/>
                <a:cs typeface="Arial" charset="0"/>
              </a:rPr>
              <a:t>(</a:t>
            </a:r>
            <a:r>
              <a:rPr lang="zh-CN" altLang="en-US" sz="1000" dirty="0">
                <a:solidFill>
                  <a:srgbClr val="FFFFFF"/>
                </a:solidFill>
                <a:ea typeface="SimSun" charset="0"/>
                <a:cs typeface="Arial" charset="0"/>
              </a:rPr>
              <a:t>创</a:t>
            </a:r>
            <a:r>
              <a:rPr lang="en-US" altLang="zh-CN" sz="1000" dirty="0">
                <a:solidFill>
                  <a:srgbClr val="FFFFFF"/>
                </a:solidFill>
                <a:ea typeface="SimSun" charset="0"/>
                <a:cs typeface="Arial" charset="0"/>
              </a:rPr>
              <a:t>. 12:1-3; </a:t>
            </a:r>
            <a:r>
              <a:rPr lang="zh-CN" altLang="en-US" sz="1000" dirty="0">
                <a:solidFill>
                  <a:srgbClr val="FFFFFF"/>
                </a:solidFill>
                <a:ea typeface="SimSun" charset="0"/>
                <a:cs typeface="Arial" charset="0"/>
              </a:rPr>
              <a:t>出</a:t>
            </a:r>
            <a:r>
              <a:rPr lang="en-US" altLang="zh-CN" sz="1000" dirty="0">
                <a:solidFill>
                  <a:srgbClr val="FFFFFF"/>
                </a:solidFill>
                <a:ea typeface="SimSun" charset="0"/>
                <a:cs typeface="Arial" charset="0"/>
              </a:rPr>
              <a:t>. 19:6)</a:t>
            </a:r>
          </a:p>
        </p:txBody>
      </p:sp>
      <p:sp>
        <p:nvSpPr>
          <p:cNvPr id="1556502" name="Rectangle 22"/>
          <p:cNvSpPr>
            <a:spLocks noChangeArrowheads="1"/>
          </p:cNvSpPr>
          <p:nvPr/>
        </p:nvSpPr>
        <p:spPr bwMode="auto">
          <a:xfrm>
            <a:off x="47625" y="620688"/>
            <a:ext cx="1388227" cy="274434"/>
          </a:xfrm>
          <a:prstGeom prst="rect">
            <a:avLst/>
          </a:prstGeom>
          <a:noFill/>
          <a:ln w="12700">
            <a:noFill/>
            <a:miter lim="800000"/>
            <a:headEnd/>
            <a:tailEnd/>
          </a:ln>
          <a:effectLst/>
        </p:spPr>
        <p:txBody>
          <a:bodyPr wrap="none" lIns="90488" tIns="44450" rIns="90488" bIns="44450">
            <a:spAutoFit/>
          </a:bodyPr>
          <a:lstStyle/>
          <a:p>
            <a:pPr eaLnBrk="0" hangingPunct="0">
              <a:defRPr/>
            </a:pPr>
            <a:r>
              <a:rPr lang="zh-CN" altLang="en-US" sz="1200" b="1" dirty="0">
                <a:solidFill>
                  <a:srgbClr val="FFFF00"/>
                </a:solidFill>
                <a:effectLst>
                  <a:outerShdw blurRad="38100" dist="38100" dir="2700000" algn="tl">
                    <a:srgbClr val="000000"/>
                  </a:outerShdw>
                </a:effectLst>
                <a:latin typeface="Scholar"/>
                <a:ea typeface="SimSun" pitchFamily="2" charset="-122"/>
                <a:cs typeface="Arial" charset="0"/>
              </a:rPr>
              <a:t>国度概念的教导</a:t>
            </a:r>
            <a:r>
              <a:rPr lang="en-US" altLang="zh-CN" sz="1200" b="1" dirty="0">
                <a:solidFill>
                  <a:srgbClr val="FFFF00"/>
                </a:solidFill>
                <a:effectLst>
                  <a:outerShdw blurRad="38100" dist="38100" dir="2700000" algn="tl">
                    <a:srgbClr val="000000"/>
                  </a:outerShdw>
                </a:effectLst>
                <a:latin typeface="Scholar"/>
                <a:ea typeface="SimSun" pitchFamily="2" charset="-122"/>
                <a:cs typeface="Arial" charset="0"/>
              </a:rPr>
              <a:t>...</a:t>
            </a:r>
          </a:p>
        </p:txBody>
      </p:sp>
      <p:sp>
        <p:nvSpPr>
          <p:cNvPr id="608278" name="Line 23"/>
          <p:cNvSpPr>
            <a:spLocks noChangeShapeType="1"/>
          </p:cNvSpPr>
          <p:nvPr/>
        </p:nvSpPr>
        <p:spPr bwMode="auto">
          <a:xfrm>
            <a:off x="693663" y="1325711"/>
            <a:ext cx="0" cy="406400"/>
          </a:xfrm>
          <a:prstGeom prst="line">
            <a:avLst/>
          </a:prstGeom>
          <a:noFill/>
          <a:ln w="12700">
            <a:solidFill>
              <a:schemeClr val="tx2"/>
            </a:solidFill>
            <a:round/>
            <a:headEnd/>
            <a:tailEnd/>
          </a:ln>
        </p:spPr>
        <p:txBody>
          <a:bodyPr/>
          <a:lstStyle/>
          <a:p>
            <a:pPr>
              <a:defRPr/>
            </a:pPr>
            <a:endParaRPr lang="en-US">
              <a:solidFill>
                <a:srgbClr val="FFFF00"/>
              </a:solidFill>
              <a:cs typeface="Arial" charset="0"/>
            </a:endParaRPr>
          </a:p>
        </p:txBody>
      </p:sp>
      <p:sp>
        <p:nvSpPr>
          <p:cNvPr id="608279" name="Freeform 24"/>
          <p:cNvSpPr>
            <a:spLocks/>
          </p:cNvSpPr>
          <p:nvPr/>
        </p:nvSpPr>
        <p:spPr bwMode="auto">
          <a:xfrm>
            <a:off x="633338" y="1665436"/>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tx2"/>
            </a:solidFill>
            <a:round/>
            <a:headEnd/>
            <a:tailEnd/>
          </a:ln>
        </p:spPr>
        <p:txBody>
          <a:bodyPr/>
          <a:lstStyle/>
          <a:p>
            <a:pPr>
              <a:defRPr/>
            </a:pPr>
            <a:endParaRPr lang="en-US">
              <a:solidFill>
                <a:srgbClr val="FFFF00"/>
              </a:solidFill>
              <a:cs typeface="Arial" charset="0"/>
            </a:endParaRPr>
          </a:p>
        </p:txBody>
      </p:sp>
      <p:sp>
        <p:nvSpPr>
          <p:cNvPr id="1556505" name="Rectangle 25"/>
          <p:cNvSpPr>
            <a:spLocks noChangeArrowheads="1"/>
          </p:cNvSpPr>
          <p:nvPr/>
        </p:nvSpPr>
        <p:spPr bwMode="auto">
          <a:xfrm>
            <a:off x="234553" y="1916832"/>
            <a:ext cx="881063" cy="39370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人的堕落 </a:t>
            </a:r>
            <a:r>
              <a:rPr lang="en-US" altLang="zh-CN" sz="1000" dirty="0">
                <a:solidFill>
                  <a:srgbClr val="FFFFFF"/>
                </a:solidFill>
                <a:ea typeface="SimSun" charset="0"/>
                <a:cs typeface="Arial" charset="0"/>
              </a:rPr>
              <a:t>(</a:t>
            </a:r>
            <a:r>
              <a:rPr lang="zh-CN" altLang="en-US" sz="1000" dirty="0">
                <a:solidFill>
                  <a:srgbClr val="FFFFFF"/>
                </a:solidFill>
                <a:ea typeface="SimSun" charset="0"/>
                <a:cs typeface="Arial" charset="0"/>
              </a:rPr>
              <a:t>创</a:t>
            </a:r>
            <a:r>
              <a:rPr lang="en-US" altLang="zh-CN" sz="1000" dirty="0">
                <a:solidFill>
                  <a:srgbClr val="FFFFFF"/>
                </a:solidFill>
                <a:ea typeface="SimSun" charset="0"/>
                <a:cs typeface="Arial" charset="0"/>
              </a:rPr>
              <a:t> 3)</a:t>
            </a:r>
          </a:p>
        </p:txBody>
      </p:sp>
      <p:sp>
        <p:nvSpPr>
          <p:cNvPr id="1556506" name="Rectangle 26"/>
          <p:cNvSpPr>
            <a:spLocks noChangeArrowheads="1"/>
          </p:cNvSpPr>
          <p:nvPr/>
        </p:nvSpPr>
        <p:spPr bwMode="auto">
          <a:xfrm>
            <a:off x="3348038" y="836712"/>
            <a:ext cx="1304925" cy="54610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以色列失去祭司国度的见证，于是被掳受外邦统治 </a:t>
            </a:r>
            <a:endParaRPr lang="en-US" altLang="zh-CN" sz="1000" dirty="0">
              <a:solidFill>
                <a:srgbClr val="FFFFFF"/>
              </a:solidFill>
              <a:ea typeface="SimSun" charset="0"/>
              <a:cs typeface="Arial" charset="0"/>
            </a:endParaRPr>
          </a:p>
        </p:txBody>
      </p:sp>
      <p:sp>
        <p:nvSpPr>
          <p:cNvPr id="211992" name="Rectangle 27"/>
          <p:cNvSpPr>
            <a:spLocks noChangeArrowheads="1"/>
          </p:cNvSpPr>
          <p:nvPr/>
        </p:nvSpPr>
        <p:spPr bwMode="auto">
          <a:xfrm>
            <a:off x="3184525" y="4826000"/>
            <a:ext cx="1381125" cy="9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eaLnBrk="0" hangingPunct="0"/>
            <a:r>
              <a:rPr lang="zh-CN" altLang="en-US" sz="900">
                <a:solidFill>
                  <a:srgbClr val="FFFFFF"/>
                </a:solidFill>
                <a:ea typeface="SimSun" charset="0"/>
                <a:cs typeface="Arial" charset="0"/>
              </a:rPr>
              <a:t>耶利米书</a:t>
            </a:r>
            <a:r>
              <a:rPr lang="en-US" altLang="zh-CN" sz="900">
                <a:solidFill>
                  <a:srgbClr val="FFFFFF"/>
                </a:solidFill>
                <a:ea typeface="SimSun" charset="0"/>
                <a:cs typeface="Arial" charset="0"/>
              </a:rPr>
              <a:t>31:31-34 </a:t>
            </a:r>
            <a:r>
              <a:rPr lang="zh-CN" altLang="en-US" sz="900">
                <a:solidFill>
                  <a:srgbClr val="FFFFFF"/>
                </a:solidFill>
                <a:ea typeface="SimSun" charset="0"/>
                <a:cs typeface="Arial" charset="0"/>
              </a:rPr>
              <a:t>应许</a:t>
            </a:r>
            <a:r>
              <a:rPr lang="en-US" altLang="zh-CN" sz="900">
                <a:solidFill>
                  <a:srgbClr val="FFFFFF"/>
                </a:solidFill>
                <a:ea typeface="SimSun" charset="0"/>
                <a:cs typeface="Arial" charset="0"/>
              </a:rPr>
              <a:t>:</a:t>
            </a:r>
          </a:p>
          <a:p>
            <a:pPr eaLnBrk="0" hangingPunct="0">
              <a:buFontTx/>
              <a:buChar char="•"/>
            </a:pPr>
            <a:r>
              <a:rPr lang="zh-CN" altLang="en-US" sz="900">
                <a:solidFill>
                  <a:srgbClr val="FFFFFF"/>
                </a:solidFill>
                <a:ea typeface="SimSun" charset="0"/>
                <a:cs typeface="Arial" charset="0"/>
              </a:rPr>
              <a:t>赦免</a:t>
            </a:r>
          </a:p>
          <a:p>
            <a:pPr eaLnBrk="0" hangingPunct="0">
              <a:buFontTx/>
              <a:buChar char="•"/>
            </a:pPr>
            <a:r>
              <a:rPr lang="zh-CN" altLang="en-US" sz="900">
                <a:solidFill>
                  <a:srgbClr val="FFFFFF"/>
                </a:solidFill>
                <a:ea typeface="SimSun" charset="0"/>
                <a:cs typeface="Arial" charset="0"/>
              </a:rPr>
              <a:t>圣灵内住</a:t>
            </a:r>
          </a:p>
          <a:p>
            <a:pPr eaLnBrk="0" hangingPunct="0">
              <a:buFontTx/>
              <a:buChar char="•"/>
            </a:pPr>
            <a:r>
              <a:rPr lang="zh-CN" altLang="en-US" sz="900">
                <a:solidFill>
                  <a:srgbClr val="FFFFFF"/>
                </a:solidFill>
                <a:ea typeface="SimSun" charset="0"/>
                <a:cs typeface="Arial" charset="0"/>
              </a:rPr>
              <a:t>新心，新人，新思想 </a:t>
            </a:r>
          </a:p>
          <a:p>
            <a:pPr eaLnBrk="0" hangingPunct="0">
              <a:buFontTx/>
              <a:buChar char="•"/>
            </a:pPr>
            <a:r>
              <a:rPr lang="zh-CN" altLang="en-US" sz="900">
                <a:solidFill>
                  <a:srgbClr val="FFFFFF"/>
                </a:solidFill>
                <a:ea typeface="SimSun" charset="0"/>
                <a:cs typeface="Arial" charset="0"/>
              </a:rPr>
              <a:t>以色列与犹大重新统一</a:t>
            </a:r>
          </a:p>
          <a:p>
            <a:pPr eaLnBrk="0" hangingPunct="0">
              <a:buFontTx/>
              <a:buChar char="•"/>
            </a:pPr>
            <a:r>
              <a:rPr lang="zh-CN" altLang="en-US" sz="900">
                <a:solidFill>
                  <a:srgbClr val="FFFFFF"/>
                </a:solidFill>
                <a:ea typeface="SimSun" charset="0"/>
                <a:cs typeface="Arial" charset="0"/>
              </a:rPr>
              <a:t>不需要传福音 </a:t>
            </a:r>
            <a:endParaRPr lang="en-US" altLang="zh-CN" sz="900">
              <a:solidFill>
                <a:srgbClr val="FFFFFF"/>
              </a:solidFill>
              <a:ea typeface="SimSun" charset="0"/>
              <a:cs typeface="Arial" charset="0"/>
            </a:endParaRPr>
          </a:p>
        </p:txBody>
      </p:sp>
      <p:sp>
        <p:nvSpPr>
          <p:cNvPr id="211993" name="Rectangle 28"/>
          <p:cNvSpPr>
            <a:spLocks noChangeArrowheads="1"/>
          </p:cNvSpPr>
          <p:nvPr/>
        </p:nvSpPr>
        <p:spPr bwMode="auto">
          <a:xfrm>
            <a:off x="2651125" y="3671888"/>
            <a:ext cx="1820863" cy="85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eaLnBrk="0" hangingPunct="0"/>
            <a:r>
              <a:rPr lang="zh-CN" altLang="en-US" sz="1000">
                <a:solidFill>
                  <a:srgbClr val="FFFFFF"/>
                </a:solidFill>
                <a:ea typeface="SimSun" charset="0"/>
                <a:cs typeface="Arial" charset="0"/>
              </a:rPr>
              <a:t>撒母耳下</a:t>
            </a:r>
            <a:r>
              <a:rPr lang="en-US" altLang="zh-CN" sz="1000">
                <a:solidFill>
                  <a:srgbClr val="FFFFFF"/>
                </a:solidFill>
                <a:ea typeface="SimSun" charset="0"/>
                <a:cs typeface="Arial" charset="0"/>
              </a:rPr>
              <a:t>7:12-16 </a:t>
            </a:r>
            <a:r>
              <a:rPr lang="zh-CN" altLang="en-US" sz="1000">
                <a:solidFill>
                  <a:srgbClr val="FFFFFF"/>
                </a:solidFill>
                <a:ea typeface="SimSun" charset="0"/>
                <a:cs typeface="Arial" charset="0"/>
              </a:rPr>
              <a:t>永久的应许</a:t>
            </a:r>
            <a:r>
              <a:rPr lang="en-US" altLang="zh-CN" sz="1000">
                <a:solidFill>
                  <a:srgbClr val="FFFFFF"/>
                </a:solidFill>
                <a:ea typeface="SimSun" charset="0"/>
                <a:cs typeface="Arial" charset="0"/>
              </a:rPr>
              <a:t>:</a:t>
            </a:r>
          </a:p>
          <a:p>
            <a:pPr eaLnBrk="0" hangingPunct="0">
              <a:buFontTx/>
              <a:buChar char="•"/>
            </a:pPr>
            <a:r>
              <a:rPr lang="zh-CN" altLang="en-US" sz="1000">
                <a:solidFill>
                  <a:srgbClr val="FFFFFF"/>
                </a:solidFill>
                <a:ea typeface="SimSun" charset="0"/>
                <a:cs typeface="Arial" charset="0"/>
              </a:rPr>
              <a:t>儿子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家室”永不遭废弃</a:t>
            </a:r>
            <a:r>
              <a:rPr lang="en-US" altLang="zh-CN" sz="1000">
                <a:solidFill>
                  <a:srgbClr val="FFFFFF"/>
                </a:solidFill>
                <a:ea typeface="SimSun" charset="0"/>
                <a:cs typeface="Arial" charset="0"/>
              </a:rPr>
              <a:t>)</a:t>
            </a:r>
          </a:p>
          <a:p>
            <a:pPr eaLnBrk="0" hangingPunct="0">
              <a:buFontTx/>
              <a:buChar char="•"/>
            </a:pPr>
            <a:r>
              <a:rPr lang="zh-CN" altLang="en-US" sz="1000">
                <a:solidFill>
                  <a:srgbClr val="FFFFFF"/>
                </a:solidFill>
                <a:ea typeface="SimSun" charset="0"/>
                <a:cs typeface="Arial" charset="0"/>
              </a:rPr>
              <a:t>国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政治王朝</a:t>
            </a:r>
            <a:r>
              <a:rPr lang="en-US" altLang="zh-CN" sz="1000">
                <a:solidFill>
                  <a:srgbClr val="FFFFFF"/>
                </a:solidFill>
                <a:ea typeface="SimSun" charset="0"/>
                <a:cs typeface="Arial" charset="0"/>
              </a:rPr>
              <a:t>)</a:t>
            </a:r>
          </a:p>
          <a:p>
            <a:pPr eaLnBrk="0" hangingPunct="0">
              <a:buFontTx/>
              <a:buChar char="•"/>
            </a:pPr>
            <a:r>
              <a:rPr lang="zh-CN" altLang="en-US" sz="1000">
                <a:solidFill>
                  <a:srgbClr val="FFFFFF"/>
                </a:solidFill>
                <a:ea typeface="SimSun" charset="0"/>
                <a:cs typeface="Arial" charset="0"/>
              </a:rPr>
              <a:t>宝座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后裔接续掌权</a:t>
            </a:r>
            <a:r>
              <a:rPr lang="en-US" altLang="zh-CN" sz="1000">
                <a:solidFill>
                  <a:srgbClr val="FFFFFF"/>
                </a:solidFill>
                <a:ea typeface="SimSun" charset="0"/>
                <a:cs typeface="Arial" charset="0"/>
              </a:rPr>
              <a:t>)</a:t>
            </a:r>
          </a:p>
          <a:p>
            <a:pPr eaLnBrk="0" hangingPunct="0">
              <a:buFontTx/>
              <a:buChar char="•"/>
            </a:pPr>
            <a:r>
              <a:rPr lang="zh-CN" altLang="en-US" sz="1000">
                <a:solidFill>
                  <a:srgbClr val="FFFFFF"/>
                </a:solidFill>
                <a:ea typeface="SimSun" charset="0"/>
                <a:cs typeface="Arial" charset="0"/>
              </a:rPr>
              <a:t>圣殿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儿子来建造</a:t>
            </a:r>
            <a:r>
              <a:rPr lang="en-US" altLang="zh-CN" sz="1000">
                <a:solidFill>
                  <a:srgbClr val="FFFFFF"/>
                </a:solidFill>
                <a:ea typeface="SimSun" charset="0"/>
                <a:cs typeface="Arial" charset="0"/>
              </a:rPr>
              <a:t>)</a:t>
            </a:r>
          </a:p>
        </p:txBody>
      </p:sp>
      <p:sp>
        <p:nvSpPr>
          <p:cNvPr id="211994" name="Rectangle 29"/>
          <p:cNvSpPr>
            <a:spLocks noChangeArrowheads="1"/>
          </p:cNvSpPr>
          <p:nvPr/>
        </p:nvSpPr>
        <p:spPr bwMode="auto">
          <a:xfrm>
            <a:off x="2270125" y="2519363"/>
            <a:ext cx="3200400"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p>
            <a:pPr eaLnBrk="0" hangingPunct="0"/>
            <a:r>
              <a:rPr lang="zh-CN" altLang="en-US" sz="1000">
                <a:solidFill>
                  <a:srgbClr val="FFFFFF"/>
                </a:solidFill>
                <a:ea typeface="SimSun" charset="0"/>
                <a:cs typeface="Arial" charset="0"/>
              </a:rPr>
              <a:t>创世记 </a:t>
            </a:r>
            <a:r>
              <a:rPr lang="en-US" altLang="zh-CN" sz="1000">
                <a:solidFill>
                  <a:srgbClr val="FFFFFF"/>
                </a:solidFill>
                <a:ea typeface="SimSun" charset="0"/>
                <a:cs typeface="Arial" charset="0"/>
              </a:rPr>
              <a:t>15:18 (</a:t>
            </a:r>
            <a:r>
              <a:rPr lang="zh-CN" altLang="en-US" sz="1000">
                <a:solidFill>
                  <a:srgbClr val="FFFFFF"/>
                </a:solidFill>
                <a:ea typeface="SimSun" charset="0"/>
                <a:cs typeface="Arial" charset="0"/>
              </a:rPr>
              <a:t>参：申</a:t>
            </a:r>
            <a:r>
              <a:rPr lang="en-US" altLang="zh-CN" sz="1000">
                <a:solidFill>
                  <a:srgbClr val="FFFFFF"/>
                </a:solidFill>
                <a:ea typeface="SimSun" charset="0"/>
                <a:cs typeface="Arial" charset="0"/>
              </a:rPr>
              <a:t>30:1-10)</a:t>
            </a:r>
            <a:r>
              <a:rPr lang="zh-CN" altLang="en-US" sz="1000">
                <a:solidFill>
                  <a:srgbClr val="FFFFFF"/>
                </a:solidFill>
                <a:ea typeface="SimSun" charset="0"/>
                <a:cs typeface="Arial" charset="0"/>
              </a:rPr>
              <a:t>的应许</a:t>
            </a:r>
            <a:r>
              <a:rPr lang="en-US" altLang="zh-CN" sz="1000">
                <a:solidFill>
                  <a:srgbClr val="FFFFFF"/>
                </a:solidFill>
                <a:ea typeface="SimSun" charset="0"/>
                <a:cs typeface="Arial" charset="0"/>
              </a:rPr>
              <a:t>:</a:t>
            </a:r>
          </a:p>
          <a:p>
            <a:pPr eaLnBrk="0" hangingPunct="0">
              <a:buFontTx/>
              <a:buChar char="•"/>
            </a:pPr>
            <a:r>
              <a:rPr lang="zh-CN" altLang="en-US" sz="1000">
                <a:solidFill>
                  <a:srgbClr val="FFFFFF"/>
                </a:solidFill>
                <a:ea typeface="SimSun" charset="0"/>
                <a:cs typeface="Arial" charset="0"/>
              </a:rPr>
              <a:t>从埃及哇地至幼发拉底河流域</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赛</a:t>
            </a:r>
            <a:r>
              <a:rPr lang="en-US" altLang="zh-CN" sz="1000">
                <a:solidFill>
                  <a:srgbClr val="FFFFFF"/>
                </a:solidFill>
                <a:ea typeface="SimSun" charset="0"/>
                <a:cs typeface="Arial" charset="0"/>
              </a:rPr>
              <a:t>27:12)</a:t>
            </a:r>
          </a:p>
          <a:p>
            <a:pPr eaLnBrk="0" hangingPunct="0">
              <a:buFontTx/>
              <a:buChar char="•"/>
            </a:pPr>
            <a:r>
              <a:rPr lang="zh-CN" altLang="en-US" sz="1000">
                <a:solidFill>
                  <a:srgbClr val="FFFFFF"/>
                </a:solidFill>
                <a:ea typeface="SimSun" charset="0"/>
                <a:cs typeface="Arial" charset="0"/>
              </a:rPr>
              <a:t>被掳归回／重建之后，土地永久占有权</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创</a:t>
            </a:r>
            <a:r>
              <a:rPr lang="en-US" altLang="zh-CN" sz="1000">
                <a:solidFill>
                  <a:srgbClr val="FFFFFF"/>
                </a:solidFill>
                <a:ea typeface="SimSun" charset="0"/>
                <a:cs typeface="Arial" charset="0"/>
              </a:rPr>
              <a:t>17:8) </a:t>
            </a:r>
          </a:p>
          <a:p>
            <a:pPr eaLnBrk="0" hangingPunct="0">
              <a:buFontTx/>
              <a:buChar char="•"/>
            </a:pPr>
            <a:r>
              <a:rPr lang="zh-CN" altLang="en-US" sz="1000">
                <a:solidFill>
                  <a:srgbClr val="FFFFFF"/>
                </a:solidFill>
                <a:ea typeface="SimSun" charset="0"/>
                <a:cs typeface="Arial" charset="0"/>
              </a:rPr>
              <a:t>因着巴勒斯坦地全世界蒙祝福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赛</a:t>
            </a:r>
            <a:r>
              <a:rPr lang="en-US" altLang="zh-CN" sz="1000">
                <a:solidFill>
                  <a:srgbClr val="FFFFFF"/>
                </a:solidFill>
                <a:ea typeface="SimSun" charset="0"/>
                <a:cs typeface="Arial" charset="0"/>
              </a:rPr>
              <a:t>14:1-2)</a:t>
            </a:r>
          </a:p>
        </p:txBody>
      </p:sp>
      <p:sp>
        <p:nvSpPr>
          <p:cNvPr id="1556510" name="Rectangle 30"/>
          <p:cNvSpPr>
            <a:spLocks noChangeArrowheads="1"/>
          </p:cNvSpPr>
          <p:nvPr/>
        </p:nvSpPr>
        <p:spPr bwMode="auto">
          <a:xfrm>
            <a:off x="5827489" y="836712"/>
            <a:ext cx="1120775" cy="69850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耶稣藉着教会以神奇的方式扩展张他的国度（太</a:t>
            </a:r>
            <a:r>
              <a:rPr lang="en-US" altLang="zh-CN" sz="1000" dirty="0">
                <a:solidFill>
                  <a:srgbClr val="FFFFFF"/>
                </a:solidFill>
                <a:ea typeface="SimSun" charset="0"/>
                <a:cs typeface="Arial" charset="0"/>
              </a:rPr>
              <a:t>.13</a:t>
            </a:r>
            <a:r>
              <a:rPr lang="zh-CN" altLang="en-US" sz="1000" dirty="0">
                <a:solidFill>
                  <a:srgbClr val="FFFFFF"/>
                </a:solidFill>
                <a:ea typeface="SimSun" charset="0"/>
                <a:cs typeface="Arial" charset="0"/>
              </a:rPr>
              <a:t>）</a:t>
            </a:r>
            <a:endParaRPr lang="en-US" altLang="zh-CN" sz="1000" dirty="0">
              <a:solidFill>
                <a:srgbClr val="FFFFFF"/>
              </a:solidFill>
              <a:ea typeface="SimSun" charset="0"/>
              <a:cs typeface="Arial" charset="0"/>
            </a:endParaRPr>
          </a:p>
        </p:txBody>
      </p:sp>
      <p:sp>
        <p:nvSpPr>
          <p:cNvPr id="1556511" name="Rectangle 31"/>
          <p:cNvSpPr>
            <a:spLocks noChangeArrowheads="1"/>
          </p:cNvSpPr>
          <p:nvPr/>
        </p:nvSpPr>
        <p:spPr bwMode="auto">
          <a:xfrm>
            <a:off x="4643438" y="836712"/>
            <a:ext cx="1076325" cy="69850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以色列拒绝弥赛亚国度的邀请</a:t>
            </a:r>
            <a:r>
              <a:rPr lang="en-US" altLang="zh-CN" sz="1000" dirty="0">
                <a:solidFill>
                  <a:srgbClr val="FFFFFF"/>
                </a:solidFill>
                <a:ea typeface="SimSun" charset="0"/>
                <a:cs typeface="Arial" charset="0"/>
              </a:rPr>
              <a:t>(</a:t>
            </a:r>
            <a:r>
              <a:rPr lang="zh-CN" altLang="en-US" sz="1000" dirty="0">
                <a:solidFill>
                  <a:srgbClr val="FFFFFF"/>
                </a:solidFill>
                <a:ea typeface="SimSun" charset="0"/>
                <a:cs typeface="Arial" charset="0"/>
              </a:rPr>
              <a:t>太</a:t>
            </a:r>
            <a:r>
              <a:rPr lang="en-US" altLang="zh-CN" sz="1000" dirty="0">
                <a:solidFill>
                  <a:srgbClr val="FFFFFF"/>
                </a:solidFill>
                <a:ea typeface="SimSun" charset="0"/>
                <a:cs typeface="Arial" charset="0"/>
              </a:rPr>
              <a:t>. 12:41-42; 23:37-39)</a:t>
            </a:r>
          </a:p>
        </p:txBody>
      </p:sp>
      <p:sp>
        <p:nvSpPr>
          <p:cNvPr id="1556512" name="Rectangle 32"/>
          <p:cNvSpPr>
            <a:spLocks noChangeArrowheads="1"/>
          </p:cNvSpPr>
          <p:nvPr/>
        </p:nvSpPr>
        <p:spPr bwMode="auto">
          <a:xfrm>
            <a:off x="6736035" y="836712"/>
            <a:ext cx="1076325" cy="859210"/>
          </a:xfrm>
          <a:prstGeom prst="rect">
            <a:avLst/>
          </a:prstGeom>
          <a:noFill/>
          <a:ln>
            <a:noFill/>
          </a:ln>
        </p:spPr>
        <p:txBody>
          <a:bodyPr lIns="90488" tIns="44450" rIns="90488" bIns="44450">
            <a:spAutoFit/>
          </a:bodyPr>
          <a:lstStyle/>
          <a:p>
            <a:pPr algn="ctr" eaLnBrk="0" hangingPunct="0"/>
            <a:r>
              <a:rPr lang="zh-CN" altLang="en-US" sz="1000" dirty="0">
                <a:solidFill>
                  <a:srgbClr val="FFFFFF"/>
                </a:solidFill>
                <a:ea typeface="SimSun" charset="0"/>
                <a:cs typeface="Arial" charset="0"/>
              </a:rPr>
              <a:t>基督得胜以色列的仇敌，以色列全家都要得救（罗</a:t>
            </a:r>
            <a:r>
              <a:rPr lang="en-US" altLang="zh-CN" sz="1000" dirty="0">
                <a:solidFill>
                  <a:srgbClr val="FFFFFF"/>
                </a:solidFill>
                <a:ea typeface="SimSun" charset="0"/>
                <a:cs typeface="Arial" charset="0"/>
              </a:rPr>
              <a:t>11:26-27</a:t>
            </a:r>
            <a:r>
              <a:rPr lang="zh-CN" altLang="en-US" sz="1000" dirty="0">
                <a:solidFill>
                  <a:srgbClr val="FFFFFF"/>
                </a:solidFill>
                <a:ea typeface="SimSun" charset="0"/>
                <a:cs typeface="Arial" charset="0"/>
              </a:rPr>
              <a:t>）</a:t>
            </a:r>
            <a:endParaRPr lang="en-US" altLang="zh-CN" sz="1000" dirty="0">
              <a:solidFill>
                <a:srgbClr val="FFFFFF"/>
              </a:solidFill>
              <a:ea typeface="SimSun" charset="0"/>
              <a:cs typeface="Arial" charset="0"/>
            </a:endParaRPr>
          </a:p>
        </p:txBody>
      </p:sp>
      <p:sp>
        <p:nvSpPr>
          <p:cNvPr id="211998"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1999"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00"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212001"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02"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212003" name="Rectangle 38"/>
          <p:cNvSpPr>
            <a:spLocks noChangeArrowheads="1"/>
          </p:cNvSpPr>
          <p:nvPr/>
        </p:nvSpPr>
        <p:spPr bwMode="auto">
          <a:xfrm>
            <a:off x="5786438" y="2519363"/>
            <a:ext cx="1881187" cy="704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p>
            <a:pPr algn="just" eaLnBrk="0" hangingPunct="0"/>
            <a:r>
              <a:rPr lang="zh-CN" altLang="en-US" sz="1000">
                <a:solidFill>
                  <a:srgbClr val="FFFFFF"/>
                </a:solidFill>
                <a:ea typeface="SimSun" charset="0"/>
                <a:cs typeface="Arial" charset="0"/>
              </a:rPr>
              <a:t>以色列因着拒绝弥赛亚受审判被赶逐出应许之地 长达</a:t>
            </a:r>
            <a:r>
              <a:rPr lang="en-US" altLang="zh-CN" sz="1000">
                <a:solidFill>
                  <a:srgbClr val="FFFFFF"/>
                </a:solidFill>
                <a:ea typeface="SimSun" charset="0"/>
                <a:cs typeface="Arial" charset="0"/>
              </a:rPr>
              <a:t>19</a:t>
            </a:r>
            <a:r>
              <a:rPr lang="zh-CN" altLang="en-US" sz="1000">
                <a:solidFill>
                  <a:srgbClr val="FFFFFF"/>
                </a:solidFill>
                <a:ea typeface="SimSun" charset="0"/>
                <a:cs typeface="Arial" charset="0"/>
              </a:rPr>
              <a:t>世纪（主后</a:t>
            </a:r>
            <a:r>
              <a:rPr lang="en-US" altLang="zh-CN" sz="1000">
                <a:solidFill>
                  <a:srgbClr val="FFFFFF"/>
                </a:solidFill>
                <a:ea typeface="SimSun" charset="0"/>
                <a:cs typeface="Arial" charset="0"/>
              </a:rPr>
              <a:t>70</a:t>
            </a:r>
            <a:r>
              <a:rPr lang="zh-CN" altLang="en-US" sz="1000">
                <a:solidFill>
                  <a:srgbClr val="FFFFFF"/>
                </a:solidFill>
                <a:ea typeface="SimSun" charset="0"/>
                <a:cs typeface="Arial" charset="0"/>
              </a:rPr>
              <a:t>－</a:t>
            </a:r>
            <a:r>
              <a:rPr lang="en-US" altLang="zh-CN" sz="1000">
                <a:solidFill>
                  <a:srgbClr val="FFFFFF"/>
                </a:solidFill>
                <a:ea typeface="SimSun" charset="0"/>
                <a:cs typeface="Arial" charset="0"/>
              </a:rPr>
              <a:t>1948</a:t>
            </a:r>
            <a:r>
              <a:rPr lang="zh-CN" altLang="en-US" sz="1000">
                <a:solidFill>
                  <a:srgbClr val="FFFFFF"/>
                </a:solidFill>
                <a:ea typeface="SimSun" charset="0"/>
                <a:cs typeface="Arial" charset="0"/>
              </a:rPr>
              <a:t>）现在部分恢复（结</a:t>
            </a:r>
            <a:r>
              <a:rPr lang="en-US" altLang="zh-CN" sz="1000">
                <a:solidFill>
                  <a:srgbClr val="FFFFFF"/>
                </a:solidFill>
                <a:ea typeface="SimSun" charset="0"/>
                <a:cs typeface="Arial" charset="0"/>
              </a:rPr>
              <a:t>37:1-7</a:t>
            </a:r>
            <a:r>
              <a:rPr lang="zh-CN" altLang="en-US" sz="1000">
                <a:solidFill>
                  <a:srgbClr val="FFFFFF"/>
                </a:solidFill>
                <a:ea typeface="SimSun" charset="0"/>
                <a:cs typeface="Arial" charset="0"/>
              </a:rPr>
              <a:t>）</a:t>
            </a:r>
            <a:endParaRPr lang="en-US" altLang="zh-CN" sz="1000">
              <a:solidFill>
                <a:srgbClr val="FFFFFF"/>
              </a:solidFill>
              <a:ea typeface="SimSun" charset="0"/>
              <a:cs typeface="Arial" charset="0"/>
            </a:endParaRPr>
          </a:p>
        </p:txBody>
      </p:sp>
      <p:sp>
        <p:nvSpPr>
          <p:cNvPr id="212004" name="Rectangle 39"/>
          <p:cNvSpPr>
            <a:spLocks noChangeArrowheads="1"/>
          </p:cNvSpPr>
          <p:nvPr/>
        </p:nvSpPr>
        <p:spPr bwMode="auto">
          <a:xfrm>
            <a:off x="6022975" y="3429000"/>
            <a:ext cx="1357337" cy="5514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0488" tIns="44450" rIns="90488" bIns="44450">
            <a:spAutoFit/>
          </a:bodyPr>
          <a:lstStyle/>
          <a:p>
            <a:pPr algn="ctr" eaLnBrk="0" hangingPunct="0"/>
            <a:r>
              <a:rPr lang="zh-CN" altLang="en-US" sz="1000" dirty="0">
                <a:solidFill>
                  <a:srgbClr val="FFFFFF"/>
                </a:solidFill>
                <a:ea typeface="SimSun" charset="0"/>
                <a:cs typeface="Arial" charset="0"/>
              </a:rPr>
              <a:t>基督是教会的头，教会是属灵的圣殿（</a:t>
            </a:r>
            <a:r>
              <a:rPr lang="en-US" altLang="zh-CN" sz="1000" dirty="0">
                <a:solidFill>
                  <a:srgbClr val="FFFFFF"/>
                </a:solidFill>
                <a:ea typeface="SimSun" charset="0"/>
                <a:cs typeface="Arial" charset="0"/>
              </a:rPr>
              <a:t>2:19-22; </a:t>
            </a:r>
            <a:r>
              <a:rPr lang="zh-CN" altLang="en-US" sz="1000" dirty="0">
                <a:solidFill>
                  <a:srgbClr val="FFFFFF"/>
                </a:solidFill>
                <a:ea typeface="SimSun" charset="0"/>
                <a:cs typeface="Arial" charset="0"/>
              </a:rPr>
              <a:t>林后</a:t>
            </a:r>
            <a:r>
              <a:rPr lang="en-US" altLang="zh-CN" sz="1000" dirty="0">
                <a:solidFill>
                  <a:srgbClr val="FFFFFF"/>
                </a:solidFill>
                <a:ea typeface="SimSun" charset="0"/>
                <a:cs typeface="Arial" charset="0"/>
              </a:rPr>
              <a:t>6:16)</a:t>
            </a:r>
          </a:p>
        </p:txBody>
      </p:sp>
      <p:sp>
        <p:nvSpPr>
          <p:cNvPr id="212005" name="Rectangle 40"/>
          <p:cNvSpPr>
            <a:spLocks noChangeArrowheads="1"/>
          </p:cNvSpPr>
          <p:nvPr/>
        </p:nvSpPr>
        <p:spPr bwMode="auto">
          <a:xfrm>
            <a:off x="5903913" y="4891088"/>
            <a:ext cx="1397000" cy="54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0488" tIns="44450" rIns="90488" bIns="44450">
            <a:spAutoFit/>
          </a:bodyPr>
          <a:lstStyle/>
          <a:p>
            <a:pPr algn="ctr" eaLnBrk="0" hangingPunct="0"/>
            <a:r>
              <a:rPr lang="zh-CN" altLang="en-US" sz="1000" dirty="0">
                <a:solidFill>
                  <a:srgbClr val="FFFFFF"/>
                </a:solidFill>
                <a:ea typeface="SimSun" charset="0"/>
                <a:cs typeface="Arial" charset="0"/>
              </a:rPr>
              <a:t>新约前三项取代摩西律法（路</a:t>
            </a:r>
            <a:r>
              <a:rPr lang="en-US" altLang="zh-CN" sz="1000" dirty="0">
                <a:solidFill>
                  <a:srgbClr val="FFFFFF"/>
                </a:solidFill>
                <a:ea typeface="SimSun" charset="0"/>
                <a:cs typeface="Arial" charset="0"/>
              </a:rPr>
              <a:t>22:20; </a:t>
            </a:r>
            <a:r>
              <a:rPr lang="zh-CN" altLang="en-US" sz="1000" dirty="0">
                <a:solidFill>
                  <a:srgbClr val="FFFFFF"/>
                </a:solidFill>
                <a:ea typeface="SimSun" charset="0"/>
                <a:cs typeface="Arial" charset="0"/>
              </a:rPr>
              <a:t>林后</a:t>
            </a:r>
            <a:r>
              <a:rPr lang="en-US" altLang="zh-CN" sz="1000" dirty="0">
                <a:solidFill>
                  <a:srgbClr val="FFFFFF"/>
                </a:solidFill>
                <a:ea typeface="SimSun" charset="0"/>
                <a:cs typeface="Arial" charset="0"/>
              </a:rPr>
              <a:t>3:6)</a:t>
            </a:r>
          </a:p>
        </p:txBody>
      </p:sp>
      <p:sp>
        <p:nvSpPr>
          <p:cNvPr id="212006"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608297" name="Line 42"/>
          <p:cNvSpPr>
            <a:spLocks noChangeShapeType="1"/>
          </p:cNvSpPr>
          <p:nvPr/>
        </p:nvSpPr>
        <p:spPr bwMode="auto">
          <a:xfrm>
            <a:off x="7675563" y="1689100"/>
            <a:ext cx="0" cy="4038600"/>
          </a:xfrm>
          <a:prstGeom prst="line">
            <a:avLst/>
          </a:prstGeom>
          <a:noFill/>
          <a:ln w="25400">
            <a:solidFill>
              <a:srgbClr val="000000"/>
            </a:solidFill>
            <a:round/>
            <a:headEnd/>
            <a:tailEnd/>
          </a:ln>
        </p:spPr>
        <p:txBody>
          <a:bodyPr/>
          <a:lstStyle/>
          <a:p>
            <a:pPr>
              <a:defRPr/>
            </a:pPr>
            <a:endParaRPr lang="en-US">
              <a:solidFill>
                <a:srgbClr val="FFFFFF"/>
              </a:solidFill>
              <a:cs typeface="Arial" charset="0"/>
            </a:endParaRPr>
          </a:p>
        </p:txBody>
      </p:sp>
      <p:sp>
        <p:nvSpPr>
          <p:cNvPr id="212008" name="Rectangle 43"/>
          <p:cNvSpPr>
            <a:spLocks noChangeArrowheads="1"/>
          </p:cNvSpPr>
          <p:nvPr/>
        </p:nvSpPr>
        <p:spPr bwMode="auto">
          <a:xfrm>
            <a:off x="7553325" y="2115071"/>
            <a:ext cx="15906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p>
            <a:pPr algn="ctr" eaLnBrk="0" hangingPunct="0"/>
            <a:r>
              <a:rPr lang="zh-CN" altLang="en-US" sz="900">
                <a:solidFill>
                  <a:srgbClr val="FFFFFF"/>
                </a:solidFill>
                <a:ea typeface="SimSun" charset="0"/>
                <a:cs typeface="Arial" charset="0"/>
              </a:rPr>
              <a:t>弥赛亚国度</a:t>
            </a:r>
          </a:p>
        </p:txBody>
      </p:sp>
      <p:sp>
        <p:nvSpPr>
          <p:cNvPr id="608299"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p:spPr>
        <p:txBody>
          <a:bodyPr/>
          <a:lstStyle/>
          <a:p>
            <a:pPr>
              <a:defRPr/>
            </a:pPr>
            <a:endParaRPr lang="en-US">
              <a:solidFill>
                <a:srgbClr val="FFFFFF"/>
              </a:solidFill>
              <a:cs typeface="Arial" charset="0"/>
            </a:endParaRPr>
          </a:p>
        </p:txBody>
      </p:sp>
      <p:sp>
        <p:nvSpPr>
          <p:cNvPr id="212010" name="Rectangle 45"/>
          <p:cNvSpPr>
            <a:spLocks noChangeArrowheads="1"/>
          </p:cNvSpPr>
          <p:nvPr/>
        </p:nvSpPr>
        <p:spPr bwMode="auto">
          <a:xfrm>
            <a:off x="7620000" y="2251596"/>
            <a:ext cx="1458913"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p>
            <a:pPr algn="ctr" eaLnBrk="0" hangingPunct="0"/>
            <a:r>
              <a:rPr lang="zh-CN" altLang="en-US" sz="1000" dirty="0">
                <a:solidFill>
                  <a:srgbClr val="FFFFFF"/>
                </a:solidFill>
                <a:ea typeface="SimSun" charset="0"/>
                <a:cs typeface="Arial" charset="0"/>
              </a:rPr>
              <a:t>千禧年永恒</a:t>
            </a:r>
            <a:endParaRPr lang="en-US" altLang="zh-CN" sz="1000" dirty="0">
              <a:solidFill>
                <a:srgbClr val="FFFFFF"/>
              </a:solidFill>
              <a:ea typeface="SimSun" charset="0"/>
              <a:cs typeface="Arial" charset="0"/>
            </a:endParaRPr>
          </a:p>
        </p:txBody>
      </p:sp>
      <p:sp>
        <p:nvSpPr>
          <p:cNvPr id="212011" name="Rectangle 46"/>
          <p:cNvSpPr>
            <a:spLocks noChangeArrowheads="1"/>
          </p:cNvSpPr>
          <p:nvPr/>
        </p:nvSpPr>
        <p:spPr bwMode="auto">
          <a:xfrm>
            <a:off x="7627938" y="2502719"/>
            <a:ext cx="911225" cy="7822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p>
            <a:pPr algn="just" eaLnBrk="0" hangingPunct="0"/>
            <a:r>
              <a:rPr lang="zh-CN" altLang="en-US" sz="900" dirty="0">
                <a:solidFill>
                  <a:srgbClr val="FFFFFF"/>
                </a:solidFill>
                <a:ea typeface="SimSun" charset="0"/>
                <a:cs typeface="Arial" charset="0"/>
              </a:rPr>
              <a:t>完全恢复（结</a:t>
            </a:r>
            <a:r>
              <a:rPr lang="en-US" altLang="zh-CN" sz="900" dirty="0">
                <a:solidFill>
                  <a:srgbClr val="FFFFFF"/>
                </a:solidFill>
                <a:ea typeface="SimSun" charset="0"/>
                <a:cs typeface="Arial" charset="0"/>
              </a:rPr>
              <a:t>37:8-28) </a:t>
            </a:r>
            <a:r>
              <a:rPr lang="zh-CN" altLang="en-US" sz="900" dirty="0">
                <a:solidFill>
                  <a:srgbClr val="FFFFFF"/>
                </a:solidFill>
                <a:ea typeface="SimSun" charset="0"/>
                <a:cs typeface="Arial" charset="0"/>
              </a:rPr>
              <a:t>耶路撒冷世界的首府</a:t>
            </a:r>
            <a:r>
              <a:rPr lang="en-US" altLang="zh-CN" sz="900" dirty="0">
                <a:solidFill>
                  <a:srgbClr val="FFFFFF"/>
                </a:solidFill>
                <a:ea typeface="SimSun" charset="0"/>
                <a:cs typeface="Arial" charset="0"/>
              </a:rPr>
              <a:t>(</a:t>
            </a:r>
            <a:r>
              <a:rPr lang="zh-CN" altLang="en-US" sz="900" dirty="0">
                <a:solidFill>
                  <a:srgbClr val="FFFFFF"/>
                </a:solidFill>
                <a:ea typeface="SimSun" charset="0"/>
                <a:cs typeface="Arial" charset="0"/>
              </a:rPr>
              <a:t>赛 </a:t>
            </a:r>
            <a:r>
              <a:rPr lang="en-US" altLang="zh-CN" sz="900" dirty="0">
                <a:solidFill>
                  <a:srgbClr val="FFFFFF"/>
                </a:solidFill>
                <a:ea typeface="SimSun" charset="0"/>
                <a:cs typeface="Arial" charset="0"/>
              </a:rPr>
              <a:t>2:1-5)</a:t>
            </a:r>
          </a:p>
        </p:txBody>
      </p:sp>
      <p:sp>
        <p:nvSpPr>
          <p:cNvPr id="212012" name="Rectangle 47"/>
          <p:cNvSpPr>
            <a:spLocks noChangeArrowheads="1"/>
          </p:cNvSpPr>
          <p:nvPr/>
        </p:nvSpPr>
        <p:spPr bwMode="auto">
          <a:xfrm>
            <a:off x="8380413" y="2633663"/>
            <a:ext cx="800099" cy="5514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0488" tIns="44450" rIns="90488" bIns="44450">
            <a:spAutoFit/>
          </a:bodyPr>
          <a:lstStyle/>
          <a:p>
            <a:pPr algn="ctr" eaLnBrk="0" hangingPunct="0"/>
            <a:r>
              <a:rPr lang="zh-CN" altLang="en-US" sz="1000" dirty="0">
                <a:solidFill>
                  <a:srgbClr val="FFFFFF"/>
                </a:solidFill>
                <a:ea typeface="SimSun" charset="0"/>
                <a:cs typeface="Arial" charset="0"/>
              </a:rPr>
              <a:t>新耶路撒冷</a:t>
            </a:r>
          </a:p>
          <a:p>
            <a:pPr algn="ctr" eaLnBrk="0" hangingPunct="0"/>
            <a:r>
              <a:rPr lang="en-US" altLang="zh-CN" sz="1000" dirty="0">
                <a:solidFill>
                  <a:srgbClr val="FFFFFF"/>
                </a:solidFill>
                <a:ea typeface="SimSun" charset="0"/>
                <a:cs typeface="Arial" charset="0"/>
              </a:rPr>
              <a:t>(</a:t>
            </a:r>
            <a:r>
              <a:rPr lang="zh-CN" altLang="en-US" sz="1000" dirty="0">
                <a:solidFill>
                  <a:srgbClr val="FFFFFF"/>
                </a:solidFill>
                <a:ea typeface="SimSun" charset="0"/>
                <a:cs typeface="Arial" charset="0"/>
              </a:rPr>
              <a:t>启</a:t>
            </a:r>
            <a:r>
              <a:rPr lang="en-US" altLang="zh-CN" sz="1000" dirty="0">
                <a:solidFill>
                  <a:srgbClr val="FFFFFF"/>
                </a:solidFill>
                <a:ea typeface="SimSun" charset="0"/>
                <a:cs typeface="Arial" charset="0"/>
              </a:rPr>
              <a:t> 21)</a:t>
            </a:r>
          </a:p>
        </p:txBody>
      </p:sp>
      <p:sp>
        <p:nvSpPr>
          <p:cNvPr id="212013" name="Rectangle 48"/>
          <p:cNvSpPr>
            <a:spLocks noChangeArrowheads="1"/>
          </p:cNvSpPr>
          <p:nvPr/>
        </p:nvSpPr>
        <p:spPr bwMode="auto">
          <a:xfrm>
            <a:off x="7693025" y="3429000"/>
            <a:ext cx="803275"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p>
            <a:pPr algn="just" eaLnBrk="0" hangingPunct="0"/>
            <a:r>
              <a:rPr lang="zh-CN" altLang="en-US" sz="1000">
                <a:solidFill>
                  <a:srgbClr val="FFFFFF"/>
                </a:solidFill>
                <a:ea typeface="SimSun" charset="0"/>
                <a:cs typeface="Arial" charset="0"/>
              </a:rPr>
              <a:t>基督作王与众圣徒统治全世界</a:t>
            </a:r>
            <a:endParaRPr lang="en-US" altLang="zh-CN" sz="1000">
              <a:solidFill>
                <a:srgbClr val="FFFFFF"/>
              </a:solidFill>
              <a:ea typeface="SimSun" charset="0"/>
              <a:cs typeface="Arial" charset="0"/>
            </a:endParaRPr>
          </a:p>
        </p:txBody>
      </p:sp>
      <p:sp>
        <p:nvSpPr>
          <p:cNvPr id="212014" name="Rectangle 49"/>
          <p:cNvSpPr>
            <a:spLocks noChangeArrowheads="1"/>
          </p:cNvSpPr>
          <p:nvPr/>
        </p:nvSpPr>
        <p:spPr bwMode="auto">
          <a:xfrm>
            <a:off x="7818438" y="836712"/>
            <a:ext cx="1290066" cy="5514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0488" tIns="44450" rIns="90488" bIns="44450">
            <a:spAutoFit/>
          </a:bodyPr>
          <a:lstStyle/>
          <a:p>
            <a:pPr algn="ctr" eaLnBrk="0" hangingPunct="0"/>
            <a:r>
              <a:rPr lang="zh-CN" altLang="en-US" sz="1000" dirty="0">
                <a:solidFill>
                  <a:srgbClr val="FFFFFF"/>
                </a:solidFill>
                <a:ea typeface="SimSun" charset="0"/>
                <a:cs typeface="Arial" charset="0"/>
              </a:rPr>
              <a:t>基督与众圣徒一同掌权（弗</a:t>
            </a:r>
            <a:r>
              <a:rPr lang="en-US" altLang="zh-CN" sz="1000" dirty="0">
                <a:solidFill>
                  <a:srgbClr val="FFFFFF"/>
                </a:solidFill>
                <a:ea typeface="SimSun" charset="0"/>
                <a:cs typeface="Arial" charset="0"/>
              </a:rPr>
              <a:t>1:9-10; </a:t>
            </a:r>
            <a:r>
              <a:rPr lang="zh-CN" altLang="en-US" sz="1000" dirty="0">
                <a:solidFill>
                  <a:srgbClr val="FFFFFF"/>
                </a:solidFill>
                <a:ea typeface="SimSun" charset="0"/>
                <a:cs typeface="Arial" charset="0"/>
              </a:rPr>
              <a:t>启</a:t>
            </a:r>
            <a:r>
              <a:rPr lang="en-US" altLang="zh-CN" sz="1000" dirty="0">
                <a:solidFill>
                  <a:srgbClr val="FFFFFF"/>
                </a:solidFill>
                <a:ea typeface="SimSun" charset="0"/>
                <a:cs typeface="Arial" charset="0"/>
              </a:rPr>
              <a:t>20:1-6; 22:5</a:t>
            </a:r>
            <a:r>
              <a:rPr lang="zh-CN" altLang="en-US" sz="1000" dirty="0">
                <a:solidFill>
                  <a:srgbClr val="FFFFFF"/>
                </a:solidFill>
                <a:ea typeface="SimSun" charset="0"/>
                <a:cs typeface="Arial" charset="0"/>
              </a:rPr>
              <a:t>下）</a:t>
            </a:r>
            <a:endParaRPr lang="en-US" altLang="zh-CN" sz="1000" dirty="0">
              <a:solidFill>
                <a:srgbClr val="FFFFFF"/>
              </a:solidFill>
              <a:ea typeface="SimSun" charset="0"/>
              <a:cs typeface="Arial" charset="0"/>
            </a:endParaRPr>
          </a:p>
        </p:txBody>
      </p:sp>
      <p:grpSp>
        <p:nvGrpSpPr>
          <p:cNvPr id="212015" name="Group 50"/>
          <p:cNvGrpSpPr>
            <a:grpSpLocks/>
          </p:cNvGrpSpPr>
          <p:nvPr/>
        </p:nvGrpSpPr>
        <p:grpSpPr bwMode="auto">
          <a:xfrm>
            <a:off x="4648200" y="5105400"/>
            <a:ext cx="76200" cy="304800"/>
            <a:chOff x="2928" y="3216"/>
            <a:chExt cx="48" cy="192"/>
          </a:xfrm>
        </p:grpSpPr>
        <p:sp>
          <p:nvSpPr>
            <p:cNvPr id="60835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5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5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grpSp>
      <p:grpSp>
        <p:nvGrpSpPr>
          <p:cNvPr id="212016" name="Group 54"/>
          <p:cNvGrpSpPr>
            <a:grpSpLocks/>
          </p:cNvGrpSpPr>
          <p:nvPr/>
        </p:nvGrpSpPr>
        <p:grpSpPr bwMode="auto">
          <a:xfrm>
            <a:off x="4876800" y="5426075"/>
            <a:ext cx="76200" cy="212725"/>
            <a:chOff x="3072" y="3418"/>
            <a:chExt cx="48" cy="134"/>
          </a:xfrm>
        </p:grpSpPr>
        <p:sp>
          <p:nvSpPr>
            <p:cNvPr id="60835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5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5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grpSp>
      <p:sp>
        <p:nvSpPr>
          <p:cNvPr id="212017" name="Rectangle 58"/>
          <p:cNvSpPr>
            <a:spLocks noChangeArrowheads="1"/>
          </p:cNvSpPr>
          <p:nvPr/>
        </p:nvSpPr>
        <p:spPr bwMode="auto">
          <a:xfrm rot="-5400000">
            <a:off x="1504951" y="2586037"/>
            <a:ext cx="590550"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eaLnBrk="0" hangingPunct="0"/>
            <a:r>
              <a:rPr lang="zh-CN" altLang="en-US" sz="1600" b="1">
                <a:solidFill>
                  <a:srgbClr val="FFFFFF"/>
                </a:solidFill>
                <a:latin typeface="Nadianne" charset="0"/>
                <a:ea typeface="SimSun" charset="0"/>
                <a:cs typeface="Arial" charset="0"/>
              </a:rPr>
              <a:t>土地</a:t>
            </a:r>
          </a:p>
        </p:txBody>
      </p:sp>
      <p:sp>
        <p:nvSpPr>
          <p:cNvPr id="212018" name="Rectangle 59"/>
          <p:cNvSpPr>
            <a:spLocks noChangeArrowheads="1"/>
          </p:cNvSpPr>
          <p:nvPr/>
        </p:nvSpPr>
        <p:spPr bwMode="auto">
          <a:xfrm rot="-5400000">
            <a:off x="1889126" y="3760787"/>
            <a:ext cx="590550"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eaLnBrk="0" hangingPunct="0"/>
            <a:r>
              <a:rPr lang="zh-CN" altLang="en-US" sz="1600" b="1">
                <a:solidFill>
                  <a:srgbClr val="FFFFFF"/>
                </a:solidFill>
                <a:latin typeface="Nadianne" charset="0"/>
                <a:ea typeface="SimSun" charset="0"/>
                <a:cs typeface="Arial" charset="0"/>
              </a:rPr>
              <a:t>后裔</a:t>
            </a:r>
          </a:p>
        </p:txBody>
      </p:sp>
      <p:sp>
        <p:nvSpPr>
          <p:cNvPr id="212019" name="Rectangle 60"/>
          <p:cNvSpPr>
            <a:spLocks noChangeArrowheads="1"/>
          </p:cNvSpPr>
          <p:nvPr/>
        </p:nvSpPr>
        <p:spPr bwMode="auto">
          <a:xfrm rot="-5400000">
            <a:off x="2554288" y="5145087"/>
            <a:ext cx="590550"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eaLnBrk="0" hangingPunct="0"/>
            <a:r>
              <a:rPr lang="zh-CN" altLang="en-US" sz="1600" b="1">
                <a:solidFill>
                  <a:srgbClr val="FFFFFF"/>
                </a:solidFill>
                <a:latin typeface="Nadianne" charset="0"/>
                <a:ea typeface="SimSun" charset="0"/>
                <a:cs typeface="Arial" charset="0"/>
              </a:rPr>
              <a:t>祝福</a:t>
            </a:r>
          </a:p>
        </p:txBody>
      </p:sp>
      <p:sp>
        <p:nvSpPr>
          <p:cNvPr id="212020"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eaLnBrk="0" hangingPunct="0"/>
            <a:r>
              <a:rPr lang="zh-CN" altLang="en-US" sz="1000" b="1">
                <a:solidFill>
                  <a:srgbClr val="FFFFFF"/>
                </a:solidFill>
                <a:ea typeface="SimSun" charset="0"/>
                <a:cs typeface="Arial" charset="0"/>
              </a:rPr>
              <a:t>创世记 </a:t>
            </a:r>
            <a:r>
              <a:rPr lang="en-US" altLang="zh-CN" sz="1000" b="1">
                <a:solidFill>
                  <a:srgbClr val="FFFFFF"/>
                </a:solidFill>
                <a:ea typeface="SimSun" charset="0"/>
                <a:cs typeface="Arial" charset="0"/>
              </a:rPr>
              <a:t>12:1-3</a:t>
            </a:r>
          </a:p>
        </p:txBody>
      </p:sp>
      <p:sp>
        <p:nvSpPr>
          <p:cNvPr id="212021" name="Rectangle 62"/>
          <p:cNvSpPr>
            <a:spLocks noChangeArrowheads="1"/>
          </p:cNvSpPr>
          <p:nvPr/>
        </p:nvSpPr>
        <p:spPr bwMode="auto">
          <a:xfrm>
            <a:off x="8385175" y="3429000"/>
            <a:ext cx="750888" cy="69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p>
            <a:pPr algn="ctr" eaLnBrk="0" hangingPunct="0"/>
            <a:r>
              <a:rPr lang="en-US" altLang="zh-CN" sz="1000">
                <a:solidFill>
                  <a:srgbClr val="FFFFFF"/>
                </a:solidFill>
                <a:ea typeface="SimSun" charset="0"/>
                <a:cs typeface="Arial" charset="0"/>
              </a:rPr>
              <a:t> </a:t>
            </a:r>
            <a:r>
              <a:rPr lang="zh-CN" altLang="en-US" sz="1000">
                <a:solidFill>
                  <a:srgbClr val="FFFFFF"/>
                </a:solidFill>
                <a:ea typeface="SimSun" charset="0"/>
                <a:cs typeface="Arial" charset="0"/>
              </a:rPr>
              <a:t>基督将国度呈递给天父（林前</a:t>
            </a:r>
            <a:r>
              <a:rPr lang="en-US" altLang="zh-CN" sz="1000">
                <a:solidFill>
                  <a:srgbClr val="FFFFFF"/>
                </a:solidFill>
                <a:ea typeface="SimSun" charset="0"/>
                <a:cs typeface="Arial" charset="0"/>
              </a:rPr>
              <a:t>15:24</a:t>
            </a:r>
            <a:r>
              <a:rPr lang="zh-CN" altLang="en-US" sz="1000">
                <a:solidFill>
                  <a:srgbClr val="FFFFFF"/>
                </a:solidFill>
                <a:ea typeface="SimSun" charset="0"/>
                <a:cs typeface="Arial" charset="0"/>
              </a:rPr>
              <a:t>）</a:t>
            </a:r>
            <a:endParaRPr lang="en-US" altLang="zh-CN" sz="1000">
              <a:solidFill>
                <a:srgbClr val="FFFFFF"/>
              </a:solidFill>
              <a:ea typeface="SimSun" charset="0"/>
              <a:cs typeface="Arial" charset="0"/>
            </a:endParaRPr>
          </a:p>
        </p:txBody>
      </p:sp>
      <p:grpSp>
        <p:nvGrpSpPr>
          <p:cNvPr id="212022" name="Group 63"/>
          <p:cNvGrpSpPr>
            <a:grpSpLocks/>
          </p:cNvGrpSpPr>
          <p:nvPr/>
        </p:nvGrpSpPr>
        <p:grpSpPr bwMode="auto">
          <a:xfrm>
            <a:off x="7823200" y="1676400"/>
            <a:ext cx="611188" cy="450850"/>
            <a:chOff x="4928" y="1056"/>
            <a:chExt cx="385" cy="284"/>
          </a:xfrm>
        </p:grpSpPr>
        <p:sp>
          <p:nvSpPr>
            <p:cNvPr id="608349"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pPr>
                <a:defRPr/>
              </a:pPr>
              <a:endParaRPr lang="en-US">
                <a:solidFill>
                  <a:srgbClr val="FFFFFF"/>
                </a:solidFill>
                <a:cs typeface="Arial" charset="0"/>
              </a:endParaRPr>
            </a:p>
          </p:txBody>
        </p:sp>
        <p:sp>
          <p:nvSpPr>
            <p:cNvPr id="212061"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62"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608352" name="Line 67"/>
            <p:cNvSpPr>
              <a:spLocks noChangeShapeType="1"/>
            </p:cNvSpPr>
            <p:nvPr/>
          </p:nvSpPr>
          <p:spPr bwMode="auto">
            <a:xfrm>
              <a:off x="4928" y="1248"/>
              <a:ext cx="0" cy="48"/>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53" name="Line 68"/>
            <p:cNvSpPr>
              <a:spLocks noChangeShapeType="1"/>
            </p:cNvSpPr>
            <p:nvPr/>
          </p:nvSpPr>
          <p:spPr bwMode="auto">
            <a:xfrm>
              <a:off x="5312" y="1248"/>
              <a:ext cx="0" cy="48"/>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grpSp>
      <p:grpSp>
        <p:nvGrpSpPr>
          <p:cNvPr id="212023" name="Group 69"/>
          <p:cNvGrpSpPr>
            <a:grpSpLocks/>
          </p:cNvGrpSpPr>
          <p:nvPr/>
        </p:nvGrpSpPr>
        <p:grpSpPr bwMode="auto">
          <a:xfrm>
            <a:off x="4800600" y="5203825"/>
            <a:ext cx="1184275" cy="104775"/>
            <a:chOff x="3024" y="3278"/>
            <a:chExt cx="746" cy="66"/>
          </a:xfrm>
        </p:grpSpPr>
        <p:sp>
          <p:nvSpPr>
            <p:cNvPr id="60834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a:defRPr/>
              </a:pPr>
              <a:endParaRPr lang="en-US">
                <a:solidFill>
                  <a:srgbClr val="FFFFFF"/>
                </a:solidFill>
                <a:cs typeface="Arial" charset="0"/>
              </a:endParaRPr>
            </a:p>
          </p:txBody>
        </p:sp>
        <p:sp>
          <p:nvSpPr>
            <p:cNvPr id="21205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grpSp>
      <p:grpSp>
        <p:nvGrpSpPr>
          <p:cNvPr id="212024" name="Group 72"/>
          <p:cNvGrpSpPr>
            <a:grpSpLocks/>
          </p:cNvGrpSpPr>
          <p:nvPr/>
        </p:nvGrpSpPr>
        <p:grpSpPr bwMode="auto">
          <a:xfrm>
            <a:off x="4954588" y="5489575"/>
            <a:ext cx="3001962" cy="104775"/>
            <a:chOff x="3168" y="3458"/>
            <a:chExt cx="1891" cy="66"/>
          </a:xfrm>
        </p:grpSpPr>
        <p:sp>
          <p:nvSpPr>
            <p:cNvPr id="608345"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p:spPr>
          <p:txBody>
            <a:bodyPr/>
            <a:lstStyle/>
            <a:p>
              <a:pPr>
                <a:defRPr/>
              </a:pPr>
              <a:endParaRPr lang="en-US">
                <a:solidFill>
                  <a:srgbClr val="FFFFFF"/>
                </a:solidFill>
                <a:cs typeface="Arial" charset="0"/>
              </a:endParaRPr>
            </a:p>
          </p:txBody>
        </p:sp>
        <p:sp>
          <p:nvSpPr>
            <p:cNvPr id="212057"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pPr eaLnBrk="0" hangingPunct="0"/>
              <a:endParaRPr lang="zh-CN" altLang="en-US" sz="2400">
                <a:solidFill>
                  <a:srgbClr val="FFFFFF"/>
                </a:solidFill>
                <a:ea typeface="SimSun" charset="0"/>
                <a:cs typeface="Arial" charset="0"/>
              </a:endParaRPr>
            </a:p>
          </p:txBody>
        </p:sp>
      </p:grpSp>
      <p:sp>
        <p:nvSpPr>
          <p:cNvPr id="212025" name="Rectangle 75"/>
          <p:cNvSpPr>
            <a:spLocks noChangeArrowheads="1"/>
          </p:cNvSpPr>
          <p:nvPr/>
        </p:nvSpPr>
        <p:spPr bwMode="auto">
          <a:xfrm>
            <a:off x="0" y="6400800"/>
            <a:ext cx="9177338" cy="393700"/>
          </a:xfrm>
          <a:prstGeom prst="rect">
            <a:avLst/>
          </a:prstGeom>
          <a:solidFill>
            <a:schemeClr val="tx2"/>
          </a:solidFill>
          <a:ln w="12700">
            <a:solidFill>
              <a:schemeClr val="tx1"/>
            </a:solidFill>
            <a:miter lim="800000"/>
            <a:headEnd/>
            <a:tailEnd/>
          </a:ln>
        </p:spPr>
        <p:txBody>
          <a:bodyPr wrap="none" anchor="ctr"/>
          <a:lstStyle/>
          <a:p>
            <a:pPr algn="ctr" eaLnBrk="0" hangingPunct="0"/>
            <a:r>
              <a:rPr lang="zh-CN" altLang="en-US" sz="1200" b="1">
                <a:solidFill>
                  <a:srgbClr val="000A0D"/>
                </a:solidFill>
                <a:ea typeface="SimSun" charset="0"/>
                <a:cs typeface="Arial" charset="0"/>
              </a:rPr>
              <a:t>经文突出强调双重国度之约。以色列的角色从亚伯拉罕到基督其内涵延伸至教会（继续中），而教会并非指“新以色列人”</a:t>
            </a:r>
            <a:br>
              <a:rPr lang="en-US" altLang="zh-CN" sz="1200" b="1">
                <a:solidFill>
                  <a:srgbClr val="000A0D"/>
                </a:solidFill>
                <a:ea typeface="SimSun" charset="0"/>
                <a:cs typeface="Arial" charset="0"/>
              </a:rPr>
            </a:br>
            <a:r>
              <a:rPr lang="zh-CN" altLang="en-US" sz="1200" b="1">
                <a:solidFill>
                  <a:srgbClr val="000A0D"/>
                </a:solidFill>
                <a:ea typeface="SimSun" charset="0"/>
                <a:cs typeface="Arial" charset="0"/>
              </a:rPr>
              <a:t>（不连续）以便取代以色列民族。以色列将在基督第二次降临时信靠基督从而再现其世界显赫地位。</a:t>
            </a:r>
            <a:endParaRPr lang="en-US" altLang="zh-CN" sz="1200" b="1">
              <a:solidFill>
                <a:srgbClr val="000A0D"/>
              </a:solidFill>
              <a:ea typeface="SimSun" charset="0"/>
              <a:cs typeface="Arial" charset="0"/>
            </a:endParaRPr>
          </a:p>
        </p:txBody>
      </p:sp>
      <p:sp>
        <p:nvSpPr>
          <p:cNvPr id="212026" name="Rectangle 76"/>
          <p:cNvSpPr>
            <a:spLocks noChangeArrowheads="1"/>
          </p:cNvSpPr>
          <p:nvPr/>
        </p:nvSpPr>
        <p:spPr bwMode="auto">
          <a:xfrm>
            <a:off x="5114925" y="2095500"/>
            <a:ext cx="5238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eaLnBrk="0" hangingPunct="0"/>
            <a:r>
              <a:rPr lang="zh-CN" altLang="en-US" sz="900">
                <a:solidFill>
                  <a:srgbClr val="FFFFFF"/>
                </a:solidFill>
                <a:ea typeface="SimSun" charset="0"/>
                <a:cs typeface="Arial" charset="0"/>
              </a:rPr>
              <a:t>以色列</a:t>
            </a:r>
          </a:p>
        </p:txBody>
      </p:sp>
      <p:sp>
        <p:nvSpPr>
          <p:cNvPr id="212027" name="Rectangle 77"/>
          <p:cNvSpPr>
            <a:spLocks noChangeArrowheads="1"/>
          </p:cNvSpPr>
          <p:nvPr/>
        </p:nvSpPr>
        <p:spPr bwMode="auto">
          <a:xfrm>
            <a:off x="6394450" y="2095500"/>
            <a:ext cx="4095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eaLnBrk="0" hangingPunct="0"/>
            <a:r>
              <a:rPr lang="zh-CN" altLang="en-US" sz="900">
                <a:solidFill>
                  <a:srgbClr val="FFFFFF"/>
                </a:solidFill>
                <a:ea typeface="SimSun" charset="0"/>
                <a:cs typeface="Arial" charset="0"/>
              </a:rPr>
              <a:t>教会</a:t>
            </a:r>
          </a:p>
        </p:txBody>
      </p:sp>
      <p:sp>
        <p:nvSpPr>
          <p:cNvPr id="212028" name="Rectangle 78"/>
          <p:cNvSpPr>
            <a:spLocks noChangeArrowheads="1"/>
          </p:cNvSpPr>
          <p:nvPr/>
        </p:nvSpPr>
        <p:spPr bwMode="auto">
          <a:xfrm>
            <a:off x="5011738" y="2239963"/>
            <a:ext cx="722312"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algn="ctr" eaLnBrk="0" hangingPunct="0"/>
            <a:r>
              <a:rPr lang="zh-CN" altLang="en-US" sz="800">
                <a:solidFill>
                  <a:srgbClr val="FFFFFF"/>
                </a:solidFill>
                <a:ea typeface="SimSun" charset="0"/>
                <a:cs typeface="Arial" charset="0"/>
              </a:rPr>
              <a:t>民族的焦点</a:t>
            </a:r>
            <a:r>
              <a:rPr lang="en-US" altLang="zh-CN" sz="800">
                <a:solidFill>
                  <a:srgbClr val="FFFFFF"/>
                </a:solidFill>
                <a:ea typeface="SimSun" charset="0"/>
                <a:cs typeface="Arial" charset="0"/>
              </a:rPr>
              <a:t>)</a:t>
            </a:r>
          </a:p>
        </p:txBody>
      </p:sp>
      <p:graphicFrame>
        <p:nvGraphicFramePr>
          <p:cNvPr id="212029"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212030" name="Rectangle 80"/>
          <p:cNvSpPr>
            <a:spLocks noChangeArrowheads="1"/>
          </p:cNvSpPr>
          <p:nvPr/>
        </p:nvSpPr>
        <p:spPr bwMode="auto">
          <a:xfrm>
            <a:off x="6132513" y="2239963"/>
            <a:ext cx="1012825"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488" tIns="44450" rIns="90488" bIns="44450">
            <a:spAutoFit/>
          </a:bodyPr>
          <a:lstStyle/>
          <a:p>
            <a:pPr algn="ctr" eaLnBrk="0" hangingPunct="0"/>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新人” </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弗</a:t>
            </a:r>
            <a:r>
              <a:rPr lang="en-US" altLang="zh-CN" sz="1000">
                <a:solidFill>
                  <a:srgbClr val="FFFFFF"/>
                </a:solidFill>
                <a:ea typeface="SimSun" charset="0"/>
                <a:cs typeface="Arial" charset="0"/>
              </a:rPr>
              <a:t>2:15)</a:t>
            </a:r>
          </a:p>
        </p:txBody>
      </p:sp>
      <p:sp>
        <p:nvSpPr>
          <p:cNvPr id="608320" name="Line 81"/>
          <p:cNvSpPr>
            <a:spLocks noChangeShapeType="1"/>
          </p:cNvSpPr>
          <p:nvPr/>
        </p:nvSpPr>
        <p:spPr bwMode="auto">
          <a:xfrm>
            <a:off x="5783263" y="2116138"/>
            <a:ext cx="7937" cy="2379662"/>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212032"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p>
            <a:pPr algn="just" eaLnBrk="0" hangingPunct="0"/>
            <a:r>
              <a:rPr lang="zh-CN" altLang="en-US" sz="1000" dirty="0">
                <a:solidFill>
                  <a:srgbClr val="FFFFFF"/>
                </a:solidFill>
                <a:ea typeface="SimSun" charset="0"/>
                <a:cs typeface="Arial" charset="0"/>
              </a:rPr>
              <a:t>第五版</a:t>
            </a:r>
          </a:p>
          <a:p>
            <a:pPr algn="just" eaLnBrk="0" hangingPunct="0"/>
            <a:r>
              <a:rPr lang="en-US" altLang="zh-CN" sz="1000" dirty="0">
                <a:solidFill>
                  <a:srgbClr val="FFFFFF"/>
                </a:solidFill>
                <a:ea typeface="SimSun" charset="0"/>
                <a:cs typeface="Arial" charset="0"/>
              </a:rPr>
              <a:t>2015</a:t>
            </a:r>
            <a:r>
              <a:rPr lang="zh-CN" altLang="en-US" sz="1000" dirty="0">
                <a:solidFill>
                  <a:srgbClr val="FFFFFF"/>
                </a:solidFill>
                <a:ea typeface="SimSun" charset="0"/>
                <a:cs typeface="Arial" charset="0"/>
              </a:rPr>
              <a:t>年</a:t>
            </a:r>
            <a:r>
              <a:rPr lang="en-US" altLang="zh-CN" sz="1000" dirty="0">
                <a:solidFill>
                  <a:srgbClr val="FFFFFF"/>
                </a:solidFill>
                <a:ea typeface="SimSun" charset="0"/>
                <a:cs typeface="Arial" charset="0"/>
              </a:rPr>
              <a:t>7</a:t>
            </a:r>
            <a:r>
              <a:rPr lang="zh-CN" altLang="en-US" sz="1000" dirty="0">
                <a:solidFill>
                  <a:srgbClr val="FFFFFF"/>
                </a:solidFill>
                <a:ea typeface="SimSun" charset="0"/>
                <a:cs typeface="Arial" charset="0"/>
              </a:rPr>
              <a:t>月</a:t>
            </a:r>
            <a:r>
              <a:rPr lang="en-US" altLang="zh-CN" sz="1000" dirty="0">
                <a:solidFill>
                  <a:srgbClr val="FFFFFF"/>
                </a:solidFill>
                <a:ea typeface="SimSun" charset="0"/>
                <a:cs typeface="Arial" charset="0"/>
              </a:rPr>
              <a:t>17</a:t>
            </a:r>
            <a:r>
              <a:rPr lang="zh-CN" altLang="en-US" sz="1000" dirty="0">
                <a:solidFill>
                  <a:srgbClr val="FFFFFF"/>
                </a:solidFill>
                <a:ea typeface="SimSun" charset="0"/>
                <a:cs typeface="Arial" charset="0"/>
              </a:rPr>
              <a:t>日</a:t>
            </a:r>
            <a:endParaRPr lang="en-US" altLang="zh-CN" sz="1000" dirty="0">
              <a:solidFill>
                <a:srgbClr val="FFFFFF"/>
              </a:solidFill>
              <a:ea typeface="SimSun" charset="0"/>
              <a:cs typeface="Arial" charset="0"/>
            </a:endParaRPr>
          </a:p>
        </p:txBody>
      </p:sp>
      <p:grpSp>
        <p:nvGrpSpPr>
          <p:cNvPr id="212033" name="Group 83"/>
          <p:cNvGrpSpPr>
            <a:grpSpLocks/>
          </p:cNvGrpSpPr>
          <p:nvPr/>
        </p:nvGrpSpPr>
        <p:grpSpPr bwMode="auto">
          <a:xfrm>
            <a:off x="1387475" y="2087563"/>
            <a:ext cx="165100" cy="176212"/>
            <a:chOff x="874" y="1315"/>
            <a:chExt cx="104" cy="111"/>
          </a:xfrm>
        </p:grpSpPr>
        <p:sp>
          <p:nvSpPr>
            <p:cNvPr id="212054"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55"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grpSp>
      <p:grpSp>
        <p:nvGrpSpPr>
          <p:cNvPr id="212034" name="Group 86"/>
          <p:cNvGrpSpPr>
            <a:grpSpLocks/>
          </p:cNvGrpSpPr>
          <p:nvPr/>
        </p:nvGrpSpPr>
        <p:grpSpPr bwMode="auto">
          <a:xfrm>
            <a:off x="2305050" y="3333750"/>
            <a:ext cx="288925" cy="222250"/>
            <a:chOff x="1452" y="2100"/>
            <a:chExt cx="182" cy="140"/>
          </a:xfrm>
        </p:grpSpPr>
        <p:sp>
          <p:nvSpPr>
            <p:cNvPr id="608338"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a:defRPr/>
              </a:pPr>
              <a:endParaRPr lang="en-US">
                <a:solidFill>
                  <a:srgbClr val="FFFFFF"/>
                </a:solidFill>
                <a:cs typeface="Arial" charset="0"/>
              </a:endParaRPr>
            </a:p>
          </p:txBody>
        </p:sp>
        <p:sp>
          <p:nvSpPr>
            <p:cNvPr id="212050"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51"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eaLnBrk="0" hangingPunct="0"/>
              <a:endParaRPr lang="zh-CN" altLang="en-US" sz="2400">
                <a:solidFill>
                  <a:srgbClr val="FFFFFF"/>
                </a:solidFill>
                <a:ea typeface="SimSun" charset="0"/>
                <a:cs typeface="Arial" charset="0"/>
              </a:endParaRPr>
            </a:p>
          </p:txBody>
        </p:sp>
        <p:sp>
          <p:nvSpPr>
            <p:cNvPr id="608341" name="Line 90"/>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sp>
          <p:nvSpPr>
            <p:cNvPr id="608342" name="Line 91"/>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a:defRPr/>
              </a:pPr>
              <a:endParaRPr lang="en-US">
                <a:solidFill>
                  <a:srgbClr val="FFFFFF"/>
                </a:solidFill>
                <a:cs typeface="Arial" charset="0"/>
              </a:endParaRPr>
            </a:p>
          </p:txBody>
        </p:sp>
      </p:grpSp>
      <p:grpSp>
        <p:nvGrpSpPr>
          <p:cNvPr id="212035" name="Group 92"/>
          <p:cNvGrpSpPr>
            <a:grpSpLocks/>
          </p:cNvGrpSpPr>
          <p:nvPr/>
        </p:nvGrpSpPr>
        <p:grpSpPr bwMode="auto">
          <a:xfrm>
            <a:off x="1609725" y="1535113"/>
            <a:ext cx="298450" cy="238125"/>
            <a:chOff x="1118" y="900"/>
            <a:chExt cx="188" cy="150"/>
          </a:xfrm>
        </p:grpSpPr>
        <p:grpSp>
          <p:nvGrpSpPr>
            <p:cNvPr id="212043" name="Group 93"/>
            <p:cNvGrpSpPr>
              <a:grpSpLocks/>
            </p:cNvGrpSpPr>
            <p:nvPr/>
          </p:nvGrpSpPr>
          <p:grpSpPr bwMode="auto">
            <a:xfrm>
              <a:off x="1118" y="900"/>
              <a:ext cx="84" cy="150"/>
              <a:chOff x="1118" y="900"/>
              <a:chExt cx="84" cy="150"/>
            </a:xfrm>
          </p:grpSpPr>
          <p:sp>
            <p:nvSpPr>
              <p:cNvPr id="212047"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48"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grpSp>
        <p:grpSp>
          <p:nvGrpSpPr>
            <p:cNvPr id="212044" name="Group 96"/>
            <p:cNvGrpSpPr>
              <a:grpSpLocks/>
            </p:cNvGrpSpPr>
            <p:nvPr/>
          </p:nvGrpSpPr>
          <p:grpSpPr bwMode="auto">
            <a:xfrm>
              <a:off x="1222" y="900"/>
              <a:ext cx="84" cy="150"/>
              <a:chOff x="1222" y="900"/>
              <a:chExt cx="84" cy="150"/>
            </a:xfrm>
          </p:grpSpPr>
          <p:sp>
            <p:nvSpPr>
              <p:cNvPr id="212045"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sp>
            <p:nvSpPr>
              <p:cNvPr id="212046"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zh-CN" altLang="en-US" sz="2400">
                  <a:solidFill>
                    <a:srgbClr val="FFFFFF"/>
                  </a:solidFill>
                  <a:ea typeface="SimSun" charset="0"/>
                  <a:cs typeface="Arial" charset="0"/>
                </a:endParaRPr>
              </a:p>
            </p:txBody>
          </p:sp>
        </p:grpSp>
      </p:grpSp>
      <p:sp>
        <p:nvSpPr>
          <p:cNvPr id="212036" name="Rectangle 99"/>
          <p:cNvSpPr>
            <a:spLocks noChangeArrowheads="1"/>
          </p:cNvSpPr>
          <p:nvPr/>
        </p:nvSpPr>
        <p:spPr bwMode="auto">
          <a:xfrm>
            <a:off x="7667625" y="4508500"/>
            <a:ext cx="865188" cy="100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p>
            <a:pPr algn="ctr" eaLnBrk="0" hangingPunct="0"/>
            <a:r>
              <a:rPr lang="zh-CN" altLang="en-US" sz="1000" b="1">
                <a:solidFill>
                  <a:srgbClr val="000000"/>
                </a:solidFill>
                <a:ea typeface="SimSun" charset="0"/>
                <a:cs typeface="Arial" charset="0"/>
              </a:rPr>
              <a:t>在民族复兴之际，新约的五个内容均得以实现（亚</a:t>
            </a:r>
            <a:r>
              <a:rPr lang="en-US" altLang="zh-CN" sz="1000" b="1">
                <a:solidFill>
                  <a:srgbClr val="000000"/>
                </a:solidFill>
                <a:ea typeface="SimSun" charset="0"/>
                <a:cs typeface="Arial" charset="0"/>
              </a:rPr>
              <a:t>8</a:t>
            </a:r>
            <a:r>
              <a:rPr lang="zh-CN" altLang="en-US" sz="1000" b="1">
                <a:solidFill>
                  <a:srgbClr val="000000"/>
                </a:solidFill>
                <a:ea typeface="SimSun" charset="0"/>
                <a:cs typeface="Arial" charset="0"/>
              </a:rPr>
              <a:t>）</a:t>
            </a:r>
            <a:endParaRPr lang="en-US" altLang="zh-CN" sz="1000" b="1">
              <a:solidFill>
                <a:srgbClr val="000000"/>
              </a:solidFill>
              <a:ea typeface="SimSun" charset="0"/>
              <a:cs typeface="Arial" charset="0"/>
            </a:endParaRPr>
          </a:p>
        </p:txBody>
      </p:sp>
      <p:sp>
        <p:nvSpPr>
          <p:cNvPr id="212037" name="Rectangle 100"/>
          <p:cNvSpPr>
            <a:spLocks noChangeArrowheads="1"/>
          </p:cNvSpPr>
          <p:nvPr/>
        </p:nvSpPr>
        <p:spPr bwMode="auto">
          <a:xfrm>
            <a:off x="8416925" y="4675188"/>
            <a:ext cx="727075" cy="705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0488" tIns="44450" rIns="90488" bIns="44450">
            <a:spAutoFit/>
          </a:bodyPr>
          <a:lstStyle/>
          <a:p>
            <a:pPr algn="just" eaLnBrk="0" hangingPunct="0"/>
            <a:r>
              <a:rPr lang="zh-CN" altLang="en-US" sz="1000" b="1" dirty="0">
                <a:solidFill>
                  <a:srgbClr val="000000"/>
                </a:solidFill>
                <a:ea typeface="SimSun" charset="0"/>
                <a:cs typeface="Arial" charset="0"/>
              </a:rPr>
              <a:t>一切都更新了！（启</a:t>
            </a:r>
            <a:r>
              <a:rPr lang="en-US" altLang="zh-CN" sz="1000" b="1" dirty="0">
                <a:solidFill>
                  <a:srgbClr val="000000"/>
                </a:solidFill>
                <a:ea typeface="SimSun" charset="0"/>
                <a:cs typeface="Arial" charset="0"/>
              </a:rPr>
              <a:t>21:5</a:t>
            </a:r>
            <a:r>
              <a:rPr lang="zh-CN" altLang="en-US" sz="1000" b="1" dirty="0">
                <a:solidFill>
                  <a:srgbClr val="000000"/>
                </a:solidFill>
                <a:ea typeface="SimSun" charset="0"/>
                <a:cs typeface="Arial" charset="0"/>
              </a:rPr>
              <a:t>）</a:t>
            </a:r>
            <a:endParaRPr lang="en-US" altLang="zh-CN" sz="1000" b="1" dirty="0">
              <a:solidFill>
                <a:srgbClr val="000000"/>
              </a:solidFill>
              <a:ea typeface="SimSun" charset="0"/>
              <a:cs typeface="Arial" charset="0"/>
            </a:endParaRPr>
          </a:p>
        </p:txBody>
      </p:sp>
      <p:sp>
        <p:nvSpPr>
          <p:cNvPr id="212038" name="Rectangle 101"/>
          <p:cNvSpPr>
            <a:spLocks noChangeArrowheads="1"/>
          </p:cNvSpPr>
          <p:nvPr/>
        </p:nvSpPr>
        <p:spPr bwMode="auto">
          <a:xfrm>
            <a:off x="1905000" y="5915025"/>
            <a:ext cx="2811463" cy="39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p>
            <a:pPr eaLnBrk="0" hangingPunct="0"/>
            <a:r>
              <a:rPr lang="zh-CN" altLang="en-US" sz="1000" dirty="0">
                <a:solidFill>
                  <a:srgbClr val="000A0D"/>
                </a:solidFill>
                <a:latin typeface="SimSun" charset="0"/>
                <a:ea typeface="SimSun" charset="0"/>
                <a:cs typeface="Arial" charset="0"/>
              </a:rPr>
              <a:t>暂时的（加</a:t>
            </a:r>
            <a:r>
              <a:rPr lang="en-US" altLang="zh-CN" sz="1000" dirty="0">
                <a:solidFill>
                  <a:srgbClr val="000A0D"/>
                </a:solidFill>
                <a:latin typeface="SimSun" charset="0"/>
                <a:ea typeface="SimSun" charset="0"/>
                <a:cs typeface="Arial" charset="0"/>
              </a:rPr>
              <a:t>3:19</a:t>
            </a:r>
            <a:r>
              <a:rPr lang="zh-CN" altLang="en-US" sz="1000" dirty="0">
                <a:solidFill>
                  <a:srgbClr val="000A0D"/>
                </a:solidFill>
                <a:latin typeface="SimSun" charset="0"/>
                <a:ea typeface="SimSun" charset="0"/>
                <a:cs typeface="Arial" charset="0"/>
              </a:rPr>
              <a:t>）、有条件的，显明人的罪（罗</a:t>
            </a:r>
            <a:r>
              <a:rPr lang="en-US" altLang="zh-CN" sz="1000" dirty="0">
                <a:solidFill>
                  <a:srgbClr val="000A0D"/>
                </a:solidFill>
                <a:latin typeface="SimSun" charset="0"/>
                <a:ea typeface="SimSun" charset="0"/>
                <a:cs typeface="Arial" charset="0"/>
              </a:rPr>
              <a:t>7:7</a:t>
            </a:r>
            <a:r>
              <a:rPr lang="zh-CN" altLang="en-US" sz="1000" dirty="0">
                <a:solidFill>
                  <a:srgbClr val="000A0D"/>
                </a:solidFill>
                <a:latin typeface="SimSun" charset="0"/>
                <a:ea typeface="SimSun" charset="0"/>
                <a:cs typeface="Arial" charset="0"/>
              </a:rPr>
              <a:t>）并规范以色列人（加</a:t>
            </a:r>
            <a:r>
              <a:rPr lang="en-US" altLang="zh-CN" sz="1000" dirty="0">
                <a:solidFill>
                  <a:srgbClr val="000A0D"/>
                </a:solidFill>
                <a:latin typeface="SimSun" charset="0"/>
                <a:ea typeface="SimSun" charset="0"/>
                <a:cs typeface="Arial" charset="0"/>
              </a:rPr>
              <a:t>3:23-25</a:t>
            </a:r>
            <a:r>
              <a:rPr lang="zh-CN" altLang="en-US" sz="1000" dirty="0">
                <a:solidFill>
                  <a:srgbClr val="000A0D"/>
                </a:solidFill>
                <a:latin typeface="SimSun" charset="0"/>
                <a:ea typeface="SimSun" charset="0"/>
                <a:cs typeface="Arial" charset="0"/>
              </a:rPr>
              <a:t>）</a:t>
            </a:r>
            <a:endParaRPr lang="en-US" altLang="zh-CN" sz="1000" dirty="0">
              <a:solidFill>
                <a:srgbClr val="000A0D"/>
              </a:solidFill>
              <a:latin typeface="SimSun" charset="0"/>
              <a:ea typeface="SimSun" charset="0"/>
              <a:cs typeface="Arial" charset="0"/>
            </a:endParaRPr>
          </a:p>
        </p:txBody>
      </p:sp>
      <p:sp>
        <p:nvSpPr>
          <p:cNvPr id="212039" name="Rectangle 102"/>
          <p:cNvSpPr>
            <a:spLocks noChangeArrowheads="1"/>
          </p:cNvSpPr>
          <p:nvPr/>
        </p:nvSpPr>
        <p:spPr bwMode="auto">
          <a:xfrm>
            <a:off x="5862638" y="5734050"/>
            <a:ext cx="1517650" cy="54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p>
            <a:pPr algn="ctr" eaLnBrk="0" hangingPunct="0"/>
            <a:r>
              <a:rPr lang="zh-CN" altLang="en-US" sz="1000">
                <a:solidFill>
                  <a:srgbClr val="FFFFFF"/>
                </a:solidFill>
                <a:ea typeface="SimSun" charset="0"/>
                <a:cs typeface="Arial" charset="0"/>
              </a:rPr>
              <a:t>十字架废除、成就、取代了律法</a:t>
            </a:r>
            <a:r>
              <a:rPr lang="en-US" altLang="zh-CN" sz="1000">
                <a:solidFill>
                  <a:srgbClr val="FFFFFF"/>
                </a:solidFill>
                <a:ea typeface="SimSun" charset="0"/>
                <a:cs typeface="Arial" charset="0"/>
              </a:rPr>
              <a:t>(</a:t>
            </a:r>
            <a:r>
              <a:rPr lang="zh-CN" altLang="en-US" sz="1000">
                <a:solidFill>
                  <a:srgbClr val="FFFFFF"/>
                </a:solidFill>
                <a:ea typeface="SimSun" charset="0"/>
                <a:cs typeface="Arial" charset="0"/>
              </a:rPr>
              <a:t>罗</a:t>
            </a:r>
            <a:r>
              <a:rPr lang="en-US" altLang="zh-CN" sz="1000">
                <a:solidFill>
                  <a:srgbClr val="FFFFFF"/>
                </a:solidFill>
                <a:ea typeface="SimSun" charset="0"/>
                <a:cs typeface="Arial" charset="0"/>
              </a:rPr>
              <a:t>7:1-6;1 </a:t>
            </a:r>
            <a:r>
              <a:rPr lang="zh-CN" altLang="en-US" sz="1000">
                <a:solidFill>
                  <a:srgbClr val="FFFFFF"/>
                </a:solidFill>
                <a:ea typeface="SimSun" charset="0"/>
                <a:cs typeface="Arial" charset="0"/>
              </a:rPr>
              <a:t>林前</a:t>
            </a:r>
            <a:r>
              <a:rPr lang="en-US" altLang="zh-CN" sz="1000">
                <a:solidFill>
                  <a:srgbClr val="FFFFFF"/>
                </a:solidFill>
                <a:ea typeface="SimSun" charset="0"/>
                <a:cs typeface="Arial" charset="0"/>
              </a:rPr>
              <a:t>9:19-21; </a:t>
            </a:r>
            <a:r>
              <a:rPr lang="zh-CN" altLang="en-US" sz="1000">
                <a:solidFill>
                  <a:srgbClr val="FFFFFF"/>
                </a:solidFill>
                <a:ea typeface="SimSun" charset="0"/>
                <a:cs typeface="Arial" charset="0"/>
              </a:rPr>
              <a:t>希</a:t>
            </a:r>
            <a:r>
              <a:rPr lang="en-US" altLang="zh-CN" sz="1000">
                <a:solidFill>
                  <a:srgbClr val="FFFFFF"/>
                </a:solidFill>
                <a:ea typeface="SimSun" charset="0"/>
                <a:cs typeface="Arial" charset="0"/>
              </a:rPr>
              <a:t>8:13)</a:t>
            </a:r>
          </a:p>
        </p:txBody>
      </p:sp>
      <p:sp>
        <p:nvSpPr>
          <p:cNvPr id="1556583" name="Rectangle 103"/>
          <p:cNvSpPr>
            <a:spLocks noChangeArrowheads="1"/>
          </p:cNvSpPr>
          <p:nvPr/>
        </p:nvSpPr>
        <p:spPr bwMode="auto">
          <a:xfrm>
            <a:off x="2819400" y="1755775"/>
            <a:ext cx="1680592" cy="243656"/>
          </a:xfrm>
          <a:prstGeom prst="rect">
            <a:avLst/>
          </a:prstGeom>
          <a:noFill/>
          <a:ln>
            <a:noFill/>
          </a:ln>
        </p:spPr>
        <p:txBody>
          <a:bodyPr wrap="square" lIns="90488" tIns="44450" rIns="90488" bIns="44450">
            <a:spAutoFit/>
          </a:bodyPr>
          <a:lstStyle/>
          <a:p>
            <a:pPr algn="ctr" eaLnBrk="0" hangingPunct="0"/>
            <a:r>
              <a:rPr lang="zh-CN" altLang="en-US" sz="1000" dirty="0">
                <a:solidFill>
                  <a:srgbClr val="FFFFFF"/>
                </a:solidFill>
                <a:ea typeface="SimSun" charset="0"/>
                <a:cs typeface="Arial" charset="0"/>
              </a:rPr>
              <a:t>创世记 </a:t>
            </a:r>
            <a:r>
              <a:rPr lang="en-US" altLang="zh-CN" sz="1000" dirty="0">
                <a:solidFill>
                  <a:srgbClr val="FFFFFF"/>
                </a:solidFill>
                <a:ea typeface="SimSun" charset="0"/>
                <a:cs typeface="Arial" charset="0"/>
              </a:rPr>
              <a:t>6:18; 9:8-17</a:t>
            </a:r>
          </a:p>
        </p:txBody>
      </p:sp>
      <p:sp>
        <p:nvSpPr>
          <p:cNvPr id="1556584" name="Rectangle 104"/>
          <p:cNvSpPr>
            <a:spLocks noGrp="1" noChangeArrowheads="1"/>
          </p:cNvSpPr>
          <p:nvPr>
            <p:ph type="ctrTitle"/>
          </p:nvPr>
        </p:nvSpPr>
        <p:spPr>
          <a:xfrm>
            <a:off x="838200" y="44624"/>
            <a:ext cx="7696200" cy="820737"/>
          </a:xfrm>
          <a:effectLst>
            <a:outerShdw blurRad="63500" dist="35921" dir="2700000" algn="ctr" rotWithShape="0">
              <a:srgbClr val="000000">
                <a:alpha val="50000"/>
              </a:srgbClr>
            </a:outerShdw>
          </a:effectLst>
        </p:spPr>
        <p:txBody>
          <a:bodyPr anchor="t">
            <a:spAutoFit/>
          </a:bodyPr>
          <a:lstStyle/>
          <a:p>
            <a:pPr>
              <a:defRPr/>
            </a:pPr>
            <a:r>
              <a:rPr lang="zh-CN" altLang="en-US" sz="4800" dirty="0">
                <a:solidFill>
                  <a:srgbClr val="FFFF00"/>
                </a:solidFill>
                <a:effectLst>
                  <a:outerShdw blurRad="38100" dist="38100" dir="2700000" algn="tl">
                    <a:srgbClr val="000000"/>
                  </a:outerShdw>
                </a:effectLst>
                <a:latin typeface="Braggadocio"/>
                <a:ea typeface="SimSun" pitchFamily="2" charset="-122"/>
              </a:rPr>
              <a:t>国度与约的时间表</a:t>
            </a:r>
            <a:r>
              <a:rPr lang="en-US" altLang="zh-CN" sz="4800" dirty="0">
                <a:solidFill>
                  <a:srgbClr val="FFFF00"/>
                </a:solidFill>
                <a:effectLst>
                  <a:outerShdw blurRad="38100" dist="38100" dir="2700000" algn="tl">
                    <a:srgbClr val="000000"/>
                  </a:outerShdw>
                </a:effectLst>
                <a:latin typeface="Braggadocio"/>
                <a:ea typeface="SimSun" pitchFamily="2" charset="-122"/>
              </a:rPr>
              <a:t> </a:t>
            </a:r>
            <a:endParaRPr lang="en-US" altLang="zh-CN" dirty="0">
              <a:solidFill>
                <a:srgbClr val="FFFF00"/>
              </a:solidFill>
              <a:effectLst>
                <a:outerShdw blurRad="38100" dist="38100" dir="2700000" algn="tl">
                  <a:srgbClr val="000000"/>
                </a:outerShdw>
              </a:effectLst>
              <a:latin typeface="Braggadocio"/>
              <a:ea typeface="SimSun" pitchFamily="2" charset="-122"/>
            </a:endParaRPr>
          </a:p>
        </p:txBody>
      </p:sp>
      <p:sp>
        <p:nvSpPr>
          <p:cNvPr id="106" name="Text Box 105"/>
          <p:cNvSpPr txBox="1">
            <a:spLocks noChangeArrowheads="1"/>
          </p:cNvSpPr>
          <p:nvPr/>
        </p:nvSpPr>
        <p:spPr bwMode="auto">
          <a:xfrm>
            <a:off x="8243888" y="87313"/>
            <a:ext cx="869950" cy="4619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hangingPunct="0">
              <a:defRPr/>
            </a:pPr>
            <a:r>
              <a:rPr lang="en-US" sz="2400" b="1" dirty="0">
                <a:solidFill>
                  <a:srgbClr val="FFFFFF"/>
                </a:solidFill>
                <a:latin typeface="Arial" pitchFamily="-111" charset="0"/>
              </a:rPr>
              <a:t>117b</a:t>
            </a:r>
          </a:p>
        </p:txBody>
      </p:sp>
    </p:spTree>
    <p:extLst>
      <p:ext uri="{BB962C8B-B14F-4D97-AF65-F5344CB8AC3E}">
        <p14:creationId xmlns:p14="http://schemas.microsoft.com/office/powerpoint/2010/main" val="3875603105"/>
      </p:ext>
    </p:extLst>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zh-CN" altLang="en-US" sz="3200" b="1" dirty="0">
                <a:solidFill>
                  <a:schemeClr val="bg1"/>
                </a:solidFill>
                <a:latin typeface="Arial" charset="0"/>
              </a:rPr>
              <a:t>应许之地</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062635" y="4365010"/>
            <a:ext cx="6200775" cy="2492990"/>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创世记 </a:t>
            </a:r>
            <a:r>
              <a:rPr kumimoji="0" lang="en-US" altLang="zh-CN"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15:18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就在那时候，耶和华与亚伯兰立约说：“我已经把这地赐给你的后裔了，就是从埃及河直到幼发拉底河之地 ”</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新译本</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p>
        </p:txBody>
      </p:sp>
      <p:sp>
        <p:nvSpPr>
          <p:cNvPr id="13" name="Text Box 9"/>
          <p:cNvSpPr txBox="1">
            <a:spLocks noChangeArrowheads="1"/>
          </p:cNvSpPr>
          <p:nvPr/>
        </p:nvSpPr>
        <p:spPr bwMode="auto">
          <a:xfrm>
            <a:off x="2357813" y="2384979"/>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黎巴嫩</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4" name="Text Box 9"/>
          <p:cNvSpPr txBox="1">
            <a:spLocks noChangeArrowheads="1"/>
          </p:cNvSpPr>
          <p:nvPr/>
        </p:nvSpPr>
        <p:spPr bwMode="auto">
          <a:xfrm>
            <a:off x="2495969" y="3048860"/>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以色列</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8" name="Text Box 9"/>
          <p:cNvSpPr txBox="1">
            <a:spLocks noChangeArrowheads="1"/>
          </p:cNvSpPr>
          <p:nvPr/>
        </p:nvSpPr>
        <p:spPr bwMode="auto">
          <a:xfrm>
            <a:off x="1139707" y="4447382"/>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埃及</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5" name="Text Box 9"/>
          <p:cNvSpPr txBox="1">
            <a:spLocks noChangeArrowheads="1"/>
          </p:cNvSpPr>
          <p:nvPr/>
        </p:nvSpPr>
        <p:spPr bwMode="auto">
          <a:xfrm>
            <a:off x="2752167" y="1779142"/>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叙利亚</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3363866" y="3618515"/>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约旦</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rPr>
              <a:t>531e</a:t>
            </a:r>
          </a:p>
        </p:txBody>
      </p:sp>
    </p:spTree>
    <p:extLst>
      <p:ext uri="{BB962C8B-B14F-4D97-AF65-F5344CB8AC3E}">
        <p14:creationId xmlns:p14="http://schemas.microsoft.com/office/powerpoint/2010/main" val="3455076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1"/>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66562" name="Text Box 2"/>
          <p:cNvSpPr txBox="1">
            <a:spLocks noChangeArrowheads="1"/>
          </p:cNvSpPr>
          <p:nvPr/>
        </p:nvSpPr>
        <p:spPr bwMode="auto">
          <a:xfrm>
            <a:off x="0" y="609600"/>
            <a:ext cx="2743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500"/>
              </a:spcBef>
              <a:buClr>
                <a:srgbClr val="000000"/>
              </a:buClr>
              <a:buSzPct val="100000"/>
              <a:buFont typeface="Times New Roman" charset="0"/>
              <a:buNone/>
            </a:pPr>
            <a:r>
              <a:rPr lang="en-US" sz="4000" b="1">
                <a:solidFill>
                  <a:srgbClr val="FFFF00"/>
                </a:solidFill>
                <a:latin typeface="Times New Roman" charset="0"/>
                <a:ea typeface="ヒラギノ角ゴ ProN W3" charset="0"/>
                <a:cs typeface="ヒラギノ角ゴ ProN W3" charset="0"/>
              </a:rPr>
              <a:t>出埃及</a:t>
            </a:r>
            <a:endParaRPr lang="en-US" sz="4000" b="1">
              <a:solidFill>
                <a:srgbClr val="FFFF00"/>
              </a:solidFill>
              <a:latin typeface="Times New Roman" charset="0"/>
              <a:cs typeface="MS Gothic" charset="0"/>
            </a:endParaRPr>
          </a:p>
        </p:txBody>
      </p:sp>
      <p:sp>
        <p:nvSpPr>
          <p:cNvPr id="47107" name="Line 3"/>
          <p:cNvSpPr>
            <a:spLocks noChangeShapeType="1"/>
          </p:cNvSpPr>
          <p:nvPr/>
        </p:nvSpPr>
        <p:spPr bwMode="auto">
          <a:xfrm>
            <a:off x="1447800" y="3429000"/>
            <a:ext cx="1588" cy="835025"/>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08" name="Line 4"/>
          <p:cNvSpPr>
            <a:spLocks noChangeShapeType="1"/>
          </p:cNvSpPr>
          <p:nvPr/>
        </p:nvSpPr>
        <p:spPr bwMode="auto">
          <a:xfrm>
            <a:off x="2486025" y="3425825"/>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09" name="Line 5"/>
          <p:cNvSpPr>
            <a:spLocks noChangeShapeType="1"/>
          </p:cNvSpPr>
          <p:nvPr/>
        </p:nvSpPr>
        <p:spPr bwMode="auto">
          <a:xfrm>
            <a:off x="7677150" y="3425825"/>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0" name="Line 6"/>
          <p:cNvSpPr>
            <a:spLocks noChangeShapeType="1"/>
          </p:cNvSpPr>
          <p:nvPr/>
        </p:nvSpPr>
        <p:spPr bwMode="auto">
          <a:xfrm>
            <a:off x="8839200" y="3429000"/>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1" name="Line 7"/>
          <p:cNvSpPr>
            <a:spLocks noChangeShapeType="1"/>
          </p:cNvSpPr>
          <p:nvPr/>
        </p:nvSpPr>
        <p:spPr bwMode="auto">
          <a:xfrm>
            <a:off x="457200" y="3429000"/>
            <a:ext cx="1588" cy="835025"/>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2" name="Line 8"/>
          <p:cNvSpPr>
            <a:spLocks noChangeShapeType="1"/>
          </p:cNvSpPr>
          <p:nvPr/>
        </p:nvSpPr>
        <p:spPr bwMode="auto">
          <a:xfrm>
            <a:off x="6629400" y="3429000"/>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3" name="Line 9"/>
          <p:cNvSpPr>
            <a:spLocks noChangeShapeType="1"/>
          </p:cNvSpPr>
          <p:nvPr/>
        </p:nvSpPr>
        <p:spPr bwMode="auto">
          <a:xfrm>
            <a:off x="5638800" y="3429000"/>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4" name="Line 10"/>
          <p:cNvSpPr>
            <a:spLocks noChangeShapeType="1"/>
          </p:cNvSpPr>
          <p:nvPr/>
        </p:nvSpPr>
        <p:spPr bwMode="auto">
          <a:xfrm>
            <a:off x="4572000" y="3429000"/>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5" name="Line 11"/>
          <p:cNvSpPr>
            <a:spLocks noChangeShapeType="1"/>
          </p:cNvSpPr>
          <p:nvPr/>
        </p:nvSpPr>
        <p:spPr bwMode="auto">
          <a:xfrm>
            <a:off x="3505200" y="3429000"/>
            <a:ext cx="1588" cy="838200"/>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47116" name="Line 12"/>
          <p:cNvSpPr>
            <a:spLocks noChangeShapeType="1"/>
          </p:cNvSpPr>
          <p:nvPr/>
        </p:nvSpPr>
        <p:spPr bwMode="auto">
          <a:xfrm>
            <a:off x="358775" y="4267200"/>
            <a:ext cx="8772525" cy="1588"/>
          </a:xfrm>
          <a:prstGeom prst="line">
            <a:avLst/>
          </a:prstGeom>
          <a:noFill/>
          <a:ln w="76320">
            <a:solidFill>
              <a:srgbClr val="CCCC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6573" name="Text Box 13"/>
          <p:cNvSpPr txBox="1">
            <a:spLocks noChangeArrowheads="1"/>
          </p:cNvSpPr>
          <p:nvPr/>
        </p:nvSpPr>
        <p:spPr bwMode="auto">
          <a:xfrm>
            <a:off x="419100" y="1200150"/>
            <a:ext cx="14478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00"/>
                </a:solidFill>
                <a:latin typeface="Times New Roman" charset="0"/>
                <a:ea typeface="ヒラギノ角ゴ ProN W3" charset="0"/>
                <a:cs typeface="ヒラギノ角ゴ ProN W3" charset="0"/>
              </a:rPr>
              <a:t>四月</a:t>
            </a:r>
            <a:r>
              <a:rPr lang="en-US" altLang="ja-JP" sz="3200" b="1">
                <a:solidFill>
                  <a:srgbClr val="FFFF00"/>
                </a:solidFill>
                <a:latin typeface="Times New Roman" charset="0"/>
                <a:cs typeface="MS Gothic" charset="0"/>
              </a:rPr>
              <a:t>, 1445 </a:t>
            </a:r>
            <a:endParaRPr lang="en-US" sz="3200" b="1">
              <a:solidFill>
                <a:srgbClr val="FFFF00"/>
              </a:solidFill>
              <a:latin typeface="Times New Roman" charset="0"/>
              <a:cs typeface="MS Gothic" charset="0"/>
            </a:endParaRPr>
          </a:p>
        </p:txBody>
      </p:sp>
      <p:sp>
        <p:nvSpPr>
          <p:cNvPr id="47118" name="Text Box 14"/>
          <p:cNvSpPr txBox="1">
            <a:spLocks noChangeArrowheads="1"/>
          </p:cNvSpPr>
          <p:nvPr/>
        </p:nvSpPr>
        <p:spPr bwMode="auto">
          <a:xfrm>
            <a:off x="5638800" y="609600"/>
            <a:ext cx="34290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500"/>
              </a:spcBef>
              <a:buClr>
                <a:srgbClr val="000000"/>
              </a:buClr>
              <a:buSzPct val="100000"/>
              <a:buFont typeface="Times New Roman" charset="0"/>
              <a:buNone/>
            </a:pPr>
            <a:r>
              <a:rPr lang="en-US" sz="4000" b="1">
                <a:solidFill>
                  <a:srgbClr val="66FFFF"/>
                </a:solidFill>
                <a:latin typeface="SimHei" charset="0"/>
                <a:ea typeface="ヒラギノ角ゴ ProN W3" charset="0"/>
                <a:cs typeface="ヒラギノ角ゴ ProN W3" charset="0"/>
              </a:rPr>
              <a:t>申命</a:t>
            </a:r>
            <a:r>
              <a:rPr lang="en-US" sz="4000" b="1">
                <a:solidFill>
                  <a:srgbClr val="66FFFF"/>
                </a:solidFill>
                <a:latin typeface="SimHei" charset="0"/>
                <a:ea typeface="华文细黑" charset="0"/>
                <a:cs typeface="华文细黑" charset="0"/>
              </a:rPr>
              <a:t>记</a:t>
            </a:r>
            <a:endParaRPr lang="en-US" sz="4000" b="1">
              <a:solidFill>
                <a:srgbClr val="66FFFF"/>
              </a:solidFill>
              <a:latin typeface="SimHei" charset="0"/>
              <a:cs typeface="SimHei" charset="0"/>
            </a:endParaRPr>
          </a:p>
        </p:txBody>
      </p:sp>
      <p:sp>
        <p:nvSpPr>
          <p:cNvPr id="47119" name="Line 15"/>
          <p:cNvSpPr>
            <a:spLocks noChangeShapeType="1"/>
          </p:cNvSpPr>
          <p:nvPr/>
        </p:nvSpPr>
        <p:spPr bwMode="auto">
          <a:xfrm>
            <a:off x="8991600" y="2266950"/>
            <a:ext cx="1588" cy="1981200"/>
          </a:xfrm>
          <a:prstGeom prst="line">
            <a:avLst/>
          </a:prstGeom>
          <a:noFill/>
          <a:ln w="76320">
            <a:solidFill>
              <a:srgbClr val="66FFFF"/>
            </a:solidFill>
            <a:miter lim="800000"/>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47120" name="Text Box 16"/>
          <p:cNvSpPr txBox="1">
            <a:spLocks noChangeArrowheads="1"/>
          </p:cNvSpPr>
          <p:nvPr/>
        </p:nvSpPr>
        <p:spPr bwMode="auto">
          <a:xfrm>
            <a:off x="6781800" y="1200150"/>
            <a:ext cx="23622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2000"/>
              </a:spcBef>
              <a:buClr>
                <a:srgbClr val="000000"/>
              </a:buClr>
              <a:buSzPct val="100000"/>
              <a:buFont typeface="Times New Roman" charset="0"/>
              <a:buNone/>
            </a:pPr>
            <a:r>
              <a:rPr lang="en-US" sz="3200" b="1">
                <a:solidFill>
                  <a:srgbClr val="66FFFF"/>
                </a:solidFill>
                <a:latin typeface="Times New Roman" charset="0"/>
                <a:ea typeface="ヒラギノ角ゴ ProN W3" charset="0"/>
                <a:cs typeface="ヒラギノ角ゴ ProN W3" charset="0"/>
              </a:rPr>
              <a:t>二月一日</a:t>
            </a:r>
            <a:r>
              <a:rPr lang="en-US" altLang="ja-JP" sz="3200" b="1">
                <a:solidFill>
                  <a:srgbClr val="66FFFF"/>
                </a:solidFill>
                <a:latin typeface="Times New Roman" charset="0"/>
                <a:cs typeface="MS Gothic" charset="0"/>
              </a:rPr>
              <a:t>, 1405 </a:t>
            </a:r>
            <a:endParaRPr lang="en-US" sz="3200" b="1">
              <a:solidFill>
                <a:srgbClr val="66FFFF"/>
              </a:solidFill>
              <a:latin typeface="Times New Roman" charset="0"/>
              <a:cs typeface="MS Gothic" charset="0"/>
            </a:endParaRPr>
          </a:p>
        </p:txBody>
      </p:sp>
      <p:grpSp>
        <p:nvGrpSpPr>
          <p:cNvPr id="66577" name="Group 17"/>
          <p:cNvGrpSpPr>
            <a:grpSpLocks/>
          </p:cNvGrpSpPr>
          <p:nvPr/>
        </p:nvGrpSpPr>
        <p:grpSpPr bwMode="auto">
          <a:xfrm>
            <a:off x="304800" y="4448175"/>
            <a:ext cx="8685213" cy="1798638"/>
            <a:chOff x="192" y="2802"/>
            <a:chExt cx="5471" cy="1133"/>
          </a:xfrm>
        </p:grpSpPr>
        <p:sp>
          <p:nvSpPr>
            <p:cNvPr id="66581" name="Text Box 18"/>
            <p:cNvSpPr txBox="1">
              <a:spLocks noChangeArrowheads="1"/>
            </p:cNvSpPr>
            <p:nvPr/>
          </p:nvSpPr>
          <p:spPr bwMode="auto">
            <a:xfrm>
              <a:off x="4752" y="2802"/>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1410</a:t>
              </a:r>
            </a:p>
          </p:txBody>
        </p:sp>
        <p:sp>
          <p:nvSpPr>
            <p:cNvPr id="66582" name="Text Box 19"/>
            <p:cNvSpPr txBox="1">
              <a:spLocks noChangeArrowheads="1"/>
            </p:cNvSpPr>
            <p:nvPr/>
          </p:nvSpPr>
          <p:spPr bwMode="auto">
            <a:xfrm>
              <a:off x="5424" y="2802"/>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1405</a:t>
              </a:r>
            </a:p>
          </p:txBody>
        </p:sp>
        <p:sp>
          <p:nvSpPr>
            <p:cNvPr id="66583" name="Text Box 20"/>
            <p:cNvSpPr txBox="1">
              <a:spLocks noChangeArrowheads="1"/>
            </p:cNvSpPr>
            <p:nvPr/>
          </p:nvSpPr>
          <p:spPr bwMode="auto">
            <a:xfrm>
              <a:off x="4080" y="2802"/>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1415</a:t>
              </a:r>
            </a:p>
          </p:txBody>
        </p:sp>
        <p:sp>
          <p:nvSpPr>
            <p:cNvPr id="66584" name="Text Box 21"/>
            <p:cNvSpPr txBox="1">
              <a:spLocks noChangeArrowheads="1"/>
            </p:cNvSpPr>
            <p:nvPr/>
          </p:nvSpPr>
          <p:spPr bwMode="auto">
            <a:xfrm>
              <a:off x="3360" y="2802"/>
              <a:ext cx="378"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1 4 2 0</a:t>
              </a:r>
            </a:p>
          </p:txBody>
        </p:sp>
        <p:sp>
          <p:nvSpPr>
            <p:cNvPr id="66585" name="Text Box 22"/>
            <p:cNvSpPr txBox="1">
              <a:spLocks noChangeArrowheads="1"/>
            </p:cNvSpPr>
            <p:nvPr/>
          </p:nvSpPr>
          <p:spPr bwMode="auto">
            <a:xfrm>
              <a:off x="2736" y="2802"/>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1425</a:t>
              </a:r>
            </a:p>
          </p:txBody>
        </p:sp>
        <p:sp>
          <p:nvSpPr>
            <p:cNvPr id="66586" name="Text Box 23"/>
            <p:cNvSpPr txBox="1">
              <a:spLocks noChangeArrowheads="1"/>
            </p:cNvSpPr>
            <p:nvPr/>
          </p:nvSpPr>
          <p:spPr bwMode="auto">
            <a:xfrm>
              <a:off x="2112" y="2802"/>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1430</a:t>
              </a:r>
            </a:p>
          </p:txBody>
        </p:sp>
        <p:sp>
          <p:nvSpPr>
            <p:cNvPr id="66587" name="Text Box 24"/>
            <p:cNvSpPr txBox="1">
              <a:spLocks noChangeArrowheads="1"/>
            </p:cNvSpPr>
            <p:nvPr/>
          </p:nvSpPr>
          <p:spPr bwMode="auto">
            <a:xfrm>
              <a:off x="1440" y="2802"/>
              <a:ext cx="324"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1435</a:t>
              </a:r>
            </a:p>
          </p:txBody>
        </p:sp>
        <p:sp>
          <p:nvSpPr>
            <p:cNvPr id="66588" name="Text Box 25"/>
            <p:cNvSpPr txBox="1">
              <a:spLocks noChangeArrowheads="1"/>
            </p:cNvSpPr>
            <p:nvPr/>
          </p:nvSpPr>
          <p:spPr bwMode="auto">
            <a:xfrm>
              <a:off x="816" y="2802"/>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1440</a:t>
              </a:r>
            </a:p>
          </p:txBody>
        </p:sp>
        <p:sp>
          <p:nvSpPr>
            <p:cNvPr id="66589" name="Text Box 26"/>
            <p:cNvSpPr txBox="1">
              <a:spLocks noChangeArrowheads="1"/>
            </p:cNvSpPr>
            <p:nvPr/>
          </p:nvSpPr>
          <p:spPr bwMode="auto">
            <a:xfrm>
              <a:off x="192" y="2802"/>
              <a:ext cx="240" cy="1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FFFFFF"/>
                  </a:solidFill>
                  <a:latin typeface="Times New Roman" charset="0"/>
                  <a:cs typeface="MS Gothic" charset="0"/>
                </a:rPr>
                <a:t>1445</a:t>
              </a:r>
            </a:p>
          </p:txBody>
        </p:sp>
      </p:grpSp>
      <p:sp>
        <p:nvSpPr>
          <p:cNvPr id="47131" name="Text Box 27"/>
          <p:cNvSpPr txBox="1">
            <a:spLocks noChangeArrowheads="1"/>
          </p:cNvSpPr>
          <p:nvPr/>
        </p:nvSpPr>
        <p:spPr bwMode="auto">
          <a:xfrm>
            <a:off x="3657600" y="1676400"/>
            <a:ext cx="2057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66FFFF"/>
                </a:solidFill>
                <a:latin typeface="Times New Roman" charset="0"/>
                <a:cs typeface="MS Gothic" charset="0"/>
              </a:rPr>
              <a:t>40 </a:t>
            </a:r>
            <a:r>
              <a:rPr lang="en-US" sz="3600" b="1">
                <a:solidFill>
                  <a:srgbClr val="66FFFF"/>
                </a:solidFill>
                <a:latin typeface="Times New Roman" charset="0"/>
                <a:ea typeface="ヒラギノ角ゴ ProN W3" charset="0"/>
                <a:cs typeface="ヒラギノ角ゴ ProN W3" charset="0"/>
              </a:rPr>
              <a:t>年</a:t>
            </a:r>
            <a:endParaRPr lang="en-US" sz="3600" b="1">
              <a:solidFill>
                <a:srgbClr val="66FFFF"/>
              </a:solidFill>
              <a:latin typeface="Times New Roman" charset="0"/>
              <a:cs typeface="MS Gothic" charset="0"/>
            </a:endParaRPr>
          </a:p>
        </p:txBody>
      </p:sp>
      <p:sp>
        <p:nvSpPr>
          <p:cNvPr id="47132" name="AutoShape 28"/>
          <p:cNvSpPr>
            <a:spLocks/>
          </p:cNvSpPr>
          <p:nvPr/>
        </p:nvSpPr>
        <p:spPr bwMode="auto">
          <a:xfrm rot="5400000">
            <a:off x="4292600" y="-203200"/>
            <a:ext cx="914400" cy="8077200"/>
          </a:xfrm>
          <a:prstGeom prst="leftBrace">
            <a:avLst>
              <a:gd name="adj1" fmla="val 73611"/>
              <a:gd name="adj2" fmla="val 50000"/>
            </a:avLst>
          </a:prstGeom>
          <a:noFill/>
          <a:ln w="76320">
            <a:solidFill>
              <a:srgbClr val="00FFFF"/>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47133" name="Line 29"/>
          <p:cNvSpPr>
            <a:spLocks noChangeShapeType="1"/>
          </p:cNvSpPr>
          <p:nvPr/>
        </p:nvSpPr>
        <p:spPr bwMode="auto">
          <a:xfrm>
            <a:off x="609600" y="2266950"/>
            <a:ext cx="1588" cy="1981200"/>
          </a:xfrm>
          <a:prstGeom prst="line">
            <a:avLst/>
          </a:prstGeom>
          <a:noFill/>
          <a:ln w="76320">
            <a:solidFill>
              <a:srgbClr val="FFFF00"/>
            </a:solidFill>
            <a:miter lim="800000"/>
            <a:headEnd/>
            <a:tailEnd type="triangle" w="med" len="med"/>
          </a:ln>
          <a:extLst>
            <a:ext uri="{909E8E84-426E-40dd-AFC4-6F175D3DCCD1}">
              <a14:hiddenFill xmlns="" xmlns:a14="http://schemas.microsoft.com/office/drawing/2010/main">
                <a:noFill/>
              </a14:hiddenFill>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afterEffect">
                                  <p:stCondLst>
                                    <p:cond delay="0"/>
                                  </p:stCondLst>
                                  <p:childTnLst>
                                    <p:set>
                                      <p:cBhvr additive="repl">
                                        <p:cTn id="6" dur="1" fill="hold">
                                          <p:stCondLst>
                                            <p:cond delay="0"/>
                                          </p:stCondLst>
                                        </p:cTn>
                                        <p:tgtEl>
                                          <p:spTgt spid="47133"/>
                                        </p:tgtEl>
                                        <p:attrNameLst>
                                          <p:attrName>style.visibility</p:attrName>
                                        </p:attrNameLst>
                                      </p:cBhvr>
                                      <p:to>
                                        <p:strVal val="visible"/>
                                      </p:to>
                                    </p:set>
                                    <p:animEffect transition="in" filter="wipe(up)">
                                      <p:cBhvr additive="repl">
                                        <p:cTn id="7" dur="500"/>
                                        <p:tgtEl>
                                          <p:spTgt spid="47133"/>
                                        </p:tgtEl>
                                      </p:cBhvr>
                                    </p:animEffect>
                                  </p:childTnLst>
                                </p:cTn>
                              </p:par>
                            </p:childTnLst>
                          </p:cTn>
                        </p:par>
                        <p:par>
                          <p:cTn id="8" fill="hold" nodeType="afterGroup">
                            <p:stCondLst>
                              <p:cond delay="1500"/>
                            </p:stCondLst>
                            <p:childTnLst>
                              <p:par>
                                <p:cTn id="9" presetID="9" presetClass="entr" fill="hold" nodeType="afterEffect">
                                  <p:stCondLst>
                                    <p:cond delay="0"/>
                                  </p:stCondLst>
                                  <p:childTnLst>
                                    <p:set>
                                      <p:cBhvr additive="repl">
                                        <p:cTn id="10" dur="1" fill="hold">
                                          <p:stCondLst>
                                            <p:cond delay="0"/>
                                          </p:stCondLst>
                                        </p:cTn>
                                        <p:tgtEl>
                                          <p:spTgt spid="47118"/>
                                        </p:tgtEl>
                                        <p:attrNameLst>
                                          <p:attrName>style.visibility</p:attrName>
                                        </p:attrNameLst>
                                      </p:cBhvr>
                                      <p:to>
                                        <p:strVal val="visible"/>
                                      </p:to>
                                    </p:set>
                                    <p:animEffect transition="in" filter="dissolve">
                                      <p:cBhvr additive="repl">
                                        <p:cTn id="11" dur="500"/>
                                        <p:tgtEl>
                                          <p:spTgt spid="47118"/>
                                        </p:tgtEl>
                                      </p:cBhvr>
                                    </p:animEffect>
                                  </p:childTnLst>
                                </p:cTn>
                              </p:par>
                            </p:childTnLst>
                          </p:cTn>
                        </p:par>
                        <p:par>
                          <p:cTn id="12" fill="hold" nodeType="afterGroup">
                            <p:stCondLst>
                              <p:cond delay="6000"/>
                            </p:stCondLst>
                            <p:childTnLst>
                              <p:par>
                                <p:cTn id="13" presetID="9" presetClass="entr" fill="hold" nodeType="afterEffect">
                                  <p:stCondLst>
                                    <p:cond delay="0"/>
                                  </p:stCondLst>
                                  <p:childTnLst>
                                    <p:set>
                                      <p:cBhvr additive="repl">
                                        <p:cTn id="14" dur="1" fill="hold">
                                          <p:stCondLst>
                                            <p:cond delay="0"/>
                                          </p:stCondLst>
                                        </p:cTn>
                                        <p:tgtEl>
                                          <p:spTgt spid="47120"/>
                                        </p:tgtEl>
                                        <p:attrNameLst>
                                          <p:attrName>style.visibility</p:attrName>
                                        </p:attrNameLst>
                                      </p:cBhvr>
                                      <p:to>
                                        <p:strVal val="visible"/>
                                      </p:to>
                                    </p:set>
                                    <p:animEffect transition="in" filter="dissolve">
                                      <p:cBhvr additive="repl">
                                        <p:cTn id="15" dur="500"/>
                                        <p:tgtEl>
                                          <p:spTgt spid="47120"/>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additive="repl">
                                        <p:cTn id="18" dur="1" fill="hold">
                                          <p:stCondLst>
                                            <p:cond delay="0"/>
                                          </p:stCondLst>
                                        </p:cTn>
                                        <p:tgtEl>
                                          <p:spTgt spid="47119"/>
                                        </p:tgtEl>
                                        <p:attrNameLst>
                                          <p:attrName>style.visibility</p:attrName>
                                        </p:attrNameLst>
                                      </p:cBhvr>
                                      <p:to>
                                        <p:strVal val="visible"/>
                                      </p:to>
                                    </p:set>
                                    <p:animEffect transition="in" filter="wipe(up)">
                                      <p:cBhvr additive="repl">
                                        <p:cTn id="19" dur="500"/>
                                        <p:tgtEl>
                                          <p:spTgt spid="47119"/>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0"/>
                                  </p:stCondLst>
                                  <p:childTnLst>
                                    <p:set>
                                      <p:cBhvr additive="repl">
                                        <p:cTn id="22" dur="1" fill="hold">
                                          <p:stCondLst>
                                            <p:cond delay="0"/>
                                          </p:stCondLst>
                                        </p:cTn>
                                        <p:tgtEl>
                                          <p:spTgt spid="47132"/>
                                        </p:tgtEl>
                                        <p:attrNameLst>
                                          <p:attrName>style.visibility</p:attrName>
                                        </p:attrNameLst>
                                      </p:cBhvr>
                                      <p:to>
                                        <p:strVal val="visible"/>
                                      </p:to>
                                    </p:set>
                                    <p:anim calcmode="lin" valueType="num">
                                      <p:cBhvr additive="repl">
                                        <p:cTn id="23" dur="500" fill="hold"/>
                                        <p:tgtEl>
                                          <p:spTgt spid="47132"/>
                                        </p:tgtEl>
                                        <p:attrNameLst>
                                          <p:attrName>ppt_x</p:attrName>
                                        </p:attrNameLst>
                                      </p:cBhvr>
                                      <p:tavLst>
                                        <p:tav tm="100000">
                                          <p:val>
                                            <p:strVal val="#ppt_x"/>
                                          </p:val>
                                        </p:tav>
                                        <p:tav>
                                          <p:val>
                                            <p:strVal val="#ppt_x"/>
                                          </p:val>
                                        </p:tav>
                                      </p:tavLst>
                                    </p:anim>
                                    <p:anim calcmode="lin" valueType="num">
                                      <p:cBhvr additive="repl">
                                        <p:cTn id="24" dur="500" fill="hold"/>
                                        <p:tgtEl>
                                          <p:spTgt spid="47132"/>
                                        </p:tgtEl>
                                        <p:attrNameLst>
                                          <p:attrName>ppt_y</p:attrName>
                                        </p:attrNameLst>
                                      </p:cBhvr>
                                      <p:tavLst>
                                        <p:tav tm="100000">
                                          <p:val>
                                            <p:strVal val="#ppt_y+#ppt_h/2"/>
                                          </p:val>
                                        </p:tav>
                                        <p:tav>
                                          <p:val>
                                            <p:strVal val="#ppt_y"/>
                                          </p:val>
                                        </p:tav>
                                      </p:tavLst>
                                    </p:anim>
                                    <p:anim calcmode="lin" valueType="num">
                                      <p:cBhvr additive="repl">
                                        <p:cTn id="25" dur="500" fill="hold"/>
                                        <p:tgtEl>
                                          <p:spTgt spid="47132"/>
                                        </p:tgtEl>
                                        <p:attrNameLst>
                                          <p:attrName>ppt_w</p:attrName>
                                        </p:attrNameLst>
                                      </p:cBhvr>
                                      <p:tavLst>
                                        <p:tav tm="100000">
                                          <p:val>
                                            <p:strVal val="#ppt_w"/>
                                          </p:val>
                                        </p:tav>
                                        <p:tav>
                                          <p:val>
                                            <p:strVal val="#ppt_w"/>
                                          </p:val>
                                        </p:tav>
                                      </p:tavLst>
                                    </p:anim>
                                    <p:anim calcmode="lin" valueType="num">
                                      <p:cBhvr additive="repl">
                                        <p:cTn id="26" dur="500" fill="hold"/>
                                        <p:tgtEl>
                                          <p:spTgt spid="47132"/>
                                        </p:tgtEl>
                                        <p:attrNameLst>
                                          <p:attrName>ppt_h</p:attrName>
                                        </p:attrNameLst>
                                      </p:cBhvr>
                                      <p:tavLst>
                                        <p:tav tm="100000">
                                          <p:val>
                                            <p:fltVal val="0"/>
                                          </p:val>
                                        </p:tav>
                                        <p:tav>
                                          <p:val>
                                            <p:strVal val="#ppt_h"/>
                                          </p:val>
                                        </p:tav>
                                      </p:tavLst>
                                    </p:anim>
                                  </p:childTnLst>
                                </p:cTn>
                              </p:par>
                            </p:childTnLst>
                          </p:cTn>
                        </p:par>
                        <p:par>
                          <p:cTn id="27" fill="hold" nodeType="afterGroup">
                            <p:stCondLst>
                              <p:cond delay="14500"/>
                            </p:stCondLst>
                            <p:childTnLst>
                              <p:par>
                                <p:cTn id="28" presetID="9" presetClass="entr" fill="hold" nodeType="afterEffect">
                                  <p:stCondLst>
                                    <p:cond delay="0"/>
                                  </p:stCondLst>
                                  <p:childTnLst>
                                    <p:set>
                                      <p:cBhvr additive="repl">
                                        <p:cTn id="29" dur="1" fill="hold">
                                          <p:stCondLst>
                                            <p:cond delay="0"/>
                                          </p:stCondLst>
                                        </p:cTn>
                                        <p:tgtEl>
                                          <p:spTgt spid="47131"/>
                                        </p:tgtEl>
                                        <p:attrNameLst>
                                          <p:attrName>style.visibility</p:attrName>
                                        </p:attrNameLst>
                                      </p:cBhvr>
                                      <p:to>
                                        <p:strVal val="visible"/>
                                      </p:to>
                                    </p:set>
                                    <p:animEffect transition="in" filter="dissolve">
                                      <p:cBhvr additive="repl">
                                        <p:cTn id="30" dur="500"/>
                                        <p:tgtEl>
                                          <p:spTgt spid="47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9" grpId="0" animBg="1"/>
      <p:bldP spid="47132" grpId="0" animBg="1"/>
      <p:bldP spid="47133"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zh-CN" altLang="en-US" sz="2800" b="1" dirty="0">
                <a:solidFill>
                  <a:schemeClr val="bg1"/>
                </a:solidFill>
                <a:latin typeface="Arial" charset="0"/>
              </a:rPr>
              <a:t>亚伯拉罕后裔的永恒土地</a:t>
            </a:r>
            <a:endParaRPr kumimoji="1" lang="en-US" altLang="zh-CN" sz="18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612551" y="726885"/>
            <a:ext cx="5531449" cy="4535857"/>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50000"/>
              </a:lnSpc>
              <a:spcBef>
                <a:spcPct val="0"/>
              </a:spcBef>
              <a:spcAft>
                <a:spcPct val="0"/>
              </a:spcAft>
              <a:buClrTx/>
              <a:buSzTx/>
              <a:buFontTx/>
              <a:buNone/>
              <a:tabLst/>
              <a:defRPr/>
            </a:pPr>
            <a:r>
              <a:rPr lang="en-US" sz="2800" b="1" u="sng" dirty="0" err="1">
                <a:solidFill>
                  <a:srgbClr val="FFFFFF"/>
                </a:solidFill>
                <a:effectLst>
                  <a:outerShdw blurRad="38100" dist="38100" dir="2700000" algn="tl">
                    <a:srgbClr val="000000"/>
                  </a:outerShdw>
                </a:effectLst>
                <a:cs typeface="Arial" charset="0"/>
              </a:rPr>
              <a:t>创世纪</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17:7-8  </a:t>
            </a:r>
          </a:p>
          <a:p>
            <a:pPr defTabSz="914400" eaLnBrk="0" hangingPunct="0">
              <a:lnSpc>
                <a:spcPct val="150000"/>
              </a:lnSpc>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7</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我要与你，和你世世代代的后裔，坚立我的约，成为</a:t>
            </a:r>
            <a:r>
              <a:rPr lang="zh-CN" altLang="en-US" sz="2800" b="1" dirty="0">
                <a:solidFill>
                  <a:srgbClr val="FFFF00"/>
                </a:solidFill>
                <a:effectLst>
                  <a:outerShdw blurRad="38100" dist="38100" dir="2700000" algn="tl">
                    <a:srgbClr val="000000"/>
                  </a:outerShdw>
                </a:effectLst>
                <a:cs typeface="Arial" charset="0"/>
              </a:rPr>
              <a:t>永远的约</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，使我作你和你的后裔的　神。</a:t>
            </a:r>
            <a:r>
              <a:rPr kumimoji="0" lang="en-US"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8</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我要把你现在寄居的地，就是迦南全地，赐给你和你的后裔，作</a:t>
            </a:r>
            <a:r>
              <a:rPr lang="zh-CN" altLang="en-US" sz="2800" b="1" dirty="0">
                <a:solidFill>
                  <a:srgbClr val="FFFF00"/>
                </a:solidFill>
                <a:effectLst>
                  <a:outerShdw blurRad="38100" dist="38100" dir="2700000" algn="tl">
                    <a:srgbClr val="000000"/>
                  </a:outerShdw>
                </a:effectLst>
                <a:cs typeface="Arial" charset="0"/>
              </a:rPr>
              <a:t>永远的产业</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，我也要作他们的　神。</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4" name="Text Box 9"/>
          <p:cNvSpPr txBox="1">
            <a:spLocks noChangeArrowheads="1"/>
          </p:cNvSpPr>
          <p:nvPr/>
        </p:nvSpPr>
        <p:spPr bwMode="auto">
          <a:xfrm>
            <a:off x="1953323" y="2659559"/>
            <a:ext cx="191110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err="1">
                <a:ln>
                  <a:noFill/>
                </a:ln>
                <a:solidFill>
                  <a:srgbClr val="FFFFFF"/>
                </a:solidFill>
                <a:effectLst>
                  <a:glow rad="203200">
                    <a:srgbClr val="000514">
                      <a:alpha val="88000"/>
                    </a:srgbClr>
                  </a:glow>
                </a:effectLst>
                <a:uLnTx/>
                <a:uFillTx/>
                <a:latin typeface="Arial"/>
                <a:ea typeface="ＭＳ Ｐゴシック" charset="0"/>
                <a:cs typeface="Arial"/>
              </a:rPr>
              <a:t>以色列</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ja-JP" altLang="en-US" sz="3600" b="1" dirty="0">
                <a:effectLst>
                  <a:glow rad="127000">
                    <a:schemeClr val="tx1"/>
                  </a:glow>
                </a:effectLst>
                <a:latin typeface="Arial" charset="0"/>
                <a:ea typeface="ＭＳ Ｐゴシック" charset="0"/>
                <a:cs typeface="ＭＳ Ｐゴシック" charset="0"/>
              </a:rPr>
              <a:t>利未记</a:t>
            </a:r>
            <a:r>
              <a:rPr lang="en-SG" sz="3600" b="1" dirty="0">
                <a:effectLst>
                  <a:glow rad="127000">
                    <a:schemeClr val="tx1"/>
                  </a:glow>
                </a:effectLst>
                <a:latin typeface="Arial" charset="0"/>
                <a:ea typeface="ＭＳ Ｐゴシック" charset="0"/>
                <a:cs typeface="ＭＳ Ｐゴシック" charset="0"/>
              </a:rPr>
              <a:t> 26:44-45 CCB</a:t>
            </a:r>
            <a:br>
              <a:rPr lang="en-SG" sz="3600" b="1" dirty="0">
                <a:effectLst>
                  <a:glow rad="127000">
                    <a:schemeClr val="tx1"/>
                  </a:glow>
                </a:effectLst>
                <a:latin typeface="Arial" charset="0"/>
                <a:ea typeface="ＭＳ Ｐゴシック" charset="0"/>
                <a:cs typeface="ＭＳ Ｐゴシック" charset="0"/>
              </a:rPr>
            </a:br>
            <a:br>
              <a:rPr lang="en-SG" sz="3600" b="1" dirty="0">
                <a:effectLst>
                  <a:glow rad="127000">
                    <a:schemeClr val="tx1"/>
                  </a:glow>
                </a:effectLst>
                <a:latin typeface="Arial" charset="0"/>
                <a:ea typeface="ＭＳ Ｐゴシック" charset="0"/>
                <a:cs typeface="ＭＳ Ｐゴシック" charset="0"/>
              </a:rPr>
            </a:br>
            <a:r>
              <a:rPr lang="en-SG"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然而，</a:t>
            </a:r>
            <a:r>
              <a:rPr lang="zh-CN" altLang="en-US" sz="3600" b="1" dirty="0">
                <a:solidFill>
                  <a:srgbClr val="FFFF00"/>
                </a:solidFill>
                <a:effectLst>
                  <a:glow rad="127000">
                    <a:schemeClr val="tx1"/>
                  </a:glow>
                </a:effectLst>
                <a:latin typeface="Arial" charset="0"/>
                <a:ea typeface="ＭＳ Ｐゴシック" charset="0"/>
                <a:cs typeface="ＭＳ Ｐゴシック" charset="0"/>
              </a:rPr>
              <a:t>他们流落敌国的时候，我不会弃绝他们，不会因厌恶而毁灭他们，也不会违背我与他们所立的约</a:t>
            </a:r>
            <a:r>
              <a:rPr lang="zh-CN" altLang="en-US" sz="3600" b="1" dirty="0">
                <a:effectLst>
                  <a:glow rad="127000">
                    <a:schemeClr val="tx1"/>
                  </a:glow>
                </a:effectLst>
                <a:latin typeface="Arial" charset="0"/>
                <a:ea typeface="ＭＳ Ｐゴシック" charset="0"/>
                <a:cs typeface="ＭＳ Ｐゴシック" charset="0"/>
              </a:rPr>
              <a:t>。我是他们的上帝耶和华。 </a:t>
            </a:r>
            <a:r>
              <a:rPr lang="en-US" altLang="zh-CN" sz="3600" b="1" dirty="0">
                <a:effectLst>
                  <a:glow rad="127000">
                    <a:schemeClr val="tx1"/>
                  </a:glow>
                </a:effectLst>
                <a:latin typeface="Arial" charset="0"/>
                <a:ea typeface="ＭＳ Ｐゴシック" charset="0"/>
                <a:cs typeface="ＭＳ Ｐゴシック" charset="0"/>
              </a:rPr>
              <a:t>45 </a:t>
            </a:r>
            <a:r>
              <a:rPr lang="zh-CN" altLang="en-US" sz="3600" b="1" dirty="0">
                <a:effectLst>
                  <a:glow rad="127000">
                    <a:schemeClr val="tx1"/>
                  </a:glow>
                </a:effectLst>
                <a:latin typeface="Arial" charset="0"/>
                <a:ea typeface="ＭＳ Ｐゴシック" charset="0"/>
                <a:cs typeface="ＭＳ Ｐゴシック" charset="0"/>
              </a:rPr>
              <a:t>我必为他们的缘故履行我与他们祖先所立的约。我曾在列国面前带领他们的祖先离开埃及，为要做他们的上帝。我是耶和华。</a:t>
            </a:r>
            <a:r>
              <a:rPr lang="en-SG" sz="3600" b="1" dirty="0">
                <a:effectLst>
                  <a:glow rad="127000">
                    <a:schemeClr val="tx1"/>
                  </a:glow>
                </a:effectLst>
                <a:latin typeface="Arial" charset="0"/>
                <a:ea typeface="ＭＳ Ｐゴシック" charset="0"/>
                <a:cs typeface="ＭＳ Ｐゴシック" charset="0"/>
              </a:rPr>
              <a:t>" </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ja-JP" altLang="en-US" sz="3600" b="1" dirty="0">
                <a:effectLst>
                  <a:glow rad="127000">
                    <a:schemeClr val="tx1"/>
                  </a:glow>
                </a:effectLst>
                <a:latin typeface="Arial" charset="0"/>
                <a:ea typeface="ＭＳ Ｐゴシック" charset="0"/>
              </a:rPr>
              <a:t>申命记</a:t>
            </a:r>
            <a:r>
              <a:rPr lang="en-US" sz="3600" b="1" dirty="0">
                <a:effectLst>
                  <a:glow rad="127000">
                    <a:schemeClr val="tx1"/>
                  </a:glow>
                </a:effectLst>
                <a:latin typeface="Arial" charset="0"/>
                <a:ea typeface="ＭＳ Ｐゴシック" charset="0"/>
              </a:rPr>
              <a:t> 30:3-5a CCB</a:t>
            </a:r>
            <a:br>
              <a:rPr lang="en-US" sz="3600" b="1" dirty="0">
                <a:effectLst>
                  <a:glow rad="127000">
                    <a:schemeClr val="tx1"/>
                  </a:glow>
                </a:effectLst>
                <a:latin typeface="Arial" charset="0"/>
                <a:ea typeface="ＭＳ Ｐゴシック" charset="0"/>
              </a:rPr>
            </a:br>
            <a:r>
              <a:rPr lang="en-US" sz="3600" b="1" dirty="0">
                <a:effectLst>
                  <a:glow rad="127000">
                    <a:schemeClr val="tx1"/>
                  </a:glow>
                </a:effectLst>
                <a:latin typeface="Arial" charset="0"/>
                <a:ea typeface="ＭＳ Ｐゴシック" charset="0"/>
              </a:rPr>
              <a:t>"</a:t>
            </a:r>
            <a:r>
              <a:rPr lang="zh-CN" altLang="en-US" sz="3600" b="1" dirty="0">
                <a:effectLst>
                  <a:glow rad="127000">
                    <a:schemeClr val="tx1"/>
                  </a:glow>
                </a:effectLst>
                <a:latin typeface="Arial" charset="0"/>
                <a:ea typeface="ＭＳ Ｐゴシック" charset="0"/>
              </a:rPr>
              <a:t>祂必改变你们被掳的境遇，怜悯你们，</a:t>
            </a:r>
            <a:r>
              <a:rPr lang="zh-CN" altLang="en-US" sz="3600" b="1" dirty="0">
                <a:solidFill>
                  <a:srgbClr val="FFFF00"/>
                </a:solidFill>
                <a:effectLst>
                  <a:glow rad="127000">
                    <a:schemeClr val="tx1"/>
                  </a:glow>
                </a:effectLst>
                <a:latin typeface="Arial" charset="0"/>
                <a:ea typeface="ＭＳ Ｐゴシック" charset="0"/>
              </a:rPr>
              <a:t>把你们从祂驱逐你们去的列国招聚回来</a:t>
            </a:r>
            <a:r>
              <a:rPr lang="zh-CN" altLang="en-US" sz="3600" b="1" dirty="0">
                <a:effectLst>
                  <a:glow rad="127000">
                    <a:schemeClr val="tx1"/>
                  </a:glow>
                </a:effectLst>
                <a:latin typeface="Arial" charset="0"/>
                <a:ea typeface="ＭＳ Ｐゴシック" charset="0"/>
              </a:rPr>
              <a:t>。 </a:t>
            </a:r>
            <a:r>
              <a:rPr lang="en-US" altLang="zh-CN" sz="3600" b="1" dirty="0">
                <a:effectLst>
                  <a:glow rad="127000">
                    <a:schemeClr val="tx1"/>
                  </a:glow>
                </a:effectLst>
                <a:latin typeface="Arial" charset="0"/>
                <a:ea typeface="ＭＳ Ｐゴシック" charset="0"/>
              </a:rPr>
              <a:t>4 </a:t>
            </a:r>
            <a:r>
              <a:rPr lang="zh-CN" altLang="en-US" sz="3600" b="1" dirty="0">
                <a:effectLst>
                  <a:glow rad="127000">
                    <a:schemeClr val="tx1"/>
                  </a:glow>
                </a:effectLst>
                <a:latin typeface="Arial" charset="0"/>
                <a:ea typeface="ＭＳ Ｐゴシック" charset="0"/>
              </a:rPr>
              <a:t>即使你们被驱逐到天涯，你们的上帝耶和华也会把你们带回来， </a:t>
            </a:r>
            <a:r>
              <a:rPr lang="en-US" altLang="zh-CN" sz="3600" b="1" dirty="0">
                <a:effectLst>
                  <a:glow rad="127000">
                    <a:schemeClr val="tx1"/>
                  </a:glow>
                </a:effectLst>
                <a:latin typeface="Arial" charset="0"/>
                <a:ea typeface="ＭＳ Ｐゴシック" charset="0"/>
              </a:rPr>
              <a:t>5 </a:t>
            </a:r>
            <a:r>
              <a:rPr lang="zh-CN" altLang="en-US" sz="3600" b="1" dirty="0">
                <a:effectLst>
                  <a:glow rad="127000">
                    <a:schemeClr val="tx1"/>
                  </a:glow>
                </a:effectLst>
                <a:latin typeface="Arial" charset="0"/>
                <a:ea typeface="ＭＳ Ｐゴシック" charset="0"/>
              </a:rPr>
              <a:t>带到你们祖先的土地上，使你们拥有那片土地</a:t>
            </a:r>
            <a:r>
              <a:rPr lang="en-US" sz="3600" b="1" dirty="0">
                <a:effectLst>
                  <a:glow rad="127000">
                    <a:schemeClr val="tx1"/>
                  </a:glow>
                </a:effectLst>
                <a:latin typeface="Arial" charset="0"/>
                <a:ea typeface="ＭＳ Ｐゴシック" charset="0"/>
              </a:rPr>
              <a:t>..."</a:t>
            </a:r>
            <a:r>
              <a:rPr lang="en-SG" sz="3600" b="1" dirty="0">
                <a:effectLst>
                  <a:glow rad="127000">
                    <a:schemeClr val="tx1"/>
                  </a:glow>
                </a:effectLst>
                <a:latin typeface="Arial" charset="0"/>
                <a:ea typeface="ＭＳ Ｐゴシック" charset="0"/>
              </a:rPr>
              <a:t> </a:t>
            </a:r>
            <a:endParaRPr lang="en-US" sz="3600" b="1" dirty="0">
              <a:effectLst>
                <a:glow rad="127000">
                  <a:schemeClr val="tx1"/>
                </a:glow>
              </a:effectLst>
              <a:latin typeface="Arial" charset="0"/>
              <a:ea typeface="ＭＳ Ｐゴシック"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Shape 826"/>
        <p:cNvGrpSpPr/>
        <p:nvPr/>
      </p:nvGrpSpPr>
      <p:grpSpPr>
        <a:xfrm>
          <a:off x="0" y="0"/>
          <a:ext cx="0" cy="0"/>
          <a:chOff x="0" y="0"/>
          <a:chExt cx="0" cy="0"/>
        </a:xfrm>
      </p:grpSpPr>
      <p:sp>
        <p:nvSpPr>
          <p:cNvPr id="3" name="Rectangle 2">
            <a:extLst>
              <a:ext uri="{FF2B5EF4-FFF2-40B4-BE49-F238E27FC236}">
                <a16:creationId xmlns:a16="http://schemas.microsoft.com/office/drawing/2014/main" id="{9B7C7BD9-1E29-1F47-A827-9931E81E3360}"/>
              </a:ext>
            </a:extLst>
          </p:cNvPr>
          <p:cNvSpPr/>
          <p:nvPr/>
        </p:nvSpPr>
        <p:spPr>
          <a:xfrm>
            <a:off x="-86497" y="-12358"/>
            <a:ext cx="9242854" cy="696921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sym typeface="Arial"/>
              <a:rtl val="0"/>
            </a:endParaRPr>
          </a:p>
        </p:txBody>
      </p:sp>
      <p:pic>
        <p:nvPicPr>
          <p:cNvPr id="828" name="Shape 828"/>
          <p:cNvPicPr preferRelativeResize="0"/>
          <p:nvPr/>
        </p:nvPicPr>
        <p:blipFill rotWithShape="1">
          <a:blip r:embed="rId3">
            <a:alphaModFix/>
          </a:blip>
          <a:srcRect/>
          <a:stretch/>
        </p:blipFill>
        <p:spPr>
          <a:xfrm>
            <a:off x="2806358" y="2765854"/>
            <a:ext cx="6349999" cy="4190999"/>
          </a:xfrm>
          <a:prstGeom prst="rect">
            <a:avLst/>
          </a:prstGeom>
          <a:noFill/>
          <a:ln>
            <a:noFill/>
          </a:ln>
        </p:spPr>
      </p:pic>
      <p:sp>
        <p:nvSpPr>
          <p:cNvPr id="829" name="Shape 829"/>
          <p:cNvSpPr txBox="1">
            <a:spLocks noGrp="1"/>
          </p:cNvSpPr>
          <p:nvPr>
            <p:ph type="title" idx="4294967295"/>
          </p:nvPr>
        </p:nvSpPr>
        <p:spPr>
          <a:xfrm>
            <a:off x="5766335" y="285017"/>
            <a:ext cx="3111499" cy="1828800"/>
          </a:xfrm>
          <a:prstGeom prst="rect">
            <a:avLst/>
          </a:prstGeom>
          <a:solidFill>
            <a:schemeClr val="tx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chemeClr val="dk2"/>
              </a:buClr>
              <a:buSzPct val="25000"/>
              <a:buFont typeface="Helvetica Neue"/>
              <a:buNone/>
            </a:pPr>
            <a:r>
              <a:rPr lang="en-US" b="1" u="none" strike="noStrike" cap="none" baseline="0" dirty="0">
                <a:solidFill>
                  <a:schemeClr val="dk2"/>
                </a:solidFill>
                <a:latin typeface="Arial" panose="020B0604020202020204" pitchFamily="34" charset="0"/>
                <a:cs typeface="Arial" panose="020B0604020202020204" pitchFamily="34" charset="0"/>
                <a:sym typeface="Helvetica Neue"/>
              </a:rPr>
              <a:t>“</a:t>
            </a:r>
            <a:r>
              <a:rPr lang="en-US" b="1" dirty="0" err="1">
                <a:solidFill>
                  <a:schemeClr val="dk2"/>
                </a:solidFill>
                <a:latin typeface="Arial" panose="020B0604020202020204" pitchFamily="34" charset="0"/>
                <a:cs typeface="Arial" panose="020B0604020202020204" pitchFamily="34" charset="0"/>
              </a:rPr>
              <a:t>怎样</a:t>
            </a:r>
            <a:r>
              <a:rPr lang="zh-CN" altLang="en-US" b="1" dirty="0">
                <a:solidFill>
                  <a:schemeClr val="dk2"/>
                </a:solidFill>
                <a:latin typeface="Arial" panose="020B0604020202020204" pitchFamily="34" charset="0"/>
                <a:cs typeface="Arial" panose="020B0604020202020204" pitchFamily="34" charset="0"/>
              </a:rPr>
              <a:t>才能</a:t>
            </a:r>
            <a:r>
              <a:rPr lang="en-US" b="1" dirty="0">
                <a:solidFill>
                  <a:schemeClr val="dk2"/>
                </a:solidFill>
                <a:latin typeface="Arial" panose="020B0604020202020204" pitchFamily="34" charset="0"/>
                <a:cs typeface="Arial" panose="020B0604020202020204" pitchFamily="34" charset="0"/>
              </a:rPr>
              <a:t>除</a:t>
            </a:r>
            <a:r>
              <a:rPr lang="zh-CN" altLang="en-US" b="1" dirty="0">
                <a:solidFill>
                  <a:schemeClr val="dk2"/>
                </a:solidFill>
                <a:latin typeface="Arial" panose="020B0604020202020204" pitchFamily="34" charset="0"/>
                <a:cs typeface="Arial" panose="020B0604020202020204" pitchFamily="34" charset="0"/>
              </a:rPr>
              <a:t>去</a:t>
            </a:r>
            <a:r>
              <a:rPr lang="en-US" b="1" dirty="0" err="1">
                <a:solidFill>
                  <a:schemeClr val="dk2"/>
                </a:solidFill>
                <a:latin typeface="Arial" panose="020B0604020202020204" pitchFamily="34" charset="0"/>
                <a:cs typeface="Arial" panose="020B0604020202020204" pitchFamily="34" charset="0"/>
              </a:rPr>
              <a:t>犹太人</a:t>
            </a:r>
            <a:r>
              <a:rPr lang="en-US" b="1" u="none" strike="noStrike" cap="none" baseline="0" dirty="0">
                <a:solidFill>
                  <a:schemeClr val="dk2"/>
                </a:solidFill>
                <a:latin typeface="Arial" panose="020B0604020202020204" pitchFamily="34" charset="0"/>
                <a:cs typeface="Arial" panose="020B0604020202020204" pitchFamily="34" charset="0"/>
                <a:sym typeface="Helvetica Neue"/>
              </a:rPr>
              <a:t>”</a:t>
            </a:r>
            <a:r>
              <a:rPr lang="zh-CN" altLang="en-US" b="1" u="none" strike="noStrike" cap="none" baseline="0" dirty="0">
                <a:solidFill>
                  <a:schemeClr val="dk2"/>
                </a:solidFill>
                <a:latin typeface="Arial" panose="020B0604020202020204" pitchFamily="34" charset="0"/>
                <a:cs typeface="Arial" panose="020B0604020202020204" pitchFamily="34" charset="0"/>
                <a:sym typeface="Helvetica Neue"/>
              </a:rPr>
              <a:t>？</a:t>
            </a:r>
            <a:endParaRPr lang="en-US" b="1" u="none" strike="noStrike" cap="none" baseline="0" dirty="0">
              <a:solidFill>
                <a:schemeClr val="dk2"/>
              </a:solidFill>
              <a:latin typeface="Arial" panose="020B0604020202020204" pitchFamily="34" charset="0"/>
              <a:cs typeface="Arial" panose="020B0604020202020204" pitchFamily="34" charset="0"/>
              <a:sym typeface="Helvetica Neue"/>
            </a:endParaRPr>
          </a:p>
        </p:txBody>
      </p:sp>
      <p:sp>
        <p:nvSpPr>
          <p:cNvPr id="9" name="Shape 827"/>
          <p:cNvSpPr txBox="1"/>
          <p:nvPr/>
        </p:nvSpPr>
        <p:spPr>
          <a:xfrm>
            <a:off x="-86497" y="98853"/>
            <a:ext cx="7248458" cy="6215450"/>
          </a:xfrm>
          <a:prstGeom prst="rect">
            <a:avLst/>
          </a:prstGeom>
          <a:noFill/>
          <a:ln>
            <a:noFill/>
          </a:ln>
        </p:spPr>
        <p:txBody>
          <a:bodyPr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a:ln>
                  <a:noFill/>
                </a:ln>
                <a:solidFill>
                  <a:srgbClr val="FFFFFF"/>
                </a:solidFill>
                <a:effectLst/>
                <a:uLnTx/>
                <a:uFillTx/>
                <a:latin typeface="Arial"/>
                <a:cs typeface="Arial"/>
                <a:sym typeface="Arial"/>
                <a:rtl val="0"/>
              </a:rPr>
              <a:t>35</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那使太阳白昼发光，</a:t>
            </a:r>
            <a:r>
              <a:rPr kumimoji="0" lang="zh-CN" altLang="en-US" sz="2800" b="1" i="0" u="none" strike="noStrike" kern="0" cap="none" spc="0" normalizeH="0" baseline="0" noProof="0" dirty="0">
                <a:ln>
                  <a:noFill/>
                </a:ln>
                <a:solidFill>
                  <a:srgbClr val="FFFF00"/>
                </a:solidFill>
                <a:effectLst/>
                <a:uLnTx/>
                <a:uFillTx/>
                <a:latin typeface="Arial"/>
                <a:cs typeface="Arial"/>
                <a:sym typeface="Arial"/>
                <a:rtl val="0"/>
              </a:rPr>
              <a:t>派定月亮和</a:t>
            </a:r>
            <a:endParaRPr kumimoji="0" lang="en-US" altLang="zh-CN" sz="2800" b="1" i="0" u="none" strike="noStrike" kern="0" cap="none" spc="0" normalizeH="0" baseline="0" noProof="0" dirty="0">
              <a:ln>
                <a:noFill/>
              </a:ln>
              <a:solidFill>
                <a:srgbClr val="FFFF00"/>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00"/>
                </a:solidFill>
                <a:effectLst/>
                <a:uLnTx/>
                <a:uFillTx/>
                <a:latin typeface="Arial"/>
                <a:cs typeface="Arial"/>
                <a:sym typeface="Arial"/>
                <a:rtl val="0"/>
              </a:rPr>
              <a:t>星辰照耀黑夜，又搅动海洋，使海</a:t>
            </a:r>
            <a:endParaRPr kumimoji="0" lang="en-US" altLang="zh-CN" sz="2800" b="1" i="0" u="none" strike="noStrike" kern="0" cap="none" spc="0" normalizeH="0" baseline="0" noProof="0" dirty="0">
              <a:ln>
                <a:noFill/>
              </a:ln>
              <a:solidFill>
                <a:srgbClr val="FFFF00"/>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00"/>
                </a:solidFill>
                <a:effectLst/>
                <a:uLnTx/>
                <a:uFillTx/>
                <a:latin typeface="Arial"/>
                <a:cs typeface="Arial"/>
                <a:sym typeface="Arial"/>
                <a:rtl val="0"/>
              </a:rPr>
              <a:t>浪澎湃的，</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万军之耶和华是他的</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名，他这样说：</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a:ln>
                  <a:noFill/>
                </a:ln>
                <a:solidFill>
                  <a:srgbClr val="FFFFFF"/>
                </a:solidFill>
                <a:effectLst/>
                <a:uLnTx/>
                <a:uFillTx/>
                <a:latin typeface="Arial"/>
                <a:cs typeface="Arial"/>
                <a:sym typeface="Arial"/>
                <a:rtl val="0"/>
              </a:rPr>
              <a:t>36</a:t>
            </a:r>
            <a:r>
              <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rPr>
              <a:t> </a:t>
            </a:r>
            <a:r>
              <a:rPr kumimoji="0" lang="zh-CN" altLang="en-US" sz="2800" b="1" i="0" u="none" strike="noStrike" kern="0" cap="none" spc="0" normalizeH="0" baseline="0" noProof="0" dirty="0">
                <a:ln>
                  <a:noFill/>
                </a:ln>
                <a:solidFill>
                  <a:srgbClr val="000000"/>
                </a:solidFill>
                <a:effectLst/>
                <a:uLnTx/>
                <a:uFillTx/>
                <a:latin typeface="Arial"/>
                <a:cs typeface="Arial"/>
                <a:sym typeface="Arial"/>
                <a:rtl val="0"/>
              </a:rPr>
              <a:t>“</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这些定律若能从我面前废掉，以色列</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的后裔也就会在我面前断绝，永远不再</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成为一个国家。”这是耶和华的宣告。</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a:ln>
                  <a:noFill/>
                </a:ln>
                <a:solidFill>
                  <a:srgbClr val="FFFFFF"/>
                </a:solidFill>
                <a:effectLst/>
                <a:uLnTx/>
                <a:uFillTx/>
                <a:latin typeface="Arial"/>
                <a:cs typeface="Arial"/>
                <a:sym typeface="Arial"/>
                <a:rtl val="0"/>
              </a:rPr>
              <a:t>37</a:t>
            </a:r>
            <a:r>
              <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rPr>
              <a:t> </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耶和华这样说：“</a:t>
            </a:r>
            <a:r>
              <a:rPr kumimoji="0" lang="zh-CN" altLang="en-US" sz="2800" b="1" i="0" u="none" strike="noStrike" kern="0" cap="none" spc="0" normalizeH="0" baseline="0" noProof="0" dirty="0">
                <a:ln>
                  <a:noFill/>
                </a:ln>
                <a:solidFill>
                  <a:srgbClr val="FFFF00"/>
                </a:solidFill>
                <a:effectLst/>
                <a:uLnTx/>
                <a:uFillTx/>
                <a:latin typeface="Arial"/>
                <a:cs typeface="Arial"/>
                <a:sym typeface="Arial"/>
                <a:rtl val="0"/>
              </a:rPr>
              <a:t>人若能量度在上的诸天，</a:t>
            </a:r>
            <a:endParaRPr kumimoji="0" lang="en-US" altLang="zh-CN" sz="2800" b="1" i="0" u="none" strike="noStrike" kern="0" cap="none" spc="0" normalizeH="0" baseline="0" noProof="0" dirty="0">
              <a:ln>
                <a:noFill/>
              </a:ln>
              <a:solidFill>
                <a:srgbClr val="FFFF00"/>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00"/>
                </a:solidFill>
                <a:effectLst/>
                <a:uLnTx/>
                <a:uFillTx/>
                <a:latin typeface="Arial"/>
                <a:cs typeface="Arial"/>
                <a:sym typeface="Arial"/>
                <a:rtl val="0"/>
              </a:rPr>
              <a:t>测透地下面的根基</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，我也就会因以色列后裔</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所作的一切，弃绝他们众人。”</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这是耶和华的宣告。</a:t>
            </a:r>
            <a:endPar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（耶</a:t>
            </a:r>
            <a:r>
              <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rPr>
              <a:t>31</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a:t>
            </a:r>
            <a:r>
              <a:rPr kumimoji="0" lang="en-US" altLang="zh-CN" sz="2800" b="1" i="0" u="none" strike="noStrike" kern="0" cap="none" spc="0" normalizeH="0" baseline="0" noProof="0" dirty="0">
                <a:ln>
                  <a:noFill/>
                </a:ln>
                <a:solidFill>
                  <a:srgbClr val="FFFFFF"/>
                </a:solidFill>
                <a:effectLst/>
                <a:uLnTx/>
                <a:uFillTx/>
                <a:latin typeface="Arial"/>
                <a:cs typeface="Arial"/>
                <a:sym typeface="Arial"/>
                <a:rtl val="0"/>
              </a:rPr>
              <a:t>35 – 37</a:t>
            </a:r>
            <a:r>
              <a:rPr kumimoji="0" lang="zh-CN" altLang="en-US" sz="2800" b="1" i="0" u="none" strike="noStrike" kern="0" cap="none" spc="0" normalizeH="0" baseline="0" noProof="0" dirty="0">
                <a:ln>
                  <a:noFill/>
                </a:ln>
                <a:solidFill>
                  <a:srgbClr val="FFFFFF"/>
                </a:solidFill>
                <a:effectLst/>
                <a:uLnTx/>
                <a:uFillTx/>
                <a:latin typeface="Arial"/>
                <a:cs typeface="Arial"/>
                <a:sym typeface="Arial"/>
                <a:rtl val="0"/>
              </a:rPr>
              <a:t>，新译本）</a:t>
            </a:r>
            <a:endParaRPr kumimoji="0" sz="2800" b="1" i="0" u="none" strike="noStrike" kern="0" cap="none" spc="0" normalizeH="0" baseline="0" noProof="0" dirty="0">
              <a:ln>
                <a:noFill/>
              </a:ln>
              <a:solidFill>
                <a:srgbClr val="FFFFFF"/>
              </a:solidFill>
              <a:effectLst/>
              <a:uLnTx/>
              <a:uFillTx/>
              <a:latin typeface="Arial"/>
              <a:cs typeface="Arial"/>
              <a:sym typeface="Arial"/>
              <a:rtl val="0"/>
            </a:endParaRPr>
          </a:p>
        </p:txBody>
      </p:sp>
    </p:spTree>
    <p:extLst>
      <p:ext uri="{BB962C8B-B14F-4D97-AF65-F5344CB8AC3E}">
        <p14:creationId xmlns:p14="http://schemas.microsoft.com/office/powerpoint/2010/main" val="3691910259"/>
      </p:ext>
    </p:extLst>
  </p:cSld>
  <p:clrMapOvr>
    <a:masterClrMapping/>
  </p:clrMapOvr>
  <p:transition spd="slow">
    <p:cut/>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Arial" charset="0"/>
                <a:ea typeface="ＭＳ Ｐゴシック" charset="0"/>
                <a:cs typeface="ＭＳ Ｐゴシック" charset="0"/>
              </a:rPr>
              <a:t>神要使以色列人两次归回那地</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255193"/>
            <a:ext cx="9144000" cy="47215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l">
              <a:defRPr/>
            </a:pP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10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到那日，耶西的根必竖立起来，作万族的旗帜；</a:t>
            </a:r>
          </a:p>
          <a:p>
            <a:pPr algn="l">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列国的人必寻求他，他安息之所必大有荣耀。</a:t>
            </a:r>
          </a:p>
          <a:p>
            <a:pPr algn="l">
              <a:defRPr/>
            </a:pP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11</a:t>
            </a:r>
            <a:r>
              <a:rPr kumimoji="0" lang="zh-CN" altLang="en-US" sz="3200" b="1" i="0" u="none" strike="noStrike" kern="1200" cap="none" spc="0" normalizeH="0" baseline="0" noProof="0" dirty="0">
                <a:ln>
                  <a:noFill/>
                </a:ln>
                <a:solidFill>
                  <a:srgbClr val="FFC000"/>
                </a:solidFill>
                <a:effectLst>
                  <a:glow rad="127000">
                    <a:srgbClr val="000000"/>
                  </a:glow>
                </a:effectLst>
                <a:uLnTx/>
                <a:uFillTx/>
                <a:latin typeface="Arial" charset="0"/>
                <a:ea typeface="ＭＳ Ｐゴシック" charset="0"/>
              </a:rPr>
              <a:t>到那日，主必再用自己的手，</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赎回他子民中的余民，就是从亚述、埃及、巴忒罗、古实、以拦、示拿和哈马，以及众海岛所剩下的。</a:t>
            </a:r>
          </a:p>
          <a:p>
            <a:pPr algn="l">
              <a:defRPr/>
            </a:pP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12</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他必向列国竖起旗帜，召聚以色列被掳去的人，</a:t>
            </a:r>
          </a:p>
          <a:p>
            <a:pPr algn="l">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又从地的四方聚集分散了的犹大人。</a:t>
            </a:r>
            <a:endPar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algn="l">
              <a:defRPr/>
            </a:pPr>
            <a:r>
              <a:rPr lang="zh-CN" altLang="en-US" sz="3200" dirty="0">
                <a:solidFill>
                  <a:srgbClr val="FFFFFF"/>
                </a:solidFill>
                <a:effectLst>
                  <a:glow rad="127000">
                    <a:srgbClr val="000000"/>
                  </a:glow>
                </a:effectLst>
              </a:rPr>
              <a:t>（以赛亚书</a:t>
            </a:r>
            <a:r>
              <a:rPr lang="en-US" altLang="zh-CN" sz="3200" dirty="0">
                <a:solidFill>
                  <a:srgbClr val="FFFFFF"/>
                </a:solidFill>
                <a:effectLst>
                  <a:glow rad="127000">
                    <a:srgbClr val="000000"/>
                  </a:glow>
                </a:effectLst>
              </a:rPr>
              <a:t>11:10-12</a:t>
            </a:r>
            <a:r>
              <a:rPr lang="zh-CN" altLang="en-US" sz="3200" dirty="0">
                <a:solidFill>
                  <a:srgbClr val="FFFFFF"/>
                </a:solidFill>
                <a:effectLst>
                  <a:glow rad="127000">
                    <a:srgbClr val="000000"/>
                  </a:glow>
                </a:effectLst>
              </a:rPr>
              <a:t>）</a:t>
            </a:r>
            <a:endPar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algn="l">
              <a:defRPr/>
            </a:pP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3951221517"/>
      </p:ext>
    </p:extLst>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ja-JP" altLang="en-US" b="1" dirty="0">
                <a:solidFill>
                  <a:srgbClr val="FFFFFF"/>
                </a:solidFill>
                <a:latin typeface="Arial" charset="0"/>
                <a:ea typeface="ＭＳ Ｐゴシック" charset="0"/>
                <a:cs typeface="Arial" charset="0"/>
              </a:rPr>
              <a:t>阿摩司书</a:t>
            </a:r>
            <a:r>
              <a:rPr lang="en-US" b="1" dirty="0">
                <a:solidFill>
                  <a:srgbClr val="FFFFFF"/>
                </a:solidFill>
                <a:latin typeface="Arial" charset="0"/>
                <a:ea typeface="ＭＳ Ｐゴシック" charset="0"/>
                <a:cs typeface="Arial" charset="0"/>
              </a:rPr>
              <a:t> 9:14-15 </a:t>
            </a:r>
            <a:r>
              <a:rPr lang="en-US" sz="3200" b="1" dirty="0">
                <a:solidFill>
                  <a:srgbClr val="FFFFFF"/>
                </a:solidFill>
                <a:latin typeface="Arial" charset="0"/>
                <a:ea typeface="ＭＳ Ｐゴシック" charset="0"/>
                <a:cs typeface="Arial" charset="0"/>
              </a:rPr>
              <a:t>(CCB)</a:t>
            </a:r>
            <a:endParaRPr lang="en-US" b="1" dirty="0">
              <a:solidFill>
                <a:srgbClr val="FFFFFF"/>
              </a:solidFill>
              <a:latin typeface="Arial" charset="0"/>
              <a:ea typeface="ＭＳ Ｐゴシック" charset="0"/>
              <a:cs typeface="Arial"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698500" cy="461963"/>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593</a:t>
            </a:r>
          </a:p>
        </p:txBody>
      </p:sp>
      <p:sp>
        <p:nvSpPr>
          <p:cNvPr id="35846" name="Rectangle 6"/>
          <p:cNvSpPr>
            <a:spLocks noChangeArrowheads="1"/>
          </p:cNvSpPr>
          <p:nvPr/>
        </p:nvSpPr>
        <p:spPr bwMode="auto">
          <a:xfrm>
            <a:off x="1137" y="836712"/>
            <a:ext cx="6587087" cy="6021288"/>
          </a:xfrm>
          <a:prstGeom prst="rect">
            <a:avLst/>
          </a:prstGeom>
          <a:noFill/>
          <a:ln w="9525">
            <a:noFill/>
            <a:miter lim="800000"/>
            <a:headEnd/>
            <a:tailEnd/>
          </a:ln>
          <a:effectLst/>
        </p:spPr>
        <p:txBody>
          <a:bodyPr/>
          <a:lstStyle/>
          <a:p>
            <a:pPr marL="342900" lvl="0" indent="-342900" defTabSz="914400">
              <a:spcBef>
                <a:spcPct val="20000"/>
              </a:spcBef>
              <a:defRPr/>
            </a:pPr>
            <a:r>
              <a:rPr kumimoji="0" lang="ru-RU" sz="2800" b="1" i="0" u="none" strike="noStrike" kern="1200" cap="none" spc="0" normalizeH="0" baseline="0" noProof="0" dirty="0">
                <a:ln>
                  <a:noFill/>
                </a:ln>
                <a:solidFill>
                  <a:srgbClr val="FFFFFF"/>
                </a:solidFill>
                <a:effectLst>
                  <a:glow rad="279400">
                    <a:srgbClr val="000000"/>
                  </a:glow>
                </a:effectLst>
                <a:uLnTx/>
                <a:uFillTx/>
                <a:ea typeface="Times New Roman" charset="0"/>
                <a:cs typeface="+mn-cs"/>
              </a:rPr>
              <a:t>“</a:t>
            </a:r>
            <a:r>
              <a:rPr lang="zh-CN" altLang="en-US" sz="2800" b="1" dirty="0">
                <a:solidFill>
                  <a:srgbClr val="FFFFFF"/>
                </a:solidFill>
                <a:effectLst>
                  <a:glow rad="279400">
                    <a:srgbClr val="000000"/>
                  </a:glow>
                </a:effectLst>
                <a:ea typeface="Times New Roman" charset="0"/>
                <a:cs typeface="+mn-cs"/>
              </a:rPr>
              <a:t>我要使我被掳的以色列子民返回故乡，</a:t>
            </a:r>
          </a:p>
          <a:p>
            <a:pPr marL="342900" lvl="0" indent="-342900" defTabSz="914400">
              <a:spcBef>
                <a:spcPct val="20000"/>
              </a:spcBef>
              <a:defRPr/>
            </a:pPr>
            <a:r>
              <a:rPr lang="zh-CN" altLang="en-US" sz="2800" b="1" dirty="0">
                <a:solidFill>
                  <a:srgbClr val="FFFFFF"/>
                </a:solidFill>
                <a:effectLst>
                  <a:glow rad="279400">
                    <a:srgbClr val="000000"/>
                  </a:glow>
                </a:effectLst>
                <a:ea typeface="Times New Roman" charset="0"/>
                <a:cs typeface="+mn-cs"/>
              </a:rPr>
              <a:t>他们要重建废城并住在城中，</a:t>
            </a:r>
          </a:p>
          <a:p>
            <a:pPr marL="342900" lvl="0" indent="-342900" defTabSz="914400">
              <a:spcBef>
                <a:spcPct val="20000"/>
              </a:spcBef>
              <a:defRPr/>
            </a:pPr>
            <a:r>
              <a:rPr lang="zh-CN" altLang="en-US" sz="2800" b="1" dirty="0">
                <a:solidFill>
                  <a:srgbClr val="FFFFFF"/>
                </a:solidFill>
                <a:effectLst>
                  <a:glow rad="279400">
                    <a:srgbClr val="000000"/>
                  </a:glow>
                </a:effectLst>
                <a:ea typeface="Times New Roman" charset="0"/>
                <a:cs typeface="+mn-cs"/>
              </a:rPr>
              <a:t>栽种葡萄园，喝园中酿出的美酒，</a:t>
            </a:r>
          </a:p>
          <a:p>
            <a:pPr marL="342900" lvl="0" indent="-342900" defTabSz="914400">
              <a:spcBef>
                <a:spcPct val="20000"/>
              </a:spcBef>
              <a:defRPr/>
            </a:pPr>
            <a:r>
              <a:rPr lang="zh-CN" altLang="en-US" sz="2800" b="1" dirty="0">
                <a:solidFill>
                  <a:srgbClr val="FFFFFF"/>
                </a:solidFill>
                <a:effectLst>
                  <a:glow rad="279400">
                    <a:srgbClr val="000000"/>
                  </a:glow>
                </a:effectLst>
                <a:ea typeface="Times New Roman" charset="0"/>
                <a:cs typeface="+mn-cs"/>
              </a:rPr>
              <a:t>整理园圃，吃园中出产的佳果。</a:t>
            </a:r>
          </a:p>
          <a:p>
            <a:pPr marL="342900" lvl="0" indent="-342900" defTabSz="914400">
              <a:spcBef>
                <a:spcPct val="20000"/>
              </a:spcBef>
              <a:defRPr/>
            </a:pPr>
            <a:endParaRPr lang="zh-CN" altLang="en-US" sz="2800" b="1" dirty="0">
              <a:solidFill>
                <a:srgbClr val="FFFFFF"/>
              </a:solidFill>
              <a:effectLst>
                <a:glow rad="279400">
                  <a:srgbClr val="000000"/>
                </a:glow>
              </a:effectLst>
              <a:ea typeface="Times New Roman" charset="0"/>
              <a:cs typeface="+mn-cs"/>
            </a:endParaRPr>
          </a:p>
          <a:p>
            <a:pPr marL="342900" lvl="0" indent="-342900" defTabSz="914400">
              <a:spcBef>
                <a:spcPct val="20000"/>
              </a:spcBef>
              <a:defRPr/>
            </a:pPr>
            <a:r>
              <a:rPr kumimoji="0" lang="en-SG" sz="2800" b="1" i="0" u="none" strike="noStrike" kern="1200" cap="none" spc="0" normalizeH="0" baseline="30000" noProof="0" dirty="0">
                <a:ln>
                  <a:noFill/>
                </a:ln>
                <a:solidFill>
                  <a:srgbClr val="FFFFFF"/>
                </a:solidFill>
                <a:effectLst>
                  <a:glow rad="279400">
                    <a:srgbClr val="000000"/>
                  </a:glow>
                </a:effectLst>
                <a:uLnTx/>
                <a:uFillTx/>
                <a:ea typeface="Times New Roman" charset="0"/>
                <a:cs typeface="+mn-cs"/>
              </a:rPr>
              <a:t>15</a:t>
            </a:r>
            <a:r>
              <a:rPr lang="zh-CN" altLang="en-US" sz="2800" b="1" dirty="0">
                <a:solidFill>
                  <a:srgbClr val="FFFF00"/>
                </a:solidFill>
                <a:effectLst>
                  <a:glow rad="279400">
                    <a:srgbClr val="000000"/>
                  </a:glow>
                </a:effectLst>
                <a:ea typeface="Times New Roman" charset="0"/>
                <a:cs typeface="+mn-cs"/>
              </a:rPr>
              <a:t>我要将以色列人栽种在他们自己的土地上，</a:t>
            </a:r>
          </a:p>
          <a:p>
            <a:pPr marL="342900" lvl="0" indent="-342900" defTabSz="914400">
              <a:spcBef>
                <a:spcPct val="20000"/>
              </a:spcBef>
              <a:defRPr/>
            </a:pPr>
            <a:r>
              <a:rPr lang="zh-CN" altLang="en-US" sz="2800" b="1" dirty="0">
                <a:solidFill>
                  <a:srgbClr val="FFFF00"/>
                </a:solidFill>
                <a:effectLst>
                  <a:glow rad="279400">
                    <a:srgbClr val="000000"/>
                  </a:glow>
                </a:effectLst>
                <a:ea typeface="Times New Roman" charset="0"/>
                <a:cs typeface="+mn-cs"/>
              </a:rPr>
              <a:t>永不再从我赐给他们的土地上拔除他们。”</a:t>
            </a:r>
          </a:p>
          <a:p>
            <a:pPr marL="342900" lvl="0" indent="-342900" defTabSz="914400">
              <a:spcBef>
                <a:spcPct val="20000"/>
              </a:spcBef>
              <a:defRPr/>
            </a:pPr>
            <a:endParaRPr lang="zh-CN" altLang="en-US" sz="2800" b="1" dirty="0">
              <a:solidFill>
                <a:srgbClr val="FFFF00"/>
              </a:solidFill>
              <a:effectLst>
                <a:glow rad="279400">
                  <a:srgbClr val="000000"/>
                </a:glow>
              </a:effectLst>
              <a:ea typeface="Times New Roman" charset="0"/>
              <a:cs typeface="+mn-cs"/>
            </a:endParaRPr>
          </a:p>
          <a:p>
            <a:pPr marL="342900" lvl="0" indent="-342900" defTabSz="914400">
              <a:spcBef>
                <a:spcPct val="20000"/>
              </a:spcBef>
              <a:defRPr/>
            </a:pPr>
            <a:r>
              <a:rPr lang="zh-CN" altLang="en-US" sz="2800" b="1" dirty="0">
                <a:solidFill>
                  <a:schemeClr val="bg1"/>
                </a:solidFill>
                <a:effectLst>
                  <a:glow rad="279400">
                    <a:srgbClr val="000000"/>
                  </a:glow>
                </a:effectLst>
                <a:ea typeface="Times New Roman" charset="0"/>
                <a:cs typeface="+mn-cs"/>
              </a:rPr>
              <a:t>这是你们的上帝耶和华说的。</a:t>
            </a:r>
            <a:endParaRPr kumimoji="0" lang="en-GB" sz="2800" b="1" i="0" u="none" strike="noStrike" kern="1200" cap="none" spc="0" normalizeH="0" baseline="0" noProof="0" dirty="0">
              <a:ln>
                <a:noFill/>
              </a:ln>
              <a:solidFill>
                <a:schemeClr val="bg1"/>
              </a:solidFill>
              <a:effectLst>
                <a:glow rad="279400">
                  <a:srgbClr val="000000"/>
                </a:glow>
              </a:effectLst>
              <a:uLnTx/>
              <a:uFillTx/>
              <a:ea typeface="Times New Roman" charset="0"/>
              <a:cs typeface="+mn-cs"/>
            </a:endParaRPr>
          </a:p>
        </p:txBody>
      </p:sp>
    </p:spTree>
    <p:extLst>
      <p:ext uri="{BB962C8B-B14F-4D97-AF65-F5344CB8AC3E}">
        <p14:creationId xmlns:p14="http://schemas.microsoft.com/office/powerpoint/2010/main" val="907254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zh-CN" altLang="en-US" sz="3600" b="1" dirty="0">
                <a:solidFill>
                  <a:srgbClr val="FFFFFF"/>
                </a:solidFill>
                <a:latin typeface="Arial" charset="0"/>
                <a:ea typeface="ＭＳ Ｐゴシック" charset="0"/>
                <a:cs typeface="Arial" charset="0"/>
              </a:rPr>
              <a:t>千禧年的敬拜</a:t>
            </a:r>
            <a:endParaRPr lang="en-US" sz="3600" b="1" dirty="0">
              <a:solidFill>
                <a:srgbClr val="FFFFFF"/>
              </a:solidFill>
              <a:latin typeface="Arial" charset="0"/>
              <a:ea typeface="ＭＳ Ｐゴシック" charset="0"/>
              <a:cs typeface="Arial" charset="0"/>
            </a:endParaRPr>
          </a:p>
        </p:txBody>
      </p:sp>
      <p:sp>
        <p:nvSpPr>
          <p:cNvPr id="4" name="Title 2"/>
          <p:cNvSpPr txBox="1">
            <a:spLocks/>
          </p:cNvSpPr>
          <p:nvPr/>
        </p:nvSpPr>
        <p:spPr bwMode="auto">
          <a:xfrm>
            <a:off x="404191" y="1099930"/>
            <a:ext cx="8610600" cy="5208104"/>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ts val="0"/>
              </a:spcBef>
              <a:spcAft>
                <a:spcPts val="0"/>
              </a:spcAft>
              <a:defRPr/>
            </a:pP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lang="zh-CN" altLang="en-US" sz="2800" b="1" dirty="0">
                <a:solidFill>
                  <a:srgbClr val="FFFFFF"/>
                </a:solidFill>
                <a:effectLst>
                  <a:glow rad="254000">
                    <a:srgbClr val="000000">
                      <a:alpha val="89000"/>
                    </a:srgbClr>
                  </a:glow>
                </a:effectLst>
                <a:latin typeface="Arial" charset="0"/>
                <a:cs typeface="Arial" charset="0"/>
              </a:rPr>
              <a:t> </a:t>
            </a:r>
            <a:r>
              <a:rPr lang="en-US" altLang="zh-CN" sz="2800" b="1" dirty="0">
                <a:solidFill>
                  <a:srgbClr val="FFFFFF"/>
                </a:solidFill>
                <a:effectLst>
                  <a:glow rad="254000">
                    <a:srgbClr val="000000">
                      <a:alpha val="89000"/>
                    </a:srgbClr>
                  </a:glow>
                </a:effectLst>
                <a:latin typeface="Arial" charset="0"/>
                <a:cs typeface="Arial" charset="0"/>
              </a:rPr>
              <a:t>16</a:t>
            </a:r>
            <a:r>
              <a:rPr lang="zh-CN" altLang="en-US" sz="2800" b="1" dirty="0">
                <a:solidFill>
                  <a:srgbClr val="FFFFFF"/>
                </a:solidFill>
                <a:effectLst>
                  <a:glow rad="254000">
                    <a:srgbClr val="000000">
                      <a:alpha val="89000"/>
                    </a:srgbClr>
                  </a:glow>
                </a:effectLst>
                <a:latin typeface="Arial" charset="0"/>
                <a:cs typeface="Arial" charset="0"/>
              </a:rPr>
              <a:t>所有前来攻击耶路撒冷的列国中剩下的人，必年年上来敬拜大君王万军之耶和华，并且守住棚节。</a:t>
            </a:r>
            <a:r>
              <a:rPr lang="en-US" altLang="zh-CN" sz="2800" b="1" dirty="0">
                <a:solidFill>
                  <a:srgbClr val="FFFFFF"/>
                </a:solidFill>
                <a:effectLst>
                  <a:glow rad="254000">
                    <a:srgbClr val="000000">
                      <a:alpha val="89000"/>
                    </a:srgbClr>
                  </a:glow>
                </a:effectLst>
                <a:latin typeface="Arial" charset="0"/>
                <a:cs typeface="Arial" charset="0"/>
              </a:rPr>
              <a:t>17</a:t>
            </a:r>
            <a:r>
              <a:rPr lang="zh-CN" altLang="en-US" sz="2800" b="1" dirty="0">
                <a:solidFill>
                  <a:srgbClr val="FFFFFF"/>
                </a:solidFill>
                <a:effectLst>
                  <a:glow rad="254000">
                    <a:srgbClr val="000000">
                      <a:alpha val="89000"/>
                    </a:srgbClr>
                  </a:glow>
                </a:effectLst>
                <a:latin typeface="Arial" charset="0"/>
                <a:cs typeface="Arial" charset="0"/>
              </a:rPr>
              <a:t>地上的万族中，凡是不上耶路撒冷敬拜大君王万军之耶和华的，就必没有雨降给他们。</a:t>
            </a:r>
            <a:r>
              <a:rPr lang="en-US" altLang="zh-CN" sz="2800" b="1" dirty="0">
                <a:solidFill>
                  <a:srgbClr val="FFFFFF"/>
                </a:solidFill>
                <a:effectLst>
                  <a:glow rad="254000">
                    <a:srgbClr val="000000">
                      <a:alpha val="89000"/>
                    </a:srgbClr>
                  </a:glow>
                </a:effectLst>
                <a:latin typeface="Arial" charset="0"/>
                <a:cs typeface="Arial" charset="0"/>
              </a:rPr>
              <a:t>18</a:t>
            </a:r>
            <a:r>
              <a:rPr lang="zh-CN" altLang="en-US" sz="2800" b="1" dirty="0">
                <a:solidFill>
                  <a:srgbClr val="FFFFFF"/>
                </a:solidFill>
                <a:effectLst>
                  <a:glow rad="254000">
                    <a:srgbClr val="000000">
                      <a:alpha val="89000"/>
                    </a:srgbClr>
                  </a:glow>
                </a:effectLst>
                <a:latin typeface="Arial" charset="0"/>
                <a:cs typeface="Arial" charset="0"/>
              </a:rPr>
              <a:t>埃及族若不上来参加，就必没有雨降给他们，这就是耶和华用来击打那些不上来守住棚节的列国的灾祸。</a:t>
            </a:r>
            <a:r>
              <a:rPr lang="en-US" altLang="zh-CN" sz="2800" b="1" dirty="0">
                <a:solidFill>
                  <a:srgbClr val="FFFFFF"/>
                </a:solidFill>
                <a:effectLst>
                  <a:glow rad="254000">
                    <a:srgbClr val="000000">
                      <a:alpha val="89000"/>
                    </a:srgbClr>
                  </a:glow>
                </a:effectLst>
                <a:latin typeface="Arial" charset="0"/>
                <a:cs typeface="Arial" charset="0"/>
              </a:rPr>
              <a:t>19</a:t>
            </a:r>
            <a:r>
              <a:rPr lang="zh-CN" altLang="en-US" sz="2800" b="1" dirty="0">
                <a:solidFill>
                  <a:srgbClr val="FFFFFF"/>
                </a:solidFill>
                <a:effectLst>
                  <a:glow rad="254000">
                    <a:srgbClr val="000000">
                      <a:alpha val="89000"/>
                    </a:srgbClr>
                  </a:glow>
                </a:effectLst>
                <a:latin typeface="Arial" charset="0"/>
                <a:cs typeface="Arial" charset="0"/>
              </a:rPr>
              <a:t>这就是埃及的刑罚，也是所有不上来守住棚节的列国的惩罚。 </a:t>
            </a: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a:t>
            </a:r>
          </a:p>
          <a:p>
            <a:pPr marL="0" marR="0" lvl="0" indent="0" algn="r" defTabSz="457200" rtl="0" eaLnBrk="1" fontAlgn="auto" latinLnBrk="0" hangingPunct="1">
              <a:lnSpc>
                <a:spcPct val="100000"/>
              </a:lnSpc>
              <a:spcBef>
                <a:spcPts val="0"/>
              </a:spcBef>
              <a:spcAft>
                <a:spcPts val="0"/>
              </a:spcAft>
              <a:buClrTx/>
              <a:buSzTx/>
              <a:buFontTx/>
              <a:buNone/>
              <a:tabLst/>
              <a:defRPr/>
            </a:pPr>
            <a:r>
              <a:rPr lang="zh-CN" altLang="en-US" sz="2800" b="1" dirty="0">
                <a:solidFill>
                  <a:srgbClr val="FFFFFF"/>
                </a:solidFill>
                <a:effectLst>
                  <a:glow rad="254000">
                    <a:srgbClr val="000000">
                      <a:alpha val="89000"/>
                    </a:srgbClr>
                  </a:glow>
                </a:effectLst>
                <a:latin typeface="Arial" charset="0"/>
                <a:cs typeface="Arial" charset="0"/>
              </a:rPr>
              <a:t>（撒迦利亚书</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14:16-19 ).</a:t>
            </a:r>
          </a:p>
        </p:txBody>
      </p:sp>
    </p:spTree>
    <p:extLst>
      <p:ext uri="{BB962C8B-B14F-4D97-AF65-F5344CB8AC3E}">
        <p14:creationId xmlns:p14="http://schemas.microsoft.com/office/powerpoint/2010/main" val="1214605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zh-CN" altLang="en-US" sz="3600" b="1" dirty="0">
                <a:effectLst>
                  <a:glow rad="127000">
                    <a:schemeClr val="tx1"/>
                  </a:glow>
                </a:effectLst>
                <a:latin typeface="Arial" charset="0"/>
                <a:ea typeface="ＭＳ Ｐゴシック" charset="0"/>
                <a:cs typeface="ＭＳ Ｐゴシック" charset="0"/>
              </a:rPr>
              <a:t>与犹太人和非犹太人共享土地</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145774" y="883803"/>
            <a:ext cx="8852452"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你们要按着以色列的支派分这地。</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22</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将来你们要抽签分这地为业，归给你们和你们中间的</a:t>
            </a:r>
            <a:r>
              <a:rPr lang="zh-CN" altLang="en-US" sz="3200" dirty="0">
                <a:solidFill>
                  <a:srgbClr val="FFFF00"/>
                </a:solidFill>
                <a:effectLst>
                  <a:glow rad="127000">
                    <a:srgbClr val="000000"/>
                  </a:glow>
                </a:effectLst>
              </a:rPr>
              <a:t>外族人</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。他们在你们中间生儿育女。你们</a:t>
            </a:r>
            <a:r>
              <a:rPr lang="zh-CN" altLang="en-US" sz="3200" dirty="0">
                <a:solidFill>
                  <a:srgbClr val="FFFF00"/>
                </a:solidFill>
                <a:effectLst>
                  <a:glow rad="127000">
                    <a:srgbClr val="000000"/>
                  </a:glow>
                </a:effectLst>
              </a:rPr>
              <a:t>应该看他们如同本地生的以色列人</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，他们要在以色列支派中与你们一起抽签分地为业。</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23</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将来无论在哪一支派里，若有外族人寄居，你们就要在那里把</a:t>
            </a:r>
            <a:r>
              <a:rPr lang="zh-CN" altLang="en-US" sz="3200" dirty="0">
                <a:solidFill>
                  <a:srgbClr val="FFFF00"/>
                </a:solidFill>
                <a:effectLst>
                  <a:glow rad="127000">
                    <a:srgbClr val="000000"/>
                  </a:glow>
                </a:effectLst>
              </a:rPr>
              <a:t>他的产业分给他</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。”这是主耶和华的宣告。</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t>
            </a:r>
          </a:p>
          <a:p>
            <a:pPr>
              <a:defRPr/>
            </a:pP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SG" sz="32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rPr>
              <a:t>以西结书</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47:21-23 ).</a:t>
            </a:r>
          </a:p>
        </p:txBody>
      </p:sp>
    </p:spTree>
    <p:extLst>
      <p:ext uri="{BB962C8B-B14F-4D97-AF65-F5344CB8AC3E}">
        <p14:creationId xmlns:p14="http://schemas.microsoft.com/office/powerpoint/2010/main" val="2335915823"/>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uk-UA"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到那日，在我复兴犹大和耶路撒冷的时候， </a:t>
            </a:r>
            <a:br>
              <a:rPr lang="en-US" altLang="zh-CN" sz="3200" b="1" dirty="0">
                <a:effectLst>
                  <a:glow rad="127000">
                    <a:schemeClr val="tx1"/>
                  </a:glow>
                </a:effectLst>
                <a:latin typeface="Arial" charset="0"/>
                <a:ea typeface="ＭＳ Ｐゴシック" charset="0"/>
                <a:cs typeface="ＭＳ Ｐゴシック" charset="0"/>
              </a:rPr>
            </a:br>
            <a:r>
              <a:rPr lang="en-US" altLang="zh-CN" sz="3200" b="1" baseline="30000" dirty="0">
                <a:effectLst>
                  <a:glow rad="127000">
                    <a:schemeClr val="tx1"/>
                  </a:glow>
                </a:effectLst>
                <a:latin typeface="Arial" charset="0"/>
                <a:ea typeface="ＭＳ Ｐゴシック" charset="0"/>
                <a:cs typeface="ＭＳ Ｐゴシック" charset="0"/>
              </a:rPr>
              <a:t>2</a:t>
            </a:r>
            <a:r>
              <a:rPr lang="en-US" altLang="zh-CN" sz="3200" b="1" dirty="0">
                <a:effectLst>
                  <a:glow rad="127000">
                    <a:schemeClr val="tx1"/>
                  </a:glow>
                </a:effectLst>
                <a:latin typeface="Arial" charset="0"/>
                <a:ea typeface="ＭＳ Ｐゴシック" charset="0"/>
                <a:cs typeface="ＭＳ Ｐゴシック" charset="0"/>
              </a:rPr>
              <a:t> </a:t>
            </a:r>
            <a:r>
              <a:rPr lang="zh-CN" altLang="en-US" sz="3200" b="1" dirty="0">
                <a:effectLst>
                  <a:glow rad="127000">
                    <a:schemeClr val="tx1"/>
                  </a:glow>
                </a:effectLst>
                <a:latin typeface="Arial" charset="0"/>
                <a:ea typeface="ＭＳ Ｐゴシック" charset="0"/>
                <a:cs typeface="ＭＳ Ｐゴシック" charset="0"/>
              </a:rPr>
              <a:t>我要聚集万国，</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带他们下到约</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沙法谷，</a:t>
            </a:r>
            <a:r>
              <a:rPr lang="uk-UA" sz="3200" b="1" dirty="0">
                <a:effectLst>
                  <a:glow rad="127000">
                    <a:schemeClr val="tx1"/>
                  </a:glow>
                </a:effectLst>
                <a:latin typeface="Arial" charset="0"/>
                <a:ea typeface="ＭＳ Ｐゴシック" charset="0"/>
                <a:cs typeface="ＭＳ Ｐゴシック" charset="0"/>
              </a:rPr>
              <a:t>'</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ja-JP" altLang="en-US" sz="3200" b="1" dirty="0">
                <a:solidFill>
                  <a:srgbClr val="FFFFFF"/>
                </a:solidFill>
                <a:effectLst>
                  <a:glow rad="254000">
                    <a:srgbClr val="000000">
                      <a:alpha val="89000"/>
                    </a:srgbClr>
                  </a:glow>
                </a:effectLst>
              </a:rPr>
              <a:t>约珥书</a:t>
            </a:r>
            <a:r>
              <a:rPr lang="en-US" sz="3200" b="1" dirty="0">
                <a:solidFill>
                  <a:srgbClr val="FFFFFF"/>
                </a:solidFill>
                <a:effectLst>
                  <a:glow rad="254000">
                    <a:srgbClr val="000000">
                      <a:alpha val="89000"/>
                    </a:srgbClr>
                  </a:glow>
                </a:effectLst>
              </a:rPr>
              <a:t> </a:t>
            </a:r>
            <a:r>
              <a:rPr lang="en-US" sz="3200" b="1" dirty="0">
                <a:effectLst>
                  <a:glow rad="127000">
                    <a:schemeClr val="tx1"/>
                  </a:glow>
                </a:effectLst>
                <a:latin typeface="Arial" charset="0"/>
                <a:ea typeface="ＭＳ Ｐゴシック" charset="0"/>
                <a:cs typeface="ＭＳ Ｐゴシック" charset="0"/>
              </a:rPr>
              <a:t>3:1-2a CCB).</a:t>
            </a: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049772638"/>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在那里审判他们，</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因为他们把我的</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子民，就是我的产业以色列，</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分散到各国，</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并瓜分我的土地</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ja-JP" altLang="en-US" sz="3200" b="1" dirty="0">
                <a:solidFill>
                  <a:srgbClr val="FFFFFF"/>
                </a:solidFill>
                <a:effectLst>
                  <a:glow rad="254000">
                    <a:srgbClr val="000000">
                      <a:alpha val="89000"/>
                    </a:srgbClr>
                  </a:glow>
                </a:effectLst>
              </a:rPr>
              <a:t>约珥书</a:t>
            </a:r>
            <a:r>
              <a:rPr lang="en-US" sz="3200" b="1" dirty="0">
                <a:solidFill>
                  <a:srgbClr val="FFFFFF"/>
                </a:solidFill>
                <a:effectLst>
                  <a:glow rad="254000">
                    <a:srgbClr val="000000">
                      <a:alpha val="89000"/>
                    </a:srgbClr>
                  </a:glow>
                </a:effectLst>
              </a:rPr>
              <a:t> </a:t>
            </a:r>
            <a:r>
              <a:rPr lang="en-US" sz="3200" b="1" dirty="0">
                <a:effectLst>
                  <a:glow rad="127000">
                    <a:schemeClr val="tx1"/>
                  </a:glow>
                </a:effectLst>
                <a:latin typeface="Arial" charset="0"/>
                <a:ea typeface="ＭＳ Ｐゴシック" charset="0"/>
                <a:cs typeface="ＭＳ Ｐゴシック" charset="0"/>
              </a:rPr>
              <a:t>3:2b CCB).</a:t>
            </a:r>
          </a:p>
        </p:txBody>
      </p:sp>
      <p:pic>
        <p:nvPicPr>
          <p:cNvPr id="3" name="Picture 2"/>
          <p:cNvPicPr>
            <a:picLocks noChangeAspect="1"/>
          </p:cNvPicPr>
          <p:nvPr/>
        </p:nvPicPr>
        <p:blipFill>
          <a:blip r:embed="rId3"/>
          <a:stretch>
            <a:fillRect/>
          </a:stretch>
        </p:blipFill>
        <p:spPr>
          <a:xfrm>
            <a:off x="3957964" y="0"/>
            <a:ext cx="5186036" cy="5805264"/>
          </a:xfrm>
          <a:prstGeom prst="rect">
            <a:avLst/>
          </a:prstGeom>
        </p:spPr>
      </p:pic>
    </p:spTree>
    <p:extLst>
      <p:ext uri="{BB962C8B-B14F-4D97-AF65-F5344CB8AC3E}">
        <p14:creationId xmlns:p14="http://schemas.microsoft.com/office/powerpoint/2010/main" val="917245819"/>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0148" y="-1"/>
            <a:ext cx="9133853" cy="6901615"/>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6000" b="1" i="1">
                <a:solidFill>
                  <a:srgbClr val="FFFFFF"/>
                </a:solidFill>
                <a:effectLst>
                  <a:glow rad="127000">
                    <a:srgbClr val="000000"/>
                  </a:glow>
                </a:effectLst>
                <a:latin typeface="Arial" charset="0"/>
                <a:ea typeface="ＭＳ Ｐゴシック" charset="0"/>
                <a:cs typeface="ＭＳ Ｐゴシック" charset="0"/>
              </a:rPr>
              <a:t>申命记</a:t>
            </a:r>
            <a:endParaRPr lang="en-US" sz="6000" b="1"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47201" y="876433"/>
            <a:ext cx="9120187" cy="1446653"/>
          </a:xfrm>
          <a:effectLst>
            <a:outerShdw blurRad="63500" dist="35921" dir="2700000" algn="ctr" rotWithShape="0">
              <a:schemeClr val="tx2">
                <a:alpha val="74998"/>
              </a:schemeClr>
            </a:outerShdw>
          </a:effectLst>
        </p:spPr>
        <p:txBody>
          <a:bodyPr/>
          <a:lstStyle/>
          <a:p>
            <a:pPr>
              <a:defRPr/>
            </a:pPr>
            <a:r>
              <a:rPr lang="zh-CN" altLang="en-US" sz="9600" b="1">
                <a:effectLst>
                  <a:glow rad="127000">
                    <a:schemeClr val="tx1"/>
                  </a:glow>
                </a:effectLst>
                <a:latin typeface="Arial" charset="0"/>
                <a:ea typeface="ＭＳ Ｐゴシック" charset="0"/>
                <a:cs typeface="ＭＳ Ｐゴシック" charset="0"/>
              </a:rPr>
              <a:t>作个被上帝</a:t>
            </a:r>
            <a:br>
              <a:rPr lang="en-GB" altLang="zh-CN" sz="9600" b="1">
                <a:effectLst>
                  <a:glow rad="127000">
                    <a:schemeClr val="tx1"/>
                  </a:glow>
                </a:effectLst>
                <a:latin typeface="Arial" charset="0"/>
                <a:ea typeface="ＭＳ Ｐゴシック" charset="0"/>
                <a:cs typeface="ＭＳ Ｐゴシック" charset="0"/>
              </a:rPr>
            </a:br>
            <a:r>
              <a:rPr lang="zh-CN" altLang="en-US" sz="9600" b="1">
                <a:effectLst>
                  <a:glow rad="127000">
                    <a:schemeClr val="tx1"/>
                  </a:glow>
                </a:effectLst>
                <a:latin typeface="Arial" charset="0"/>
                <a:ea typeface="ＭＳ Ｐゴシック" charset="0"/>
                <a:cs typeface="ＭＳ Ｐゴシック" charset="0"/>
              </a:rPr>
              <a:t>更新的人</a:t>
            </a:r>
            <a:endParaRPr lang="en-US" sz="96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3239290454"/>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ru-RU" sz="2800" b="1" dirty="0">
                <a:solidFill>
                  <a:schemeClr val="accent2">
                    <a:lumMod val="50000"/>
                  </a:schemeClr>
                </a:solidFill>
                <a:effectLst/>
                <a:latin typeface="Arial" charset="0"/>
                <a:ea typeface="ＭＳ Ｐゴシック" charset="0"/>
                <a:cs typeface="ＭＳ Ｐゴシック" charset="0"/>
              </a:rPr>
              <a:t>"</a:t>
            </a:r>
            <a:r>
              <a:rPr lang="zh-CN" altLang="en-US" sz="2800" b="1" dirty="0">
                <a:solidFill>
                  <a:schemeClr val="accent2">
                    <a:lumMod val="50000"/>
                  </a:schemeClr>
                </a:solidFill>
                <a:effectLst/>
                <a:latin typeface="Arial" charset="0"/>
                <a:ea typeface="ＭＳ Ｐゴシック" charset="0"/>
                <a:cs typeface="ＭＳ Ｐゴシック" charset="0"/>
              </a:rPr>
              <a:t> 以色列是中东地区唯一一个允许基督徒自由践行信仰的地方。” </a:t>
            </a:r>
            <a:br>
              <a:rPr lang="en-US" altLang="zh-CN" sz="2800" b="1" dirty="0">
                <a:solidFill>
                  <a:schemeClr val="accent2">
                    <a:lumMod val="50000"/>
                  </a:schemeClr>
                </a:solidFill>
                <a:effectLst/>
                <a:latin typeface="Arial" charset="0"/>
                <a:ea typeface="ＭＳ Ｐゴシック" charset="0"/>
                <a:cs typeface="ＭＳ Ｐゴシック" charset="0"/>
              </a:rPr>
            </a:br>
            <a:br>
              <a:rPr lang="en-US" altLang="zh-CN" sz="2800" b="1" dirty="0">
                <a:solidFill>
                  <a:schemeClr val="accent2">
                    <a:lumMod val="50000"/>
                  </a:schemeClr>
                </a:solidFill>
                <a:effectLst/>
                <a:latin typeface="Arial" charset="0"/>
                <a:ea typeface="ＭＳ Ｐゴシック" charset="0"/>
                <a:cs typeface="ＭＳ Ｐゴシック" charset="0"/>
              </a:rPr>
            </a:br>
            <a:r>
              <a:rPr lang="zh-CN" altLang="en-US" sz="2800" b="1" dirty="0">
                <a:solidFill>
                  <a:schemeClr val="accent2">
                    <a:lumMod val="50000"/>
                  </a:schemeClr>
                </a:solidFill>
                <a:effectLst/>
                <a:latin typeface="Arial" charset="0"/>
                <a:ea typeface="ＭＳ Ｐゴシック" charset="0"/>
                <a:cs typeface="ＭＳ Ｐゴシック" charset="0"/>
              </a:rPr>
              <a:t>本雅明</a:t>
            </a:r>
            <a:r>
              <a:rPr lang="en-US" altLang="zh-CN" sz="2800" b="1" dirty="0">
                <a:solidFill>
                  <a:schemeClr val="accent2">
                    <a:lumMod val="50000"/>
                  </a:schemeClr>
                </a:solidFill>
                <a:effectLst/>
                <a:latin typeface="Arial" charset="0"/>
                <a:ea typeface="ＭＳ Ｐゴシック" charset="0"/>
                <a:cs typeface="ＭＳ Ｐゴシック" charset="0"/>
              </a:rPr>
              <a:t>·</a:t>
            </a:r>
            <a:r>
              <a:rPr lang="zh-CN" altLang="en-US" sz="2800" b="1" dirty="0">
                <a:solidFill>
                  <a:schemeClr val="accent2">
                    <a:lumMod val="50000"/>
                  </a:schemeClr>
                </a:solidFill>
                <a:effectLst/>
                <a:latin typeface="Arial" charset="0"/>
                <a:ea typeface="ＭＳ Ｐゴシック" charset="0"/>
                <a:cs typeface="ＭＳ Ｐゴシック" charset="0"/>
              </a:rPr>
              <a:t>内塔尼亚胡</a:t>
            </a:r>
            <a:endParaRPr lang="en-US" sz="2800" b="1" dirty="0">
              <a:solidFill>
                <a:schemeClr val="accent2">
                  <a:lumMod val="50000"/>
                </a:schemeClr>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56974173"/>
      </p:ext>
    </p:extLst>
  </p:cSld>
  <p:clrMapOvr>
    <a:masterClrMapping/>
  </p:clrMapOvr>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l">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 如果阿拉伯人今天放​​下武器，就不会再有暴力。如果犹太人今天放下武器，就不会再有以色列。” </a:t>
            </a:r>
            <a:br>
              <a:rPr lang="en-US" altLang="zh-CN" sz="3200" b="1" dirty="0">
                <a:effectLst>
                  <a:glow rad="127000">
                    <a:schemeClr val="tx1"/>
                  </a:glow>
                </a:effectLst>
                <a:latin typeface="Arial" charset="0"/>
                <a:ea typeface="ＭＳ Ｐゴシック" charset="0"/>
                <a:cs typeface="ＭＳ Ｐゴシック" charset="0"/>
              </a:rPr>
            </a:b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本雅明</a:t>
            </a:r>
            <a:r>
              <a:rPr lang="en-US" altLang="zh-CN"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内塔尼亚胡</a:t>
            </a:r>
            <a:endParaRPr lang="en-US" sz="32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682201319"/>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pic>
        <p:nvPicPr>
          <p:cNvPr id="11" name="Picture 36"/>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488767" y="2855290"/>
            <a:ext cx="652450" cy="721529"/>
          </a:xfrm>
          <a:prstGeom prst="rect">
            <a:avLst/>
          </a:prstGeom>
          <a:noFill/>
          <a:ln w="76200">
            <a:noFill/>
            <a:miter lim="800000"/>
            <a:headEnd/>
            <a:tailEnd/>
          </a:ln>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en-US" sz="3600" b="1" dirty="0" err="1">
                <a:solidFill>
                  <a:srgbClr val="FFFFFF"/>
                </a:solidFill>
                <a:effectLst>
                  <a:glow rad="101600">
                    <a:schemeClr val="bg2">
                      <a:alpha val="75000"/>
                    </a:schemeClr>
                  </a:glow>
                  <a:outerShdw blurRad="50800" dist="88900" dir="2700000" algn="tl" rotWithShape="0">
                    <a:srgbClr val="000000"/>
                  </a:outerShdw>
                </a:effectLst>
                <a:latin typeface="Arial"/>
                <a:cs typeface="Arial"/>
              </a:rPr>
              <a:t>犹大的复兴</a:t>
            </a:r>
            <a:endParaRPr lang="en-US" sz="3600" b="1" dirty="0">
              <a:solidFill>
                <a:srgbClr val="FFFFFF"/>
              </a:solidFill>
              <a:effectLst>
                <a:glow rad="101600">
                  <a:schemeClr val="bg2">
                    <a:alpha val="75000"/>
                  </a:schemeClr>
                </a:glow>
                <a:outerShdw blurRad="50800" dist="88900" dir="2700000" algn="tl" rotWithShape="0">
                  <a:srgbClr val="000000"/>
                </a:outerShdw>
              </a:effectLst>
              <a:latin typeface="Arial"/>
              <a:cs typeface="Arial"/>
            </a:endParaRP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219</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看哪！我要激动他们离开被你们卖到的地方，我也要使报应归到你们的头上。</a:t>
            </a:r>
            <a:r>
              <a:rPr kumimoji="0" lang="en-US" altLang="zh-CN"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zh-CN" alt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我必把你们的儿女卖在犹大人的手中，犹大人必把他们卖给远方示巴国的人，因为这是耶和华说的。</a:t>
            </a: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(3:7-8 </a:t>
            </a:r>
            <a:r>
              <a:rPr kumimoji="0" lang="en-US" altLang="zh-CN"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CNV</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西顿</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lang="en-US" sz="2400" dirty="0" err="1">
                <a:solidFill>
                  <a:srgbClr val="FFFFFF"/>
                </a:solidFill>
                <a:effectLst>
                  <a:glow rad="101600">
                    <a:srgbClr val="000000">
                      <a:alpha val="75000"/>
                    </a:srgbClr>
                  </a:glow>
                  <a:outerShdw blurRad="38100" dist="38100" dir="2700000" algn="tl">
                    <a:srgbClr val="000000"/>
                  </a:outerShdw>
                </a:effectLst>
                <a:latin typeface="26" charset="0"/>
              </a:rPr>
              <a:t>提尔</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犹大</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阿拉伯半岛</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希腊</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Tree>
    <p:extLst>
      <p:ext uri="{BB962C8B-B14F-4D97-AF65-F5344CB8AC3E}">
        <p14:creationId xmlns:p14="http://schemas.microsoft.com/office/powerpoint/2010/main" val="4035946713"/>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179512" y="44624"/>
            <a:ext cx="8964488" cy="541338"/>
          </a:xfrm>
        </p:spPr>
        <p:txBody>
          <a:bodyPr/>
          <a:lstStyle/>
          <a:p>
            <a:pPr algn="l" eaLnBrk="1" hangingPunct="1"/>
            <a:r>
              <a:rPr kumimoji="1" lang="zh-CN" altLang="en-US" sz="3200" b="1" dirty="0">
                <a:solidFill>
                  <a:schemeClr val="bg1"/>
                </a:solidFill>
                <a:latin typeface="Arial" charset="0"/>
              </a:rPr>
              <a:t>千禧年的以色列将祝福各国</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13244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err="1">
                <a:ln>
                  <a:noFill/>
                </a:ln>
                <a:solidFill>
                  <a:srgbClr val="FFFFFF"/>
                </a:solidFill>
                <a:effectLst>
                  <a:glow rad="203200">
                    <a:srgbClr val="000514">
                      <a:alpha val="88000"/>
                    </a:srgbClr>
                  </a:glow>
                </a:effectLst>
                <a:uLnTx/>
                <a:uFillTx/>
                <a:latin typeface="Arial"/>
                <a:ea typeface="ＭＳ Ｐゴシック" charset="0"/>
                <a:cs typeface="Arial"/>
              </a:rPr>
              <a:t>亚述</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4" name="Text Box 9"/>
          <p:cNvSpPr txBox="1">
            <a:spLocks noChangeArrowheads="1"/>
          </p:cNvSpPr>
          <p:nvPr/>
        </p:nvSpPr>
        <p:spPr bwMode="auto">
          <a:xfrm>
            <a:off x="2495969" y="3048860"/>
            <a:ext cx="191110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err="1">
                <a:ln>
                  <a:noFill/>
                </a:ln>
                <a:solidFill>
                  <a:srgbClr val="FFFFFF"/>
                </a:solidFill>
                <a:effectLst>
                  <a:glow rad="203200">
                    <a:srgbClr val="000514">
                      <a:alpha val="88000"/>
                    </a:srgbClr>
                  </a:glow>
                </a:effectLst>
                <a:uLnTx/>
                <a:uFillTx/>
                <a:latin typeface="Arial"/>
                <a:ea typeface="ＭＳ Ｐゴシック" charset="0"/>
                <a:cs typeface="Arial"/>
              </a:rPr>
              <a:t>以色列</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8" name="Text Box 9"/>
          <p:cNvSpPr txBox="1">
            <a:spLocks noChangeArrowheads="1"/>
          </p:cNvSpPr>
          <p:nvPr/>
        </p:nvSpPr>
        <p:spPr bwMode="auto">
          <a:xfrm>
            <a:off x="395536" y="5157192"/>
            <a:ext cx="133562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err="1">
                <a:ln>
                  <a:noFill/>
                </a:ln>
                <a:solidFill>
                  <a:srgbClr val="FFFFFF"/>
                </a:solidFill>
                <a:effectLst>
                  <a:glow rad="203200">
                    <a:srgbClr val="000514">
                      <a:alpha val="88000"/>
                    </a:srgbClr>
                  </a:glow>
                </a:effectLst>
                <a:uLnTx/>
                <a:uFillTx/>
                <a:latin typeface="Arial"/>
                <a:ea typeface="ＭＳ Ｐゴシック" charset="0"/>
                <a:cs typeface="Arial"/>
              </a:rPr>
              <a:t>埃及</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2843808" y="4819799"/>
            <a:ext cx="13244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err="1">
                <a:ln>
                  <a:noFill/>
                </a:ln>
                <a:solidFill>
                  <a:srgbClr val="FFFFFF"/>
                </a:solidFill>
                <a:effectLst>
                  <a:glow rad="203200">
                    <a:srgbClr val="000514">
                      <a:alpha val="88000"/>
                    </a:srgbClr>
                  </a:glow>
                </a:effectLst>
                <a:uLnTx/>
                <a:uFillTx/>
                <a:latin typeface="Arial"/>
                <a:ea typeface="ＭＳ Ｐゴシック" charset="0"/>
                <a:cs typeface="Arial"/>
              </a:rPr>
              <a:t>约旦</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rPr>
              <a:t>531e</a:t>
            </a:r>
          </a:p>
        </p:txBody>
      </p:sp>
      <p:sp>
        <p:nvSpPr>
          <p:cNvPr id="12" name="Text Box 8"/>
          <p:cNvSpPr txBox="1">
            <a:spLocks noChangeArrowheads="1"/>
          </p:cNvSpPr>
          <p:nvPr/>
        </p:nvSpPr>
        <p:spPr bwMode="auto">
          <a:xfrm>
            <a:off x="4355976" y="1550396"/>
            <a:ext cx="4741392" cy="3539430"/>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hangingPunct="0">
              <a:defRPr/>
            </a:pP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r>
              <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11</a:t>
            </a: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必有一天，你要重建你的城墙；到那日，你的地界必扩展到远方。</a:t>
            </a:r>
          </a:p>
          <a:p>
            <a:pPr defTabSz="914400" eaLnBrk="0" hangingPunct="0">
              <a:defRPr/>
            </a:pPr>
            <a:r>
              <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12</a:t>
            </a: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那日，必有人来归你，从亚述到埃及，从埃及到大河，</a:t>
            </a:r>
          </a:p>
          <a:p>
            <a:pPr defTabSz="914400" eaLnBrk="0" hangingPunct="0">
              <a:defRPr/>
            </a:pP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从这海到那海，从这山到那山，必有人来归你。</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b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b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en-US" sz="28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弥迦书</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7:11-12 )</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154191" y="2392386"/>
            <a:ext cx="133562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err="1">
                <a:ln>
                  <a:noFill/>
                </a:ln>
                <a:solidFill>
                  <a:srgbClr val="FFFFFF"/>
                </a:solidFill>
                <a:effectLst>
                  <a:glow rad="203200">
                    <a:srgbClr val="000514">
                      <a:alpha val="88000"/>
                    </a:srgbClr>
                  </a:glow>
                </a:effectLst>
                <a:uLnTx/>
                <a:uFillTx/>
                <a:latin typeface="Arial"/>
                <a:ea typeface="ＭＳ Ｐゴシック" charset="0"/>
                <a:cs typeface="Arial"/>
              </a:rPr>
              <a:t>海洋</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25" name="Text Box 9"/>
          <p:cNvSpPr txBox="1">
            <a:spLocks noChangeArrowheads="1"/>
          </p:cNvSpPr>
          <p:nvPr/>
        </p:nvSpPr>
        <p:spPr bwMode="auto">
          <a:xfrm>
            <a:off x="1160347" y="757022"/>
            <a:ext cx="133562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err="1">
                <a:ln>
                  <a:noFill/>
                </a:ln>
                <a:solidFill>
                  <a:srgbClr val="FFFFFF"/>
                </a:solidFill>
                <a:effectLst>
                  <a:glow rad="203200">
                    <a:srgbClr val="000514">
                      <a:alpha val="88000"/>
                    </a:srgbClr>
                  </a:glow>
                </a:effectLst>
                <a:uLnTx/>
                <a:uFillTx/>
                <a:latin typeface="Arial"/>
                <a:ea typeface="ＭＳ Ｐゴシック" charset="0"/>
                <a:cs typeface="Arial"/>
              </a:rPr>
              <a:t>山脉</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Text Box 1"/>
          <p:cNvSpPr txBox="1">
            <a:spLocks noChangeArrowheads="1"/>
          </p:cNvSpPr>
          <p:nvPr/>
        </p:nvSpPr>
        <p:spPr bwMode="auto">
          <a:xfrm>
            <a:off x="0" y="0"/>
            <a:ext cx="9144000" cy="1100138"/>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spcBef>
                <a:spcPts val="3375"/>
              </a:spcBef>
              <a:buClr>
                <a:srgbClr val="000000"/>
              </a:buClr>
              <a:buSzPct val="100000"/>
              <a:buFont typeface="Times New Roman" charset="0"/>
              <a:buNone/>
              <a:defRPr/>
            </a:pPr>
            <a:r>
              <a:rPr lang="en-US" sz="6600" i="1">
                <a:solidFill>
                  <a:srgbClr val="EBF010"/>
                </a:solidFill>
                <a:effectLst>
                  <a:outerShdw blurRad="38100" dist="38100" dir="2700000" algn="tl">
                    <a:srgbClr val="000000"/>
                  </a:outerShdw>
                </a:effectLst>
                <a:latin typeface="SimHei" charset="0"/>
                <a:cs typeface="SimHei" charset="0"/>
              </a:rPr>
              <a:t>转</a:t>
            </a:r>
            <a:r>
              <a:rPr lang="en-US" sz="6600" i="1">
                <a:solidFill>
                  <a:srgbClr val="EBF010"/>
                </a:solidFill>
                <a:effectLst>
                  <a:outerShdw blurRad="38100" dist="38100" dir="2700000" algn="tl">
                    <a:srgbClr val="000000"/>
                  </a:outerShdw>
                </a:effectLst>
                <a:latin typeface="Ashley Script MT" charset="0"/>
              </a:rPr>
              <a:t>型</a:t>
            </a:r>
            <a:r>
              <a:rPr lang="en-US" altLang="ja-JP" sz="6600" i="1">
                <a:solidFill>
                  <a:srgbClr val="EBF010"/>
                </a:solidFill>
                <a:effectLst>
                  <a:outerShdw blurRad="38100" dist="38100" dir="2700000" algn="tl">
                    <a:srgbClr val="000000"/>
                  </a:outerShdw>
                </a:effectLst>
                <a:latin typeface="Ashley Script MT" charset="0"/>
              </a:rPr>
              <a:t>:</a:t>
            </a:r>
            <a:r>
              <a:rPr lang="en-US" sz="6600" i="1">
                <a:solidFill>
                  <a:srgbClr val="EBF010"/>
                </a:solidFill>
                <a:effectLst>
                  <a:outerShdw blurRad="38100" dist="38100" dir="2700000" algn="tl">
                    <a:srgbClr val="000000"/>
                  </a:outerShdw>
                </a:effectLst>
                <a:latin typeface="SimHei" charset="0"/>
                <a:cs typeface="SimHei" charset="0"/>
              </a:rPr>
              <a:t>领导继</a:t>
            </a:r>
            <a:r>
              <a:rPr lang="en-US" sz="6600" i="1">
                <a:solidFill>
                  <a:srgbClr val="EBF010"/>
                </a:solidFill>
                <a:effectLst>
                  <a:outerShdw blurRad="38100" dist="38100" dir="2700000" algn="tl">
                    <a:srgbClr val="000000"/>
                  </a:outerShdw>
                </a:effectLst>
                <a:latin typeface="Ashley Script MT" charset="0"/>
              </a:rPr>
              <a:t>承</a:t>
            </a:r>
            <a:r>
              <a:rPr lang="en-US" altLang="ja-JP" sz="6600" i="1">
                <a:solidFill>
                  <a:srgbClr val="EBF010"/>
                </a:solidFill>
                <a:effectLst>
                  <a:outerShdw blurRad="38100" dist="38100" dir="2700000" algn="tl">
                    <a:srgbClr val="000000"/>
                  </a:outerShdw>
                </a:effectLst>
                <a:latin typeface="Ashley Script MT" charset="0"/>
              </a:rPr>
              <a:t> </a:t>
            </a:r>
            <a:r>
              <a:rPr lang="en-US" altLang="ja-JP" sz="5400" i="1">
                <a:solidFill>
                  <a:srgbClr val="EBF010"/>
                </a:solidFill>
                <a:effectLst>
                  <a:outerShdw blurRad="38100" dist="38100" dir="2700000" algn="tl">
                    <a:srgbClr val="000000"/>
                  </a:outerShdw>
                </a:effectLst>
                <a:latin typeface="Ashley Script MT" charset="0"/>
              </a:rPr>
              <a:t> </a:t>
            </a:r>
            <a:r>
              <a:rPr lang="en-US" altLang="ja-JP" sz="3600" i="1">
                <a:solidFill>
                  <a:srgbClr val="EBF010"/>
                </a:solidFill>
                <a:effectLst>
                  <a:outerShdw blurRad="38100" dist="38100" dir="2700000" algn="tl">
                    <a:srgbClr val="000000"/>
                  </a:outerShdw>
                </a:effectLst>
                <a:latin typeface="Ashley Script MT" charset="0"/>
              </a:rPr>
              <a:t>(31-34)</a:t>
            </a:r>
            <a:r>
              <a:rPr lang="en-US" altLang="ja-JP" sz="5400" i="1">
                <a:solidFill>
                  <a:srgbClr val="EBF010"/>
                </a:solidFill>
                <a:effectLst>
                  <a:outerShdw blurRad="38100" dist="38100" dir="2700000" algn="tl">
                    <a:srgbClr val="000000"/>
                  </a:outerShdw>
                </a:effectLst>
                <a:latin typeface="Ashley Script MT" charset="0"/>
              </a:rPr>
              <a:t> </a:t>
            </a:r>
            <a:endParaRPr lang="en-US" sz="5400" i="1">
              <a:solidFill>
                <a:srgbClr val="EBF010"/>
              </a:solidFill>
              <a:effectLst>
                <a:outerShdw blurRad="38100" dist="38100" dir="2700000" algn="tl">
                  <a:srgbClr val="000000"/>
                </a:outerShdw>
              </a:effectLst>
              <a:latin typeface="Ashley Script MT" charset="0"/>
            </a:endParaRPr>
          </a:p>
        </p:txBody>
      </p:sp>
      <p:sp>
        <p:nvSpPr>
          <p:cNvPr id="93186" name="Text Box 2"/>
          <p:cNvSpPr txBox="1">
            <a:spLocks noChangeArrowheads="1"/>
          </p:cNvSpPr>
          <p:nvPr/>
        </p:nvSpPr>
        <p:spPr bwMode="auto">
          <a:xfrm>
            <a:off x="0" y="2133600"/>
            <a:ext cx="7696200"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FFFFFF"/>
              </a:buClr>
              <a:buSzPct val="100000"/>
              <a:buFont typeface="Webdings" charset="0"/>
              <a:buChar char=""/>
            </a:pPr>
            <a:r>
              <a:rPr lang="en-US" sz="4800">
                <a:solidFill>
                  <a:srgbClr val="FFFFFF"/>
                </a:solidFill>
                <a:effectLst>
                  <a:glow rad="228600">
                    <a:schemeClr val="tx1"/>
                  </a:glow>
                </a:effectLst>
                <a:latin typeface="Ashley Script MT" charset="0"/>
                <a:cs typeface="MS Gothic" charset="0"/>
              </a:rPr>
              <a:t>  </a:t>
            </a:r>
            <a:r>
              <a:rPr lang="en-US" sz="4800">
                <a:solidFill>
                  <a:srgbClr val="FFFFFF"/>
                </a:solidFill>
                <a:effectLst>
                  <a:glow rad="228600">
                    <a:schemeClr val="tx1"/>
                  </a:glow>
                </a:effectLst>
                <a:latin typeface="SimHei" charset="0"/>
                <a:cs typeface="SimHei" charset="0"/>
              </a:rPr>
              <a:t>约书亚</a:t>
            </a:r>
            <a:r>
              <a:rPr lang="en-US" sz="4800">
                <a:solidFill>
                  <a:srgbClr val="FFFFFF"/>
                </a:solidFill>
                <a:effectLst>
                  <a:glow rad="228600">
                    <a:schemeClr val="tx1"/>
                  </a:glow>
                </a:effectLst>
                <a:latin typeface="Ashley Script MT" charset="0"/>
                <a:cs typeface="MS Gothic" charset="0"/>
              </a:rPr>
              <a:t>与律法</a:t>
            </a:r>
            <a:r>
              <a:rPr lang="en-US" sz="4800">
                <a:solidFill>
                  <a:srgbClr val="FFFFFF"/>
                </a:solidFill>
                <a:effectLst>
                  <a:glow rad="228600">
                    <a:schemeClr val="tx1"/>
                  </a:glow>
                </a:effectLst>
                <a:latin typeface="SimHei" charset="0"/>
                <a:cs typeface="SimHei" charset="0"/>
              </a:rPr>
              <a:t>书</a:t>
            </a:r>
            <a:r>
              <a:rPr lang="en-US" altLang="ja-JP" sz="4800">
                <a:solidFill>
                  <a:srgbClr val="FFFFFF"/>
                </a:solidFill>
                <a:effectLst>
                  <a:glow rad="228600">
                    <a:schemeClr val="tx1"/>
                  </a:glow>
                </a:effectLst>
                <a:latin typeface="Ashley Script MT" charset="0"/>
                <a:cs typeface="MS Gothic" charset="0"/>
              </a:rPr>
              <a:t> </a:t>
            </a:r>
            <a:r>
              <a:rPr lang="en-US" altLang="ja-JP" sz="3200" b="1">
                <a:solidFill>
                  <a:srgbClr val="EBF010"/>
                </a:solidFill>
                <a:effectLst>
                  <a:glow rad="228600">
                    <a:schemeClr val="tx1"/>
                  </a:glow>
                </a:effectLst>
                <a:latin typeface="Ashley Script MT" charset="0"/>
                <a:cs typeface="MS Gothic" charset="0"/>
              </a:rPr>
              <a:t>(31)</a:t>
            </a:r>
            <a:endParaRPr lang="en-US" sz="3200" b="1">
              <a:solidFill>
                <a:srgbClr val="EBF010"/>
              </a:solidFill>
              <a:effectLst>
                <a:glow rad="228600">
                  <a:schemeClr val="tx1"/>
                </a:glow>
              </a:effectLst>
              <a:latin typeface="Ashley Script MT" charset="0"/>
              <a:cs typeface="MS Gothic" charset="0"/>
            </a:endParaRPr>
          </a:p>
        </p:txBody>
      </p:sp>
      <p:sp>
        <p:nvSpPr>
          <p:cNvPr id="93187" name="Text Box 3"/>
          <p:cNvSpPr txBox="1">
            <a:spLocks noChangeArrowheads="1"/>
          </p:cNvSpPr>
          <p:nvPr/>
        </p:nvSpPr>
        <p:spPr bwMode="auto">
          <a:xfrm>
            <a:off x="0" y="3108325"/>
            <a:ext cx="5930900"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FFFFFF"/>
              </a:buClr>
              <a:buSzPct val="100000"/>
              <a:buFont typeface="Webdings" charset="0"/>
              <a:buChar char=""/>
            </a:pPr>
            <a:r>
              <a:rPr lang="en-US" sz="4800">
                <a:solidFill>
                  <a:srgbClr val="FFFFFF"/>
                </a:solidFill>
                <a:effectLst>
                  <a:glow rad="228600">
                    <a:schemeClr val="tx1"/>
                  </a:glow>
                </a:effectLst>
                <a:latin typeface="Ashley Script MT" charset="0"/>
                <a:cs typeface="MS Gothic" charset="0"/>
              </a:rPr>
              <a:t>  摩西的歌 </a:t>
            </a:r>
            <a:r>
              <a:rPr lang="en-US" sz="3200" b="1">
                <a:solidFill>
                  <a:srgbClr val="EBF010"/>
                </a:solidFill>
                <a:effectLst>
                  <a:glow rad="228600">
                    <a:schemeClr val="tx1"/>
                  </a:glow>
                </a:effectLst>
                <a:latin typeface="Ashley Script MT" charset="0"/>
                <a:cs typeface="MS Gothic" charset="0"/>
              </a:rPr>
              <a:t>(32)</a:t>
            </a:r>
          </a:p>
        </p:txBody>
      </p:sp>
      <p:sp>
        <p:nvSpPr>
          <p:cNvPr id="93188" name="Text Box 4"/>
          <p:cNvSpPr txBox="1">
            <a:spLocks noChangeArrowheads="1"/>
          </p:cNvSpPr>
          <p:nvPr/>
        </p:nvSpPr>
        <p:spPr bwMode="auto">
          <a:xfrm>
            <a:off x="0" y="4098925"/>
            <a:ext cx="6621462"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FFFFFF"/>
              </a:buClr>
              <a:buSzPct val="100000"/>
              <a:buFont typeface="Wingdings" charset="0"/>
              <a:buChar char=""/>
            </a:pPr>
            <a:r>
              <a:rPr lang="en-US" sz="4800">
                <a:solidFill>
                  <a:srgbClr val="FFFFFF"/>
                </a:solidFill>
                <a:effectLst>
                  <a:glow rad="228600">
                    <a:schemeClr val="tx1"/>
                  </a:glow>
                </a:effectLst>
                <a:latin typeface="Ashley Script MT" charset="0"/>
                <a:cs typeface="MS Gothic" charset="0"/>
              </a:rPr>
              <a:t>  摩西祝福以色列 </a:t>
            </a:r>
            <a:r>
              <a:rPr lang="en-US" sz="3200" b="1">
                <a:solidFill>
                  <a:srgbClr val="EBF010"/>
                </a:solidFill>
                <a:effectLst>
                  <a:glow rad="228600">
                    <a:schemeClr val="tx1"/>
                  </a:glow>
                </a:effectLst>
                <a:latin typeface="Ashley Script MT" charset="0"/>
                <a:cs typeface="MS Gothic" charset="0"/>
              </a:rPr>
              <a:t>(33)</a:t>
            </a:r>
          </a:p>
        </p:txBody>
      </p:sp>
      <p:sp>
        <p:nvSpPr>
          <p:cNvPr id="93189" name="Text Box 5"/>
          <p:cNvSpPr txBox="1">
            <a:spLocks noChangeArrowheads="1"/>
          </p:cNvSpPr>
          <p:nvPr/>
        </p:nvSpPr>
        <p:spPr bwMode="auto">
          <a:xfrm>
            <a:off x="0" y="5241925"/>
            <a:ext cx="8140700"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342900" indent="-3429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cs typeface="ＭＳ Ｐゴシック" charset="0"/>
              </a:defRPr>
            </a:lvl1pPr>
            <a:lvl2pPr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9pPr>
          </a:lstStyle>
          <a:p>
            <a:pPr marL="0" lvl="1" eaLnBrk="1" hangingPunct="1">
              <a:buClr>
                <a:srgbClr val="FFFFFF"/>
              </a:buClr>
              <a:buSzPct val="100000"/>
              <a:buFont typeface="Wingdings" charset="0"/>
              <a:buChar char=""/>
              <a:tabLst>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4800" baseline="-33000">
                <a:solidFill>
                  <a:srgbClr val="FFFEFF"/>
                </a:solidFill>
                <a:effectLst>
                  <a:glow rad="228600">
                    <a:schemeClr val="tx1"/>
                  </a:glow>
                </a:effectLst>
                <a:latin typeface="Ashley Script MT" charset="0"/>
                <a:cs typeface="MS Gothic" charset="0"/>
              </a:rPr>
              <a:t>    </a:t>
            </a:r>
            <a:r>
              <a:rPr lang="en-US" sz="4800">
                <a:solidFill>
                  <a:srgbClr val="FFFEFF"/>
                </a:solidFill>
                <a:effectLst>
                  <a:glow rad="228600">
                    <a:schemeClr val="tx1"/>
                  </a:glow>
                </a:effectLst>
                <a:latin typeface="Ashley Script MT" charset="0"/>
                <a:cs typeface="MS Gothic" charset="0"/>
              </a:rPr>
              <a:t>摩西去世</a:t>
            </a:r>
            <a:r>
              <a:rPr lang="en-US" sz="4800">
                <a:solidFill>
                  <a:srgbClr val="FFFFFF"/>
                </a:solidFill>
                <a:effectLst>
                  <a:glow rad="228600">
                    <a:schemeClr val="tx1"/>
                  </a:glow>
                </a:effectLst>
                <a:latin typeface="Ashley Script MT" charset="0"/>
                <a:cs typeface="MS Gothic" charset="0"/>
              </a:rPr>
              <a:t> </a:t>
            </a:r>
            <a:r>
              <a:rPr lang="en-US" sz="3200" b="1">
                <a:solidFill>
                  <a:srgbClr val="EBF010"/>
                </a:solidFill>
                <a:effectLst>
                  <a:glow rad="228600">
                    <a:schemeClr val="tx1"/>
                  </a:glow>
                </a:effectLst>
                <a:latin typeface="Ashley Script MT" charset="0"/>
                <a:cs typeface="MS Gothic" charset="0"/>
              </a:rPr>
              <a:t>(34)</a:t>
            </a:r>
          </a:p>
        </p:txBody>
      </p:sp>
      <p:pic>
        <p:nvPicPr>
          <p:cNvPr id="9319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81750" y="2819400"/>
            <a:ext cx="276225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Tree>
  </p:cSld>
  <p:clrMapOvr>
    <a:masterClrMapping/>
  </p:clrMapOvr>
  <p:transition spd="med">
    <p:push/>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decel="100000" fill="hold" nodeType="afterEffect">
                                  <p:stCondLst>
                                    <p:cond delay="0"/>
                                  </p:stCondLst>
                                  <p:childTnLst>
                                    <p:set>
                                      <p:cBhvr additive="repl">
                                        <p:cTn id="6" dur="1" fill="hold">
                                          <p:stCondLst>
                                            <p:cond delay="0"/>
                                          </p:stCondLst>
                                        </p:cTn>
                                        <p:tgtEl>
                                          <p:spTgt spid="93185"/>
                                        </p:tgtEl>
                                        <p:attrNameLst>
                                          <p:attrName>style.visibility</p:attrName>
                                        </p:attrNameLst>
                                      </p:cBhvr>
                                      <p:to>
                                        <p:strVal val="visible"/>
                                      </p:to>
                                    </p:set>
                                    <p:anim calcmode="lin" valueType="num">
                                      <p:cBhvr additive="repl">
                                        <p:cTn id="7" dur="1000" fill="hold"/>
                                        <p:tgtEl>
                                          <p:spTgt spid="93185"/>
                                        </p:tgtEl>
                                        <p:attrNameLst>
                                          <p:attrName>ppt_w</p:attrName>
                                        </p:attrNameLst>
                                      </p:cBhvr>
                                      <p:tavLst>
                                        <p:tav tm="100000">
                                          <p:val>
                                            <p:strVal val="#ppt_w+.3"/>
                                          </p:val>
                                        </p:tav>
                                        <p:tav>
                                          <p:val>
                                            <p:strVal val="#ppt_w"/>
                                          </p:val>
                                        </p:tav>
                                      </p:tavLst>
                                    </p:anim>
                                    <p:anim calcmode="lin" valueType="num">
                                      <p:cBhvr additive="repl">
                                        <p:cTn id="8" dur="1000" fill="hold"/>
                                        <p:tgtEl>
                                          <p:spTgt spid="93185"/>
                                        </p:tgtEl>
                                        <p:attrNameLst>
                                          <p:attrName>ppt_h</p:attrName>
                                        </p:attrNameLst>
                                      </p:cBhvr>
                                      <p:tavLst>
                                        <p:tav tm="100000">
                                          <p:val>
                                            <p:strVal val="#ppt_h"/>
                                          </p:val>
                                        </p:tav>
                                        <p:tav>
                                          <p:val>
                                            <p:strVal val="#ppt_h"/>
                                          </p:val>
                                        </p:tav>
                                      </p:tavLst>
                                    </p:anim>
                                    <p:animEffect transition="in" filter="fade">
                                      <p:cBhvr additive="repl">
                                        <p:cTn id="9" dur="1000"/>
                                        <p:tgtEl>
                                          <p:spTgt spid="9318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fill="hold" nodeType="clickEffect">
                                  <p:stCondLst>
                                    <p:cond delay="0"/>
                                  </p:stCondLst>
                                  <p:childTnLst>
                                    <p:set>
                                      <p:cBhvr additive="repl">
                                        <p:cTn id="13" dur="1" fill="hold">
                                          <p:stCondLst>
                                            <p:cond delay="0"/>
                                          </p:stCondLst>
                                        </p:cTn>
                                        <p:tgtEl>
                                          <p:spTgt spid="93186"/>
                                        </p:tgtEl>
                                        <p:attrNameLst>
                                          <p:attrName>style.visibility</p:attrName>
                                        </p:attrNameLst>
                                      </p:cBhvr>
                                      <p:to>
                                        <p:strVal val="visible"/>
                                      </p:to>
                                    </p:set>
                                    <p:anim calcmode="lin" valueType="num">
                                      <p:cBhvr additive="repl">
                                        <p:cTn id="14" dur="1000" fill="hold"/>
                                        <p:tgtEl>
                                          <p:spTgt spid="93186"/>
                                        </p:tgtEl>
                                        <p:attrNameLst>
                                          <p:attrName>ppt_w</p:attrName>
                                        </p:attrNameLst>
                                      </p:cBhvr>
                                      <p:tavLst>
                                        <p:tav tm="100000">
                                          <p:val>
                                            <p:strVal val="#ppt_w*0.70"/>
                                          </p:val>
                                        </p:tav>
                                        <p:tav>
                                          <p:val>
                                            <p:strVal val="#ppt_w"/>
                                          </p:val>
                                        </p:tav>
                                      </p:tavLst>
                                    </p:anim>
                                    <p:anim calcmode="lin" valueType="num">
                                      <p:cBhvr additive="repl">
                                        <p:cTn id="15" dur="1000" fill="hold"/>
                                        <p:tgtEl>
                                          <p:spTgt spid="93186"/>
                                        </p:tgtEl>
                                        <p:attrNameLst>
                                          <p:attrName>ppt_h</p:attrName>
                                        </p:attrNameLst>
                                      </p:cBhvr>
                                      <p:tavLst>
                                        <p:tav tm="100000">
                                          <p:val>
                                            <p:strVal val="#ppt_h"/>
                                          </p:val>
                                        </p:tav>
                                        <p:tav>
                                          <p:val>
                                            <p:strVal val="#ppt_h"/>
                                          </p:val>
                                        </p:tav>
                                      </p:tavLst>
                                    </p:anim>
                                    <p:animEffect transition="in" filter="fade">
                                      <p:cBhvr additive="repl">
                                        <p:cTn id="16" dur="1000"/>
                                        <p:tgtEl>
                                          <p:spTgt spid="9318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fill="hold" nodeType="clickEffect">
                                  <p:stCondLst>
                                    <p:cond delay="0"/>
                                  </p:stCondLst>
                                  <p:childTnLst>
                                    <p:set>
                                      <p:cBhvr additive="repl">
                                        <p:cTn id="20" dur="1" fill="hold">
                                          <p:stCondLst>
                                            <p:cond delay="0"/>
                                          </p:stCondLst>
                                        </p:cTn>
                                        <p:tgtEl>
                                          <p:spTgt spid="93187"/>
                                        </p:tgtEl>
                                        <p:attrNameLst>
                                          <p:attrName>style.visibility</p:attrName>
                                        </p:attrNameLst>
                                      </p:cBhvr>
                                      <p:to>
                                        <p:strVal val="visible"/>
                                      </p:to>
                                    </p:set>
                                    <p:anim calcmode="lin" valueType="num">
                                      <p:cBhvr additive="repl">
                                        <p:cTn id="21" dur="1000" fill="hold"/>
                                        <p:tgtEl>
                                          <p:spTgt spid="93187"/>
                                        </p:tgtEl>
                                        <p:attrNameLst>
                                          <p:attrName>ppt_w</p:attrName>
                                        </p:attrNameLst>
                                      </p:cBhvr>
                                      <p:tavLst>
                                        <p:tav tm="100000">
                                          <p:val>
                                            <p:strVal val="#ppt_w*0.70"/>
                                          </p:val>
                                        </p:tav>
                                        <p:tav>
                                          <p:val>
                                            <p:strVal val="#ppt_w"/>
                                          </p:val>
                                        </p:tav>
                                      </p:tavLst>
                                    </p:anim>
                                    <p:anim calcmode="lin" valueType="num">
                                      <p:cBhvr additive="repl">
                                        <p:cTn id="22" dur="1000" fill="hold"/>
                                        <p:tgtEl>
                                          <p:spTgt spid="93187"/>
                                        </p:tgtEl>
                                        <p:attrNameLst>
                                          <p:attrName>ppt_h</p:attrName>
                                        </p:attrNameLst>
                                      </p:cBhvr>
                                      <p:tavLst>
                                        <p:tav tm="100000">
                                          <p:val>
                                            <p:strVal val="#ppt_h"/>
                                          </p:val>
                                        </p:tav>
                                        <p:tav>
                                          <p:val>
                                            <p:strVal val="#ppt_h"/>
                                          </p:val>
                                        </p:tav>
                                      </p:tavLst>
                                    </p:anim>
                                    <p:animEffect transition="in" filter="fade">
                                      <p:cBhvr additive="repl">
                                        <p:cTn id="23" dur="1000"/>
                                        <p:tgtEl>
                                          <p:spTgt spid="9318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fill="hold" nodeType="clickEffect">
                                  <p:stCondLst>
                                    <p:cond delay="0"/>
                                  </p:stCondLst>
                                  <p:childTnLst>
                                    <p:set>
                                      <p:cBhvr additive="repl">
                                        <p:cTn id="27" dur="1" fill="hold">
                                          <p:stCondLst>
                                            <p:cond delay="0"/>
                                          </p:stCondLst>
                                        </p:cTn>
                                        <p:tgtEl>
                                          <p:spTgt spid="93188"/>
                                        </p:tgtEl>
                                        <p:attrNameLst>
                                          <p:attrName>style.visibility</p:attrName>
                                        </p:attrNameLst>
                                      </p:cBhvr>
                                      <p:to>
                                        <p:strVal val="visible"/>
                                      </p:to>
                                    </p:set>
                                    <p:anim calcmode="lin" valueType="num">
                                      <p:cBhvr additive="repl">
                                        <p:cTn id="28" dur="1000" fill="hold"/>
                                        <p:tgtEl>
                                          <p:spTgt spid="93188"/>
                                        </p:tgtEl>
                                        <p:attrNameLst>
                                          <p:attrName>ppt_w</p:attrName>
                                        </p:attrNameLst>
                                      </p:cBhvr>
                                      <p:tavLst>
                                        <p:tav tm="100000">
                                          <p:val>
                                            <p:strVal val="#ppt_w*0.70"/>
                                          </p:val>
                                        </p:tav>
                                        <p:tav>
                                          <p:val>
                                            <p:strVal val="#ppt_w"/>
                                          </p:val>
                                        </p:tav>
                                      </p:tavLst>
                                    </p:anim>
                                    <p:anim calcmode="lin" valueType="num">
                                      <p:cBhvr additive="repl">
                                        <p:cTn id="29" dur="1000" fill="hold"/>
                                        <p:tgtEl>
                                          <p:spTgt spid="93188"/>
                                        </p:tgtEl>
                                        <p:attrNameLst>
                                          <p:attrName>ppt_h</p:attrName>
                                        </p:attrNameLst>
                                      </p:cBhvr>
                                      <p:tavLst>
                                        <p:tav tm="100000">
                                          <p:val>
                                            <p:strVal val="#ppt_h"/>
                                          </p:val>
                                        </p:tav>
                                        <p:tav>
                                          <p:val>
                                            <p:strVal val="#ppt_h"/>
                                          </p:val>
                                        </p:tav>
                                      </p:tavLst>
                                    </p:anim>
                                    <p:animEffect transition="in" filter="fade">
                                      <p:cBhvr additive="repl">
                                        <p:cTn id="30" dur="1000"/>
                                        <p:tgtEl>
                                          <p:spTgt spid="93188"/>
                                        </p:tgtEl>
                                      </p:cBhvr>
                                    </p:animEffect>
                                  </p:childTnLst>
                                </p:cTn>
                              </p:par>
                              <p:par>
                                <p:cTn id="31" presetID="5" presetClass="entr" presetSubtype="10" fill="hold" nodeType="withEffect">
                                  <p:stCondLst>
                                    <p:cond delay="0"/>
                                  </p:stCondLst>
                                  <p:childTnLst>
                                    <p:set>
                                      <p:cBhvr additive="repl">
                                        <p:cTn id="32" dur="1" fill="hold">
                                          <p:stCondLst>
                                            <p:cond delay="0"/>
                                          </p:stCondLst>
                                        </p:cTn>
                                        <p:tgtEl>
                                          <p:spTgt spid="93190"/>
                                        </p:tgtEl>
                                        <p:attrNameLst>
                                          <p:attrName>style.visibility</p:attrName>
                                        </p:attrNameLst>
                                      </p:cBhvr>
                                      <p:to>
                                        <p:strVal val="visible"/>
                                      </p:to>
                                    </p:set>
                                    <p:animEffect transition="in" filter="checkerboard(across)">
                                      <p:cBhvr additive="repl">
                                        <p:cTn id="33" dur="500"/>
                                        <p:tgtEl>
                                          <p:spTgt spid="93190"/>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5" presetClass="entr" fill="hold" nodeType="clickEffect">
                                  <p:stCondLst>
                                    <p:cond delay="0"/>
                                  </p:stCondLst>
                                  <p:childTnLst>
                                    <p:set>
                                      <p:cBhvr additive="repl">
                                        <p:cTn id="37" dur="1" fill="hold">
                                          <p:stCondLst>
                                            <p:cond delay="0"/>
                                          </p:stCondLst>
                                        </p:cTn>
                                        <p:tgtEl>
                                          <p:spTgt spid="93189"/>
                                        </p:tgtEl>
                                        <p:attrNameLst>
                                          <p:attrName>style.visibility</p:attrName>
                                        </p:attrNameLst>
                                      </p:cBhvr>
                                      <p:to>
                                        <p:strVal val="visible"/>
                                      </p:to>
                                    </p:set>
                                    <p:anim calcmode="lin" valueType="num">
                                      <p:cBhvr additive="repl">
                                        <p:cTn id="38" dur="1000" fill="hold"/>
                                        <p:tgtEl>
                                          <p:spTgt spid="93189"/>
                                        </p:tgtEl>
                                        <p:attrNameLst>
                                          <p:attrName>ppt_w</p:attrName>
                                        </p:attrNameLst>
                                      </p:cBhvr>
                                      <p:tavLst>
                                        <p:tav tm="100000">
                                          <p:val>
                                            <p:strVal val="#ppt_w*0.70"/>
                                          </p:val>
                                        </p:tav>
                                        <p:tav>
                                          <p:val>
                                            <p:strVal val="#ppt_w"/>
                                          </p:val>
                                        </p:tav>
                                      </p:tavLst>
                                    </p:anim>
                                    <p:anim calcmode="lin" valueType="num">
                                      <p:cBhvr additive="repl">
                                        <p:cTn id="39" dur="1000" fill="hold"/>
                                        <p:tgtEl>
                                          <p:spTgt spid="93189"/>
                                        </p:tgtEl>
                                        <p:attrNameLst>
                                          <p:attrName>ppt_h</p:attrName>
                                        </p:attrNameLst>
                                      </p:cBhvr>
                                      <p:tavLst>
                                        <p:tav tm="100000">
                                          <p:val>
                                            <p:strVal val="#ppt_h"/>
                                          </p:val>
                                        </p:tav>
                                        <p:tav>
                                          <p:val>
                                            <p:strVal val="#ppt_h"/>
                                          </p:val>
                                        </p:tav>
                                      </p:tavLst>
                                    </p:anim>
                                    <p:animEffect transition="in" filter="fade">
                                      <p:cBhvr additive="repl">
                                        <p:cTn id="40" dur="1000"/>
                                        <p:tgtEl>
                                          <p:spTgt spid="93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b="1" dirty="0" err="1">
                <a:solidFill>
                  <a:schemeClr val="tx2"/>
                </a:solidFill>
                <a:effectLst>
                  <a:glow rad="127000">
                    <a:schemeClr val="bg1"/>
                  </a:glow>
                </a:effectLst>
                <a:latin typeface="Arial" charset="0"/>
                <a:ea typeface="ＭＳ Ｐゴシック" charset="0"/>
                <a:cs typeface="ＭＳ Ｐゴシック" charset="0"/>
              </a:rPr>
              <a:t>过去</a:t>
            </a:r>
            <a:r>
              <a:rPr lang="en-US" b="1" dirty="0">
                <a:solidFill>
                  <a:schemeClr val="tx2"/>
                </a:solidFill>
                <a:effectLst>
                  <a:glow rad="127000">
                    <a:schemeClr val="bg1"/>
                  </a:glow>
                </a:effectLst>
                <a:latin typeface="Arial" charset="0"/>
                <a:ea typeface="ＭＳ Ｐゴシック" charset="0"/>
                <a:cs typeface="ＭＳ Ｐゴシック" charset="0"/>
              </a:rPr>
              <a:t>—</a:t>
            </a:r>
            <a:r>
              <a:rPr lang="en-US" b="1" dirty="0" err="1">
                <a:solidFill>
                  <a:schemeClr val="tx2"/>
                </a:solidFill>
                <a:effectLst>
                  <a:glow rad="127000">
                    <a:schemeClr val="bg1"/>
                  </a:glow>
                </a:effectLst>
                <a:latin typeface="Arial" charset="0"/>
                <a:ea typeface="ＭＳ Ｐゴシック" charset="0"/>
                <a:cs typeface="ＭＳ Ｐゴシック" charset="0"/>
              </a:rPr>
              <a:t>现在</a:t>
            </a:r>
            <a:r>
              <a:rPr lang="en-US" b="1" dirty="0">
                <a:solidFill>
                  <a:schemeClr val="tx2"/>
                </a:solidFill>
                <a:effectLst>
                  <a:glow rad="127000">
                    <a:schemeClr val="bg1"/>
                  </a:glow>
                </a:effectLst>
                <a:latin typeface="Arial" charset="0"/>
                <a:ea typeface="ＭＳ Ｐゴシック" charset="0"/>
                <a:cs typeface="ＭＳ Ｐゴシック" charset="0"/>
              </a:rPr>
              <a:t>—</a:t>
            </a:r>
            <a:r>
              <a:rPr lang="en-US" b="1" dirty="0" err="1">
                <a:solidFill>
                  <a:schemeClr val="tx2"/>
                </a:solidFill>
                <a:effectLst>
                  <a:glow rad="127000">
                    <a:schemeClr val="bg1"/>
                  </a:glow>
                </a:effectLst>
                <a:latin typeface="Arial" charset="0"/>
                <a:ea typeface="ＭＳ Ｐゴシック" charset="0"/>
                <a:cs typeface="ＭＳ Ｐゴシック" charset="0"/>
              </a:rPr>
              <a:t>将来</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722776878"/>
      </p:ext>
    </p:extLst>
  </p:cSld>
  <p:clrMapOvr>
    <a:masterClrMapping/>
  </p:clrMapOvr>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31</a:t>
            </a:r>
          </a:p>
        </p:txBody>
      </p:sp>
    </p:spTree>
    <p:extLst>
      <p:ext uri="{BB962C8B-B14F-4D97-AF65-F5344CB8AC3E}">
        <p14:creationId xmlns:p14="http://schemas.microsoft.com/office/powerpoint/2010/main" val="882419727"/>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zh-CN" altLang="en-US" sz="3200" b="1" dirty="0">
                <a:effectLst>
                  <a:glow rad="127000">
                    <a:schemeClr val="tx1"/>
                  </a:glow>
                </a:effectLst>
                <a:latin typeface="Arial" charset="0"/>
                <a:ea typeface="ＭＳ Ｐゴシック" charset="0"/>
                <a:cs typeface="ＭＳ Ｐゴシック" charset="0"/>
              </a:rPr>
              <a:t>摩西之歌关于以色列黯淡未来的预言，如果他们背弃信仰，将在未来的立约仪式中教导人民，以提醒他们遵守主的命令，并警示他们如果离弃信仰，将会面临主公正而确定的审判。 </a:t>
            </a:r>
            <a:br>
              <a:rPr lang="en-US" altLang="zh-CN"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(31:30–32:43). </a:t>
            </a: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664818202"/>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32</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683158648"/>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Arial" charset="0"/>
                <a:ea typeface="ＭＳ Ｐゴシック" charset="0"/>
                <a:cs typeface="ＭＳ Ｐゴシック" charset="0"/>
              </a:rPr>
              <a:t>摩西预言以色列人心肠刚硬</a:t>
            </a:r>
            <a:br>
              <a:rPr lang="en-US" altLang="zh-CN" sz="4800" b="1" dirty="0">
                <a:effectLst>
                  <a:glow rad="127000">
                    <a:schemeClr val="tx1"/>
                  </a:glow>
                </a:effectLst>
                <a:latin typeface="Arial" charset="0"/>
                <a:ea typeface="ＭＳ Ｐゴシック" charset="0"/>
                <a:cs typeface="ＭＳ Ｐゴシック" charset="0"/>
              </a:rPr>
            </a:br>
            <a:r>
              <a:rPr lang="zh-CN" altLang="en-US" sz="4800" b="1" dirty="0">
                <a:effectLst>
                  <a:glow rad="127000">
                    <a:schemeClr val="tx1"/>
                  </a:glow>
                </a:effectLst>
                <a:latin typeface="Arial" charset="0"/>
                <a:ea typeface="ＭＳ Ｐゴシック" charset="0"/>
                <a:cs typeface="ＭＳ Ｐゴシック" charset="0"/>
              </a:rPr>
              <a:t>（申命记 </a:t>
            </a:r>
            <a:r>
              <a:rPr lang="en-US" altLang="zh-CN" sz="4800" b="1" dirty="0">
                <a:effectLst>
                  <a:glow rad="127000">
                    <a:schemeClr val="tx1"/>
                  </a:glow>
                </a:effectLst>
                <a:latin typeface="Arial" charset="0"/>
                <a:ea typeface="ＭＳ Ｐゴシック" charset="0"/>
                <a:cs typeface="ＭＳ Ｐゴシック" charset="0"/>
              </a:rPr>
              <a:t>32</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50868427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热力学第二定律</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839396858"/>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5570" name="Text Box 3"/>
          <p:cNvSpPr txBox="1">
            <a:spLocks noChangeArrowheads="1"/>
          </p:cNvSpPr>
          <p:nvPr/>
        </p:nvSpPr>
        <p:spPr bwMode="auto">
          <a:xfrm>
            <a:off x="5543550" y="2133600"/>
            <a:ext cx="2660650" cy="2535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FFFF00"/>
                </a:solidFill>
                <a:effectLst/>
                <a:uLnTx/>
                <a:uFillTx/>
                <a:latin typeface="Times New Roman" charset="0"/>
                <a:ea typeface="ＭＳ Ｐゴシック" charset="0"/>
              </a:rPr>
              <a:t>The Conquest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FFFF00"/>
                </a:solidFill>
                <a:effectLst/>
                <a:uLnTx/>
                <a:uFillTx/>
                <a:latin typeface="Times New Roman" charset="0"/>
                <a:ea typeface="ＭＳ Ｐゴシック" charset="0"/>
              </a:rPr>
              <a:t>and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FFFF00"/>
                </a:solidFill>
                <a:effectLst/>
                <a:uLnTx/>
                <a:uFillTx/>
                <a:latin typeface="Times New Roman" charset="0"/>
                <a:ea typeface="ＭＳ Ｐゴシック" charset="0"/>
              </a:rPr>
              <a:t>settlement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FFFF00"/>
                </a:solidFill>
                <a:effectLst/>
                <a:uLnTx/>
                <a:uFillTx/>
                <a:latin typeface="Times New Roman" charset="0"/>
                <a:ea typeface="ＭＳ Ｐゴシック" charset="0"/>
              </a:rPr>
              <a:t>under Joshua</a:t>
            </a:r>
            <a:endParaRPr kumimoji="0" lang="en-US" sz="3200" b="1" i="0" u="none" strike="noStrike" kern="1200" cap="none" spc="0" normalizeH="0" baseline="0" noProof="0">
              <a:ln>
                <a:noFill/>
              </a:ln>
              <a:solidFill>
                <a:srgbClr val="FFFF00"/>
              </a:solidFill>
              <a:effectLst/>
              <a:uLnTx/>
              <a:uFillTx/>
              <a:latin typeface="Times New Roman"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FF00"/>
              </a:solidFill>
              <a:effectLst/>
              <a:uLnTx/>
              <a:uFillTx/>
              <a:latin typeface="Times New Roman" charset="0"/>
              <a:ea typeface="ＭＳ Ｐゴシック" charset="0"/>
            </a:endParaRPr>
          </a:p>
        </p:txBody>
      </p:sp>
      <p:pic>
        <p:nvPicPr>
          <p:cNvPr id="167940"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5572" name="Text Box 5"/>
          <p:cNvSpPr txBox="1">
            <a:spLocks noChangeArrowheads="1"/>
          </p:cNvSpPr>
          <p:nvPr/>
        </p:nvSpPr>
        <p:spPr bwMode="auto">
          <a:xfrm>
            <a:off x="850265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171</a:t>
            </a:r>
          </a:p>
        </p:txBody>
      </p:sp>
      <p:sp>
        <p:nvSpPr>
          <p:cNvPr id="365573" name="Text Box 6"/>
          <p:cNvSpPr txBox="1">
            <a:spLocks noChangeArrowheads="1"/>
          </p:cNvSpPr>
          <p:nvPr/>
        </p:nvSpPr>
        <p:spPr bwMode="auto">
          <a:xfrm>
            <a:off x="0" y="381000"/>
            <a:ext cx="1997075" cy="371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zh-CN" altLang="en-US" b="1" dirty="0">
                <a:latin typeface="Arial" charset="0"/>
                <a:ea typeface="ＭＳ Ｐゴシック" charset="0"/>
                <a:cs typeface="Arial" charset="0"/>
              </a:rPr>
              <a:t>安置与分配地</a:t>
            </a:r>
            <a:endParaRPr lang="en-US" b="1" dirty="0">
              <a:latin typeface="Arial" charset="0"/>
              <a:ea typeface="ＭＳ Ｐゴシック" charset="0"/>
              <a:cs typeface="Arial" charset="0"/>
            </a:endParaRPr>
          </a:p>
        </p:txBody>
      </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2" name="Title 3"/>
          <p:cNvSpPr>
            <a:spLocks noGrp="1"/>
          </p:cNvSpPr>
          <p:nvPr>
            <p:ph type="title" idx="4294967295"/>
          </p:nvPr>
        </p:nvSpPr>
        <p:spPr>
          <a:xfrm>
            <a:off x="0" y="5410200"/>
            <a:ext cx="4572000" cy="1143000"/>
          </a:xfrm>
        </p:spPr>
        <p:txBody>
          <a:bodyPr/>
          <a:lstStyle/>
          <a:p>
            <a:pPr eaLnBrk="1" hangingPunct="1"/>
            <a:r>
              <a:rPr lang="zh-CN" altLang="en-US" sz="3600" b="1" dirty="0">
                <a:latin typeface="Arial" charset="0"/>
                <a:ea typeface="ＭＳ Ｐゴシック" charset="0"/>
              </a:rPr>
              <a:t>公元前</a:t>
            </a:r>
            <a:r>
              <a:rPr lang="en-US" altLang="zh-CN" sz="3600" b="1" dirty="0">
                <a:latin typeface="Arial" charset="0"/>
                <a:ea typeface="ＭＳ Ｐゴシック" charset="0"/>
              </a:rPr>
              <a:t>1400</a:t>
            </a:r>
            <a:r>
              <a:rPr lang="zh-CN" altLang="en-US" sz="3600" b="1" dirty="0">
                <a:latin typeface="Arial" charset="0"/>
                <a:ea typeface="ＭＳ Ｐゴシック" charset="0"/>
              </a:rPr>
              <a:t>年的以色列就是今天的西岸！</a:t>
            </a:r>
            <a:endParaRPr lang="en-US" sz="3600" b="1" dirty="0">
              <a:latin typeface="Arial" charset="0"/>
              <a:ea typeface="ＭＳ Ｐゴシック" charset="0"/>
            </a:endParaRPr>
          </a:p>
        </p:txBody>
      </p:sp>
      <p:pic>
        <p:nvPicPr>
          <p:cNvPr id="184323" name="Picture 4" descr="8 Modern Israel-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altLang="en-US" sz="3600" dirty="0"/>
              <a:t>联合国划定给以色列的土地是他们在圣经时代很少征服的地方！</a:t>
            </a:r>
            <a:endParaRPr kumimoji="0" lang="en-US" sz="3600" b="1" i="0" u="none" strike="noStrike" kern="0" cap="none" spc="0" normalizeH="0" baseline="0" noProof="0" dirty="0">
              <a:ln>
                <a:noFill/>
              </a:ln>
              <a:solidFill>
                <a:srgbClr val="000000"/>
              </a:solidFill>
              <a:effectLst/>
              <a:uLnTx/>
              <a:uFillTx/>
              <a:latin typeface="Arial"/>
              <a:ea typeface="ＭＳ Ｐゴシック" pitchFamily="-111" charset="-128"/>
              <a:cs typeface="Arial"/>
            </a:endParaRPr>
          </a:p>
        </p:txBody>
      </p:sp>
    </p:spTree>
    <p:extLst>
      <p:ext uri="{BB962C8B-B14F-4D97-AF65-F5344CB8AC3E}">
        <p14:creationId xmlns:p14="http://schemas.microsoft.com/office/powerpoint/2010/main" val="1394986233"/>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4">
            <a:extLst>
              <a:ext uri="{FF2B5EF4-FFF2-40B4-BE49-F238E27FC236}">
                <a16:creationId xmlns:a16="http://schemas.microsoft.com/office/drawing/2014/main" id="{E63E214A-0621-754B-A34D-5F724DDC5E95}"/>
              </a:ext>
            </a:extLst>
          </p:cNvPr>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3997325" y="0"/>
            <a:ext cx="5146675" cy="6858000"/>
          </a:xfrm>
          <a:noFill/>
          <a:extLst>
            <a:ext uri="{909E8E84-426E-40DD-AFC4-6F175D3DCCD1}">
              <a14:hiddenFill xmlns:a14="http://schemas.microsoft.com/office/drawing/2010/main">
                <a:solidFill>
                  <a:srgbClr val="FFFFFF"/>
                </a:solidFill>
              </a14:hiddenFill>
            </a:ext>
          </a:extLst>
        </p:spPr>
      </p:pic>
      <p:sp>
        <p:nvSpPr>
          <p:cNvPr id="15365" name="Rectangle 5">
            <a:extLst>
              <a:ext uri="{FF2B5EF4-FFF2-40B4-BE49-F238E27FC236}">
                <a16:creationId xmlns:a16="http://schemas.microsoft.com/office/drawing/2014/main" id="{D0CC6C9B-FF8A-C34F-9C90-63C5BBB52ACA}"/>
              </a:ext>
            </a:extLst>
          </p:cNvPr>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r>
              <a:rPr lang="zh-CN" altLang="en-US" dirty="0">
                <a:latin typeface="Arial" panose="020B0604020202020204" pitchFamily="34" charset="0"/>
                <a:ea typeface="ＭＳ Ｐゴシック" panose="020B0600070205080204" pitchFamily="34" charset="-128"/>
                <a:cs typeface="Arial" panose="020B0604020202020204" pitchFamily="34" charset="0"/>
              </a:rPr>
              <a:t>中央位置</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3" name="Text Box 7">
            <a:extLst>
              <a:ext uri="{FF2B5EF4-FFF2-40B4-BE49-F238E27FC236}">
                <a16:creationId xmlns:a16="http://schemas.microsoft.com/office/drawing/2014/main" id="{7521365E-137B-484B-BC84-D94AECF579F7}"/>
              </a:ext>
            </a:extLst>
          </p:cNvPr>
          <p:cNvSpPr txBox="1">
            <a:spLocks noChangeArrowheads="1"/>
          </p:cNvSpPr>
          <p:nvPr/>
        </p:nvSpPr>
        <p:spPr bwMode="auto">
          <a:xfrm>
            <a:off x="381000" y="3105150"/>
            <a:ext cx="3429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旧约耶路撒冷在犹大以</a:t>
            </a:r>
            <a:r>
              <a:rPr kumimoji="0" lang="zh-CN" altLang="en-US" sz="36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北</a:t>
            </a:r>
            <a:r>
              <a:rPr kumimoji="0" lang="zh-CN"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的本杰明，但靠近北部部落</a:t>
            </a:r>
          </a:p>
        </p:txBody>
      </p:sp>
      <p:sp>
        <p:nvSpPr>
          <p:cNvPr id="143364" name="Text Box 8">
            <a:extLst>
              <a:ext uri="{FF2B5EF4-FFF2-40B4-BE49-F238E27FC236}">
                <a16:creationId xmlns:a16="http://schemas.microsoft.com/office/drawing/2014/main" id="{E33C6B5D-19C5-CD49-BD0E-2FAD5C1A165F}"/>
              </a:ext>
            </a:extLst>
          </p:cNvPr>
          <p:cNvSpPr txBox="1">
            <a:spLocks noChangeArrowheads="1"/>
          </p:cNvSpPr>
          <p:nvPr/>
        </p:nvSpPr>
        <p:spPr bwMode="auto">
          <a:xfrm>
            <a:off x="6858000" y="4648200"/>
            <a:ext cx="1752600" cy="46166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耶路撒冷</a:t>
            </a:r>
            <a:endParaRPr kumimoji="0" lang="en-US" altLang="en-US" sz="2400" b="1" i="0" u="none" strike="noStrike" kern="1200" cap="none" spc="0" normalizeH="0" baseline="0" noProof="0" dirty="0">
              <a:ln>
                <a:noFill/>
              </a:ln>
              <a:solidFill>
                <a:srgbClr val="FFFFFF"/>
              </a:solidFill>
              <a:effectLst/>
              <a:uLnTx/>
              <a:uFillTx/>
              <a:latin typeface="Garamond" panose="02020404030301010803" pitchFamily="18" charset="0"/>
              <a:ea typeface="ＭＳ Ｐゴシック" panose="020B0600070205080204" pitchFamily="34" charset="-128"/>
              <a:cs typeface="+mn-cs"/>
            </a:endParaRPr>
          </a:p>
        </p:txBody>
      </p:sp>
      <p:sp>
        <p:nvSpPr>
          <p:cNvPr id="15369" name="Line 9">
            <a:extLst>
              <a:ext uri="{FF2B5EF4-FFF2-40B4-BE49-F238E27FC236}">
                <a16:creationId xmlns:a16="http://schemas.microsoft.com/office/drawing/2014/main" id="{25CC9A52-A8B0-6342-AF70-C3A6111E12FB}"/>
              </a:ext>
            </a:extLst>
          </p:cNvPr>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Garamond" pitchFamily="-111" charset="0"/>
              <a:ea typeface="ＭＳ Ｐゴシック" charset="0"/>
              <a:cs typeface="ＭＳ Ｐゴシック" charset="0"/>
            </a:endParaRPr>
          </a:p>
        </p:txBody>
      </p:sp>
      <p:sp>
        <p:nvSpPr>
          <p:cNvPr id="15370" name="Rectangle 10">
            <a:extLst>
              <a:ext uri="{FF2B5EF4-FFF2-40B4-BE49-F238E27FC236}">
                <a16:creationId xmlns:a16="http://schemas.microsoft.com/office/drawing/2014/main" id="{0FB86567-BE38-6C4B-B2A3-003943AB185F}"/>
              </a:ext>
            </a:extLst>
          </p:cNvPr>
          <p:cNvSpPr>
            <a:spLocks noRot="1" noChangeArrowheads="1"/>
          </p:cNvSpPr>
          <p:nvPr/>
        </p:nvSpPr>
        <p:spPr bwMode="auto">
          <a:xfrm>
            <a:off x="8077200" y="0"/>
            <a:ext cx="1066800" cy="533400"/>
          </a:xfrm>
          <a:prstGeom prst="rect">
            <a:avLst/>
          </a:prstGeom>
          <a:solidFill>
            <a:srgbClr val="000000"/>
          </a:solidFill>
          <a:ln w="9525">
            <a:noFill/>
            <a:miter lim="800000"/>
            <a:headEnd/>
            <a:tailEnd/>
          </a:ln>
          <a:effectLst/>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p>
        </p:txBody>
      </p:sp>
    </p:spTree>
    <p:extLst>
      <p:ext uri="{BB962C8B-B14F-4D97-AF65-F5344CB8AC3E}">
        <p14:creationId xmlns:p14="http://schemas.microsoft.com/office/powerpoint/2010/main" val="2295943855"/>
      </p:ext>
    </p:extLst>
  </p:cSld>
  <p:clrMapOvr>
    <a:masterClrMapping/>
  </p:clrMapOvr>
  <p:transition spd="slow"/>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4" descr="42 Jer OT">
            <a:extLst>
              <a:ext uri="{FF2B5EF4-FFF2-40B4-BE49-F238E27FC236}">
                <a16:creationId xmlns:a16="http://schemas.microsoft.com/office/drawing/2014/main" id="{730CD457-9C6F-9341-81AE-BDF1E9708218}"/>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048000" y="0"/>
            <a:ext cx="6103938" cy="6858000"/>
          </a:xfrm>
          <a:noFill/>
          <a:extLst>
            <a:ext uri="{909E8E84-426E-40DD-AFC4-6F175D3DCCD1}">
              <a14:hiddenFill xmlns:a14="http://schemas.microsoft.com/office/drawing/2010/main">
                <a:solidFill>
                  <a:srgbClr val="FFFFFF"/>
                </a:solidFill>
              </a14:hiddenFill>
            </a:ext>
          </a:extLst>
        </p:spPr>
      </p:pic>
      <p:sp>
        <p:nvSpPr>
          <p:cNvPr id="114695" name="Rectangle 7">
            <a:extLst>
              <a:ext uri="{FF2B5EF4-FFF2-40B4-BE49-F238E27FC236}">
                <a16:creationId xmlns:a16="http://schemas.microsoft.com/office/drawing/2014/main" id="{BD835BD3-ADBC-2E49-9112-D15F5F1BCE1B}"/>
              </a:ext>
            </a:extLst>
          </p:cNvPr>
          <p:cNvSpPr>
            <a:spLocks noGrp="1" noRot="1" noChangeArrowheads="1"/>
          </p:cNvSpPr>
          <p:nvPr>
            <p:ph type="title"/>
          </p:nvPr>
        </p:nvSpPr>
        <p:spPr>
          <a:xfrm>
            <a:off x="0" y="0"/>
            <a:ext cx="7086600" cy="762000"/>
          </a:xfrm>
          <a:solidFill>
            <a:schemeClr val="bg2"/>
          </a:solidFill>
        </p:spPr>
        <p:txBody>
          <a:bodyPr/>
          <a:lstStyle/>
          <a:p>
            <a:pPr eaLnBrk="1" hangingPunct="1"/>
            <a:r>
              <a:rPr lang="zh-CN" altLang="en-US" sz="3600" dirty="0">
                <a:latin typeface="Arial" panose="020B0604020202020204" pitchFamily="34" charset="0"/>
                <a:ea typeface="ＭＳ Ｐゴシック" panose="020B0600070205080204" pitchFamily="34" charset="-128"/>
                <a:cs typeface="Arial" panose="020B0604020202020204" pitchFamily="34" charset="0"/>
              </a:rPr>
              <a:t>耶路撒冷是一个边境城市</a:t>
            </a:r>
            <a:endParaRPr lang="en-US" altLang="en-US" sz="36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14696" name="Text Box 8">
            <a:extLst>
              <a:ext uri="{FF2B5EF4-FFF2-40B4-BE49-F238E27FC236}">
                <a16:creationId xmlns:a16="http://schemas.microsoft.com/office/drawing/2014/main" id="{0DD16B10-1504-E04B-99C9-E17EE1FA1EA7}"/>
              </a:ext>
            </a:extLst>
          </p:cNvPr>
          <p:cNvSpPr txBox="1">
            <a:spLocks noChangeArrowheads="1"/>
          </p:cNvSpPr>
          <p:nvPr/>
        </p:nvSpPr>
        <p:spPr bwMode="auto">
          <a:xfrm>
            <a:off x="8153400" y="55563"/>
            <a:ext cx="527050" cy="461962"/>
          </a:xfrm>
          <a:prstGeom prst="rect">
            <a:avLst/>
          </a:prstGeom>
          <a:solidFill>
            <a:srgbClr val="663300"/>
          </a:solidFill>
          <a:ln>
            <a:noFill/>
          </a:ln>
          <a:effectLst>
            <a:outerShdw dist="35921"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p>
        </p:txBody>
      </p:sp>
      <p:sp>
        <p:nvSpPr>
          <p:cNvPr id="2" name="Rectangle 7">
            <a:extLst>
              <a:ext uri="{FF2B5EF4-FFF2-40B4-BE49-F238E27FC236}">
                <a16:creationId xmlns:a16="http://schemas.microsoft.com/office/drawing/2014/main" id="{BF348E10-5A13-264F-A1EF-A0E3CC8C4B9F}"/>
              </a:ext>
            </a:extLst>
          </p:cNvPr>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本杰明</a:t>
            </a:r>
            <a:endParaRPr kumimoji="0" lang="en-US" alt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 name="Rectangle 7">
            <a:extLst>
              <a:ext uri="{FF2B5EF4-FFF2-40B4-BE49-F238E27FC236}">
                <a16:creationId xmlns:a16="http://schemas.microsoft.com/office/drawing/2014/main" id="{40028BAE-85A1-2A40-B0C1-230F86D8AB2B}"/>
              </a:ext>
            </a:extLst>
          </p:cNvPr>
          <p:cNvSpPr>
            <a:spLocks noRot="1" noChangeArrowheads="1"/>
          </p:cNvSpPr>
          <p:nvPr/>
        </p:nvSpPr>
        <p:spPr bwMode="auto">
          <a:xfrm>
            <a:off x="3695700" y="593725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犹大</a:t>
            </a:r>
            <a:endParaRPr kumimoji="0" lang="en-US" alt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6" name="Freeform 1032">
            <a:extLst>
              <a:ext uri="{FF2B5EF4-FFF2-40B4-BE49-F238E27FC236}">
                <a16:creationId xmlns:a16="http://schemas.microsoft.com/office/drawing/2014/main" id="{91B030AA-1939-B542-924B-DAAD38E6654A}"/>
              </a:ext>
            </a:extLst>
          </p:cNvPr>
          <p:cNvSpPr>
            <a:spLocks/>
          </p:cNvSpPr>
          <p:nvPr/>
        </p:nvSpPr>
        <p:spPr bwMode="auto">
          <a:xfrm>
            <a:off x="2971800" y="3124200"/>
            <a:ext cx="5715000" cy="3733800"/>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Garamond" panose="02020404030301010803" pitchFamily="18" charset="0"/>
              <a:ea typeface="ＭＳ Ｐゴシック" panose="020B0600070205080204" pitchFamily="34" charset="-128"/>
              <a:cs typeface="+mn-cs"/>
            </a:endParaRPr>
          </a:p>
        </p:txBody>
      </p:sp>
      <p:sp>
        <p:nvSpPr>
          <p:cNvPr id="145415" name="Text Box 7">
            <a:extLst>
              <a:ext uri="{FF2B5EF4-FFF2-40B4-BE49-F238E27FC236}">
                <a16:creationId xmlns:a16="http://schemas.microsoft.com/office/drawing/2014/main" id="{E1B806DE-EC85-C14B-903C-8273C9B03A96}"/>
              </a:ext>
            </a:extLst>
          </p:cNvPr>
          <p:cNvSpPr txBox="1">
            <a:spLocks noChangeArrowheads="1"/>
          </p:cNvSpPr>
          <p:nvPr/>
        </p:nvSpPr>
        <p:spPr bwMode="auto">
          <a:xfrm>
            <a:off x="381000" y="1905000"/>
            <a:ext cx="2286000"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zh-CN" altLang="en-US" sz="3600" b="0" i="0" u="none" strike="noStrike" kern="1200" cap="none" spc="0" normalizeH="0" baseline="0" noProof="0" dirty="0">
                <a:ln>
                  <a:noFill/>
                </a:ln>
                <a:solidFill>
                  <a:srgbClr val="FFFFFF"/>
                </a:solidFill>
                <a:effectLst/>
                <a:uLnTx/>
                <a:uFillTx/>
                <a:latin typeface="Garamond" panose="02020404030301010803" pitchFamily="18" charset="0"/>
                <a:ea typeface="ＭＳ Ｐゴシック" panose="020B0600070205080204" pitchFamily="34" charset="-128"/>
                <a:cs typeface="+mn-cs"/>
              </a:rPr>
              <a:t>本杰明和犹大之间的旧约边界在城市的南边。</a:t>
            </a:r>
          </a:p>
        </p:txBody>
      </p:sp>
    </p:spTree>
    <p:extLst>
      <p:ext uri="{BB962C8B-B14F-4D97-AF65-F5344CB8AC3E}">
        <p14:creationId xmlns:p14="http://schemas.microsoft.com/office/powerpoint/2010/main" val="1594797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zh-CN" altLang="en-US" sz="4000" b="1" dirty="0">
                <a:solidFill>
                  <a:srgbClr val="FFFFFF"/>
                </a:solidFill>
                <a:effectLst>
                  <a:glow rad="127000">
                    <a:schemeClr val="tx1"/>
                  </a:glow>
                </a:effectLst>
                <a:latin typeface="Arial" charset="0"/>
                <a:ea typeface="ＭＳ Ｐゴシック" charset="0"/>
                <a:cs typeface="ＭＳ Ｐゴシック" charset="0"/>
              </a:rPr>
              <a:t>部落的人口</a:t>
            </a:r>
            <a:endParaRPr lang="en-US" sz="4000" b="1" dirty="0">
              <a:solidFill>
                <a:srgbClr val="FFFFFF"/>
              </a:solidFill>
              <a:effectLst>
                <a:glow rad="127000">
                  <a:schemeClr val="tx1"/>
                </a:glow>
              </a:effectLst>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但</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犹大</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西缅</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6371899" y="4001780"/>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流本</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迦得</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玛拿西</a:t>
            </a:r>
            <a:endPar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3" name="Text Box 9"/>
          <p:cNvSpPr txBox="1">
            <a:spLocks noChangeArrowheads="1"/>
          </p:cNvSpPr>
          <p:nvPr/>
        </p:nvSpPr>
        <p:spPr bwMode="auto">
          <a:xfrm>
            <a:off x="4652708" y="3099759"/>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以法莲</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993310" y="2473206"/>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玛拿西</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拿弗他利</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亚设</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西布伦</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以萨迦</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zh-CN" alt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约书亚</a:t>
            </a: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310717" y="3726311"/>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便雅悯</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利未</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extLst>
      <p:ext uri="{BB962C8B-B14F-4D97-AF65-F5344CB8AC3E}">
        <p14:creationId xmlns:p14="http://schemas.microsoft.com/office/powerpoint/2010/main" val="14209913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33</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99632590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Arial" charset="0"/>
                <a:ea typeface="ＭＳ Ｐゴシック" charset="0"/>
                <a:cs typeface="ＭＳ Ｐゴシック" charset="0"/>
              </a:rPr>
              <a:t>以色列人将离弃，但最终会迎来属灵复兴</a:t>
            </a:r>
            <a:br>
              <a:rPr lang="en-US" altLang="zh-CN" b="1" dirty="0">
                <a:effectLst>
                  <a:glow rad="127000">
                    <a:schemeClr val="tx1"/>
                  </a:glow>
                </a:effectLst>
                <a:latin typeface="Arial" charset="0"/>
                <a:ea typeface="ＭＳ Ｐゴシック" charset="0"/>
                <a:cs typeface="ＭＳ Ｐゴシック" charset="0"/>
              </a:rPr>
            </a:br>
            <a:r>
              <a:rPr lang="zh-CN" altLang="en-US" b="1" dirty="0">
                <a:effectLst>
                  <a:glow rad="127000">
                    <a:schemeClr val="tx1"/>
                  </a:glow>
                </a:effectLst>
                <a:latin typeface="Arial" charset="0"/>
                <a:ea typeface="ＭＳ Ｐゴシック" charset="0"/>
                <a:cs typeface="ＭＳ Ｐゴシック" charset="0"/>
              </a:rPr>
              <a:t>（申 </a:t>
            </a:r>
            <a:r>
              <a:rPr lang="en-US" altLang="zh-CN" b="1" dirty="0">
                <a:effectLst>
                  <a:glow rad="127000">
                    <a:schemeClr val="tx1"/>
                  </a:glow>
                </a:effectLst>
                <a:latin typeface="Arial" charset="0"/>
                <a:ea typeface="ＭＳ Ｐゴシック" charset="0"/>
                <a:cs typeface="ＭＳ Ｐゴシック" charset="0"/>
              </a:rPr>
              <a:t>33</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39891463"/>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zh-CN" altLang="en-US" sz="6000" b="1" dirty="0">
                <a:effectLst>
                  <a:glow rad="254000">
                    <a:schemeClr val="tx1"/>
                  </a:glow>
                </a:effectLst>
                <a:latin typeface="Arial" charset="0"/>
                <a:ea typeface="ＭＳ Ｐゴシック" charset="0"/>
                <a:cs typeface="ＭＳ Ｐゴシック" charset="0"/>
              </a:rPr>
              <a:t>上帝的临在</a:t>
            </a:r>
            <a:br>
              <a:rPr lang="en-US" altLang="zh-CN" sz="6000" b="1" dirty="0">
                <a:effectLst>
                  <a:glow rad="254000">
                    <a:schemeClr val="tx1"/>
                  </a:glow>
                </a:effectLst>
                <a:latin typeface="Arial" charset="0"/>
                <a:ea typeface="ＭＳ Ｐゴシック" charset="0"/>
                <a:cs typeface="ＭＳ Ｐゴシック" charset="0"/>
              </a:rPr>
            </a:br>
            <a:r>
              <a:rPr lang="zh-CN" altLang="en-US" sz="6000" b="1" dirty="0">
                <a:effectLst>
                  <a:glow rad="254000">
                    <a:schemeClr val="tx1"/>
                  </a:glow>
                </a:effectLst>
                <a:latin typeface="Arial" charset="0"/>
                <a:ea typeface="ＭＳ Ｐゴシック" charset="0"/>
                <a:cs typeface="ＭＳ Ｐゴシック" charset="0"/>
              </a:rPr>
              <a:t>（申命记 </a:t>
            </a:r>
            <a:r>
              <a:rPr lang="en-US" altLang="zh-CN" sz="6000" b="1" dirty="0">
                <a:effectLst>
                  <a:glow rad="254000">
                    <a:schemeClr val="tx1"/>
                  </a:glow>
                </a:effectLst>
                <a:latin typeface="Arial" charset="0"/>
                <a:ea typeface="ＭＳ Ｐゴシック" charset="0"/>
                <a:cs typeface="ＭＳ Ｐゴシック" charset="0"/>
              </a:rPr>
              <a:t>33</a:t>
            </a:r>
            <a:r>
              <a:rPr lang="zh-CN" altLang="en-US" sz="6000" b="1" dirty="0">
                <a:effectLst>
                  <a:glow rad="254000">
                    <a:schemeClr val="tx1"/>
                  </a:glow>
                </a:effectLst>
                <a:latin typeface="Arial" charset="0"/>
                <a:ea typeface="ＭＳ Ｐゴシック" charset="0"/>
                <a:cs typeface="ＭＳ Ｐゴシック" charset="0"/>
              </a:rPr>
              <a:t>）</a:t>
            </a:r>
            <a:endParaRPr lang="en-US" sz="6000" b="1" i="1" dirty="0">
              <a:effectLst>
                <a:glow rad="254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err="1">
                <a:effectLst>
                  <a:glow rad="254000">
                    <a:schemeClr val="tx1"/>
                  </a:glow>
                </a:effectLst>
                <a:latin typeface="Arial" charset="0"/>
                <a:ea typeface="ＭＳ Ｐゴシック" charset="0"/>
                <a:cs typeface="ＭＳ Ｐゴシック" charset="0"/>
              </a:rPr>
              <a:t>过去</a:t>
            </a:r>
            <a:r>
              <a:rPr lang="en-US" sz="4800" b="1" dirty="0">
                <a:effectLst>
                  <a:glow rad="254000">
                    <a:schemeClr val="tx1"/>
                  </a:glow>
                </a:effectLst>
                <a:latin typeface="Arial" charset="0"/>
                <a:ea typeface="ＭＳ Ｐゴシック" charset="0"/>
                <a:cs typeface="ＭＳ Ｐゴシック" charset="0"/>
              </a:rPr>
              <a:t>—</a:t>
            </a:r>
            <a:r>
              <a:rPr lang="en-US" sz="4800" b="1" dirty="0" err="1">
                <a:effectLst>
                  <a:glow rad="254000">
                    <a:schemeClr val="tx1"/>
                  </a:glow>
                </a:effectLst>
                <a:latin typeface="Arial" charset="0"/>
                <a:ea typeface="ＭＳ Ｐゴシック" charset="0"/>
                <a:cs typeface="ＭＳ Ｐゴシック" charset="0"/>
              </a:rPr>
              <a:t>现在</a:t>
            </a:r>
            <a:r>
              <a:rPr lang="en-US" sz="4800" b="1" dirty="0">
                <a:effectLst>
                  <a:glow rad="254000">
                    <a:schemeClr val="tx1"/>
                  </a:glow>
                </a:effectLst>
                <a:latin typeface="Arial" charset="0"/>
                <a:ea typeface="ＭＳ Ｐゴシック" charset="0"/>
                <a:cs typeface="ＭＳ Ｐゴシック" charset="0"/>
              </a:rPr>
              <a:t>—</a:t>
            </a:r>
            <a:r>
              <a:rPr lang="en-US" sz="4800" b="1" dirty="0" err="1">
                <a:effectLst>
                  <a:glow rad="254000">
                    <a:schemeClr val="tx1"/>
                  </a:glow>
                </a:effectLst>
                <a:latin typeface="Arial" charset="0"/>
                <a:ea typeface="ＭＳ Ｐゴシック" charset="0"/>
                <a:cs typeface="ＭＳ Ｐゴシック" charset="0"/>
              </a:rPr>
              <a:t>将来</a:t>
            </a:r>
            <a:endParaRPr lang="en-US" sz="4800" b="1" dirty="0">
              <a:effectLst>
                <a:glow rad="254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736012657"/>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721308779"/>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zh-CN" altLang="en-US" sz="3200" b="1" dirty="0">
                <a:effectLst>
                  <a:glow rad="127000">
                    <a:schemeClr val="tx1"/>
                  </a:glow>
                </a:effectLst>
                <a:latin typeface="Arial" charset="0"/>
                <a:ea typeface="ＭＳ Ｐゴシック" charset="0"/>
                <a:cs typeface="ＭＳ Ｐゴシック" charset="0"/>
              </a:rPr>
              <a:t>约书亚记载了摩西从远处看到那地后，被耶和华赐死并埋葬在尼波山上，约书亚取代了他的位置，以显示上帝对圣约延续的信实供应</a:t>
            </a:r>
            <a:br>
              <a:rPr lang="en-US" altLang="zh-CN" sz="3200" b="1" dirty="0">
                <a:effectLst>
                  <a:glow rad="127000">
                    <a:schemeClr val="tx1"/>
                  </a:glow>
                </a:effectLst>
                <a:latin typeface="Arial" charset="0"/>
                <a:ea typeface="ＭＳ Ｐゴシック" charset="0"/>
                <a:cs typeface="ＭＳ Ｐゴシック" charset="0"/>
              </a:rPr>
            </a:br>
            <a:r>
              <a:rPr lang="zh-CN" altLang="en-US" sz="3200" b="1" dirty="0">
                <a:effectLst>
                  <a:glow rad="127000">
                    <a:schemeClr val="tx1"/>
                  </a:glow>
                </a:effectLst>
                <a:latin typeface="Arial" charset="0"/>
                <a:ea typeface="ＭＳ Ｐゴシック" charset="0"/>
                <a:cs typeface="ＭＳ Ｐゴシック" charset="0"/>
              </a:rPr>
              <a:t>（第 </a:t>
            </a:r>
            <a:r>
              <a:rPr lang="en-US" altLang="zh-CN" sz="3200" b="1" dirty="0">
                <a:effectLst>
                  <a:glow rad="127000">
                    <a:schemeClr val="tx1"/>
                  </a:glow>
                </a:effectLst>
                <a:latin typeface="Arial" charset="0"/>
                <a:ea typeface="ＭＳ Ｐゴシック" charset="0"/>
                <a:cs typeface="ＭＳ Ｐゴシック" charset="0"/>
              </a:rPr>
              <a:t>34 </a:t>
            </a:r>
            <a:r>
              <a:rPr lang="zh-CN" altLang="en-US" sz="3200" b="1" dirty="0">
                <a:effectLst>
                  <a:glow rad="127000">
                    <a:schemeClr val="tx1"/>
                  </a:glow>
                </a:effectLst>
                <a:latin typeface="Arial" charset="0"/>
                <a:ea typeface="ＭＳ Ｐゴシック" charset="0"/>
                <a:cs typeface="ＭＳ Ｐゴシック" charset="0"/>
              </a:rPr>
              <a:t>章）。</a:t>
            </a:r>
            <a:endParaRPr lang="en-US" sz="32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102556246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热力学第二定律</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7469356"/>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1"/>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sp>
        <p:nvSpPr>
          <p:cNvPr id="103426" name="Text Box 2"/>
          <p:cNvSpPr txBox="1">
            <a:spLocks noChangeArrowheads="1"/>
          </p:cNvSpPr>
          <p:nvPr/>
        </p:nvSpPr>
        <p:spPr bwMode="auto">
          <a:xfrm>
            <a:off x="0" y="685800"/>
            <a:ext cx="9144000" cy="5321300"/>
          </a:xfrm>
          <a:prstGeom prst="rect">
            <a:avLst/>
          </a:prstGeom>
          <a:noFill/>
          <a:ln w="9525">
            <a:noFill/>
            <a:round/>
            <a:headEnd/>
            <a:tailEnd/>
          </a:ln>
          <a:effec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4800" b="0" i="0" u="none" strike="noStrike" kern="1200" cap="none" spc="0" normalizeH="0" baseline="0" noProof="0">
                <a:ln>
                  <a:noFill/>
                </a:ln>
                <a:solidFill>
                  <a:srgbClr val="FFFF66"/>
                </a:solidFill>
                <a:effectLst>
                  <a:outerShdw blurRad="38100" dist="38100" dir="2700000" algn="tl">
                    <a:srgbClr val="000000"/>
                  </a:outerShdw>
                </a:effectLst>
                <a:uLnTx/>
                <a:uFillTx/>
                <a:latin typeface="SimHei" charset="0"/>
                <a:ea typeface="ＭＳ Ｐゴシック" charset="0"/>
                <a:cs typeface="SimHei" charset="0"/>
              </a:rPr>
              <a:t>一首诗歌</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 (申命记 6:4-5)‏</a:t>
            </a:r>
            <a:r>
              <a:rPr kumimoji="0" lang="en-US" sz="3200" b="0" i="0" u="none" strike="noStrike" kern="1200" cap="none" spc="0" normalizeH="0" baseline="0" noProof="0">
                <a:ln>
                  <a:noFill/>
                </a:ln>
                <a:solidFill>
                  <a:srgbClr val="FFFF66"/>
                </a:solidFill>
                <a:effectLst>
                  <a:outerShdw blurRad="38100" dist="38100" dir="2700000" algn="tl">
                    <a:srgbClr val="000000"/>
                  </a:outerShdw>
                </a:effectLst>
                <a:uLnTx/>
                <a:uFillTx/>
                <a:latin typeface="Times New Roman" charset="0"/>
                <a:ea typeface="ＭＳ Ｐゴシック" charset="0"/>
                <a:cs typeface="Lucida Sans Unicode" charset="0"/>
              </a:rPr>
              <a:t>‏</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ja-JP" alt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a:t>
            </a: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以色列阿，</a:t>
            </a:r>
            <a:endParaRPr kumimoji="0" lang="en-US" altLang="ja-JP"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endParaRP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你要聽！</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耶和華─我們　神</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是獨一 的主 。</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你要盡心、</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盡性、盡力愛</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耶和華─你的　神。</a:t>
            </a:r>
            <a:r>
              <a:rPr kumimoji="0" lang="ja-JP" altLang="en-US"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a:t>
            </a:r>
            <a:r>
              <a:rPr kumimoji="0" lang="en-US" altLang="ja-JP" sz="2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Black" charset="0"/>
                <a:ea typeface="SimSun" charset="0"/>
                <a:cs typeface="SimSun" charset="0"/>
              </a:rPr>
              <a:t> </a:t>
            </a:r>
          </a:p>
          <a:p>
            <a:pPr marL="0" marR="0" lvl="0" indent="0" algn="ctr" defTabSz="457200" rtl="0" eaLnBrk="1" fontAlgn="base" latinLnBrk="0" hangingPunct="1">
              <a:lnSpc>
                <a:spcPct val="11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 </a:t>
            </a:r>
          </a:p>
        </p:txBody>
      </p:sp>
      <p:pic>
        <p:nvPicPr>
          <p:cNvPr id="178179"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96200" y="304800"/>
            <a:ext cx="1447800" cy="1428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17818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533400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Tree>
    <p:extLst>
      <p:ext uri="{BB962C8B-B14F-4D97-AF65-F5344CB8AC3E}">
        <p14:creationId xmlns:p14="http://schemas.microsoft.com/office/powerpoint/2010/main" val="341738127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fill="hold" nodeType="afterEffect">
                                  <p:stCondLst>
                                    <p:cond delay="0"/>
                                  </p:stCondLst>
                                  <p:iterate type="wd">
                                    <p:tmPct val="10000"/>
                                  </p:iterate>
                                  <p:childTnLst>
                                    <p:set>
                                      <p:cBhvr additive="repl">
                                        <p:cTn id="6" dur="1" fill="hold">
                                          <p:stCondLst>
                                            <p:cond delay="0"/>
                                          </p:stCondLst>
                                        </p:cTn>
                                        <p:tgtEl>
                                          <p:spTgt spid="103426"/>
                                        </p:tgtEl>
                                        <p:attrNameLst>
                                          <p:attrName>style.visibility</p:attrName>
                                        </p:attrNameLst>
                                      </p:cBhvr>
                                      <p:to>
                                        <p:strVal val="visible"/>
                                      </p:to>
                                    </p:set>
                                    <p:animEffect transition="in" filter="fade">
                                      <p:cBhvr additive="repl">
                                        <p:cTn id="7" dur="385" decel="100000"/>
                                        <p:tgtEl>
                                          <p:spTgt spid="103426"/>
                                        </p:tgtEl>
                                      </p:cBhvr>
                                    </p:animEffect>
                                    <p:animScale>
                                      <p:cBhvr additive="repl">
                                        <p:cTn id="8" dur="385" decel="100000" fill="hold"/>
                                        <p:tgtEl>
                                          <p:spTgt spid="103426"/>
                                        </p:tgtEl>
                                      </p:cBhvr>
                                      <p:from x="10000" y="10000"/>
                                      <p:to x="200000" y="450000"/>
                                    </p:animScale>
                                    <p:animScale>
                                      <p:cBhvr additive="repl">
                                        <p:cTn id="9" dur="615" accel="100000" fill="hold">
                                          <p:stCondLst>
                                            <p:cond delay="0"/>
                                          </p:stCondLst>
                                        </p:cTn>
                                        <p:tgtEl>
                                          <p:spTgt spid="103426"/>
                                        </p:tgtEl>
                                      </p:cBhvr>
                                      <p:from x="200000" y="450000"/>
                                      <p:to x="100000" y="100000"/>
                                    </p:animScale>
                                    <p:set>
                                      <p:cBhvr additive="repl">
                                        <p:cTn id="10" dur="385" fill="hold"/>
                                        <p:tgtEl>
                                          <p:spTgt spid="103426"/>
                                        </p:tgtEl>
                                        <p:attrNameLst>
                                          <p:attrName>ppt_x</p:attrName>
                                        </p:attrNameLst>
                                      </p:cBhvr>
                                      <p:to>
                                        <p:strVal val="(0.5)"/>
                                      </p:to>
                                    </p:set>
                                    <p:anim from="(0.5)" to="(#ppt_x)" calcmode="lin" valueType="num">
                                      <p:cBhvr additive="repl">
                                        <p:cTn id="11" dur="615" accel="100000" fill="hold">
                                          <p:stCondLst>
                                            <p:cond delay="0"/>
                                          </p:stCondLst>
                                        </p:cTn>
                                        <p:tgtEl>
                                          <p:spTgt spid="103426"/>
                                        </p:tgtEl>
                                        <p:attrNameLst>
                                          <p:attrName>ppt_x</p:attrName>
                                        </p:attrNameLst>
                                      </p:cBhvr>
                                    </p:anim>
                                    <p:set>
                                      <p:cBhvr additive="repl">
                                        <p:cTn id="12" dur="385" fill="hold"/>
                                        <p:tgtEl>
                                          <p:spTgt spid="103426"/>
                                        </p:tgtEl>
                                        <p:attrNameLst>
                                          <p:attrName>ppt_y</p:attrName>
                                        </p:attrNameLst>
                                      </p:cBhvr>
                                      <p:to>
                                        <p:strVal val="(#ppt_y+0.4)"/>
                                      </p:to>
                                    </p:set>
                                    <p:anim from="(#ppt_y+0.4)" to="(#ppt_y)" calcmode="lin" valueType="num">
                                      <p:cBhvr additive="repl">
                                        <p:cTn id="13" dur="615" accel="100000" fill="hold">
                                          <p:stCondLst>
                                            <p:cond delay="0"/>
                                          </p:stCondLst>
                                        </p:cTn>
                                        <p:tgtEl>
                                          <p:spTgt spid="103426"/>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fill="hold" nodeType="clickEffect">
                                  <p:stCondLst>
                                    <p:cond delay="0"/>
                                  </p:stCondLst>
                                  <p:iterate type="wd">
                                    <p:tmPct val="0"/>
                                  </p:iterate>
                                  <p:childTnLst>
                                    <p:animEffect transition="out" filter="fade">
                                      <p:cBhvr additive="repl">
                                        <p:cTn id="17" dur="1000"/>
                                        <p:tgtEl>
                                          <p:spTgt spid="103426"/>
                                        </p:tgtEl>
                                      </p:cBhvr>
                                    </p:animEffect>
                                    <p:anim calcmode="lin" valueType="num">
                                      <p:cBhvr additive="repl">
                                        <p:cTn id="18" dur="1000" fill="hold"/>
                                        <p:tgtEl>
                                          <p:spTgt spid="103426"/>
                                        </p:tgtEl>
                                        <p:attrNameLst>
                                          <p:attrName>ppt_x</p:attrName>
                                        </p:attrNameLst>
                                      </p:cBhvr>
                                      <p:tavLst>
                                        <p:tav tm="100000">
                                          <p:val>
                                            <p:strVal val="#ppt_x"/>
                                          </p:val>
                                        </p:tav>
                                        <p:tav>
                                          <p:val>
                                            <p:strVal val="#ppt_x"/>
                                          </p:val>
                                        </p:tav>
                                      </p:tavLst>
                                    </p:anim>
                                    <p:anim calcmode="lin" valueType="num">
                                      <p:cBhvr additive="repl">
                                        <p:cTn id="19" dur="1000" fill="hold"/>
                                        <p:tgtEl>
                                          <p:spTgt spid="103426"/>
                                        </p:tgtEl>
                                        <p:attrNameLst>
                                          <p:attrName>ppt_y</p:attrName>
                                        </p:attrNameLst>
                                      </p:cBhvr>
                                      <p:tavLst>
                                        <p:tav tm="100000">
                                          <p:val>
                                            <p:strVal val="#ppt_y"/>
                                          </p:val>
                                        </p:tav>
                                        <p:tav>
                                          <p:val>
                                            <p:strVal val="#ppt_y-.1"/>
                                          </p:val>
                                        </p:tav>
                                      </p:tavLst>
                                    </p:anim>
                                    <p:set>
                                      <p:cBhvr additive="repl">
                                        <p:cTn id="20" dur="1" fill="hold">
                                          <p:stCondLst>
                                            <p:cond delay="0"/>
                                          </p:stCondLst>
                                        </p:cTn>
                                        <p:tgtEl>
                                          <p:spTgt spid="1034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1"/>
          <p:cNvSpPr>
            <a:spLocks noGrp="1" noChangeArrowheads="1"/>
          </p:cNvSpPr>
          <p:nvPr>
            <p:ph type="title" idx="4294967295"/>
          </p:nvPr>
        </p:nvSpPr>
        <p:spPr>
          <a:xfrm>
            <a:off x="1295400" y="227013"/>
            <a:ext cx="6553200" cy="763587"/>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b="1">
                <a:latin typeface="Arial Black" charset="0"/>
                <a:ea typeface="SimSun" charset="0"/>
                <a:cs typeface="SimSun" charset="0"/>
              </a:rPr>
              <a:t>书名</a:t>
            </a:r>
          </a:p>
        </p:txBody>
      </p:sp>
      <p:sp>
        <p:nvSpPr>
          <p:cNvPr id="180226"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148</a:t>
            </a:r>
          </a:p>
        </p:txBody>
      </p:sp>
      <p:sp>
        <p:nvSpPr>
          <p:cNvPr id="104451" name="Text Box 3"/>
          <p:cNvSpPr txBox="1">
            <a:spLocks noChangeArrowheads="1"/>
          </p:cNvSpPr>
          <p:nvPr/>
        </p:nvSpPr>
        <p:spPr bwMode="auto">
          <a:xfrm>
            <a:off x="152400" y="1971675"/>
            <a:ext cx="8686800" cy="4078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申命记 的意识是 "第二律法" (希腊: </a:t>
            </a:r>
            <a:r>
              <a:rPr kumimoji="0" lang="en-US" sz="2800" b="1" i="0" u="none" strike="noStrike" kern="1200" cap="none" spc="0" normalizeH="0" baseline="0" noProof="0">
                <a:ln>
                  <a:noFill/>
                </a:ln>
                <a:solidFill>
                  <a:srgbClr val="000000"/>
                </a:solidFill>
                <a:effectLst/>
                <a:uLnTx/>
                <a:uFillTx/>
                <a:latin typeface="Bwgrkl" charset="0"/>
                <a:ea typeface="SimSun" charset="0"/>
                <a:cs typeface="SimSun" charset="0"/>
              </a:rPr>
              <a:t>deuvteroj</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 第二,和 </a:t>
            </a:r>
            <a:r>
              <a:rPr kumimoji="0" lang="en-US" sz="2800" b="1" i="0" u="none" strike="noStrike" kern="1200" cap="none" spc="0" normalizeH="0" baseline="0" noProof="0">
                <a:ln>
                  <a:noFill/>
                </a:ln>
                <a:solidFill>
                  <a:srgbClr val="000000"/>
                </a:solidFill>
                <a:effectLst/>
                <a:uLnTx/>
                <a:uFillTx/>
                <a:latin typeface="Bwgrkl" charset="0"/>
                <a:ea typeface="SimSun" charset="0"/>
                <a:cs typeface="SimSun" charset="0"/>
              </a:rPr>
              <a:t>novmoj</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 律法</a:t>
            </a:r>
            <a:r>
              <a:rPr kumimoji="0" lang="en-US" altLang="ja-JP" sz="2400" b="1" i="1" u="none" strike="noStrike" kern="1200" cap="none" spc="0" normalizeH="0" baseline="0" noProof="0">
                <a:ln>
                  <a:noFill/>
                </a:ln>
                <a:solidFill>
                  <a:srgbClr val="000000"/>
                </a:solidFill>
                <a:effectLst/>
                <a:uLnTx/>
                <a:uFillTx/>
                <a:latin typeface="Arial" charset="0"/>
                <a:ea typeface="SimSun" charset="0"/>
                <a:cs typeface="SimSun" charset="0"/>
              </a:rPr>
              <a:t>) – </a:t>
            </a:r>
            <a:r>
              <a:rPr kumimoji="0" lang="en-US" sz="2400" b="1" i="1" u="none" strike="noStrike" kern="1200" cap="none" spc="0" normalizeH="0" baseline="0" noProof="0">
                <a:ln>
                  <a:noFill/>
                </a:ln>
                <a:solidFill>
                  <a:srgbClr val="000000"/>
                </a:solidFill>
                <a:effectLst/>
                <a:uLnTx/>
                <a:uFillTx/>
                <a:latin typeface="Arial" charset="0"/>
                <a:ea typeface="SimSun" charset="0"/>
                <a:cs typeface="SimSun" charset="0"/>
              </a:rPr>
              <a:t>这本书是适应并扩大了原来在西乃山</a:t>
            </a:r>
            <a:endParaRPr kumimoji="0" lang="en-US" altLang="ja-JP" sz="2400" b="1" i="1" u="none" strike="noStrike" kern="1200" cap="none" spc="0" normalizeH="0" baseline="0" noProof="0">
              <a:ln>
                <a:noFill/>
              </a:ln>
              <a:solidFill>
                <a:srgbClr val="000000"/>
              </a:solidFill>
              <a:effectLst/>
              <a:uLnTx/>
              <a:uFillTx/>
              <a:latin typeface="Arial" charset="0"/>
              <a:ea typeface="SimSun" charset="0"/>
              <a:cs typeface="SimSun" charset="0"/>
            </a:endParaRP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1" u="none" strike="noStrike" kern="1200" cap="none" spc="0" normalizeH="0" baseline="0" noProof="0">
                <a:ln>
                  <a:noFill/>
                </a:ln>
                <a:solidFill>
                  <a:srgbClr val="000000"/>
                </a:solidFill>
                <a:effectLst/>
                <a:uLnTx/>
                <a:uFillTx/>
                <a:latin typeface="Arial" charset="0"/>
                <a:ea typeface="SimSun" charset="0"/>
                <a:cs typeface="SimSun" charset="0"/>
              </a:rPr>
              <a:t>所发的法律。</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这英文名称来自希腊七十人编译的圣经的翻译错误-申17:18,"这一重复法律" (正确应该是英文翻译的"这份复制的律法")。 </a:t>
            </a: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希伯来语标题是"以下所记的是" (</a:t>
            </a:r>
            <a:r>
              <a:rPr kumimoji="0" lang="en-US" sz="2400" b="1" i="0" u="none" strike="noStrike" kern="1200" cap="none" spc="0" normalizeH="0" baseline="0" noProof="0">
                <a:ln>
                  <a:noFill/>
                </a:ln>
                <a:solidFill>
                  <a:srgbClr val="000000"/>
                </a:solidFill>
                <a:effectLst/>
                <a:uLnTx/>
                <a:uFillTx/>
                <a:latin typeface="Bwhebb" charset="0"/>
                <a:ea typeface="SimSun" charset="0"/>
                <a:cs typeface="SimSun" charset="0"/>
              </a:rPr>
              <a:t>µyrib;D]hæ hL,a,</a:t>
            </a:r>
            <a:r>
              <a:rPr kumimoji="0" lang="en-US" sz="2400" b="1" i="1" u="none" strike="noStrike" kern="1200" cap="none" spc="0" normalizeH="0" baseline="0" noProof="0">
                <a:ln>
                  <a:noFill/>
                </a:ln>
                <a:solidFill>
                  <a:srgbClr val="000000"/>
                </a:solidFill>
                <a:effectLst/>
                <a:uLnTx/>
                <a:uFillTx/>
                <a:latin typeface="Arial" charset="0"/>
                <a:ea typeface="SimSun" charset="0"/>
                <a:cs typeface="SimSun" charset="0"/>
              </a:rPr>
              <a:t>  'elleh hadde</a:t>
            </a:r>
            <a:r>
              <a:rPr kumimoji="0" lang="en-US" sz="2400" b="1" i="1" u="sng" strike="noStrike" kern="1200" cap="none" spc="0" normalizeH="0" baseline="0" noProof="0">
                <a:ln>
                  <a:noFill/>
                </a:ln>
                <a:solidFill>
                  <a:srgbClr val="000000"/>
                </a:solidFill>
                <a:effectLst/>
                <a:uLnTx/>
                <a:uFillTx/>
                <a:latin typeface="Arial" charset="0"/>
                <a:ea typeface="SimSun" charset="0"/>
                <a:cs typeface="SimSun" charset="0"/>
              </a:rPr>
              <a:t>b</a:t>
            </a:r>
            <a:r>
              <a:rPr kumimoji="0" lang="en-US" sz="2400" b="1" i="1" u="none" strike="noStrike" kern="1200" cap="none" spc="0" normalizeH="0" baseline="0" noProof="0">
                <a:ln>
                  <a:noFill/>
                </a:ln>
                <a:solidFill>
                  <a:srgbClr val="000000"/>
                </a:solidFill>
                <a:effectLst/>
                <a:uLnTx/>
                <a:uFillTx/>
                <a:latin typeface="Arial" charset="0"/>
                <a:ea typeface="SimSun" charset="0"/>
                <a:cs typeface="SimSun" charset="0"/>
              </a:rPr>
              <a:t>arim</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 来自古代从前两个字的定名方式. 这是一个更好的方法,因为这本书记录摩西讲道时内容 (1:5).</a:t>
            </a:r>
          </a:p>
        </p:txBody>
      </p:sp>
    </p:spTree>
    <p:extLst>
      <p:ext uri="{BB962C8B-B14F-4D97-AF65-F5344CB8AC3E}">
        <p14:creationId xmlns:p14="http://schemas.microsoft.com/office/powerpoint/2010/main" val="13237555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04451">
                                            <p:txEl>
                                              <p:pRg st="0" end="0"/>
                                            </p:txEl>
                                          </p:spTgt>
                                        </p:tgtEl>
                                        <p:attrNameLst>
                                          <p:attrName>style.visibility</p:attrName>
                                        </p:attrNameLst>
                                      </p:cBhvr>
                                      <p:to>
                                        <p:strVal val="visible"/>
                                      </p:to>
                                    </p:set>
                                    <p:anim calcmode="lin" valueType="num">
                                      <p:cBhvr additive="repl">
                                        <p:cTn id="7" dur="500" fill="hold"/>
                                        <p:tgtEl>
                                          <p:spTgt spid="104451">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04451">
                                            <p:txEl>
                                              <p:pRg st="0" end="0"/>
                                            </p:txEl>
                                          </p:spTgt>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04451">
                                            <p:txEl>
                                              <p:pRg st="1" end="1"/>
                                            </p:txEl>
                                          </p:spTgt>
                                        </p:tgtEl>
                                        <p:attrNameLst>
                                          <p:attrName>style.visibility</p:attrName>
                                        </p:attrNameLst>
                                      </p:cBhvr>
                                      <p:to>
                                        <p:strVal val="visible"/>
                                      </p:to>
                                    </p:set>
                                    <p:anim calcmode="lin" valueType="num">
                                      <p:cBhvr additive="repl">
                                        <p:cTn id="13" dur="500" fill="hold"/>
                                        <p:tgtEl>
                                          <p:spTgt spid="104451">
                                            <p:txEl>
                                              <p:pRg st="1" end="1"/>
                                            </p:txEl>
                                          </p:spTgt>
                                        </p:tgtEl>
                                        <p:attrNameLst>
                                          <p:attrName>ppt_x</p:attrName>
                                        </p:attrNameLst>
                                      </p:cBhvr>
                                      <p:tavLst>
                                        <p:tav tm="100000">
                                          <p:val>
                                            <p:strVal val="0-#ppt_w/2"/>
                                          </p:val>
                                        </p:tav>
                                        <p:tav>
                                          <p:val>
                                            <p:strVal val="#ppt_x"/>
                                          </p:val>
                                        </p:tav>
                                      </p:tavLst>
                                    </p:anim>
                                    <p:anim calcmode="lin" valueType="num">
                                      <p:cBhvr additive="repl">
                                        <p:cTn id="14" dur="500" fill="hold"/>
                                        <p:tgtEl>
                                          <p:spTgt spid="104451">
                                            <p:txEl>
                                              <p:pRg st="1" end="1"/>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1"/>
          <p:cNvSpPr>
            <a:spLocks noGrp="1" noChangeArrowheads="1"/>
          </p:cNvSpPr>
          <p:nvPr>
            <p:ph type="title" idx="4294967295"/>
          </p:nvPr>
        </p:nvSpPr>
        <p:spPr>
          <a:xfrm>
            <a:off x="457200" y="196850"/>
            <a:ext cx="7391400" cy="14351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b="1">
                <a:latin typeface="Arial Black" charset="0"/>
                <a:ea typeface="SimSun" charset="0"/>
                <a:cs typeface="SimSun" charset="0"/>
              </a:rPr>
              <a:t>作者 –外证</a:t>
            </a:r>
          </a:p>
        </p:txBody>
      </p:sp>
      <p:sp>
        <p:nvSpPr>
          <p:cNvPr id="105474" name="Rectangle 2"/>
          <p:cNvSpPr>
            <a:spLocks noGrp="1" noChangeArrowheads="1"/>
          </p:cNvSpPr>
          <p:nvPr>
            <p:ph type="body" idx="4294967295"/>
          </p:nvPr>
        </p:nvSpPr>
        <p:spPr>
          <a:xfrm>
            <a:off x="457200" y="2057400"/>
            <a:ext cx="8229600" cy="4286250"/>
          </a:xfrm>
        </p:spPr>
        <p:txBody>
          <a:bodyPr/>
          <a:lstStyle/>
          <a:p>
            <a:pPr marL="317500" indent="-317500" algn="ctr" eaLnBrk="1" hangingPunct="1">
              <a:lnSpc>
                <a:spcPct val="90000"/>
              </a:lnSpc>
              <a:spcBef>
                <a:spcPts val="700"/>
              </a:spcBef>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endParaRPr lang="en-US" sz="2800" b="1">
              <a:latin typeface="Arial Black" charset="0"/>
              <a:ea typeface="SimSun" charset="0"/>
              <a:cs typeface="SimSun" charset="0"/>
            </a:endParaRPr>
          </a:p>
          <a:p>
            <a:pPr marL="317500" indent="-317500" eaLnBrk="1" hangingPunct="1">
              <a:lnSpc>
                <a:spcPct val="90000"/>
              </a:lnSpc>
              <a:spcBef>
                <a:spcPts val="700"/>
              </a:spcBef>
              <a:buSzPct val="70000"/>
              <a:buFont typeface="Times New Roman" charset="0"/>
              <a:buChar char="•"/>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r>
              <a:rPr lang="en-US" sz="2800" b="1">
                <a:latin typeface="Arial Black" charset="0"/>
                <a:ea typeface="SimSun" charset="0"/>
                <a:cs typeface="SimSun" charset="0"/>
              </a:rPr>
              <a:t>古犹太,撒玛利亚,和基督教证词统一的人为摩西是申命记的作者。  </a:t>
            </a:r>
          </a:p>
          <a:p>
            <a:pPr marL="317500" indent="-317500" eaLnBrk="1" hangingPunct="1">
              <a:lnSpc>
                <a:spcPct val="90000"/>
              </a:lnSpc>
              <a:spcBef>
                <a:spcPts val="700"/>
              </a:spcBef>
              <a:buSzPct val="70000"/>
              <a:buFont typeface="Times New Roman" charset="0"/>
              <a:buChar char="•"/>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r>
              <a:rPr lang="en-US" sz="2800" b="1">
                <a:latin typeface="Arial Black" charset="0"/>
                <a:ea typeface="SimSun" charset="0"/>
                <a:cs typeface="SimSun" charset="0"/>
              </a:rPr>
              <a:t>其他旧约圣经也把摩西当成申命记的作者。  </a:t>
            </a:r>
          </a:p>
          <a:p>
            <a:pPr marL="317500" indent="-317500" eaLnBrk="1" hangingPunct="1">
              <a:lnSpc>
                <a:spcPct val="90000"/>
              </a:lnSpc>
              <a:spcBef>
                <a:spcPts val="700"/>
              </a:spcBef>
              <a:buSzPct val="70000"/>
              <a:buFont typeface="Times New Roman" charset="0"/>
              <a:buChar char="•"/>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r>
              <a:rPr lang="en-US" sz="2800" b="1">
                <a:latin typeface="Arial Black" charset="0"/>
                <a:ea typeface="SimSun" charset="0"/>
                <a:cs typeface="SimSun" charset="0"/>
              </a:rPr>
              <a:t>基督本身也在他自己受试探的时候因用申命记,并肯定申命记的权威性.</a:t>
            </a:r>
          </a:p>
          <a:p>
            <a:pPr marL="317500" indent="-317500" eaLnBrk="1" hangingPunct="1">
              <a:lnSpc>
                <a:spcPct val="90000"/>
              </a:lnSpc>
              <a:spcBef>
                <a:spcPts val="700"/>
              </a:spcBef>
              <a:tabLst>
                <a:tab pos="317500" algn="l"/>
                <a:tab pos="431800" algn="l"/>
                <a:tab pos="889000" algn="l"/>
                <a:tab pos="1346200" algn="l"/>
                <a:tab pos="1803400" algn="l"/>
                <a:tab pos="2260600" algn="l"/>
                <a:tab pos="2717800" algn="l"/>
                <a:tab pos="3175000" algn="l"/>
                <a:tab pos="3632200" algn="l"/>
                <a:tab pos="4089400" algn="l"/>
                <a:tab pos="4546600" algn="l"/>
                <a:tab pos="5003800" algn="l"/>
                <a:tab pos="5461000" algn="l"/>
                <a:tab pos="5918200" algn="l"/>
                <a:tab pos="6375400" algn="l"/>
                <a:tab pos="6832600" algn="l"/>
                <a:tab pos="7289800" algn="l"/>
                <a:tab pos="7747000" algn="l"/>
                <a:tab pos="8204200" algn="l"/>
                <a:tab pos="8661400" algn="l"/>
                <a:tab pos="9118600" algn="l"/>
              </a:tabLst>
            </a:pPr>
            <a:endParaRPr lang="en-US" sz="2800" b="1">
              <a:latin typeface="Arial Black" charset="0"/>
              <a:ea typeface="SimSun" charset="0"/>
              <a:cs typeface="SimSun" charset="0"/>
            </a:endParaRPr>
          </a:p>
        </p:txBody>
      </p:sp>
      <p:sp>
        <p:nvSpPr>
          <p:cNvPr id="182275" name="Text Box 3"/>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148</a:t>
            </a:r>
          </a:p>
        </p:txBody>
      </p:sp>
    </p:spTree>
    <p:extLst>
      <p:ext uri="{BB962C8B-B14F-4D97-AF65-F5344CB8AC3E}">
        <p14:creationId xmlns:p14="http://schemas.microsoft.com/office/powerpoint/2010/main" val="316065323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05474">
                                            <p:txEl>
                                              <p:pRg st="1" end="1"/>
                                            </p:txEl>
                                          </p:spTgt>
                                        </p:tgtEl>
                                        <p:attrNameLst>
                                          <p:attrName>style.visibility</p:attrName>
                                        </p:attrNameLst>
                                      </p:cBhvr>
                                      <p:to>
                                        <p:strVal val="visible"/>
                                      </p:to>
                                    </p:set>
                                    <p:anim calcmode="lin" valueType="num">
                                      <p:cBhvr additive="repl">
                                        <p:cTn id="7" dur="500" fill="hold"/>
                                        <p:tgtEl>
                                          <p:spTgt spid="105474">
                                            <p:txEl>
                                              <p:pRg st="1" end="1"/>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05474">
                                            <p:txEl>
                                              <p:pRg st="1" end="1"/>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Arial Black" charset="0"/>
                <a:ea typeface="SimSun" charset="0"/>
                <a:cs typeface="SimSun" charset="0"/>
              </a:rPr>
              <a:t>内证</a:t>
            </a:r>
          </a:p>
        </p:txBody>
      </p:sp>
      <p:sp>
        <p:nvSpPr>
          <p:cNvPr id="184322"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148</a:t>
            </a:r>
          </a:p>
        </p:txBody>
      </p:sp>
      <p:sp>
        <p:nvSpPr>
          <p:cNvPr id="184323" name="Text Box 3"/>
          <p:cNvSpPr txBox="1">
            <a:spLocks noChangeArrowheads="1"/>
          </p:cNvSpPr>
          <p:nvPr/>
        </p:nvSpPr>
        <p:spPr bwMode="auto">
          <a:xfrm>
            <a:off x="228600" y="1038225"/>
            <a:ext cx="8686800" cy="1190625"/>
          </a:xfrm>
          <a:prstGeom prst="rect">
            <a:avLst/>
          </a:prstGeom>
          <a:solidFill>
            <a:srgbClr val="FFFFCC"/>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犹太人和基徒一路来都认为</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申命记的作者是摩西</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直至</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19</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世纪自由批评者。</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他们不知道作者是谁</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但他们仍然认为不可能是摩西</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理由有四个</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endPar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endParaRPr>
          </a:p>
        </p:txBody>
      </p:sp>
      <p:sp>
        <p:nvSpPr>
          <p:cNvPr id="106500" name="Text Box 4"/>
          <p:cNvSpPr txBox="1">
            <a:spLocks noChangeArrowheads="1"/>
          </p:cNvSpPr>
          <p:nvPr/>
        </p:nvSpPr>
        <p:spPr bwMode="auto">
          <a:xfrm>
            <a:off x="381000" y="5486400"/>
            <a:ext cx="8382000" cy="825500"/>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2.他们声称这本书命令要有一个中央圣所(12:1-14)在耶路撒冷敬拜, 为了要打击在以色列的历史后来</a:t>
            </a:r>
            <a:r>
              <a:rPr kumimoji="0" lang="ja-JP" alt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高处</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的敬拜</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endPar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06501" name="Text Box 5"/>
          <p:cNvSpPr txBox="1">
            <a:spLocks noChangeArrowheads="1"/>
          </p:cNvSpPr>
          <p:nvPr/>
        </p:nvSpPr>
        <p:spPr bwMode="auto">
          <a:xfrm>
            <a:off x="381000" y="3429000"/>
            <a:ext cx="8382000" cy="11906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1. 这些自由派的人相信,这在摩西后800年在约西亚的时代所发现的</a:t>
            </a:r>
            <a:r>
              <a:rPr kumimoji="0" lang="ja-JP" alt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律法书</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是</a:t>
            </a:r>
            <a:r>
              <a:rPr kumimoji="0" lang="ja-JP" alt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虔诚诈骗</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 </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他们认为申命记是在约西亚时代的伪造品</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历下</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34:14</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等</a:t>
            </a:r>
            <a:r>
              <a:rPr kumimoji="0" lang="en-US" altLang="ja-JP" sz="2400" b="1" i="0" u="none" strike="noStrike" kern="1200" cap="none" spc="0" normalizeH="0" baseline="0" noProof="0">
                <a:ln>
                  <a:noFill/>
                </a:ln>
                <a:solidFill>
                  <a:srgbClr val="000000"/>
                </a:solidFill>
                <a:effectLst/>
                <a:uLnTx/>
                <a:uFillTx/>
                <a:latin typeface="Times New Roman" charset="0"/>
                <a:ea typeface="SimSun" charset="0"/>
                <a:cs typeface="SimSun" charset="0"/>
              </a:rPr>
              <a:t>).</a:t>
            </a:r>
            <a:endPar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06502" name="Text Box 6"/>
          <p:cNvSpPr txBox="1">
            <a:spLocks noChangeArrowheads="1"/>
          </p:cNvSpPr>
          <p:nvPr/>
        </p:nvSpPr>
        <p:spPr bwMode="auto">
          <a:xfrm rot="300000">
            <a:off x="498475" y="2782888"/>
            <a:ext cx="8382000" cy="1190625"/>
          </a:xfrm>
          <a:prstGeom prst="rect">
            <a:avLst/>
          </a:prstGeom>
          <a:solidFill>
            <a:srgbClr val="000000"/>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没有人知道</a:t>
            </a:r>
            <a:r>
              <a:rPr kumimoji="0" lang="ja-JP" alt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律法书</a:t>
            </a:r>
            <a:r>
              <a:rPr kumimoji="0" lang="ja-JP" alt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作者的身份</a:t>
            </a:r>
            <a:r>
              <a:rPr kumimoji="0" lang="en-US" altLang="ja-JP" sz="2400" b="1" i="0" u="none" strike="noStrike" kern="1200" cap="none" spc="0" normalizeH="0" baseline="0" noProof="0">
                <a:ln>
                  <a:noFill/>
                </a:ln>
                <a:solidFill>
                  <a:srgbClr val="FFFFFF"/>
                </a:solidFill>
                <a:effectLst/>
                <a:uLnTx/>
                <a:uFillTx/>
                <a:latin typeface="Times New Roman" charset="0"/>
                <a:ea typeface="SimSun" charset="0"/>
                <a:cs typeface="SimSun" charset="0"/>
              </a:rPr>
              <a:t>, </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生产</a:t>
            </a:r>
            <a:r>
              <a:rPr kumimoji="0" lang="ja-JP" alt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虔诚诈骗</a:t>
            </a:r>
            <a:r>
              <a:rPr kumimoji="0" lang="en-US" altLang="ja-JP"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几乎在近东也未呈听过此事。这也没有道德</a:t>
            </a:r>
            <a:r>
              <a:rPr kumimoji="0" lang="en-US" altLang="ja-JP" sz="2400" b="1" i="0" u="none" strike="noStrike" kern="1200" cap="none" spc="0" normalizeH="0" baseline="0" noProof="0">
                <a:ln>
                  <a:noFill/>
                </a:ln>
                <a:solidFill>
                  <a:srgbClr val="FFFFFF"/>
                </a:solidFill>
                <a:effectLst/>
                <a:uLnTx/>
                <a:uFillTx/>
                <a:latin typeface="Times New Roman" charset="0"/>
                <a:ea typeface="SimSun" charset="0"/>
                <a:cs typeface="SimSun" charset="0"/>
              </a:rPr>
              <a:t>. </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这本书的结构</a:t>
            </a:r>
            <a:r>
              <a:rPr kumimoji="0" lang="en-US" altLang="ja-JP"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是属于摩西的时代</a:t>
            </a:r>
            <a:r>
              <a:rPr kumimoji="0" lang="en-US" altLang="ja-JP" sz="2400" b="1" i="0" u="none" strike="noStrike" kern="1200" cap="none" spc="0" normalizeH="0" baseline="0" noProof="0">
                <a:ln>
                  <a:noFill/>
                </a:ln>
                <a:solidFill>
                  <a:srgbClr val="FFFFFF"/>
                </a:solidFill>
                <a:effectLst/>
                <a:uLnTx/>
                <a:uFillTx/>
                <a:latin typeface="Times New Roman" charset="0"/>
                <a:ea typeface="SimSun" charset="0"/>
                <a:cs typeface="SimSun" charset="0"/>
              </a:rPr>
              <a:t>,</a:t>
            </a: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而不是约西亚的时代。</a:t>
            </a:r>
          </a:p>
        </p:txBody>
      </p:sp>
      <p:sp>
        <p:nvSpPr>
          <p:cNvPr id="106503" name="Text Box 7"/>
          <p:cNvSpPr txBox="1">
            <a:spLocks noChangeArrowheads="1"/>
          </p:cNvSpPr>
          <p:nvPr/>
        </p:nvSpPr>
        <p:spPr bwMode="auto">
          <a:xfrm rot="300000">
            <a:off x="503238" y="4611688"/>
            <a:ext cx="8382000" cy="1190625"/>
          </a:xfrm>
          <a:prstGeom prst="rect">
            <a:avLst/>
          </a:prstGeom>
          <a:solidFill>
            <a:srgbClr val="000000"/>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这本书并不主张,耶路撒冷是中央的圣殿,而是</a:t>
            </a: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以巴路山(27:1-8)。 这是"伪造者"的一个重要的错误, 为了使以色列取代在高地的敬拜, 来到耶路撒冷真正敬拜 .</a:t>
            </a:r>
          </a:p>
        </p:txBody>
      </p:sp>
    </p:spTree>
    <p:extLst>
      <p:ext uri="{BB962C8B-B14F-4D97-AF65-F5344CB8AC3E}">
        <p14:creationId xmlns:p14="http://schemas.microsoft.com/office/powerpoint/2010/main" val="9019540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additive="repl">
                                        <p:cTn id="6" dur="1" fill="hold">
                                          <p:stCondLst>
                                            <p:cond delay="0"/>
                                          </p:stCondLst>
                                        </p:cTn>
                                        <p:tgtEl>
                                          <p:spTgt spid="106501"/>
                                        </p:tgtEl>
                                        <p:attrNameLst>
                                          <p:attrName>style.visibility</p:attrName>
                                        </p:attrNameLst>
                                      </p:cBhvr>
                                      <p:to>
                                        <p:strVal val="visible"/>
                                      </p:to>
                                    </p:set>
                                    <p:anim calcmode="lin" valueType="num">
                                      <p:cBhvr additive="repl">
                                        <p:cTn id="7" dur="500" fill="hold"/>
                                        <p:tgtEl>
                                          <p:spTgt spid="106501"/>
                                        </p:tgtEl>
                                        <p:attrNameLst>
                                          <p:attrName>ppt_x</p:attrName>
                                        </p:attrNameLst>
                                      </p:cBhvr>
                                      <p:tavLst>
                                        <p:tav tm="100000">
                                          <p:val>
                                            <p:strVal val="#ppt_x"/>
                                          </p:val>
                                        </p:tav>
                                        <p:tav>
                                          <p:val>
                                            <p:strVal val="#ppt_x"/>
                                          </p:val>
                                        </p:tav>
                                      </p:tavLst>
                                    </p:anim>
                                    <p:anim calcmode="lin" valueType="num">
                                      <p:cBhvr additive="repl">
                                        <p:cTn id="8" dur="500" fill="hold"/>
                                        <p:tgtEl>
                                          <p:spTgt spid="106501"/>
                                        </p:tgtEl>
                                        <p:attrNameLst>
                                          <p:attrName>ppt_y</p:attrName>
                                        </p:attrNameLst>
                                      </p:cBhvr>
                                      <p:tavLst>
                                        <p:tav tm="100000">
                                          <p:val>
                                            <p:strVal val="0-#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additive="repl">
                                        <p:cTn id="12" dur="1" fill="hold">
                                          <p:stCondLst>
                                            <p:cond delay="0"/>
                                          </p:stCondLst>
                                        </p:cTn>
                                        <p:tgtEl>
                                          <p:spTgt spid="106502"/>
                                        </p:tgtEl>
                                        <p:attrNameLst>
                                          <p:attrName>style.visibility</p:attrName>
                                        </p:attrNameLst>
                                      </p:cBhvr>
                                      <p:to>
                                        <p:strVal val="visible"/>
                                      </p:to>
                                    </p:set>
                                    <p:animEffect transition="in" filter="checkerboard(across)">
                                      <p:cBhvr additive="repl">
                                        <p:cTn id="13" dur="500"/>
                                        <p:tgtEl>
                                          <p:spTgt spid="10650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nodeType="clickEffect">
                                  <p:stCondLst>
                                    <p:cond delay="0"/>
                                  </p:stCondLst>
                                  <p:childTnLst>
                                    <p:set>
                                      <p:cBhvr additive="repl">
                                        <p:cTn id="17" dur="1" fill="hold">
                                          <p:stCondLst>
                                            <p:cond delay="0"/>
                                          </p:stCondLst>
                                        </p:cTn>
                                        <p:tgtEl>
                                          <p:spTgt spid="106500"/>
                                        </p:tgtEl>
                                        <p:attrNameLst>
                                          <p:attrName>style.visibility</p:attrName>
                                        </p:attrNameLst>
                                      </p:cBhvr>
                                      <p:to>
                                        <p:strVal val="visible"/>
                                      </p:to>
                                    </p:set>
                                    <p:anim calcmode="lin" valueType="num">
                                      <p:cBhvr additive="repl">
                                        <p:cTn id="18" dur="500" fill="hold"/>
                                        <p:tgtEl>
                                          <p:spTgt spid="106500"/>
                                        </p:tgtEl>
                                        <p:attrNameLst>
                                          <p:attrName>ppt_x</p:attrName>
                                        </p:attrNameLst>
                                      </p:cBhvr>
                                      <p:tavLst>
                                        <p:tav tm="100000">
                                          <p:val>
                                            <p:strVal val="#ppt_x"/>
                                          </p:val>
                                        </p:tav>
                                        <p:tav>
                                          <p:val>
                                            <p:strVal val="#ppt_x"/>
                                          </p:val>
                                        </p:tav>
                                      </p:tavLst>
                                    </p:anim>
                                    <p:anim calcmode="lin" valueType="num">
                                      <p:cBhvr additive="repl">
                                        <p:cTn id="19" dur="500" fill="hold"/>
                                        <p:tgtEl>
                                          <p:spTgt spid="106500"/>
                                        </p:tgtEl>
                                        <p:attrNameLst>
                                          <p:attrName>ppt_y</p:attrName>
                                        </p:attrNameLst>
                                      </p:cBhvr>
                                      <p:tavLst>
                                        <p:tav tm="100000">
                                          <p:val>
                                            <p:strVal val="0-#ppt_h/2"/>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nodeType="clickEffect">
                                  <p:stCondLst>
                                    <p:cond delay="0"/>
                                  </p:stCondLst>
                                  <p:childTnLst>
                                    <p:set>
                                      <p:cBhvr additive="repl">
                                        <p:cTn id="23" dur="1" fill="hold">
                                          <p:stCondLst>
                                            <p:cond delay="0"/>
                                          </p:stCondLst>
                                        </p:cTn>
                                        <p:tgtEl>
                                          <p:spTgt spid="106503"/>
                                        </p:tgtEl>
                                        <p:attrNameLst>
                                          <p:attrName>style.visibility</p:attrName>
                                        </p:attrNameLst>
                                      </p:cBhvr>
                                      <p:to>
                                        <p:strVal val="visible"/>
                                      </p:to>
                                    </p:set>
                                    <p:animEffect transition="in" filter="checkerboard(across)">
                                      <p:cBhvr additive="repl">
                                        <p:cTn id="24" dur="500"/>
                                        <p:tgtEl>
                                          <p:spTgt spid="106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ヒラギノ角ゴ ProN W3" charset="0"/>
                <a:cs typeface="ヒラギノ角ゴ ProN W3" charset="0"/>
              </a:rPr>
              <a:t>内</a:t>
            </a:r>
            <a:r>
              <a:rPr lang="en-US" sz="3200">
                <a:latin typeface="SimHei" charset="0"/>
                <a:ea typeface="华文细黑" charset="0"/>
                <a:cs typeface="华文细黑" charset="0"/>
              </a:rPr>
              <a:t>证</a:t>
            </a:r>
            <a:endParaRPr lang="en-US" sz="3200">
              <a:latin typeface="SimHei" charset="0"/>
              <a:cs typeface="SimHei" charset="0"/>
            </a:endParaRPr>
          </a:p>
        </p:txBody>
      </p:sp>
      <p:sp>
        <p:nvSpPr>
          <p:cNvPr id="186370"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148</a:t>
            </a:r>
          </a:p>
        </p:txBody>
      </p:sp>
      <p:sp>
        <p:nvSpPr>
          <p:cNvPr id="186371" name="Text Box 3"/>
          <p:cNvSpPr txBox="1">
            <a:spLocks noChangeArrowheads="1"/>
          </p:cNvSpPr>
          <p:nvPr/>
        </p:nvSpPr>
        <p:spPr bwMode="auto">
          <a:xfrm>
            <a:off x="228600" y="1038225"/>
            <a:ext cx="8686800" cy="1190625"/>
          </a:xfrm>
          <a:prstGeom prst="rect">
            <a:avLst/>
          </a:prstGeom>
          <a:solidFill>
            <a:srgbClr val="FFFFCC"/>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犹太人和基徒一路来都认为</a:t>
            </a: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申命记的作者是摩西</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直至</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19</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世纪自由批评者。</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他们不知道作者是谁</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但他们仍然认为不可能是摩西</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理由有四个</a:t>
            </a:r>
            <a:r>
              <a:rPr kumimoji="0" lang="en-US" altLang="ja-JP" sz="2400" b="1" i="0" u="none" strike="noStrike" kern="1200" cap="none" spc="0" normalizeH="0" baseline="0" noProof="0">
                <a:ln>
                  <a:noFill/>
                </a:ln>
                <a:solidFill>
                  <a:srgbClr val="000000"/>
                </a:solidFill>
                <a:effectLst/>
                <a:uLnTx/>
                <a:uFillTx/>
                <a:latin typeface="Arial" charset="0"/>
                <a:ea typeface="SimSun" charset="0"/>
                <a:cs typeface="SimSun" charset="0"/>
              </a:rPr>
              <a:t>:  </a:t>
            </a:r>
            <a:endPar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endParaRPr>
          </a:p>
        </p:txBody>
      </p:sp>
      <p:sp>
        <p:nvSpPr>
          <p:cNvPr id="107524" name="Text Box 4"/>
          <p:cNvSpPr txBox="1">
            <a:spLocks noChangeArrowheads="1"/>
          </p:cNvSpPr>
          <p:nvPr/>
        </p:nvSpPr>
        <p:spPr bwMode="auto">
          <a:xfrm>
            <a:off x="381000" y="4975225"/>
            <a:ext cx="8382000" cy="825500"/>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4.	它载有准确的预测对以色列的被掳和归回</a:t>
            </a: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(4:25-31; 28:20-68; 29:22-28; 30:1-10; 32:23-43).</a:t>
            </a:r>
          </a:p>
        </p:txBody>
      </p:sp>
      <p:sp>
        <p:nvSpPr>
          <p:cNvPr id="107525" name="Text Box 5"/>
          <p:cNvSpPr txBox="1">
            <a:spLocks noChangeArrowheads="1"/>
          </p:cNvSpPr>
          <p:nvPr/>
        </p:nvSpPr>
        <p:spPr bwMode="auto">
          <a:xfrm>
            <a:off x="381000" y="3222625"/>
            <a:ext cx="8382000" cy="825500"/>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3.有些的内容是比摩西还后期  </a:t>
            </a: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SimSun" charset="0"/>
                <a:cs typeface="SimSun" charset="0"/>
              </a:rPr>
              <a:t>(2:10-12, 20-23; 3:13b-14; 34章).</a:t>
            </a:r>
          </a:p>
        </p:txBody>
      </p:sp>
      <p:sp>
        <p:nvSpPr>
          <p:cNvPr id="107526" name="Text Box 6"/>
          <p:cNvSpPr txBox="1">
            <a:spLocks noChangeArrowheads="1"/>
          </p:cNvSpPr>
          <p:nvPr/>
        </p:nvSpPr>
        <p:spPr bwMode="auto">
          <a:xfrm rot="300000">
            <a:off x="547688" y="3109913"/>
            <a:ext cx="8382000" cy="1557337"/>
          </a:xfrm>
          <a:prstGeom prst="rect">
            <a:avLst/>
          </a:prstGeom>
          <a:solidFill>
            <a:srgbClr val="000000"/>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endParaRP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诚然,这些都是后来加,但这并不提供令人信服的证据来证明摩西没有记录书的大部分内容。 编辑的行动和启示的理论并没有冲突。 </a:t>
            </a:r>
          </a:p>
        </p:txBody>
      </p:sp>
      <p:sp>
        <p:nvSpPr>
          <p:cNvPr id="107527" name="Text Box 7"/>
          <p:cNvSpPr txBox="1">
            <a:spLocks noChangeArrowheads="1"/>
          </p:cNvSpPr>
          <p:nvPr/>
        </p:nvSpPr>
        <p:spPr bwMode="auto">
          <a:xfrm rot="300000">
            <a:off x="290513" y="4983163"/>
            <a:ext cx="8382000" cy="825500"/>
          </a:xfrm>
          <a:prstGeom prst="rect">
            <a:avLst/>
          </a:prstGeom>
          <a:solidFill>
            <a:srgbClr val="000000"/>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SimSun" charset="0"/>
                <a:cs typeface="SimSun" charset="0"/>
              </a:rPr>
              <a:t>自由派的人显示他们反超自然的偏见,他们假定甚至上帝也不能知道未来! </a:t>
            </a:r>
          </a:p>
        </p:txBody>
      </p:sp>
      <p:sp>
        <p:nvSpPr>
          <p:cNvPr id="107528" name="Text Box 8"/>
          <p:cNvSpPr txBox="1">
            <a:spLocks noChangeArrowheads="1"/>
          </p:cNvSpPr>
          <p:nvPr/>
        </p:nvSpPr>
        <p:spPr bwMode="auto">
          <a:xfrm>
            <a:off x="685800" y="973138"/>
            <a:ext cx="8001000" cy="2227262"/>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75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Black" charset="0"/>
                <a:ea typeface="SimSun" charset="0"/>
                <a:cs typeface="SimSun" charset="0"/>
              </a:rPr>
              <a:t>这些四个原因不能令人信服,因为这本书超过四十次明确的记载作者是摩西。 书中也记载从外见迦南,也假定听者记得荒野,行人了以色列住在帐篷,显示有第一手对地理和历史的知识和详情,也有十四和十五世纪宗主国条约的写作方式 。 </a:t>
            </a:r>
          </a:p>
        </p:txBody>
      </p:sp>
    </p:spTree>
    <p:extLst>
      <p:ext uri="{BB962C8B-B14F-4D97-AF65-F5344CB8AC3E}">
        <p14:creationId xmlns:p14="http://schemas.microsoft.com/office/powerpoint/2010/main" val="324651260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07525"/>
                                        </p:tgtEl>
                                        <p:attrNameLst>
                                          <p:attrName>style.visibility</p:attrName>
                                        </p:attrNameLst>
                                      </p:cBhvr>
                                      <p:to>
                                        <p:strVal val="visible"/>
                                      </p:to>
                                    </p:set>
                                    <p:anim calcmode="lin" valueType="num">
                                      <p:cBhvr additive="repl">
                                        <p:cTn id="7" dur="500" fill="hold"/>
                                        <p:tgtEl>
                                          <p:spTgt spid="107525"/>
                                        </p:tgtEl>
                                        <p:attrNameLst>
                                          <p:attrName>ppt_x</p:attrName>
                                        </p:attrNameLst>
                                      </p:cBhvr>
                                      <p:tavLst>
                                        <p:tav tm="100000">
                                          <p:val>
                                            <p:strVal val="0-#ppt_w/2"/>
                                          </p:val>
                                        </p:tav>
                                        <p:tav>
                                          <p:val>
                                            <p:strVal val="#ppt_x"/>
                                          </p:val>
                                        </p:tav>
                                      </p:tavLst>
                                    </p:anim>
                                    <p:anim calcmode="lin" valueType="num">
                                      <p:cBhvr additive="repl">
                                        <p:cTn id="8" dur="500" fill="hold"/>
                                        <p:tgtEl>
                                          <p:spTgt spid="107525"/>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additive="repl">
                                        <p:cTn id="12" dur="1" fill="hold">
                                          <p:stCondLst>
                                            <p:cond delay="0"/>
                                          </p:stCondLst>
                                        </p:cTn>
                                        <p:tgtEl>
                                          <p:spTgt spid="107526"/>
                                        </p:tgtEl>
                                        <p:attrNameLst>
                                          <p:attrName>style.visibility</p:attrName>
                                        </p:attrNameLst>
                                      </p:cBhvr>
                                      <p:to>
                                        <p:strVal val="visible"/>
                                      </p:to>
                                    </p:set>
                                    <p:animEffect transition="in" filter="checkerboard(across)">
                                      <p:cBhvr additive="repl">
                                        <p:cTn id="13" dur="500"/>
                                        <p:tgtEl>
                                          <p:spTgt spid="10752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additive="repl">
                                        <p:cTn id="17" dur="1" fill="hold">
                                          <p:stCondLst>
                                            <p:cond delay="0"/>
                                          </p:stCondLst>
                                        </p:cTn>
                                        <p:tgtEl>
                                          <p:spTgt spid="107524"/>
                                        </p:tgtEl>
                                        <p:attrNameLst>
                                          <p:attrName>style.visibility</p:attrName>
                                        </p:attrNameLst>
                                      </p:cBhvr>
                                      <p:to>
                                        <p:strVal val="visible"/>
                                      </p:to>
                                    </p:set>
                                    <p:anim calcmode="lin" valueType="num">
                                      <p:cBhvr additive="repl">
                                        <p:cTn id="18" dur="500" fill="hold"/>
                                        <p:tgtEl>
                                          <p:spTgt spid="107524"/>
                                        </p:tgtEl>
                                        <p:attrNameLst>
                                          <p:attrName>ppt_x</p:attrName>
                                        </p:attrNameLst>
                                      </p:cBhvr>
                                      <p:tavLst>
                                        <p:tav tm="100000">
                                          <p:val>
                                            <p:strVal val="0-#ppt_w/2"/>
                                          </p:val>
                                        </p:tav>
                                        <p:tav>
                                          <p:val>
                                            <p:strVal val="#ppt_x"/>
                                          </p:val>
                                        </p:tav>
                                      </p:tavLst>
                                    </p:anim>
                                    <p:anim calcmode="lin" valueType="num">
                                      <p:cBhvr additive="repl">
                                        <p:cTn id="19" dur="500" fill="hold"/>
                                        <p:tgtEl>
                                          <p:spTgt spid="107524"/>
                                        </p:tgtEl>
                                        <p:attrNameLst>
                                          <p:attrName>ppt_y</p:attrName>
                                        </p:attrNameLst>
                                      </p:cBhvr>
                                      <p:tavLst>
                                        <p:tav tm="100000">
                                          <p:val>
                                            <p:strVal val="#ppt_y"/>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nodeType="clickEffect">
                                  <p:stCondLst>
                                    <p:cond delay="0"/>
                                  </p:stCondLst>
                                  <p:childTnLst>
                                    <p:set>
                                      <p:cBhvr additive="repl">
                                        <p:cTn id="23" dur="1" fill="hold">
                                          <p:stCondLst>
                                            <p:cond delay="0"/>
                                          </p:stCondLst>
                                        </p:cTn>
                                        <p:tgtEl>
                                          <p:spTgt spid="107527"/>
                                        </p:tgtEl>
                                        <p:attrNameLst>
                                          <p:attrName>style.visibility</p:attrName>
                                        </p:attrNameLst>
                                      </p:cBhvr>
                                      <p:to>
                                        <p:strVal val="visible"/>
                                      </p:to>
                                    </p:set>
                                    <p:animEffect transition="in" filter="checkerboard(across)">
                                      <p:cBhvr additive="repl">
                                        <p:cTn id="24" dur="500"/>
                                        <p:tgtEl>
                                          <p:spTgt spid="10752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fill="hold" nodeType="clickEffect">
                                  <p:stCondLst>
                                    <p:cond delay="0"/>
                                  </p:stCondLst>
                                  <p:childTnLst>
                                    <p:set>
                                      <p:cBhvr additive="repl">
                                        <p:cTn id="28" dur="1" fill="hold">
                                          <p:stCondLst>
                                            <p:cond delay="0"/>
                                          </p:stCondLst>
                                        </p:cTn>
                                        <p:tgtEl>
                                          <p:spTgt spid="107528"/>
                                        </p:tgtEl>
                                        <p:attrNameLst>
                                          <p:attrName>style.visibility</p:attrName>
                                        </p:attrNameLst>
                                      </p:cBhvr>
                                      <p:to>
                                        <p:strVal val="visible"/>
                                      </p:to>
                                    </p:set>
                                    <p:anim calcmode="lin" valueType="num">
                                      <p:cBhvr additive="repl">
                                        <p:cTn id="29" dur="1000" fill="hold"/>
                                        <p:tgtEl>
                                          <p:spTgt spid="107528"/>
                                        </p:tgtEl>
                                        <p:attrNameLst>
                                          <p:attrName>ppt_w</p:attrName>
                                        </p:attrNameLst>
                                      </p:cBhvr>
                                      <p:tavLst>
                                        <p:tav tm="100000">
                                          <p:val>
                                            <p:fltVal val="0"/>
                                          </p:val>
                                        </p:tav>
                                        <p:tav>
                                          <p:val>
                                            <p:strVal val="#ppt_w"/>
                                          </p:val>
                                        </p:tav>
                                      </p:tavLst>
                                    </p:anim>
                                    <p:anim calcmode="lin" valueType="num">
                                      <p:cBhvr additive="repl">
                                        <p:cTn id="30" dur="1000" fill="hold"/>
                                        <p:tgtEl>
                                          <p:spTgt spid="107528"/>
                                        </p:tgtEl>
                                        <p:attrNameLst>
                                          <p:attrName>ppt_h</p:attrName>
                                        </p:attrNameLst>
                                      </p:cBhvr>
                                      <p:tavLst>
                                        <p:tav tm="100000">
                                          <p:val>
                                            <p:fltVal val="0"/>
                                          </p:val>
                                        </p:tav>
                                        <p:tav>
                                          <p:val>
                                            <p:strVal val="#ppt_h"/>
                                          </p:val>
                                        </p:tav>
                                      </p:tavLst>
                                    </p:anim>
                                    <p:anim calcmode="lin" valueType="num">
                                      <p:cBhvr additive="repl">
                                        <p:cTn id="31" dur="1000" fill="hold"/>
                                        <p:tgtEl>
                                          <p:spTgt spid="107528"/>
                                        </p:tgtEl>
                                        <p:attrNameLst>
                                          <p:attrName>ppt_x</p:attrName>
                                        </p:attrNameLst>
                                      </p:cBhvr>
                                      <p:tavLst>
                                        <p:tav tm="0" fmla="#ppt_x+(cos(-2*pi*(1-$))*-#ppt_x-sin(-2*pi*(1-$))*(1-#ppt_y))*(1-$)">
                                          <p:val>
                                            <p:fltVal val="0"/>
                                          </p:val>
                                        </p:tav>
                                        <p:tav tm="100000">
                                          <p:val>
                                            <p:fltVal val="1"/>
                                          </p:val>
                                        </p:tav>
                                      </p:tavLst>
                                    </p:anim>
                                    <p:anim calcmode="lin" valueType="num">
                                      <p:cBhvr additive="repl">
                                        <p:cTn id="32" dur="1000" fill="hold"/>
                                        <p:tgtEl>
                                          <p:spTgt spid="10752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华文细黑" charset="0"/>
                <a:cs typeface="华文细黑" charset="0"/>
              </a:rPr>
              <a:t>环</a:t>
            </a:r>
            <a:r>
              <a:rPr lang="en-US" sz="3200">
                <a:latin typeface="SimHei" charset="0"/>
                <a:ea typeface="ヒラギノ角ゴ ProN W3" charset="0"/>
                <a:cs typeface="ヒラギノ角ゴ ProN W3" charset="0"/>
              </a:rPr>
              <a:t>境</a:t>
            </a:r>
            <a:endParaRPr lang="en-US" sz="3200">
              <a:latin typeface="SimHei" charset="0"/>
              <a:cs typeface="SimHei" charset="0"/>
            </a:endParaRPr>
          </a:p>
        </p:txBody>
      </p:sp>
      <p:sp>
        <p:nvSpPr>
          <p:cNvPr id="188418"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149</a:t>
            </a:r>
          </a:p>
        </p:txBody>
      </p:sp>
      <p:sp>
        <p:nvSpPr>
          <p:cNvPr id="108547" name="Text Box 3"/>
          <p:cNvSpPr txBox="1">
            <a:spLocks noChangeArrowheads="1"/>
          </p:cNvSpPr>
          <p:nvPr/>
        </p:nvSpPr>
        <p:spPr bwMode="auto">
          <a:xfrm rot="600000">
            <a:off x="584200" y="1228725"/>
            <a:ext cx="4343400" cy="211296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sng" strike="noStrike" kern="1200" cap="none" spc="0" normalizeH="0" baseline="0" noProof="0">
                <a:ln>
                  <a:noFill/>
                </a:ln>
                <a:solidFill>
                  <a:srgbClr val="000000"/>
                </a:solidFill>
                <a:effectLst/>
                <a:uLnTx/>
                <a:uFillTx/>
                <a:latin typeface="Arial Black" charset="0"/>
                <a:ea typeface="SimSun" charset="0"/>
                <a:cs typeface="SimSun" charset="0"/>
              </a:rPr>
              <a:t>日期</a:t>
            </a: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000000"/>
                </a:solidFill>
                <a:effectLst/>
                <a:uLnTx/>
                <a:uFillTx/>
                <a:latin typeface="SimHei" charset="0"/>
                <a:ea typeface="SimSun" charset="0"/>
                <a:cs typeface="SimSun" charset="0"/>
              </a:rPr>
              <a:t>摩西在以色列人进应许之地之前就去世 (申34), 在主前1405.  申命记记载他对国家在这重要的年日的最后话语</a:t>
            </a:r>
            <a:r>
              <a:rPr kumimoji="0" lang="en-US" altLang="ja-JP" sz="2400" b="0" i="0" u="none" strike="noStrike" kern="1200" cap="none" spc="0" normalizeH="0" baseline="0" noProof="0">
                <a:ln>
                  <a:noFill/>
                </a:ln>
                <a:solidFill>
                  <a:srgbClr val="000000"/>
                </a:solidFill>
                <a:effectLst/>
                <a:uLnTx/>
                <a:uFillTx/>
                <a:latin typeface="Arial Black" charset="0"/>
                <a:ea typeface="SimSun" charset="0"/>
                <a:cs typeface="SimSun" charset="0"/>
              </a:rPr>
              <a:t>.</a:t>
            </a:r>
            <a:endParaRPr kumimoji="0" lang="en-US" sz="2400" b="0" i="0" u="none" strike="noStrike" kern="1200" cap="none" spc="0" normalizeH="0" baseline="0" noProof="0">
              <a:ln>
                <a:noFill/>
              </a:ln>
              <a:solidFill>
                <a:srgbClr val="000000"/>
              </a:solidFill>
              <a:effectLst/>
              <a:uLnTx/>
              <a:uFillTx/>
              <a:latin typeface="Arial Black" charset="0"/>
              <a:ea typeface="SimSun" charset="0"/>
              <a:cs typeface="SimSun" charset="0"/>
            </a:endParaRPr>
          </a:p>
        </p:txBody>
      </p:sp>
      <p:sp>
        <p:nvSpPr>
          <p:cNvPr id="108548" name="Text Box 4"/>
          <p:cNvSpPr txBox="1">
            <a:spLocks noChangeArrowheads="1"/>
          </p:cNvSpPr>
          <p:nvPr/>
        </p:nvSpPr>
        <p:spPr bwMode="auto">
          <a:xfrm rot="-600000">
            <a:off x="4552950" y="1458913"/>
            <a:ext cx="4038600" cy="2112962"/>
          </a:xfrm>
          <a:prstGeom prst="rect">
            <a:avLst/>
          </a:prstGeom>
          <a:solidFill>
            <a:srgbClr val="000000"/>
          </a:solidFill>
          <a:ln w="1260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sng" strike="noStrike" kern="1200" cap="none" spc="0" normalizeH="0" baseline="0" noProof="0">
                <a:ln>
                  <a:noFill/>
                </a:ln>
                <a:solidFill>
                  <a:srgbClr val="FFFFFF"/>
                </a:solidFill>
                <a:effectLst/>
                <a:uLnTx/>
                <a:uFillTx/>
                <a:latin typeface="Arial Black" charset="0"/>
                <a:ea typeface="SimSun" charset="0"/>
                <a:cs typeface="SimSun" charset="0"/>
              </a:rPr>
              <a:t>收信人</a:t>
            </a: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Arial Black" charset="0"/>
                <a:ea typeface="SimSun" charset="0"/>
                <a:cs typeface="SimSun" charset="0"/>
              </a:rPr>
              <a:t>起初的收信人是那些跟摩西在一起,在摩押地新一代的犹太人. 他们听了摩西在申命记里所提的讲道内容.</a:t>
            </a:r>
          </a:p>
        </p:txBody>
      </p:sp>
      <p:sp>
        <p:nvSpPr>
          <p:cNvPr id="108549" name="Text Box 5"/>
          <p:cNvSpPr txBox="1">
            <a:spLocks noChangeArrowheads="1"/>
          </p:cNvSpPr>
          <p:nvPr/>
        </p:nvSpPr>
        <p:spPr bwMode="auto">
          <a:xfrm>
            <a:off x="228600" y="1143000"/>
            <a:ext cx="8991600" cy="2454275"/>
          </a:xfrm>
          <a:prstGeom prst="rect">
            <a:avLst/>
          </a:prstGeom>
          <a:solidFill>
            <a:schemeClr val="bg1"/>
          </a:solidFill>
          <a:ln w="1260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375"/>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0" i="0" u="sng" strike="noStrike" kern="1200" cap="none" spc="0" normalizeH="0" baseline="0" noProof="0">
                <a:ln>
                  <a:noFill/>
                </a:ln>
                <a:solidFill>
                  <a:srgbClr val="000000"/>
                </a:solidFill>
                <a:effectLst/>
                <a:uLnTx/>
                <a:uFillTx/>
                <a:latin typeface="SimHei" charset="0"/>
                <a:ea typeface="ＭＳ Ｐゴシック" charset="0"/>
                <a:cs typeface="SimHei" charset="0"/>
              </a:rPr>
              <a:t>当时的情况</a:t>
            </a:r>
          </a:p>
          <a:p>
            <a:pPr marL="0" marR="0" lvl="0" indent="0" algn="ctr" defTabSz="457200" rtl="0" eaLnBrk="0" fontAlgn="base" latinLnBrk="0" hangingPunct="0">
              <a:lnSpc>
                <a:spcPct val="100000"/>
              </a:lnSpc>
              <a:spcBef>
                <a:spcPts val="1375"/>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0" i="0" u="none" strike="noStrike" kern="1200" cap="none" spc="0" normalizeH="0" baseline="0" noProof="0">
                <a:ln>
                  <a:noFill/>
                </a:ln>
                <a:solidFill>
                  <a:srgbClr val="000000"/>
                </a:solidFill>
                <a:effectLst/>
                <a:uLnTx/>
                <a:uFillTx/>
                <a:latin typeface="SimHei" charset="0"/>
                <a:ea typeface="ＭＳ Ｐゴシック" charset="0"/>
                <a:cs typeface="SimHei" charset="0"/>
              </a:rPr>
              <a:t>国家已被神所圈选(创)、从埃及赎回,完成会幕(出),用一个月的时间被教导圣洁的生活(利未记),并四十年在旷野准备拥有土地(民)。在这时刻,新一代准备征服土地,已抵达的约旦河对面的摩押平原. </a:t>
            </a:r>
          </a:p>
          <a:p>
            <a:pPr marL="0" marR="0" lvl="0" indent="0" algn="ctr" defTabSz="457200" rtl="0" eaLnBrk="0" fontAlgn="base" latinLnBrk="0" hangingPunct="0">
              <a:lnSpc>
                <a:spcPct val="100000"/>
              </a:lnSpc>
              <a:spcBef>
                <a:spcPts val="1375"/>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0" i="0" u="none" strike="noStrike" kern="1200" cap="none" spc="0" normalizeH="0" baseline="0" noProof="0">
                <a:ln>
                  <a:noFill/>
                </a:ln>
                <a:solidFill>
                  <a:srgbClr val="000000"/>
                </a:solidFill>
                <a:effectLst/>
                <a:uLnTx/>
                <a:uFillTx/>
                <a:latin typeface="SimHei" charset="0"/>
                <a:ea typeface="ＭＳ Ｐゴシック" charset="0"/>
                <a:cs typeface="SimHei" charset="0"/>
              </a:rPr>
              <a:t>看到他即将死亡和国家的历史的重要时刻、摩西传讲几篇重要的信息,然后写下来,鼓励以色列要爱、相信和顺从神,以便得到神祝福。</a:t>
            </a:r>
            <a:r>
              <a:rPr kumimoji="0" lang="en-US" altLang="ja-JP" sz="2200" b="0" i="0" u="none" strike="noStrike" kern="1200" cap="none" spc="0" normalizeH="0" baseline="0" noProof="0">
                <a:ln>
                  <a:noFill/>
                </a:ln>
                <a:solidFill>
                  <a:srgbClr val="000000"/>
                </a:solidFill>
                <a:effectLst/>
                <a:uLnTx/>
                <a:uFillTx/>
                <a:latin typeface="Arial Black" charset="0"/>
                <a:ea typeface="SimSun" charset="0"/>
                <a:cs typeface="SimSun" charset="0"/>
              </a:rPr>
              <a:t> </a:t>
            </a:r>
            <a:endParaRPr kumimoji="0" lang="en-US" sz="2200" b="0" i="0" u="none" strike="noStrike" kern="1200" cap="none" spc="0" normalizeH="0" baseline="0" noProof="0">
              <a:ln>
                <a:noFill/>
              </a:ln>
              <a:solidFill>
                <a:srgbClr val="000000"/>
              </a:solidFill>
              <a:effectLst/>
              <a:uLnTx/>
              <a:uFillTx/>
              <a:latin typeface="Arial Black" charset="0"/>
              <a:ea typeface="SimSun" charset="0"/>
              <a:cs typeface="SimSun" charset="0"/>
            </a:endParaRPr>
          </a:p>
        </p:txBody>
      </p:sp>
    </p:spTree>
    <p:extLst>
      <p:ext uri="{BB962C8B-B14F-4D97-AF65-F5344CB8AC3E}">
        <p14:creationId xmlns:p14="http://schemas.microsoft.com/office/powerpoint/2010/main" val="253424224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fill="hold" nodeType="clickEffect">
                                  <p:stCondLst>
                                    <p:cond delay="0"/>
                                  </p:stCondLst>
                                  <p:childTnLst>
                                    <p:set>
                                      <p:cBhvr additive="repl">
                                        <p:cTn id="6" dur="1" fill="hold">
                                          <p:stCondLst>
                                            <p:cond delay="0"/>
                                          </p:stCondLst>
                                        </p:cTn>
                                        <p:tgtEl>
                                          <p:spTgt spid="108547"/>
                                        </p:tgtEl>
                                        <p:attrNameLst>
                                          <p:attrName>style.visibility</p:attrName>
                                        </p:attrNameLst>
                                      </p:cBhvr>
                                      <p:to>
                                        <p:strVal val="visible"/>
                                      </p:to>
                                    </p:set>
                                    <p:anim calcmode="lin" valueType="num">
                                      <p:cBhvr additive="repl">
                                        <p:cTn id="7" dur="1000" fill="hold"/>
                                        <p:tgtEl>
                                          <p:spTgt spid="108547"/>
                                        </p:tgtEl>
                                        <p:attrNameLst>
                                          <p:attrName>ppt_w</p:attrName>
                                        </p:attrNameLst>
                                      </p:cBhvr>
                                      <p:tavLst>
                                        <p:tav tm="100000">
                                          <p:val>
                                            <p:fltVal val="0"/>
                                          </p:val>
                                        </p:tav>
                                        <p:tav>
                                          <p:val>
                                            <p:strVal val="#ppt_w"/>
                                          </p:val>
                                        </p:tav>
                                      </p:tavLst>
                                    </p:anim>
                                    <p:anim calcmode="lin" valueType="num">
                                      <p:cBhvr additive="repl">
                                        <p:cTn id="8" dur="1000" fill="hold"/>
                                        <p:tgtEl>
                                          <p:spTgt spid="108547"/>
                                        </p:tgtEl>
                                        <p:attrNameLst>
                                          <p:attrName>ppt_h</p:attrName>
                                        </p:attrNameLst>
                                      </p:cBhvr>
                                      <p:tavLst>
                                        <p:tav tm="100000">
                                          <p:val>
                                            <p:fltVal val="0"/>
                                          </p:val>
                                        </p:tav>
                                        <p:tav>
                                          <p:val>
                                            <p:strVal val="#ppt_h"/>
                                          </p:val>
                                        </p:tav>
                                      </p:tavLst>
                                    </p:anim>
                                    <p:anim calcmode="lin" valueType="num">
                                      <p:cBhvr additive="repl">
                                        <p:cTn id="9" dur="1000" fill="hold"/>
                                        <p:tgtEl>
                                          <p:spTgt spid="108547"/>
                                        </p:tgtEl>
                                        <p:attrNameLst>
                                          <p:attrName>ppt_x</p:attrName>
                                        </p:attrNameLst>
                                      </p:cBhvr>
                                      <p:tavLst>
                                        <p:tav tm="0" fmla="#ppt_x+(cos(-2*pi*(1-$))*-#ppt_x-sin(-2*pi*(1-$))*(1-#ppt_y))*(1-$)">
                                          <p:val>
                                            <p:fltVal val="0"/>
                                          </p:val>
                                        </p:tav>
                                        <p:tav tm="100000">
                                          <p:val>
                                            <p:fltVal val="1"/>
                                          </p:val>
                                        </p:tav>
                                      </p:tavLst>
                                    </p:anim>
                                    <p:anim calcmode="lin" valueType="num">
                                      <p:cBhvr additive="repl">
                                        <p:cTn id="10" dur="1000" fill="hold"/>
                                        <p:tgtEl>
                                          <p:spTgt spid="10854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fill="hold" nodeType="clickEffect">
                                  <p:stCondLst>
                                    <p:cond delay="0"/>
                                  </p:stCondLst>
                                  <p:childTnLst>
                                    <p:set>
                                      <p:cBhvr additive="repl">
                                        <p:cTn id="14" dur="1" fill="hold">
                                          <p:stCondLst>
                                            <p:cond delay="0"/>
                                          </p:stCondLst>
                                        </p:cTn>
                                        <p:tgtEl>
                                          <p:spTgt spid="108548"/>
                                        </p:tgtEl>
                                        <p:attrNameLst>
                                          <p:attrName>style.visibility</p:attrName>
                                        </p:attrNameLst>
                                      </p:cBhvr>
                                      <p:to>
                                        <p:strVal val="visible"/>
                                      </p:to>
                                    </p:set>
                                    <p:anim calcmode="lin" valueType="num">
                                      <p:cBhvr additive="repl">
                                        <p:cTn id="15" dur="1000" fill="hold"/>
                                        <p:tgtEl>
                                          <p:spTgt spid="108548"/>
                                        </p:tgtEl>
                                        <p:attrNameLst>
                                          <p:attrName>ppt_w</p:attrName>
                                        </p:attrNameLst>
                                      </p:cBhvr>
                                      <p:tavLst>
                                        <p:tav tm="100000">
                                          <p:val>
                                            <p:fltVal val="0"/>
                                          </p:val>
                                        </p:tav>
                                        <p:tav>
                                          <p:val>
                                            <p:strVal val="#ppt_w"/>
                                          </p:val>
                                        </p:tav>
                                      </p:tavLst>
                                    </p:anim>
                                    <p:anim calcmode="lin" valueType="num">
                                      <p:cBhvr additive="repl">
                                        <p:cTn id="16" dur="1000" fill="hold"/>
                                        <p:tgtEl>
                                          <p:spTgt spid="108548"/>
                                        </p:tgtEl>
                                        <p:attrNameLst>
                                          <p:attrName>ppt_h</p:attrName>
                                        </p:attrNameLst>
                                      </p:cBhvr>
                                      <p:tavLst>
                                        <p:tav tm="100000">
                                          <p:val>
                                            <p:fltVal val="0"/>
                                          </p:val>
                                        </p:tav>
                                        <p:tav>
                                          <p:val>
                                            <p:strVal val="#ppt_h"/>
                                          </p:val>
                                        </p:tav>
                                      </p:tavLst>
                                    </p:anim>
                                    <p:anim calcmode="lin" valueType="num">
                                      <p:cBhvr additive="repl">
                                        <p:cTn id="17" dur="1000" fill="hold"/>
                                        <p:tgtEl>
                                          <p:spTgt spid="108548"/>
                                        </p:tgtEl>
                                        <p:attrNameLst>
                                          <p:attrName>ppt_x</p:attrName>
                                        </p:attrNameLst>
                                      </p:cBhvr>
                                      <p:tavLst>
                                        <p:tav tm="0" fmla="#ppt_x+(cos(-2*pi*(1-$))*-#ppt_x-sin(-2*pi*(1-$))*(1-#ppt_y))*(1-$)">
                                          <p:val>
                                            <p:fltVal val="0"/>
                                          </p:val>
                                        </p:tav>
                                        <p:tav tm="100000">
                                          <p:val>
                                            <p:fltVal val="1"/>
                                          </p:val>
                                        </p:tav>
                                      </p:tavLst>
                                    </p:anim>
                                    <p:anim calcmode="lin" valueType="num">
                                      <p:cBhvr additive="repl">
                                        <p:cTn id="18" dur="1000" fill="hold"/>
                                        <p:tgtEl>
                                          <p:spTgt spid="10854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nodeType="clickEffect">
                                  <p:stCondLst>
                                    <p:cond delay="0"/>
                                  </p:stCondLst>
                                  <p:childTnLst>
                                    <p:set>
                                      <p:cBhvr additive="repl">
                                        <p:cTn id="22" dur="1" fill="hold">
                                          <p:stCondLst>
                                            <p:cond delay="0"/>
                                          </p:stCondLst>
                                        </p:cTn>
                                        <p:tgtEl>
                                          <p:spTgt spid="108549"/>
                                        </p:tgtEl>
                                        <p:attrNameLst>
                                          <p:attrName>style.visibility</p:attrName>
                                        </p:attrNameLst>
                                      </p:cBhvr>
                                      <p:to>
                                        <p:strVal val="visible"/>
                                      </p:to>
                                    </p:set>
                                    <p:animEffect transition="in" filter="box(out)">
                                      <p:cBhvr additive="repl">
                                        <p:cTn id="23" dur="500"/>
                                        <p:tgtEl>
                                          <p:spTgt spid="108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190466"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华文细黑" charset="0"/>
                <a:cs typeface="华文细黑" charset="0"/>
              </a:rPr>
              <a:t>辩论</a:t>
            </a:r>
            <a:endParaRPr lang="en-US" sz="3200">
              <a:latin typeface="SimHei" charset="0"/>
              <a:cs typeface="SimHei" charset="0"/>
            </a:endParaRPr>
          </a:p>
        </p:txBody>
      </p:sp>
      <p:sp>
        <p:nvSpPr>
          <p:cNvPr id="190467"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150</a:t>
            </a:r>
          </a:p>
        </p:txBody>
      </p:sp>
      <p:sp>
        <p:nvSpPr>
          <p:cNvPr id="109571" name="Text Box 3"/>
          <p:cNvSpPr txBox="1">
            <a:spLocks noChangeArrowheads="1"/>
          </p:cNvSpPr>
          <p:nvPr/>
        </p:nvSpPr>
        <p:spPr bwMode="auto">
          <a:xfrm>
            <a:off x="228600" y="1204913"/>
            <a:ext cx="8686800" cy="3097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l" defTabSz="457200" rtl="0" eaLnBrk="0" fontAlgn="base" latinLnBrk="0" hangingPunct="0">
              <a:lnSpc>
                <a:spcPct val="100000"/>
              </a:lnSpc>
              <a:spcBef>
                <a:spcPts val="1750"/>
              </a:spcBef>
              <a:spcAft>
                <a:spcPct val="0"/>
              </a:spcAft>
              <a:buClr>
                <a:srgbClr val="000000"/>
              </a:buClr>
              <a:buSzPct val="100000"/>
              <a:buFont typeface="Wingdings"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rPr>
              <a:t>申命记跟随当时普遍的宗主国-附庸条约格式。  </a:t>
            </a:r>
          </a:p>
          <a:p>
            <a:pPr marL="0" marR="0" lvl="0" indent="0" algn="l" defTabSz="457200" rtl="0" eaLnBrk="0" fontAlgn="base" latinLnBrk="0" hangingPunct="0">
              <a:lnSpc>
                <a:spcPct val="100000"/>
              </a:lnSpc>
              <a:spcBef>
                <a:spcPts val="1750"/>
              </a:spcBef>
              <a:spcAft>
                <a:spcPct val="0"/>
              </a:spcAft>
              <a:buClr>
                <a:srgbClr val="000000"/>
              </a:buClr>
              <a:buSzPct val="100000"/>
              <a:buFont typeface="Wingdings"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rPr>
              <a:t>在这本书里,神(宗主国)使用摩西为他的约中间人,指导新一代的以色列(附庸)更新摩西与前一代,死在沙漠的以色列人所立的约。  </a:t>
            </a:r>
          </a:p>
          <a:p>
            <a:pPr marL="0" marR="0" lvl="0" indent="0" algn="l" defTabSz="457200" rtl="0" eaLnBrk="0" fontAlgn="base" latinLnBrk="0" hangingPunct="0">
              <a:lnSpc>
                <a:spcPct val="100000"/>
              </a:lnSpc>
              <a:spcBef>
                <a:spcPts val="1750"/>
              </a:spcBef>
              <a:spcAft>
                <a:spcPct val="0"/>
              </a:spcAft>
              <a:buClr>
                <a:srgbClr val="000000"/>
              </a:buClr>
              <a:buSzPct val="100000"/>
              <a:buFont typeface="Wingdings"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rPr>
              <a:t>在介绍后(1:1-4),这项公约就被更新, 以色列人被提醒神为国家所成就的事(1:5—4:43). </a:t>
            </a:r>
          </a:p>
        </p:txBody>
      </p:sp>
    </p:spTree>
    <p:extLst>
      <p:ext uri="{BB962C8B-B14F-4D97-AF65-F5344CB8AC3E}">
        <p14:creationId xmlns:p14="http://schemas.microsoft.com/office/powerpoint/2010/main" val="147227872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09571">
                                            <p:txEl>
                                              <p:pRg st="0" end="0"/>
                                            </p:txEl>
                                          </p:spTgt>
                                        </p:tgtEl>
                                        <p:attrNameLst>
                                          <p:attrName>style.visibility</p:attrName>
                                        </p:attrNameLst>
                                      </p:cBhvr>
                                      <p:to>
                                        <p:strVal val="visible"/>
                                      </p:to>
                                    </p:set>
                                    <p:anim calcmode="lin" valueType="num">
                                      <p:cBhvr additive="repl">
                                        <p:cTn id="7" dur="500" fill="hold"/>
                                        <p:tgtEl>
                                          <p:spTgt spid="109571">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09571">
                                            <p:txEl>
                                              <p:pRg st="0" end="0"/>
                                            </p:txEl>
                                          </p:spTgt>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09571">
                                            <p:txEl>
                                              <p:pRg st="1" end="1"/>
                                            </p:txEl>
                                          </p:spTgt>
                                        </p:tgtEl>
                                        <p:attrNameLst>
                                          <p:attrName>style.visibility</p:attrName>
                                        </p:attrNameLst>
                                      </p:cBhvr>
                                      <p:to>
                                        <p:strVal val="visible"/>
                                      </p:to>
                                    </p:set>
                                    <p:anim calcmode="lin" valueType="num">
                                      <p:cBhvr additive="repl">
                                        <p:cTn id="13" dur="500" fill="hold"/>
                                        <p:tgtEl>
                                          <p:spTgt spid="109571">
                                            <p:txEl>
                                              <p:pRg st="1" end="1"/>
                                            </p:txEl>
                                          </p:spTgt>
                                        </p:tgtEl>
                                        <p:attrNameLst>
                                          <p:attrName>ppt_x</p:attrName>
                                        </p:attrNameLst>
                                      </p:cBhvr>
                                      <p:tavLst>
                                        <p:tav tm="100000">
                                          <p:val>
                                            <p:strVal val="0-#ppt_w/2"/>
                                          </p:val>
                                        </p:tav>
                                        <p:tav>
                                          <p:val>
                                            <p:strVal val="#ppt_x"/>
                                          </p:val>
                                        </p:tav>
                                      </p:tavLst>
                                    </p:anim>
                                    <p:anim calcmode="lin" valueType="num">
                                      <p:cBhvr additive="repl">
                                        <p:cTn id="14" dur="500" fill="hold"/>
                                        <p:tgtEl>
                                          <p:spTgt spid="109571">
                                            <p:txEl>
                                              <p:pRg st="1" end="1"/>
                                            </p:txEl>
                                          </p:spTgt>
                                        </p:tgtEl>
                                        <p:attrNameLst>
                                          <p:attrName>ppt_y</p:attrName>
                                        </p:attrNameLst>
                                      </p:cBhvr>
                                      <p:tavLst>
                                        <p:tav tm="100000">
                                          <p:val>
                                            <p:strVal val="#ppt_y"/>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109571">
                                            <p:txEl>
                                              <p:pRg st="2" end="2"/>
                                            </p:txEl>
                                          </p:spTgt>
                                        </p:tgtEl>
                                        <p:attrNameLst>
                                          <p:attrName>style.visibility</p:attrName>
                                        </p:attrNameLst>
                                      </p:cBhvr>
                                      <p:to>
                                        <p:strVal val="visible"/>
                                      </p:to>
                                    </p:set>
                                    <p:anim calcmode="lin" valueType="num">
                                      <p:cBhvr additive="repl">
                                        <p:cTn id="19" dur="500" fill="hold"/>
                                        <p:tgtEl>
                                          <p:spTgt spid="109571">
                                            <p:txEl>
                                              <p:pRg st="2" end="2"/>
                                            </p:txEl>
                                          </p:spTgt>
                                        </p:tgtEl>
                                        <p:attrNameLst>
                                          <p:attrName>ppt_x</p:attrName>
                                        </p:attrNameLst>
                                      </p:cBhvr>
                                      <p:tavLst>
                                        <p:tav tm="100000">
                                          <p:val>
                                            <p:strVal val="0-#ppt_w/2"/>
                                          </p:val>
                                        </p:tav>
                                        <p:tav>
                                          <p:val>
                                            <p:strVal val="#ppt_x"/>
                                          </p:val>
                                        </p:tav>
                                      </p:tavLst>
                                    </p:anim>
                                    <p:anim calcmode="lin" valueType="num">
                                      <p:cBhvr additive="repl">
                                        <p:cTn id="20" dur="500" fill="hold"/>
                                        <p:tgtEl>
                                          <p:spTgt spid="109571">
                                            <p:txEl>
                                              <p:pRg st="2" end="2"/>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192514"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华文细黑" charset="0"/>
                <a:cs typeface="华文细黑" charset="0"/>
              </a:rPr>
              <a:t>辩论</a:t>
            </a:r>
            <a:endParaRPr lang="en-US" sz="3200">
              <a:latin typeface="SimHei" charset="0"/>
              <a:cs typeface="SimHei" charset="0"/>
            </a:endParaRPr>
          </a:p>
        </p:txBody>
      </p:sp>
      <p:sp>
        <p:nvSpPr>
          <p:cNvPr id="192515"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150</a:t>
            </a:r>
          </a:p>
        </p:txBody>
      </p:sp>
      <p:sp>
        <p:nvSpPr>
          <p:cNvPr id="110595" name="Text Box 3"/>
          <p:cNvSpPr txBox="1">
            <a:spLocks noChangeArrowheads="1"/>
          </p:cNvSpPr>
          <p:nvPr/>
        </p:nvSpPr>
        <p:spPr bwMode="auto">
          <a:xfrm>
            <a:off x="228600" y="1336675"/>
            <a:ext cx="8686800" cy="2449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l" defTabSz="457200" rtl="0" eaLnBrk="0" fontAlgn="base" latinLnBrk="0" hangingPunct="0">
              <a:lnSpc>
                <a:spcPct val="100000"/>
              </a:lnSpc>
              <a:spcBef>
                <a:spcPts val="1750"/>
              </a:spcBef>
              <a:spcAft>
                <a:spcPct val="0"/>
              </a:spcAft>
              <a:buClr>
                <a:srgbClr val="000000"/>
              </a:buClr>
              <a:buSzPct val="100000"/>
              <a:buFont typeface="Wingdings"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rPr>
              <a:t>摩西阐述了附庸以色列必须同意遵守的规定,才能延长约(4:44 26:19),并提出服从或不顺从的后果(27-28章)。</a:t>
            </a:r>
          </a:p>
          <a:p>
            <a:pPr marL="0" marR="0" lvl="0" indent="0" algn="l" defTabSz="457200" rtl="0" eaLnBrk="0" fontAlgn="base" latinLnBrk="0" hangingPunct="0">
              <a:lnSpc>
                <a:spcPct val="100000"/>
              </a:lnSpc>
              <a:spcBef>
                <a:spcPts val="1750"/>
              </a:spcBef>
              <a:spcAft>
                <a:spcPct val="0"/>
              </a:spcAft>
              <a:buClr>
                <a:srgbClr val="000000"/>
              </a:buClr>
              <a:buSzPct val="100000"/>
              <a:buFont typeface="Wingdings"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a:ln>
                  <a:noFill/>
                </a:ln>
                <a:solidFill>
                  <a:srgbClr val="000000"/>
                </a:solidFill>
                <a:effectLst/>
                <a:uLnTx/>
                <a:uFillTx/>
                <a:latin typeface="Arial" charset="0"/>
                <a:ea typeface="SimSun" charset="0"/>
                <a:cs typeface="SimSun" charset="0"/>
              </a:rPr>
              <a:t>最后摩西呼吁服从(29-30章), 并把公约调解人棒交给约书亚(31-34章)由于最后一章记录摩西的死亡。  </a:t>
            </a:r>
          </a:p>
        </p:txBody>
      </p:sp>
    </p:spTree>
    <p:extLst>
      <p:ext uri="{BB962C8B-B14F-4D97-AF65-F5344CB8AC3E}">
        <p14:creationId xmlns:p14="http://schemas.microsoft.com/office/powerpoint/2010/main" val="135133082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10595">
                                            <p:txEl>
                                              <p:pRg st="0" end="0"/>
                                            </p:txEl>
                                          </p:spTgt>
                                        </p:tgtEl>
                                        <p:attrNameLst>
                                          <p:attrName>style.visibility</p:attrName>
                                        </p:attrNameLst>
                                      </p:cBhvr>
                                      <p:to>
                                        <p:strVal val="visible"/>
                                      </p:to>
                                    </p:set>
                                    <p:anim calcmode="lin" valueType="num">
                                      <p:cBhvr additive="repl">
                                        <p:cTn id="7" dur="500" fill="hold"/>
                                        <p:tgtEl>
                                          <p:spTgt spid="110595">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10595">
                                            <p:txEl>
                                              <p:pRg st="0" end="0"/>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bg>
      <p:bgPr>
        <a:solidFill>
          <a:srgbClr val="C58051"/>
        </a:solidFill>
        <a:effectLst/>
      </p:bgPr>
    </p:bg>
    <p:spTree>
      <p:nvGrpSpPr>
        <p:cNvPr id="1" name=""/>
        <p:cNvGrpSpPr/>
        <p:nvPr/>
      </p:nvGrpSpPr>
      <p:grpSpPr>
        <a:xfrm>
          <a:off x="0" y="0"/>
          <a:ext cx="0" cy="0"/>
          <a:chOff x="0" y="0"/>
          <a:chExt cx="0" cy="0"/>
        </a:xfrm>
      </p:grpSpPr>
      <p:sp>
        <p:nvSpPr>
          <p:cNvPr id="194562"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华文细黑" charset="0"/>
                <a:cs typeface="华文细黑" charset="0"/>
              </a:rPr>
              <a:t>总结</a:t>
            </a:r>
            <a:endParaRPr lang="en-US" sz="3200">
              <a:latin typeface="SimHei" charset="0"/>
              <a:cs typeface="SimHei" charset="0"/>
            </a:endParaRPr>
          </a:p>
        </p:txBody>
      </p:sp>
      <p:sp>
        <p:nvSpPr>
          <p:cNvPr id="194563" name="Text Box 2"/>
          <p:cNvSpPr txBox="1">
            <a:spLocks noChangeArrowheads="1"/>
          </p:cNvSpPr>
          <p:nvPr/>
        </p:nvSpPr>
        <p:spPr bwMode="auto">
          <a:xfrm>
            <a:off x="7620000" y="152400"/>
            <a:ext cx="13716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150-151</a:t>
            </a:r>
          </a:p>
        </p:txBody>
      </p:sp>
      <p:sp>
        <p:nvSpPr>
          <p:cNvPr id="111619" name="Text Box 3"/>
          <p:cNvSpPr txBox="1">
            <a:spLocks noChangeArrowheads="1"/>
          </p:cNvSpPr>
          <p:nvPr/>
        </p:nvSpPr>
        <p:spPr bwMode="auto">
          <a:xfrm>
            <a:off x="2400300" y="3913188"/>
            <a:ext cx="4419600" cy="825500"/>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1:5—4:43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 历史的引言 </a:t>
            </a:r>
          </a:p>
        </p:txBody>
      </p:sp>
      <p:sp>
        <p:nvSpPr>
          <p:cNvPr id="111620" name="Text Box 4"/>
          <p:cNvSpPr txBox="1">
            <a:spLocks noChangeArrowheads="1"/>
          </p:cNvSpPr>
          <p:nvPr/>
        </p:nvSpPr>
        <p:spPr bwMode="auto">
          <a:xfrm>
            <a:off x="152400" y="2257425"/>
            <a:ext cx="4457700" cy="825500"/>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1:1-4	前言: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地点 / 调解人</a:t>
            </a:r>
          </a:p>
        </p:txBody>
      </p:sp>
      <p:sp>
        <p:nvSpPr>
          <p:cNvPr id="194566" name="Text Box 5"/>
          <p:cNvSpPr txBox="1">
            <a:spLocks noChangeArrowheads="1"/>
          </p:cNvSpPr>
          <p:nvPr/>
        </p:nvSpPr>
        <p:spPr bwMode="auto">
          <a:xfrm>
            <a:off x="1066800" y="1392238"/>
            <a:ext cx="7010400" cy="5810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a:ln>
                  <a:noFill/>
                </a:ln>
                <a:solidFill>
                  <a:srgbClr val="000000"/>
                </a:solidFill>
                <a:effectLst/>
                <a:uLnTx/>
                <a:uFillTx/>
                <a:latin typeface="Arial Black" charset="0"/>
                <a:ea typeface="SimSun" charset="0"/>
                <a:cs typeface="SimSun" charset="0"/>
              </a:rPr>
              <a:t>约的更新</a:t>
            </a:r>
          </a:p>
        </p:txBody>
      </p:sp>
      <p:sp>
        <p:nvSpPr>
          <p:cNvPr id="111622" name="Text Box 6"/>
          <p:cNvSpPr txBox="1">
            <a:spLocks noChangeArrowheads="1"/>
          </p:cNvSpPr>
          <p:nvPr/>
        </p:nvSpPr>
        <p:spPr bwMode="auto">
          <a:xfrm>
            <a:off x="4457700" y="5568950"/>
            <a:ext cx="4419600" cy="825500"/>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4:44—26:19</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 规条 </a:t>
            </a:r>
          </a:p>
        </p:txBody>
      </p:sp>
    </p:spTree>
    <p:extLst>
      <p:ext uri="{BB962C8B-B14F-4D97-AF65-F5344CB8AC3E}">
        <p14:creationId xmlns:p14="http://schemas.microsoft.com/office/powerpoint/2010/main" val="187607339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11620"/>
                                        </p:tgtEl>
                                        <p:attrNameLst>
                                          <p:attrName>style.visibility</p:attrName>
                                        </p:attrNameLst>
                                      </p:cBhvr>
                                      <p:to>
                                        <p:strVal val="visible"/>
                                      </p:to>
                                    </p:set>
                                    <p:anim calcmode="lin" valueType="num">
                                      <p:cBhvr additive="repl">
                                        <p:cTn id="7" dur="500" fill="hold"/>
                                        <p:tgtEl>
                                          <p:spTgt spid="111620"/>
                                        </p:tgtEl>
                                        <p:attrNameLst>
                                          <p:attrName>ppt_x</p:attrName>
                                        </p:attrNameLst>
                                      </p:cBhvr>
                                      <p:tavLst>
                                        <p:tav tm="100000">
                                          <p:val>
                                            <p:strVal val="0-#ppt_w/2"/>
                                          </p:val>
                                        </p:tav>
                                        <p:tav>
                                          <p:val>
                                            <p:strVal val="#ppt_x"/>
                                          </p:val>
                                        </p:tav>
                                      </p:tavLst>
                                    </p:anim>
                                    <p:anim calcmode="lin" valueType="num">
                                      <p:cBhvr additive="repl">
                                        <p:cTn id="8" dur="500" fill="hold"/>
                                        <p:tgtEl>
                                          <p:spTgt spid="111620"/>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11619"/>
                                        </p:tgtEl>
                                        <p:attrNameLst>
                                          <p:attrName>style.visibility</p:attrName>
                                        </p:attrNameLst>
                                      </p:cBhvr>
                                      <p:to>
                                        <p:strVal val="visible"/>
                                      </p:to>
                                    </p:set>
                                    <p:anim calcmode="lin" valueType="num">
                                      <p:cBhvr additive="repl">
                                        <p:cTn id="13" dur="500" fill="hold"/>
                                        <p:tgtEl>
                                          <p:spTgt spid="111619"/>
                                        </p:tgtEl>
                                        <p:attrNameLst>
                                          <p:attrName>ppt_x</p:attrName>
                                        </p:attrNameLst>
                                      </p:cBhvr>
                                      <p:tavLst>
                                        <p:tav tm="100000">
                                          <p:val>
                                            <p:strVal val="0-#ppt_w/2"/>
                                          </p:val>
                                        </p:tav>
                                        <p:tav>
                                          <p:val>
                                            <p:strVal val="#ppt_x"/>
                                          </p:val>
                                        </p:tav>
                                      </p:tavLst>
                                    </p:anim>
                                    <p:anim calcmode="lin" valueType="num">
                                      <p:cBhvr additive="repl">
                                        <p:cTn id="14" dur="500" fill="hold"/>
                                        <p:tgtEl>
                                          <p:spTgt spid="111619"/>
                                        </p:tgtEl>
                                        <p:attrNameLst>
                                          <p:attrName>ppt_y</p:attrName>
                                        </p:attrNameLst>
                                      </p:cBhvr>
                                      <p:tavLst>
                                        <p:tav tm="100000">
                                          <p:val>
                                            <p:strVal val="#ppt_y"/>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111622"/>
                                        </p:tgtEl>
                                        <p:attrNameLst>
                                          <p:attrName>style.visibility</p:attrName>
                                        </p:attrNameLst>
                                      </p:cBhvr>
                                      <p:to>
                                        <p:strVal val="visible"/>
                                      </p:to>
                                    </p:set>
                                    <p:anim calcmode="lin" valueType="num">
                                      <p:cBhvr additive="repl">
                                        <p:cTn id="19" dur="500" fill="hold"/>
                                        <p:tgtEl>
                                          <p:spTgt spid="111622"/>
                                        </p:tgtEl>
                                        <p:attrNameLst>
                                          <p:attrName>ppt_x</p:attrName>
                                        </p:attrNameLst>
                                      </p:cBhvr>
                                      <p:tavLst>
                                        <p:tav tm="100000">
                                          <p:val>
                                            <p:strVal val="0-#ppt_w/2"/>
                                          </p:val>
                                        </p:tav>
                                        <p:tav>
                                          <p:val>
                                            <p:strVal val="#ppt_x"/>
                                          </p:val>
                                        </p:tav>
                                      </p:tavLst>
                                    </p:anim>
                                    <p:anim calcmode="lin" valueType="num">
                                      <p:cBhvr additive="repl">
                                        <p:cTn id="20" dur="500" fill="hold"/>
                                        <p:tgtEl>
                                          <p:spTgt spid="111622"/>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bg>
      <p:bgPr>
        <a:solidFill>
          <a:srgbClr val="C58051"/>
        </a:solidFill>
        <a:effectLst/>
      </p:bgPr>
    </p:bg>
    <p:spTree>
      <p:nvGrpSpPr>
        <p:cNvPr id="1" name=""/>
        <p:cNvGrpSpPr/>
        <p:nvPr/>
      </p:nvGrpSpPr>
      <p:grpSpPr>
        <a:xfrm>
          <a:off x="0" y="0"/>
          <a:ext cx="0" cy="0"/>
          <a:chOff x="0" y="0"/>
          <a:chExt cx="0" cy="0"/>
        </a:xfrm>
      </p:grpSpPr>
      <p:sp>
        <p:nvSpPr>
          <p:cNvPr id="196610"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SimHei" charset="0"/>
                <a:ea typeface="华文细黑" charset="0"/>
                <a:cs typeface="华文细黑" charset="0"/>
              </a:rPr>
              <a:t>总结</a:t>
            </a:r>
            <a:endParaRPr lang="en-US" sz="3200">
              <a:latin typeface="SimHei" charset="0"/>
              <a:cs typeface="SimHei" charset="0"/>
            </a:endParaRPr>
          </a:p>
        </p:txBody>
      </p:sp>
      <p:sp>
        <p:nvSpPr>
          <p:cNvPr id="196611" name="Text Box 2"/>
          <p:cNvSpPr txBox="1">
            <a:spLocks noChangeArrowheads="1"/>
          </p:cNvSpPr>
          <p:nvPr/>
        </p:nvSpPr>
        <p:spPr bwMode="auto">
          <a:xfrm>
            <a:off x="7620000" y="152400"/>
            <a:ext cx="13716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150-151</a:t>
            </a:r>
          </a:p>
        </p:txBody>
      </p:sp>
      <p:sp>
        <p:nvSpPr>
          <p:cNvPr id="112643" name="Text Box 3"/>
          <p:cNvSpPr txBox="1">
            <a:spLocks noChangeArrowheads="1"/>
          </p:cNvSpPr>
          <p:nvPr/>
        </p:nvSpPr>
        <p:spPr bwMode="auto">
          <a:xfrm>
            <a:off x="2362200" y="3927475"/>
            <a:ext cx="4419600" cy="460375"/>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29—30	#4: 约的简介</a:t>
            </a:r>
          </a:p>
        </p:txBody>
      </p:sp>
      <p:sp>
        <p:nvSpPr>
          <p:cNvPr id="112644" name="Text Box 4"/>
          <p:cNvSpPr txBox="1">
            <a:spLocks noChangeArrowheads="1"/>
          </p:cNvSpPr>
          <p:nvPr/>
        </p:nvSpPr>
        <p:spPr bwMode="auto">
          <a:xfrm>
            <a:off x="190500" y="2368550"/>
            <a:ext cx="4457700" cy="460375"/>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27—28	#3: 祝福与诅咒 </a:t>
            </a:r>
          </a:p>
        </p:txBody>
      </p:sp>
      <p:sp>
        <p:nvSpPr>
          <p:cNvPr id="196614" name="Text Box 5"/>
          <p:cNvSpPr txBox="1">
            <a:spLocks noChangeArrowheads="1"/>
          </p:cNvSpPr>
          <p:nvPr/>
        </p:nvSpPr>
        <p:spPr bwMode="auto">
          <a:xfrm>
            <a:off x="1219200" y="1447800"/>
            <a:ext cx="6705600" cy="5810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a:ln>
                  <a:noFill/>
                </a:ln>
                <a:solidFill>
                  <a:srgbClr val="000000"/>
                </a:solidFill>
                <a:effectLst/>
                <a:uLnTx/>
                <a:uFillTx/>
                <a:latin typeface="Arial Black" charset="0"/>
                <a:ea typeface="SimSun" charset="0"/>
                <a:cs typeface="SimSun" charset="0"/>
              </a:rPr>
              <a:t>约的更新</a:t>
            </a:r>
          </a:p>
        </p:txBody>
      </p:sp>
      <p:sp>
        <p:nvSpPr>
          <p:cNvPr id="112646" name="Text Box 6"/>
          <p:cNvSpPr txBox="1">
            <a:spLocks noChangeArrowheads="1"/>
          </p:cNvSpPr>
          <p:nvPr/>
        </p:nvSpPr>
        <p:spPr bwMode="auto">
          <a:xfrm>
            <a:off x="4419600" y="5486400"/>
            <a:ext cx="4419600" cy="460375"/>
          </a:xfrm>
          <a:prstGeom prst="rect">
            <a:avLst/>
          </a:prstGeom>
          <a:solidFill>
            <a:srgbClr val="000090"/>
          </a:solidFill>
          <a:ln w="9525">
            <a:solidFill>
              <a:srgbClr val="000000"/>
            </a:solidFill>
            <a:miter lim="800000"/>
            <a:headEnd/>
            <a:tailEnd/>
          </a:ln>
        </p:spPr>
        <p:txBody>
          <a:bodyPr>
            <a:spAutoFit/>
          </a:bodyPr>
          <a:lstStyle>
            <a:defPPr>
              <a:defRPr lang="en-US"/>
            </a:defPPr>
            <a:lvl1pPr algn="ctr" eaLnBrk="1" hangingPunct="1">
              <a:defRPr sz="2400" b="1">
                <a:solidFill>
                  <a:srgbClr val="FFFFFF"/>
                </a:solidFill>
                <a:cs typeface="Arial" charset="0"/>
              </a:defRPr>
            </a:lvl1pPr>
            <a:lvl2pPr marL="742950" indent="-285750" eaLnBrk="0" hangingPunct="0">
              <a:defRPr sz="2400">
                <a:latin typeface="Times New Roman" charset="0"/>
              </a:defRPr>
            </a:lvl2pPr>
            <a:lvl3pPr marL="1143000" indent="-228600" eaLnBrk="0" hangingPunct="0">
              <a:defRPr sz="2400">
                <a:latin typeface="Times New Roman" charset="0"/>
              </a:defRPr>
            </a:lvl3pPr>
            <a:lvl4pPr marL="1600200" indent="-228600" eaLnBrk="0" hangingPunct="0">
              <a:defRPr sz="2400">
                <a:latin typeface="Times New Roman" charset="0"/>
              </a:defRPr>
            </a:lvl4pPr>
            <a:lvl5pPr marL="2057400" indent="-228600" eaLnBrk="0" hangingPunct="0">
              <a:defRPr sz="2400">
                <a:latin typeface="Times New Roman" charset="0"/>
              </a:defRPr>
            </a:lvl5pPr>
            <a:lvl6pPr marL="2514600" indent="-228600" eaLnBrk="0" fontAlgn="base" hangingPunct="0">
              <a:spcBef>
                <a:spcPct val="0"/>
              </a:spcBef>
              <a:spcAft>
                <a:spcPct val="0"/>
              </a:spcAft>
              <a:defRPr sz="2400">
                <a:latin typeface="Times New Roman" charset="0"/>
              </a:defRPr>
            </a:lvl6pPr>
            <a:lvl7pPr marL="2971800" indent="-228600" eaLnBrk="0" fontAlgn="base" hangingPunct="0">
              <a:spcBef>
                <a:spcPct val="0"/>
              </a:spcBef>
              <a:spcAft>
                <a:spcPct val="0"/>
              </a:spcAft>
              <a:defRPr sz="2400">
                <a:latin typeface="Times New Roman" charset="0"/>
              </a:defRPr>
            </a:lvl7pPr>
            <a:lvl8pPr marL="3429000" indent="-228600" eaLnBrk="0" fontAlgn="base" hangingPunct="0">
              <a:spcBef>
                <a:spcPct val="0"/>
              </a:spcBef>
              <a:spcAft>
                <a:spcPct val="0"/>
              </a:spcAft>
              <a:defRPr sz="2400">
                <a:latin typeface="Times New Roman" charset="0"/>
              </a:defRPr>
            </a:lvl8pPr>
            <a:lvl9pPr marL="3886200" indent="-228600" eaLnBrk="0" fontAlgn="base" hangingPunct="0">
              <a:spcBef>
                <a:spcPct val="0"/>
              </a:spcBef>
              <a:spcAft>
                <a:spcPct val="0"/>
              </a:spcAft>
              <a:defRPr sz="2400">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31—34	领袖交棒</a:t>
            </a:r>
          </a:p>
        </p:txBody>
      </p:sp>
    </p:spTree>
    <p:extLst>
      <p:ext uri="{BB962C8B-B14F-4D97-AF65-F5344CB8AC3E}">
        <p14:creationId xmlns:p14="http://schemas.microsoft.com/office/powerpoint/2010/main" val="122194276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12644"/>
                                        </p:tgtEl>
                                        <p:attrNameLst>
                                          <p:attrName>style.visibility</p:attrName>
                                        </p:attrNameLst>
                                      </p:cBhvr>
                                      <p:to>
                                        <p:strVal val="visible"/>
                                      </p:to>
                                    </p:set>
                                    <p:anim calcmode="lin" valueType="num">
                                      <p:cBhvr additive="repl">
                                        <p:cTn id="7" dur="500" fill="hold"/>
                                        <p:tgtEl>
                                          <p:spTgt spid="112644"/>
                                        </p:tgtEl>
                                        <p:attrNameLst>
                                          <p:attrName>ppt_x</p:attrName>
                                        </p:attrNameLst>
                                      </p:cBhvr>
                                      <p:tavLst>
                                        <p:tav tm="100000">
                                          <p:val>
                                            <p:strVal val="0-#ppt_w/2"/>
                                          </p:val>
                                        </p:tav>
                                        <p:tav>
                                          <p:val>
                                            <p:strVal val="#ppt_x"/>
                                          </p:val>
                                        </p:tav>
                                      </p:tavLst>
                                    </p:anim>
                                    <p:anim calcmode="lin" valueType="num">
                                      <p:cBhvr additive="repl">
                                        <p:cTn id="8" dur="500" fill="hold"/>
                                        <p:tgtEl>
                                          <p:spTgt spid="112644"/>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12643"/>
                                        </p:tgtEl>
                                        <p:attrNameLst>
                                          <p:attrName>style.visibility</p:attrName>
                                        </p:attrNameLst>
                                      </p:cBhvr>
                                      <p:to>
                                        <p:strVal val="visible"/>
                                      </p:to>
                                    </p:set>
                                    <p:anim calcmode="lin" valueType="num">
                                      <p:cBhvr additive="repl">
                                        <p:cTn id="13" dur="500" fill="hold"/>
                                        <p:tgtEl>
                                          <p:spTgt spid="112643"/>
                                        </p:tgtEl>
                                        <p:attrNameLst>
                                          <p:attrName>ppt_x</p:attrName>
                                        </p:attrNameLst>
                                      </p:cBhvr>
                                      <p:tavLst>
                                        <p:tav tm="100000">
                                          <p:val>
                                            <p:strVal val="0-#ppt_w/2"/>
                                          </p:val>
                                        </p:tav>
                                        <p:tav>
                                          <p:val>
                                            <p:strVal val="#ppt_x"/>
                                          </p:val>
                                        </p:tav>
                                      </p:tavLst>
                                    </p:anim>
                                    <p:anim calcmode="lin" valueType="num">
                                      <p:cBhvr additive="repl">
                                        <p:cTn id="14" dur="500" fill="hold"/>
                                        <p:tgtEl>
                                          <p:spTgt spid="112643"/>
                                        </p:tgtEl>
                                        <p:attrNameLst>
                                          <p:attrName>ppt_y</p:attrName>
                                        </p:attrNameLst>
                                      </p:cBhvr>
                                      <p:tavLst>
                                        <p:tav tm="100000">
                                          <p:val>
                                            <p:strVal val="#ppt_y"/>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112646"/>
                                        </p:tgtEl>
                                        <p:attrNameLst>
                                          <p:attrName>style.visibility</p:attrName>
                                        </p:attrNameLst>
                                      </p:cBhvr>
                                      <p:to>
                                        <p:strVal val="visible"/>
                                      </p:to>
                                    </p:set>
                                    <p:anim calcmode="lin" valueType="num">
                                      <p:cBhvr additive="repl">
                                        <p:cTn id="19" dur="500" fill="hold"/>
                                        <p:tgtEl>
                                          <p:spTgt spid="112646"/>
                                        </p:tgtEl>
                                        <p:attrNameLst>
                                          <p:attrName>ppt_x</p:attrName>
                                        </p:attrNameLst>
                                      </p:cBhvr>
                                      <p:tavLst>
                                        <p:tav tm="100000">
                                          <p:val>
                                            <p:strVal val="0-#ppt_w/2"/>
                                          </p:val>
                                        </p:tav>
                                        <p:tav>
                                          <p:val>
                                            <p:strVal val="#ppt_x"/>
                                          </p:val>
                                        </p:tav>
                                      </p:tavLst>
                                    </p:anim>
                                    <p:anim calcmode="lin" valueType="num">
                                      <p:cBhvr additive="repl">
                                        <p:cTn id="20" dur="500" fill="hold"/>
                                        <p:tgtEl>
                                          <p:spTgt spid="112646"/>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你现在的灵命怎么样？</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717505625"/>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198658" name="Rectangle 1"/>
          <p:cNvSpPr>
            <a:spLocks noGrp="1" noChangeArrowheads="1"/>
          </p:cNvSpPr>
          <p:nvPr>
            <p:ph type="title" idx="4294967295"/>
          </p:nvPr>
        </p:nvSpPr>
        <p:spPr>
          <a:xfrm>
            <a:off x="2286000" y="152400"/>
            <a:ext cx="4572000" cy="685800"/>
          </a:xfrm>
          <a:solidFill>
            <a:srgbClr val="FFFFFF"/>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dirty="0">
                <a:solidFill>
                  <a:srgbClr val="000000"/>
                </a:solidFill>
                <a:latin typeface="SimHei" charset="0"/>
                <a:ea typeface="ヒラギノ角ゴ ProN W3" charset="0"/>
                <a:cs typeface="ヒラギノ角ゴ ProN W3" charset="0"/>
              </a:rPr>
              <a:t>大</a:t>
            </a:r>
            <a:r>
              <a:rPr lang="en-US" sz="3200" dirty="0">
                <a:solidFill>
                  <a:srgbClr val="000000"/>
                </a:solidFill>
                <a:latin typeface="SimHei" charset="0"/>
                <a:ea typeface="华文细黑" charset="0"/>
                <a:cs typeface="华文细黑" charset="0"/>
              </a:rPr>
              <a:t>纲</a:t>
            </a:r>
            <a:endParaRPr lang="en-US" sz="3200" dirty="0">
              <a:solidFill>
                <a:srgbClr val="000000"/>
              </a:solidFill>
              <a:latin typeface="SimHei" charset="0"/>
              <a:cs typeface="SimHei" charset="0"/>
            </a:endParaRPr>
          </a:p>
        </p:txBody>
      </p:sp>
      <p:sp>
        <p:nvSpPr>
          <p:cNvPr id="198659" name="Text Box 2"/>
          <p:cNvSpPr txBox="1">
            <a:spLocks noChangeArrowheads="1"/>
          </p:cNvSpPr>
          <p:nvPr/>
        </p:nvSpPr>
        <p:spPr bwMode="auto">
          <a:xfrm>
            <a:off x="7620000" y="152400"/>
            <a:ext cx="13716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151-155</a:t>
            </a:r>
          </a:p>
        </p:txBody>
      </p:sp>
      <p:sp>
        <p:nvSpPr>
          <p:cNvPr id="113667" name="Text Box 3"/>
          <p:cNvSpPr txBox="1">
            <a:spLocks noChangeArrowheads="1"/>
          </p:cNvSpPr>
          <p:nvPr/>
        </p:nvSpPr>
        <p:spPr bwMode="auto">
          <a:xfrm>
            <a:off x="381000" y="990600"/>
            <a:ext cx="8534400" cy="11906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I.	(1:1-4) 前言: 摩西讲道的历史背景是在迦南东边的沙漠, 在新一代征服了约旦和拥有迦南地之间,其中就是巴勒斯坦公约的背景.</a:t>
            </a:r>
          </a:p>
        </p:txBody>
      </p:sp>
      <p:sp>
        <p:nvSpPr>
          <p:cNvPr id="113668" name="Text Box 4"/>
          <p:cNvSpPr txBox="1">
            <a:spLocks noChangeArrowheads="1"/>
          </p:cNvSpPr>
          <p:nvPr/>
        </p:nvSpPr>
        <p:spPr bwMode="auto">
          <a:xfrm>
            <a:off x="381000" y="3048000"/>
            <a:ext cx="8534400" cy="1557338"/>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 pos="105156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II.	(1:5—4:43) 历史引言: 摩西的第一次讲道提供了一个历史审查,看神因人的顺从完成拯救和提供人的需要,也看神如何惩罚那不服从的人, 为了劝勉他们遵守法律和拒绝偶像崇拜。</a:t>
            </a:r>
          </a:p>
        </p:txBody>
      </p:sp>
      <p:sp>
        <p:nvSpPr>
          <p:cNvPr id="113669" name="Text Box 5"/>
          <p:cNvSpPr txBox="1">
            <a:spLocks noChangeArrowheads="1"/>
          </p:cNvSpPr>
          <p:nvPr/>
        </p:nvSpPr>
        <p:spPr bwMode="auto">
          <a:xfrm>
            <a:off x="381000" y="5143500"/>
            <a:ext cx="8534400" cy="11906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III.(4:44—26:19) 规条: 摩西的第二次讲道划定一般公约的义务和具体的法律,这都是神期待国家遵守的, 为了鼓励以色列显示对神这王完全的效忠。</a:t>
            </a:r>
          </a:p>
        </p:txBody>
      </p:sp>
    </p:spTree>
    <p:extLst>
      <p:ext uri="{BB962C8B-B14F-4D97-AF65-F5344CB8AC3E}">
        <p14:creationId xmlns:p14="http://schemas.microsoft.com/office/powerpoint/2010/main" val="219351090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additive="repl">
                                        <p:cTn id="6" dur="1" fill="hold">
                                          <p:stCondLst>
                                            <p:cond delay="0"/>
                                          </p:stCondLst>
                                        </p:cTn>
                                        <p:tgtEl>
                                          <p:spTgt spid="113667"/>
                                        </p:tgtEl>
                                        <p:attrNameLst>
                                          <p:attrName>style.visibility</p:attrName>
                                        </p:attrNameLst>
                                      </p:cBhvr>
                                      <p:to>
                                        <p:strVal val="visible"/>
                                      </p:to>
                                    </p:set>
                                    <p:anim calcmode="lin" valueType="num">
                                      <p:cBhvr additive="repl">
                                        <p:cTn id="7" dur="500" fill="hold"/>
                                        <p:tgtEl>
                                          <p:spTgt spid="113667"/>
                                        </p:tgtEl>
                                        <p:attrNameLst>
                                          <p:attrName>ppt_x</p:attrName>
                                        </p:attrNameLst>
                                      </p:cBhvr>
                                      <p:tavLst>
                                        <p:tav tm="100000">
                                          <p:val>
                                            <p:strVal val="#ppt_x"/>
                                          </p:val>
                                        </p:tav>
                                        <p:tav>
                                          <p:val>
                                            <p:strVal val="#ppt_x"/>
                                          </p:val>
                                        </p:tav>
                                      </p:tavLst>
                                    </p:anim>
                                    <p:anim calcmode="lin" valueType="num">
                                      <p:cBhvr additive="repl">
                                        <p:cTn id="8" dur="500" fill="hold"/>
                                        <p:tgtEl>
                                          <p:spTgt spid="113667"/>
                                        </p:tgtEl>
                                        <p:attrNameLst>
                                          <p:attrName>ppt_y</p:attrName>
                                        </p:attrNameLst>
                                      </p:cBhvr>
                                      <p:tavLst>
                                        <p:tav tm="100000">
                                          <p:val>
                                            <p:strVal val="0-#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additive="repl">
                                        <p:cTn id="12" dur="1" fill="hold">
                                          <p:stCondLst>
                                            <p:cond delay="0"/>
                                          </p:stCondLst>
                                        </p:cTn>
                                        <p:tgtEl>
                                          <p:spTgt spid="113668"/>
                                        </p:tgtEl>
                                        <p:attrNameLst>
                                          <p:attrName>style.visibility</p:attrName>
                                        </p:attrNameLst>
                                      </p:cBhvr>
                                      <p:to>
                                        <p:strVal val="visible"/>
                                      </p:to>
                                    </p:set>
                                    <p:anim calcmode="lin" valueType="num">
                                      <p:cBhvr additive="repl">
                                        <p:cTn id="13" dur="500" fill="hold"/>
                                        <p:tgtEl>
                                          <p:spTgt spid="113668"/>
                                        </p:tgtEl>
                                        <p:attrNameLst>
                                          <p:attrName>ppt_x</p:attrName>
                                        </p:attrNameLst>
                                      </p:cBhvr>
                                      <p:tavLst>
                                        <p:tav tm="100000">
                                          <p:val>
                                            <p:strVal val="#ppt_x"/>
                                          </p:val>
                                        </p:tav>
                                        <p:tav>
                                          <p:val>
                                            <p:strVal val="#ppt_x"/>
                                          </p:val>
                                        </p:tav>
                                      </p:tavLst>
                                    </p:anim>
                                    <p:anim calcmode="lin" valueType="num">
                                      <p:cBhvr additive="repl">
                                        <p:cTn id="14" dur="500" fill="hold"/>
                                        <p:tgtEl>
                                          <p:spTgt spid="113668"/>
                                        </p:tgtEl>
                                        <p:attrNameLst>
                                          <p:attrName>ppt_y</p:attrName>
                                        </p:attrNameLst>
                                      </p:cBhvr>
                                      <p:tavLst>
                                        <p:tav tm="100000">
                                          <p:val>
                                            <p:strVal val="0-#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additive="repl">
                                        <p:cTn id="18" dur="1" fill="hold">
                                          <p:stCondLst>
                                            <p:cond delay="0"/>
                                          </p:stCondLst>
                                        </p:cTn>
                                        <p:tgtEl>
                                          <p:spTgt spid="113669"/>
                                        </p:tgtEl>
                                        <p:attrNameLst>
                                          <p:attrName>style.visibility</p:attrName>
                                        </p:attrNameLst>
                                      </p:cBhvr>
                                      <p:to>
                                        <p:strVal val="visible"/>
                                      </p:to>
                                    </p:set>
                                    <p:anim calcmode="lin" valueType="num">
                                      <p:cBhvr additive="repl">
                                        <p:cTn id="19" dur="500" fill="hold"/>
                                        <p:tgtEl>
                                          <p:spTgt spid="113669"/>
                                        </p:tgtEl>
                                        <p:attrNameLst>
                                          <p:attrName>ppt_x</p:attrName>
                                        </p:attrNameLst>
                                      </p:cBhvr>
                                      <p:tavLst>
                                        <p:tav tm="100000">
                                          <p:val>
                                            <p:strVal val="#ppt_x"/>
                                          </p:val>
                                        </p:tav>
                                        <p:tav>
                                          <p:val>
                                            <p:strVal val="#ppt_x"/>
                                          </p:val>
                                        </p:tav>
                                      </p:tavLst>
                                    </p:anim>
                                    <p:anim calcmode="lin" valueType="num">
                                      <p:cBhvr additive="repl">
                                        <p:cTn id="20" dur="500" fill="hold"/>
                                        <p:tgtEl>
                                          <p:spTgt spid="113669"/>
                                        </p:tgtEl>
                                        <p:attrNameLst>
                                          <p:attrName>ppt_y</p:attrName>
                                        </p:attrNameLst>
                                      </p:cBhvr>
                                      <p:tavLst>
                                        <p:tav tm="100000">
                                          <p:val>
                                            <p:strVal val="0-#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00706" name="Rectangle 1"/>
          <p:cNvSpPr>
            <a:spLocks noGrp="1" noChangeArrowheads="1"/>
          </p:cNvSpPr>
          <p:nvPr>
            <p:ph type="title" idx="4294967295"/>
          </p:nvPr>
        </p:nvSpPr>
        <p:spPr>
          <a:xfrm>
            <a:off x="2286000" y="152400"/>
            <a:ext cx="4572000" cy="685800"/>
          </a:xfrm>
          <a:solidFill>
            <a:srgbClr val="FFFFFF"/>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dirty="0">
                <a:solidFill>
                  <a:schemeClr val="tx1"/>
                </a:solidFill>
                <a:latin typeface="SimHei" charset="0"/>
                <a:ea typeface="ヒラギノ角ゴ ProN W3" charset="0"/>
                <a:cs typeface="ヒラギノ角ゴ ProN W3" charset="0"/>
              </a:rPr>
              <a:t>大</a:t>
            </a:r>
            <a:r>
              <a:rPr lang="en-US" sz="3200" dirty="0">
                <a:solidFill>
                  <a:schemeClr val="tx1"/>
                </a:solidFill>
                <a:latin typeface="SimHei" charset="0"/>
                <a:ea typeface="华文细黑" charset="0"/>
                <a:cs typeface="华文细黑" charset="0"/>
              </a:rPr>
              <a:t>纲</a:t>
            </a:r>
            <a:endParaRPr lang="en-US" sz="3200" dirty="0">
              <a:solidFill>
                <a:schemeClr val="tx1"/>
              </a:solidFill>
              <a:latin typeface="SimHei" charset="0"/>
              <a:cs typeface="SimHei" charset="0"/>
            </a:endParaRPr>
          </a:p>
        </p:txBody>
      </p:sp>
      <p:sp>
        <p:nvSpPr>
          <p:cNvPr id="200707" name="Text Box 2"/>
          <p:cNvSpPr txBox="1">
            <a:spLocks noChangeArrowheads="1"/>
          </p:cNvSpPr>
          <p:nvPr/>
        </p:nvSpPr>
        <p:spPr bwMode="auto">
          <a:xfrm>
            <a:off x="7620000" y="152400"/>
            <a:ext cx="13716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151-155</a:t>
            </a:r>
          </a:p>
        </p:txBody>
      </p:sp>
      <p:sp>
        <p:nvSpPr>
          <p:cNvPr id="114691" name="Text Box 3"/>
          <p:cNvSpPr txBox="1">
            <a:spLocks noChangeArrowheads="1"/>
          </p:cNvSpPr>
          <p:nvPr/>
        </p:nvSpPr>
        <p:spPr bwMode="auto">
          <a:xfrm>
            <a:off x="381000" y="1120775"/>
            <a:ext cx="8382000" cy="825500"/>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IV. (27—28章) 摩西的第三次讲道命令约的更新和宣布顺从的祝福和不顺从的诅咒,为了激励他们服从约。 </a:t>
            </a:r>
          </a:p>
        </p:txBody>
      </p:sp>
      <p:sp>
        <p:nvSpPr>
          <p:cNvPr id="114692" name="Text Box 4"/>
          <p:cNvSpPr txBox="1">
            <a:spLocks noChangeArrowheads="1"/>
          </p:cNvSpPr>
          <p:nvPr/>
        </p:nvSpPr>
        <p:spPr bwMode="auto">
          <a:xfrm>
            <a:off x="457200" y="2286000"/>
            <a:ext cx="8382000" cy="825500"/>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V. (29—30章)摩西的第四次讲道呼吁顺从约和保证最终的祝福,促使以色列遵守约。  </a:t>
            </a:r>
          </a:p>
        </p:txBody>
      </p:sp>
      <p:sp>
        <p:nvSpPr>
          <p:cNvPr id="114693" name="Text Box 5"/>
          <p:cNvSpPr txBox="1">
            <a:spLocks noChangeArrowheads="1"/>
          </p:cNvSpPr>
          <p:nvPr/>
        </p:nvSpPr>
        <p:spPr bwMode="auto">
          <a:xfrm>
            <a:off x="457200" y="3657600"/>
            <a:ext cx="8382000" cy="1190625"/>
          </a:xfrm>
          <a:prstGeom prst="rect">
            <a:avLst/>
          </a:prstGeom>
          <a:solidFill>
            <a:srgbClr val="FFFFFF"/>
          </a:solidFill>
          <a:ln w="936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000000"/>
                </a:solidFill>
                <a:effectLst/>
                <a:uLnTx/>
                <a:uFillTx/>
                <a:latin typeface="Arial" charset="0"/>
                <a:ea typeface="SimSun" charset="0"/>
                <a:cs typeface="SimSun" charset="0"/>
              </a:rPr>
              <a:t>VI. (31—34章) 调解员从摩西交给约书亚,指示以色列在神的忠实供应下连续约,同时警告叛教,维护以色列必须遵守约。</a:t>
            </a:r>
          </a:p>
        </p:txBody>
      </p:sp>
    </p:spTree>
    <p:extLst>
      <p:ext uri="{BB962C8B-B14F-4D97-AF65-F5344CB8AC3E}">
        <p14:creationId xmlns:p14="http://schemas.microsoft.com/office/powerpoint/2010/main" val="149159616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additive="repl">
                                        <p:cTn id="6" dur="1" fill="hold">
                                          <p:stCondLst>
                                            <p:cond delay="0"/>
                                          </p:stCondLst>
                                        </p:cTn>
                                        <p:tgtEl>
                                          <p:spTgt spid="114691"/>
                                        </p:tgtEl>
                                        <p:attrNameLst>
                                          <p:attrName>style.visibility</p:attrName>
                                        </p:attrNameLst>
                                      </p:cBhvr>
                                      <p:to>
                                        <p:strVal val="visible"/>
                                      </p:to>
                                    </p:set>
                                    <p:anim calcmode="lin" valueType="num">
                                      <p:cBhvr additive="repl">
                                        <p:cTn id="7" dur="500" fill="hold"/>
                                        <p:tgtEl>
                                          <p:spTgt spid="114691"/>
                                        </p:tgtEl>
                                        <p:attrNameLst>
                                          <p:attrName>ppt_x</p:attrName>
                                        </p:attrNameLst>
                                      </p:cBhvr>
                                      <p:tavLst>
                                        <p:tav tm="100000">
                                          <p:val>
                                            <p:strVal val="#ppt_x"/>
                                          </p:val>
                                        </p:tav>
                                        <p:tav>
                                          <p:val>
                                            <p:strVal val="#ppt_x"/>
                                          </p:val>
                                        </p:tav>
                                      </p:tavLst>
                                    </p:anim>
                                    <p:anim calcmode="lin" valueType="num">
                                      <p:cBhvr additive="repl">
                                        <p:cTn id="8" dur="500" fill="hold"/>
                                        <p:tgtEl>
                                          <p:spTgt spid="114691"/>
                                        </p:tgtEl>
                                        <p:attrNameLst>
                                          <p:attrName>ppt_y</p:attrName>
                                        </p:attrNameLst>
                                      </p:cBhvr>
                                      <p:tavLst>
                                        <p:tav tm="100000">
                                          <p:val>
                                            <p:strVal val="0-#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additive="repl">
                                        <p:cTn id="12" dur="1" fill="hold">
                                          <p:stCondLst>
                                            <p:cond delay="0"/>
                                          </p:stCondLst>
                                        </p:cTn>
                                        <p:tgtEl>
                                          <p:spTgt spid="114692"/>
                                        </p:tgtEl>
                                        <p:attrNameLst>
                                          <p:attrName>style.visibility</p:attrName>
                                        </p:attrNameLst>
                                      </p:cBhvr>
                                      <p:to>
                                        <p:strVal val="visible"/>
                                      </p:to>
                                    </p:set>
                                    <p:anim calcmode="lin" valueType="num">
                                      <p:cBhvr additive="repl">
                                        <p:cTn id="13" dur="500" fill="hold"/>
                                        <p:tgtEl>
                                          <p:spTgt spid="114692"/>
                                        </p:tgtEl>
                                        <p:attrNameLst>
                                          <p:attrName>ppt_x</p:attrName>
                                        </p:attrNameLst>
                                      </p:cBhvr>
                                      <p:tavLst>
                                        <p:tav tm="100000">
                                          <p:val>
                                            <p:strVal val="#ppt_x"/>
                                          </p:val>
                                        </p:tav>
                                        <p:tav>
                                          <p:val>
                                            <p:strVal val="#ppt_x"/>
                                          </p:val>
                                        </p:tav>
                                      </p:tavLst>
                                    </p:anim>
                                    <p:anim calcmode="lin" valueType="num">
                                      <p:cBhvr additive="repl">
                                        <p:cTn id="14" dur="500" fill="hold"/>
                                        <p:tgtEl>
                                          <p:spTgt spid="114692"/>
                                        </p:tgtEl>
                                        <p:attrNameLst>
                                          <p:attrName>ppt_y</p:attrName>
                                        </p:attrNameLst>
                                      </p:cBhvr>
                                      <p:tavLst>
                                        <p:tav tm="100000">
                                          <p:val>
                                            <p:strVal val="0-#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additive="repl">
                                        <p:cTn id="18" dur="1" fill="hold">
                                          <p:stCondLst>
                                            <p:cond delay="0"/>
                                          </p:stCondLst>
                                        </p:cTn>
                                        <p:tgtEl>
                                          <p:spTgt spid="114693"/>
                                        </p:tgtEl>
                                        <p:attrNameLst>
                                          <p:attrName>style.visibility</p:attrName>
                                        </p:attrNameLst>
                                      </p:cBhvr>
                                      <p:to>
                                        <p:strVal val="visible"/>
                                      </p:to>
                                    </p:set>
                                    <p:anim calcmode="lin" valueType="num">
                                      <p:cBhvr additive="repl">
                                        <p:cTn id="19" dur="500" fill="hold"/>
                                        <p:tgtEl>
                                          <p:spTgt spid="114693"/>
                                        </p:tgtEl>
                                        <p:attrNameLst>
                                          <p:attrName>ppt_x</p:attrName>
                                        </p:attrNameLst>
                                      </p:cBhvr>
                                      <p:tavLst>
                                        <p:tav tm="100000">
                                          <p:val>
                                            <p:strVal val="#ppt_x"/>
                                          </p:val>
                                        </p:tav>
                                        <p:tav>
                                          <p:val>
                                            <p:strVal val="#ppt_x"/>
                                          </p:val>
                                        </p:tav>
                                      </p:tavLst>
                                    </p:anim>
                                    <p:anim calcmode="lin" valueType="num">
                                      <p:cBhvr additive="repl">
                                        <p:cTn id="20" dur="500" fill="hold"/>
                                        <p:tgtEl>
                                          <p:spTgt spid="114693"/>
                                        </p:tgtEl>
                                        <p:attrNameLst>
                                          <p:attrName>ppt_y</p:attrName>
                                        </p:attrNameLst>
                                      </p:cBhvr>
                                      <p:tavLst>
                                        <p:tav tm="100000">
                                          <p:val>
                                            <p:strVal val="0-#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6850" name="Rectangle 1"/>
          <p:cNvSpPr>
            <a:spLocks noGrp="1" noChangeArrowheads="1"/>
          </p:cNvSpPr>
          <p:nvPr>
            <p:ph type="title" idx="4294967295"/>
          </p:nvPr>
        </p:nvSpPr>
        <p:spPr>
          <a:xfrm>
            <a:off x="152400" y="228600"/>
            <a:ext cx="8001000" cy="1295400"/>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b="1">
                <a:latin typeface="Impact" charset="0"/>
                <a:ea typeface="SimSun" charset="0"/>
                <a:cs typeface="SimSun" charset="0"/>
              </a:rPr>
              <a:t>关于地的主要旧约经文</a:t>
            </a:r>
            <a:br>
              <a:rPr lang="en-US" b="1">
                <a:latin typeface="Impact" charset="0"/>
                <a:ea typeface="SimSun" charset="0"/>
                <a:cs typeface="SimSun" charset="0"/>
              </a:rPr>
            </a:br>
            <a:r>
              <a:rPr lang="en-US" sz="1600" b="1">
                <a:latin typeface="Arial" charset="0"/>
                <a:ea typeface="SimSun" charset="0"/>
                <a:cs typeface="SimSun" charset="0"/>
              </a:rPr>
              <a:t>戴维·拉森、以色列、外邦和教会,26(修改耶利米经文) ‏</a:t>
            </a:r>
          </a:p>
        </p:txBody>
      </p:sp>
      <p:sp>
        <p:nvSpPr>
          <p:cNvPr id="206851"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158</a:t>
            </a:r>
          </a:p>
        </p:txBody>
      </p:sp>
      <p:grpSp>
        <p:nvGrpSpPr>
          <p:cNvPr id="206852" name="Group 3"/>
          <p:cNvGrpSpPr>
            <a:grpSpLocks/>
          </p:cNvGrpSpPr>
          <p:nvPr/>
        </p:nvGrpSpPr>
        <p:grpSpPr bwMode="auto">
          <a:xfrm>
            <a:off x="0" y="2201863"/>
            <a:ext cx="9142413" cy="4646612"/>
            <a:chOff x="0" y="1387"/>
            <a:chExt cx="5759" cy="2927"/>
          </a:xfrm>
        </p:grpSpPr>
        <p:grpSp>
          <p:nvGrpSpPr>
            <p:cNvPr id="206853" name="Group 4"/>
            <p:cNvGrpSpPr>
              <a:grpSpLocks/>
            </p:cNvGrpSpPr>
            <p:nvPr/>
          </p:nvGrpSpPr>
          <p:grpSpPr bwMode="auto">
            <a:xfrm>
              <a:off x="5" y="1389"/>
              <a:ext cx="5748" cy="2922"/>
              <a:chOff x="5" y="1389"/>
              <a:chExt cx="5748" cy="2922"/>
            </a:xfrm>
          </p:grpSpPr>
          <p:grpSp>
            <p:nvGrpSpPr>
              <p:cNvPr id="206855" name="Group 5"/>
              <p:cNvGrpSpPr>
                <a:grpSpLocks/>
              </p:cNvGrpSpPr>
              <p:nvPr/>
            </p:nvGrpSpPr>
            <p:grpSpPr bwMode="auto">
              <a:xfrm>
                <a:off x="5" y="1389"/>
                <a:ext cx="1334" cy="802"/>
                <a:chOff x="5" y="1389"/>
                <a:chExt cx="1334" cy="802"/>
              </a:xfrm>
            </p:grpSpPr>
            <p:sp>
              <p:nvSpPr>
                <p:cNvPr id="206925" name="Rectangle 6"/>
                <p:cNvSpPr>
                  <a:spLocks noChangeArrowheads="1"/>
                </p:cNvSpPr>
                <p:nvPr/>
              </p:nvSpPr>
              <p:spPr bwMode="auto">
                <a:xfrm>
                  <a:off x="63" y="1389"/>
                  <a:ext cx="1219" cy="80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创世纪</a:t>
                  </a:r>
                </a:p>
              </p:txBody>
            </p:sp>
            <p:sp>
              <p:nvSpPr>
                <p:cNvPr id="206926" name="Rectangle 7"/>
                <p:cNvSpPr>
                  <a:spLocks noChangeArrowheads="1"/>
                </p:cNvSpPr>
                <p:nvPr/>
              </p:nvSpPr>
              <p:spPr bwMode="auto">
                <a:xfrm>
                  <a:off x="5" y="1389"/>
                  <a:ext cx="1335" cy="803"/>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56" name="Group 8"/>
              <p:cNvGrpSpPr>
                <a:grpSpLocks/>
              </p:cNvGrpSpPr>
              <p:nvPr/>
            </p:nvGrpSpPr>
            <p:grpSpPr bwMode="auto">
              <a:xfrm>
                <a:off x="1341" y="1389"/>
                <a:ext cx="1549" cy="802"/>
                <a:chOff x="1341" y="1389"/>
                <a:chExt cx="1549" cy="802"/>
              </a:xfrm>
            </p:grpSpPr>
            <p:sp>
              <p:nvSpPr>
                <p:cNvPr id="206923" name="Rectangle 9"/>
                <p:cNvSpPr>
                  <a:spLocks noChangeArrowheads="1"/>
                </p:cNvSpPr>
                <p:nvPr/>
              </p:nvSpPr>
              <p:spPr bwMode="auto">
                <a:xfrm>
                  <a:off x="1398" y="1389"/>
                  <a:ext cx="1435" cy="80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12:7; 13:14-17; 15:7-21; 17:1-8; 24:7; 28:13-15</a:t>
                  </a:r>
                </a:p>
              </p:txBody>
            </p:sp>
            <p:sp>
              <p:nvSpPr>
                <p:cNvPr id="206924" name="Rectangle 10"/>
                <p:cNvSpPr>
                  <a:spLocks noChangeArrowheads="1"/>
                </p:cNvSpPr>
                <p:nvPr/>
              </p:nvSpPr>
              <p:spPr bwMode="auto">
                <a:xfrm>
                  <a:off x="1341" y="1389"/>
                  <a:ext cx="1550" cy="803"/>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57" name="Group 11"/>
              <p:cNvGrpSpPr>
                <a:grpSpLocks/>
              </p:cNvGrpSpPr>
              <p:nvPr/>
            </p:nvGrpSpPr>
            <p:grpSpPr bwMode="auto">
              <a:xfrm>
                <a:off x="2891" y="1389"/>
                <a:ext cx="1149" cy="802"/>
                <a:chOff x="2891" y="1389"/>
                <a:chExt cx="1149" cy="802"/>
              </a:xfrm>
            </p:grpSpPr>
            <p:sp>
              <p:nvSpPr>
                <p:cNvPr id="206921" name="Rectangle 12"/>
                <p:cNvSpPr>
                  <a:spLocks noChangeArrowheads="1"/>
                </p:cNvSpPr>
                <p:nvPr/>
              </p:nvSpPr>
              <p:spPr bwMode="auto">
                <a:xfrm>
                  <a:off x="2949" y="1389"/>
                  <a:ext cx="1034" cy="80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耶利米书</a:t>
                  </a:r>
                </a:p>
              </p:txBody>
            </p:sp>
            <p:sp>
              <p:nvSpPr>
                <p:cNvPr id="206922" name="Rectangle 13"/>
                <p:cNvSpPr>
                  <a:spLocks noChangeArrowheads="1"/>
                </p:cNvSpPr>
                <p:nvPr/>
              </p:nvSpPr>
              <p:spPr bwMode="auto">
                <a:xfrm>
                  <a:off x="2891" y="1389"/>
                  <a:ext cx="1150" cy="803"/>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58" name="Group 14"/>
              <p:cNvGrpSpPr>
                <a:grpSpLocks/>
              </p:cNvGrpSpPr>
              <p:nvPr/>
            </p:nvGrpSpPr>
            <p:grpSpPr bwMode="auto">
              <a:xfrm>
                <a:off x="4041" y="1389"/>
                <a:ext cx="1712" cy="802"/>
                <a:chOff x="4041" y="1389"/>
                <a:chExt cx="1712" cy="802"/>
              </a:xfrm>
            </p:grpSpPr>
            <p:sp>
              <p:nvSpPr>
                <p:cNvPr id="206919" name="Rectangle 15"/>
                <p:cNvSpPr>
                  <a:spLocks noChangeArrowheads="1"/>
                </p:cNvSpPr>
                <p:nvPr/>
              </p:nvSpPr>
              <p:spPr bwMode="auto">
                <a:xfrm>
                  <a:off x="4099" y="1389"/>
                  <a:ext cx="1597" cy="803"/>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Arial Narrow" charset="0"/>
                      <a:ea typeface="SimSun" charset="0"/>
                      <a:cs typeface="SimSun" charset="0"/>
                    </a:rPr>
                    <a:t>12:14-17; 16:14-15, 18; 18:16; 23:5-8; 30:18-21; 31:10-14, 21-40; 32:37-41; 33:10-13</a:t>
                  </a:r>
                </a:p>
              </p:txBody>
            </p:sp>
            <p:sp>
              <p:nvSpPr>
                <p:cNvPr id="206920" name="Rectangle 16"/>
                <p:cNvSpPr>
                  <a:spLocks noChangeArrowheads="1"/>
                </p:cNvSpPr>
                <p:nvPr/>
              </p:nvSpPr>
              <p:spPr bwMode="auto">
                <a:xfrm>
                  <a:off x="4041" y="1389"/>
                  <a:ext cx="1713" cy="803"/>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59" name="Group 17"/>
              <p:cNvGrpSpPr>
                <a:grpSpLocks/>
              </p:cNvGrpSpPr>
              <p:nvPr/>
            </p:nvGrpSpPr>
            <p:grpSpPr bwMode="auto">
              <a:xfrm>
                <a:off x="5" y="2192"/>
                <a:ext cx="1334" cy="513"/>
                <a:chOff x="5" y="2192"/>
                <a:chExt cx="1334" cy="513"/>
              </a:xfrm>
            </p:grpSpPr>
            <p:sp>
              <p:nvSpPr>
                <p:cNvPr id="206917" name="Rectangle 18"/>
                <p:cNvSpPr>
                  <a:spLocks noChangeArrowheads="1"/>
                </p:cNvSpPr>
                <p:nvPr/>
              </p:nvSpPr>
              <p:spPr bwMode="auto">
                <a:xfrm>
                  <a:off x="63" y="2192"/>
                  <a:ext cx="1219" cy="514"/>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出埃及记</a:t>
                  </a:r>
                </a:p>
              </p:txBody>
            </p:sp>
            <p:sp>
              <p:nvSpPr>
                <p:cNvPr id="206918" name="Rectangle 19"/>
                <p:cNvSpPr>
                  <a:spLocks noChangeArrowheads="1"/>
                </p:cNvSpPr>
                <p:nvPr/>
              </p:nvSpPr>
              <p:spPr bwMode="auto">
                <a:xfrm>
                  <a:off x="5" y="2192"/>
                  <a:ext cx="1335" cy="514"/>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0" name="Group 20"/>
              <p:cNvGrpSpPr>
                <a:grpSpLocks/>
              </p:cNvGrpSpPr>
              <p:nvPr/>
            </p:nvGrpSpPr>
            <p:grpSpPr bwMode="auto">
              <a:xfrm>
                <a:off x="1341" y="2192"/>
                <a:ext cx="1549" cy="513"/>
                <a:chOff x="1341" y="2192"/>
                <a:chExt cx="1549" cy="513"/>
              </a:xfrm>
            </p:grpSpPr>
            <p:sp>
              <p:nvSpPr>
                <p:cNvPr id="206915" name="Rectangle 21"/>
                <p:cNvSpPr>
                  <a:spLocks noChangeArrowheads="1"/>
                </p:cNvSpPr>
                <p:nvPr/>
              </p:nvSpPr>
              <p:spPr bwMode="auto">
                <a:xfrm>
                  <a:off x="1398" y="2192"/>
                  <a:ext cx="1435" cy="514"/>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12:25; 13:5, 11; 32:13; 33:1</a:t>
                  </a:r>
                </a:p>
              </p:txBody>
            </p:sp>
            <p:sp>
              <p:nvSpPr>
                <p:cNvPr id="206916" name="Rectangle 22"/>
                <p:cNvSpPr>
                  <a:spLocks noChangeArrowheads="1"/>
                </p:cNvSpPr>
                <p:nvPr/>
              </p:nvSpPr>
              <p:spPr bwMode="auto">
                <a:xfrm>
                  <a:off x="1341" y="2192"/>
                  <a:ext cx="1550" cy="514"/>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1" name="Group 23"/>
              <p:cNvGrpSpPr>
                <a:grpSpLocks/>
              </p:cNvGrpSpPr>
              <p:nvPr/>
            </p:nvGrpSpPr>
            <p:grpSpPr bwMode="auto">
              <a:xfrm>
                <a:off x="2891" y="2192"/>
                <a:ext cx="1149" cy="513"/>
                <a:chOff x="2891" y="2192"/>
                <a:chExt cx="1149" cy="513"/>
              </a:xfrm>
            </p:grpSpPr>
            <p:sp>
              <p:nvSpPr>
                <p:cNvPr id="206913" name="Rectangle 24"/>
                <p:cNvSpPr>
                  <a:spLocks noChangeArrowheads="1"/>
                </p:cNvSpPr>
                <p:nvPr/>
              </p:nvSpPr>
              <p:spPr bwMode="auto">
                <a:xfrm>
                  <a:off x="2949" y="2192"/>
                  <a:ext cx="1034" cy="514"/>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以西结书</a:t>
                  </a:r>
                </a:p>
              </p:txBody>
            </p:sp>
            <p:sp>
              <p:nvSpPr>
                <p:cNvPr id="206914" name="Rectangle 25"/>
                <p:cNvSpPr>
                  <a:spLocks noChangeArrowheads="1"/>
                </p:cNvSpPr>
                <p:nvPr/>
              </p:nvSpPr>
              <p:spPr bwMode="auto">
                <a:xfrm>
                  <a:off x="2891" y="2192"/>
                  <a:ext cx="1150" cy="514"/>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2" name="Group 26"/>
              <p:cNvGrpSpPr>
                <a:grpSpLocks/>
              </p:cNvGrpSpPr>
              <p:nvPr/>
            </p:nvGrpSpPr>
            <p:grpSpPr bwMode="auto">
              <a:xfrm>
                <a:off x="4041" y="2192"/>
                <a:ext cx="1712" cy="513"/>
                <a:chOff x="4041" y="2192"/>
                <a:chExt cx="1712" cy="513"/>
              </a:xfrm>
            </p:grpSpPr>
            <p:sp>
              <p:nvSpPr>
                <p:cNvPr id="206911" name="Rectangle 27"/>
                <p:cNvSpPr>
                  <a:spLocks noChangeArrowheads="1"/>
                </p:cNvSpPr>
                <p:nvPr/>
              </p:nvSpPr>
              <p:spPr bwMode="auto">
                <a:xfrm>
                  <a:off x="4099" y="2192"/>
                  <a:ext cx="1597" cy="514"/>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11:17-21; 17:22-24; 34:11-31; 37:1-14</a:t>
                  </a:r>
                </a:p>
              </p:txBody>
            </p:sp>
            <p:sp>
              <p:nvSpPr>
                <p:cNvPr id="206912" name="Rectangle 28"/>
                <p:cNvSpPr>
                  <a:spLocks noChangeArrowheads="1"/>
                </p:cNvSpPr>
                <p:nvPr/>
              </p:nvSpPr>
              <p:spPr bwMode="auto">
                <a:xfrm>
                  <a:off x="4041" y="2192"/>
                  <a:ext cx="1713" cy="514"/>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3" name="Group 29"/>
              <p:cNvGrpSpPr>
                <a:grpSpLocks/>
              </p:cNvGrpSpPr>
              <p:nvPr/>
            </p:nvGrpSpPr>
            <p:grpSpPr bwMode="auto">
              <a:xfrm>
                <a:off x="5" y="2707"/>
                <a:ext cx="1334" cy="416"/>
                <a:chOff x="5" y="2707"/>
                <a:chExt cx="1334" cy="416"/>
              </a:xfrm>
            </p:grpSpPr>
            <p:sp>
              <p:nvSpPr>
                <p:cNvPr id="206909" name="Rectangle 30"/>
                <p:cNvSpPr>
                  <a:spLocks noChangeArrowheads="1"/>
                </p:cNvSpPr>
                <p:nvPr/>
              </p:nvSpPr>
              <p:spPr bwMode="auto">
                <a:xfrm>
                  <a:off x="63" y="2707"/>
                  <a:ext cx="1219" cy="417"/>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民数记</a:t>
                  </a:r>
                </a:p>
              </p:txBody>
            </p:sp>
            <p:sp>
              <p:nvSpPr>
                <p:cNvPr id="206910" name="Rectangle 31"/>
                <p:cNvSpPr>
                  <a:spLocks noChangeArrowheads="1"/>
                </p:cNvSpPr>
                <p:nvPr/>
              </p:nvSpPr>
              <p:spPr bwMode="auto">
                <a:xfrm>
                  <a:off x="5" y="2707"/>
                  <a:ext cx="1335" cy="417"/>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4" name="Group 32"/>
              <p:cNvGrpSpPr>
                <a:grpSpLocks/>
              </p:cNvGrpSpPr>
              <p:nvPr/>
            </p:nvGrpSpPr>
            <p:grpSpPr bwMode="auto">
              <a:xfrm>
                <a:off x="1341" y="2707"/>
                <a:ext cx="1549" cy="416"/>
                <a:chOff x="1341" y="2707"/>
                <a:chExt cx="1549" cy="416"/>
              </a:xfrm>
            </p:grpSpPr>
            <p:sp>
              <p:nvSpPr>
                <p:cNvPr id="206907" name="Rectangle 33"/>
                <p:cNvSpPr>
                  <a:spLocks noChangeArrowheads="1"/>
                </p:cNvSpPr>
                <p:nvPr/>
              </p:nvSpPr>
              <p:spPr bwMode="auto">
                <a:xfrm>
                  <a:off x="1398" y="2707"/>
                  <a:ext cx="1435" cy="417"/>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11:12; 14:15-16, 23; 32:8</a:t>
                  </a:r>
                </a:p>
              </p:txBody>
            </p:sp>
            <p:sp>
              <p:nvSpPr>
                <p:cNvPr id="206908" name="Rectangle 34"/>
                <p:cNvSpPr>
                  <a:spLocks noChangeArrowheads="1"/>
                </p:cNvSpPr>
                <p:nvPr/>
              </p:nvSpPr>
              <p:spPr bwMode="auto">
                <a:xfrm>
                  <a:off x="1341" y="2707"/>
                  <a:ext cx="1550" cy="417"/>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5" name="Group 35"/>
              <p:cNvGrpSpPr>
                <a:grpSpLocks/>
              </p:cNvGrpSpPr>
              <p:nvPr/>
            </p:nvGrpSpPr>
            <p:grpSpPr bwMode="auto">
              <a:xfrm>
                <a:off x="2891" y="2707"/>
                <a:ext cx="1149" cy="416"/>
                <a:chOff x="2891" y="2707"/>
                <a:chExt cx="1149" cy="416"/>
              </a:xfrm>
            </p:grpSpPr>
            <p:sp>
              <p:nvSpPr>
                <p:cNvPr id="206905" name="Rectangle 36"/>
                <p:cNvSpPr>
                  <a:spLocks noChangeArrowheads="1"/>
                </p:cNvSpPr>
                <p:nvPr/>
              </p:nvSpPr>
              <p:spPr bwMode="auto">
                <a:xfrm>
                  <a:off x="2949" y="2707"/>
                  <a:ext cx="1034" cy="417"/>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何西亚书</a:t>
                  </a:r>
                </a:p>
              </p:txBody>
            </p:sp>
            <p:sp>
              <p:nvSpPr>
                <p:cNvPr id="206906" name="Rectangle 37"/>
                <p:cNvSpPr>
                  <a:spLocks noChangeArrowheads="1"/>
                </p:cNvSpPr>
                <p:nvPr/>
              </p:nvSpPr>
              <p:spPr bwMode="auto">
                <a:xfrm>
                  <a:off x="2891" y="2707"/>
                  <a:ext cx="1150" cy="417"/>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6" name="Group 38"/>
              <p:cNvGrpSpPr>
                <a:grpSpLocks/>
              </p:cNvGrpSpPr>
              <p:nvPr/>
            </p:nvGrpSpPr>
            <p:grpSpPr bwMode="auto">
              <a:xfrm>
                <a:off x="4041" y="2707"/>
                <a:ext cx="1712" cy="416"/>
                <a:chOff x="4041" y="2707"/>
                <a:chExt cx="1712" cy="416"/>
              </a:xfrm>
            </p:grpSpPr>
            <p:sp>
              <p:nvSpPr>
                <p:cNvPr id="206903" name="Rectangle 39"/>
                <p:cNvSpPr>
                  <a:spLocks noChangeArrowheads="1"/>
                </p:cNvSpPr>
                <p:nvPr/>
              </p:nvSpPr>
              <p:spPr bwMode="auto">
                <a:xfrm>
                  <a:off x="4099" y="2707"/>
                  <a:ext cx="1597" cy="417"/>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13:9–14:9</a:t>
                  </a:r>
                </a:p>
              </p:txBody>
            </p:sp>
            <p:sp>
              <p:nvSpPr>
                <p:cNvPr id="206904" name="Rectangle 40"/>
                <p:cNvSpPr>
                  <a:spLocks noChangeArrowheads="1"/>
                </p:cNvSpPr>
                <p:nvPr/>
              </p:nvSpPr>
              <p:spPr bwMode="auto">
                <a:xfrm>
                  <a:off x="4041" y="2707"/>
                  <a:ext cx="1713" cy="417"/>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7" name="Group 41"/>
              <p:cNvGrpSpPr>
                <a:grpSpLocks/>
              </p:cNvGrpSpPr>
              <p:nvPr/>
            </p:nvGrpSpPr>
            <p:grpSpPr bwMode="auto">
              <a:xfrm>
                <a:off x="5" y="3124"/>
                <a:ext cx="1334" cy="449"/>
                <a:chOff x="5" y="3124"/>
                <a:chExt cx="1334" cy="449"/>
              </a:xfrm>
            </p:grpSpPr>
            <p:sp>
              <p:nvSpPr>
                <p:cNvPr id="206901" name="Rectangle 42"/>
                <p:cNvSpPr>
                  <a:spLocks noChangeArrowheads="1"/>
                </p:cNvSpPr>
                <p:nvPr/>
              </p:nvSpPr>
              <p:spPr bwMode="auto">
                <a:xfrm>
                  <a:off x="63" y="3124"/>
                  <a:ext cx="1219" cy="450"/>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申命记</a:t>
                  </a:r>
                </a:p>
              </p:txBody>
            </p:sp>
            <p:sp>
              <p:nvSpPr>
                <p:cNvPr id="206902" name="Rectangle 43"/>
                <p:cNvSpPr>
                  <a:spLocks noChangeArrowheads="1"/>
                </p:cNvSpPr>
                <p:nvPr/>
              </p:nvSpPr>
              <p:spPr bwMode="auto">
                <a:xfrm>
                  <a:off x="5" y="3124"/>
                  <a:ext cx="1335" cy="450"/>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8" name="Group 44"/>
              <p:cNvGrpSpPr>
                <a:grpSpLocks/>
              </p:cNvGrpSpPr>
              <p:nvPr/>
            </p:nvGrpSpPr>
            <p:grpSpPr bwMode="auto">
              <a:xfrm>
                <a:off x="1341" y="3124"/>
                <a:ext cx="1549" cy="449"/>
                <a:chOff x="1341" y="3124"/>
                <a:chExt cx="1549" cy="449"/>
              </a:xfrm>
            </p:grpSpPr>
            <p:sp>
              <p:nvSpPr>
                <p:cNvPr id="206899" name="Rectangle 45"/>
                <p:cNvSpPr>
                  <a:spLocks noChangeArrowheads="1"/>
                </p:cNvSpPr>
                <p:nvPr/>
              </p:nvSpPr>
              <p:spPr bwMode="auto">
                <a:xfrm>
                  <a:off x="1398" y="3124"/>
                  <a:ext cx="1435" cy="450"/>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Arial Narrow" charset="0"/>
                      <a:ea typeface="SimSun" charset="0"/>
                      <a:cs typeface="SimSun" charset="0"/>
                    </a:rPr>
                    <a:t>1:8; 6:10; 9:28; 12:20; 19:8; 27:3; 30:5</a:t>
                  </a:r>
                </a:p>
              </p:txBody>
            </p:sp>
            <p:sp>
              <p:nvSpPr>
                <p:cNvPr id="206900" name="Rectangle 46"/>
                <p:cNvSpPr>
                  <a:spLocks noChangeArrowheads="1"/>
                </p:cNvSpPr>
                <p:nvPr/>
              </p:nvSpPr>
              <p:spPr bwMode="auto">
                <a:xfrm>
                  <a:off x="1341" y="3124"/>
                  <a:ext cx="1550" cy="450"/>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69" name="Group 47"/>
              <p:cNvGrpSpPr>
                <a:grpSpLocks/>
              </p:cNvGrpSpPr>
              <p:nvPr/>
            </p:nvGrpSpPr>
            <p:grpSpPr bwMode="auto">
              <a:xfrm>
                <a:off x="2891" y="3124"/>
                <a:ext cx="1149" cy="449"/>
                <a:chOff x="2891" y="3124"/>
                <a:chExt cx="1149" cy="449"/>
              </a:xfrm>
            </p:grpSpPr>
            <p:sp>
              <p:nvSpPr>
                <p:cNvPr id="206897" name="Rectangle 48"/>
                <p:cNvSpPr>
                  <a:spLocks noChangeArrowheads="1"/>
                </p:cNvSpPr>
                <p:nvPr/>
              </p:nvSpPr>
              <p:spPr bwMode="auto">
                <a:xfrm>
                  <a:off x="2949" y="3124"/>
                  <a:ext cx="1034" cy="450"/>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弥迦书</a:t>
                  </a:r>
                </a:p>
              </p:txBody>
            </p:sp>
            <p:sp>
              <p:nvSpPr>
                <p:cNvPr id="206898" name="Rectangle 49"/>
                <p:cNvSpPr>
                  <a:spLocks noChangeArrowheads="1"/>
                </p:cNvSpPr>
                <p:nvPr/>
              </p:nvSpPr>
              <p:spPr bwMode="auto">
                <a:xfrm>
                  <a:off x="2891" y="3124"/>
                  <a:ext cx="1150" cy="450"/>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0" name="Group 50"/>
              <p:cNvGrpSpPr>
                <a:grpSpLocks/>
              </p:cNvGrpSpPr>
              <p:nvPr/>
            </p:nvGrpSpPr>
            <p:grpSpPr bwMode="auto">
              <a:xfrm>
                <a:off x="4041" y="3124"/>
                <a:ext cx="1712" cy="449"/>
                <a:chOff x="4041" y="3124"/>
                <a:chExt cx="1712" cy="449"/>
              </a:xfrm>
            </p:grpSpPr>
            <p:sp>
              <p:nvSpPr>
                <p:cNvPr id="206895" name="Rectangle 51"/>
                <p:cNvSpPr>
                  <a:spLocks noChangeArrowheads="1"/>
                </p:cNvSpPr>
                <p:nvPr/>
              </p:nvSpPr>
              <p:spPr bwMode="auto">
                <a:xfrm>
                  <a:off x="4099" y="3124"/>
                  <a:ext cx="1597" cy="450"/>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2:12</a:t>
                  </a:r>
                </a:p>
              </p:txBody>
            </p:sp>
            <p:sp>
              <p:nvSpPr>
                <p:cNvPr id="206896" name="Rectangle 52"/>
                <p:cNvSpPr>
                  <a:spLocks noChangeArrowheads="1"/>
                </p:cNvSpPr>
                <p:nvPr/>
              </p:nvSpPr>
              <p:spPr bwMode="auto">
                <a:xfrm>
                  <a:off x="4041" y="3124"/>
                  <a:ext cx="1713" cy="450"/>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1" name="Group 53"/>
              <p:cNvGrpSpPr>
                <a:grpSpLocks/>
              </p:cNvGrpSpPr>
              <p:nvPr/>
            </p:nvGrpSpPr>
            <p:grpSpPr bwMode="auto">
              <a:xfrm>
                <a:off x="5" y="3574"/>
                <a:ext cx="1334" cy="320"/>
                <a:chOff x="5" y="3574"/>
                <a:chExt cx="1334" cy="320"/>
              </a:xfrm>
            </p:grpSpPr>
            <p:sp>
              <p:nvSpPr>
                <p:cNvPr id="206893" name="Rectangle 54"/>
                <p:cNvSpPr>
                  <a:spLocks noChangeArrowheads="1"/>
                </p:cNvSpPr>
                <p:nvPr/>
              </p:nvSpPr>
              <p:spPr bwMode="auto">
                <a:xfrm>
                  <a:off x="63" y="3574"/>
                  <a:ext cx="1219" cy="32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约书亚记</a:t>
                  </a:r>
                </a:p>
              </p:txBody>
            </p:sp>
            <p:sp>
              <p:nvSpPr>
                <p:cNvPr id="206894" name="Rectangle 55"/>
                <p:cNvSpPr>
                  <a:spLocks noChangeArrowheads="1"/>
                </p:cNvSpPr>
                <p:nvPr/>
              </p:nvSpPr>
              <p:spPr bwMode="auto">
                <a:xfrm>
                  <a:off x="5" y="3574"/>
                  <a:ext cx="1335" cy="321"/>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2" name="Group 56"/>
              <p:cNvGrpSpPr>
                <a:grpSpLocks/>
              </p:cNvGrpSpPr>
              <p:nvPr/>
            </p:nvGrpSpPr>
            <p:grpSpPr bwMode="auto">
              <a:xfrm>
                <a:off x="1341" y="3574"/>
                <a:ext cx="1549" cy="320"/>
                <a:chOff x="1341" y="3574"/>
                <a:chExt cx="1549" cy="320"/>
              </a:xfrm>
            </p:grpSpPr>
            <p:sp>
              <p:nvSpPr>
                <p:cNvPr id="206891" name="Rectangle 57"/>
                <p:cNvSpPr>
                  <a:spLocks noChangeArrowheads="1"/>
                </p:cNvSpPr>
                <p:nvPr/>
              </p:nvSpPr>
              <p:spPr bwMode="auto">
                <a:xfrm>
                  <a:off x="1398" y="3574"/>
                  <a:ext cx="1435" cy="32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23:5</a:t>
                  </a:r>
                </a:p>
              </p:txBody>
            </p:sp>
            <p:sp>
              <p:nvSpPr>
                <p:cNvPr id="206892" name="Rectangle 58"/>
                <p:cNvSpPr>
                  <a:spLocks noChangeArrowheads="1"/>
                </p:cNvSpPr>
                <p:nvPr/>
              </p:nvSpPr>
              <p:spPr bwMode="auto">
                <a:xfrm>
                  <a:off x="1341" y="3574"/>
                  <a:ext cx="1550" cy="321"/>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3" name="Group 59"/>
              <p:cNvGrpSpPr>
                <a:grpSpLocks/>
              </p:cNvGrpSpPr>
              <p:nvPr/>
            </p:nvGrpSpPr>
            <p:grpSpPr bwMode="auto">
              <a:xfrm>
                <a:off x="2891" y="3574"/>
                <a:ext cx="1149" cy="320"/>
                <a:chOff x="2891" y="3574"/>
                <a:chExt cx="1149" cy="320"/>
              </a:xfrm>
            </p:grpSpPr>
            <p:sp>
              <p:nvSpPr>
                <p:cNvPr id="206889" name="Rectangle 60"/>
                <p:cNvSpPr>
                  <a:spLocks noChangeArrowheads="1"/>
                </p:cNvSpPr>
                <p:nvPr/>
              </p:nvSpPr>
              <p:spPr bwMode="auto">
                <a:xfrm>
                  <a:off x="2949" y="3574"/>
                  <a:ext cx="1034" cy="32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西番雅书</a:t>
                  </a:r>
                </a:p>
              </p:txBody>
            </p:sp>
            <p:sp>
              <p:nvSpPr>
                <p:cNvPr id="206890" name="Rectangle 61"/>
                <p:cNvSpPr>
                  <a:spLocks noChangeArrowheads="1"/>
                </p:cNvSpPr>
                <p:nvPr/>
              </p:nvSpPr>
              <p:spPr bwMode="auto">
                <a:xfrm>
                  <a:off x="2891" y="3574"/>
                  <a:ext cx="1150" cy="321"/>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4" name="Group 62"/>
              <p:cNvGrpSpPr>
                <a:grpSpLocks/>
              </p:cNvGrpSpPr>
              <p:nvPr/>
            </p:nvGrpSpPr>
            <p:grpSpPr bwMode="auto">
              <a:xfrm>
                <a:off x="4041" y="3574"/>
                <a:ext cx="1712" cy="320"/>
                <a:chOff x="4041" y="3574"/>
                <a:chExt cx="1712" cy="320"/>
              </a:xfrm>
            </p:grpSpPr>
            <p:sp>
              <p:nvSpPr>
                <p:cNvPr id="206887" name="Rectangle 63"/>
                <p:cNvSpPr>
                  <a:spLocks noChangeArrowheads="1"/>
                </p:cNvSpPr>
                <p:nvPr/>
              </p:nvSpPr>
              <p:spPr bwMode="auto">
                <a:xfrm>
                  <a:off x="4099" y="3574"/>
                  <a:ext cx="1597" cy="321"/>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2:19-20</a:t>
                  </a:r>
                </a:p>
              </p:txBody>
            </p:sp>
            <p:sp>
              <p:nvSpPr>
                <p:cNvPr id="206888" name="Rectangle 64"/>
                <p:cNvSpPr>
                  <a:spLocks noChangeArrowheads="1"/>
                </p:cNvSpPr>
                <p:nvPr/>
              </p:nvSpPr>
              <p:spPr bwMode="auto">
                <a:xfrm>
                  <a:off x="4041" y="3574"/>
                  <a:ext cx="1713" cy="321"/>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5" name="Group 65"/>
              <p:cNvGrpSpPr>
                <a:grpSpLocks/>
              </p:cNvGrpSpPr>
              <p:nvPr/>
            </p:nvGrpSpPr>
            <p:grpSpPr bwMode="auto">
              <a:xfrm>
                <a:off x="5" y="3895"/>
                <a:ext cx="1334" cy="416"/>
                <a:chOff x="5" y="3895"/>
                <a:chExt cx="1334" cy="416"/>
              </a:xfrm>
            </p:grpSpPr>
            <p:sp>
              <p:nvSpPr>
                <p:cNvPr id="206885" name="Rectangle 66"/>
                <p:cNvSpPr>
                  <a:spLocks noChangeArrowheads="1"/>
                </p:cNvSpPr>
                <p:nvPr/>
              </p:nvSpPr>
              <p:spPr bwMode="auto">
                <a:xfrm>
                  <a:off x="63" y="3895"/>
                  <a:ext cx="1219" cy="417"/>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以赛亚书</a:t>
                  </a:r>
                </a:p>
              </p:txBody>
            </p:sp>
            <p:sp>
              <p:nvSpPr>
                <p:cNvPr id="206886" name="Rectangle 67"/>
                <p:cNvSpPr>
                  <a:spLocks noChangeArrowheads="1"/>
                </p:cNvSpPr>
                <p:nvPr/>
              </p:nvSpPr>
              <p:spPr bwMode="auto">
                <a:xfrm>
                  <a:off x="5" y="3895"/>
                  <a:ext cx="1335" cy="417"/>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6" name="Group 68"/>
              <p:cNvGrpSpPr>
                <a:grpSpLocks/>
              </p:cNvGrpSpPr>
              <p:nvPr/>
            </p:nvGrpSpPr>
            <p:grpSpPr bwMode="auto">
              <a:xfrm>
                <a:off x="1341" y="3895"/>
                <a:ext cx="1549" cy="416"/>
                <a:chOff x="1341" y="3895"/>
                <a:chExt cx="1549" cy="416"/>
              </a:xfrm>
            </p:grpSpPr>
            <p:sp>
              <p:nvSpPr>
                <p:cNvPr id="206883" name="Rectangle 69"/>
                <p:cNvSpPr>
                  <a:spLocks noChangeArrowheads="1"/>
                </p:cNvSpPr>
                <p:nvPr/>
              </p:nvSpPr>
              <p:spPr bwMode="auto">
                <a:xfrm>
                  <a:off x="1398" y="3895"/>
                  <a:ext cx="1435" cy="417"/>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5:25-26; 11:11-12; 66:19-20</a:t>
                  </a:r>
                </a:p>
              </p:txBody>
            </p:sp>
            <p:sp>
              <p:nvSpPr>
                <p:cNvPr id="206884" name="Rectangle 70"/>
                <p:cNvSpPr>
                  <a:spLocks noChangeArrowheads="1"/>
                </p:cNvSpPr>
                <p:nvPr/>
              </p:nvSpPr>
              <p:spPr bwMode="auto">
                <a:xfrm>
                  <a:off x="1341" y="3895"/>
                  <a:ext cx="1550" cy="417"/>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7" name="Group 71"/>
              <p:cNvGrpSpPr>
                <a:grpSpLocks/>
              </p:cNvGrpSpPr>
              <p:nvPr/>
            </p:nvGrpSpPr>
            <p:grpSpPr bwMode="auto">
              <a:xfrm>
                <a:off x="2891" y="3895"/>
                <a:ext cx="1149" cy="416"/>
                <a:chOff x="2891" y="3895"/>
                <a:chExt cx="1149" cy="416"/>
              </a:xfrm>
            </p:grpSpPr>
            <p:sp>
              <p:nvSpPr>
                <p:cNvPr id="206881" name="Rectangle 72"/>
                <p:cNvSpPr>
                  <a:spLocks noChangeArrowheads="1"/>
                </p:cNvSpPr>
                <p:nvPr/>
              </p:nvSpPr>
              <p:spPr bwMode="auto">
                <a:xfrm>
                  <a:off x="2949" y="3895"/>
                  <a:ext cx="1034" cy="417"/>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撒迦利亚书</a:t>
                  </a:r>
                </a:p>
              </p:txBody>
            </p:sp>
            <p:sp>
              <p:nvSpPr>
                <p:cNvPr id="206882" name="Rectangle 73"/>
                <p:cNvSpPr>
                  <a:spLocks noChangeArrowheads="1"/>
                </p:cNvSpPr>
                <p:nvPr/>
              </p:nvSpPr>
              <p:spPr bwMode="auto">
                <a:xfrm>
                  <a:off x="2891" y="3895"/>
                  <a:ext cx="1150" cy="417"/>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06878" name="Group 74"/>
              <p:cNvGrpSpPr>
                <a:grpSpLocks/>
              </p:cNvGrpSpPr>
              <p:nvPr/>
            </p:nvGrpSpPr>
            <p:grpSpPr bwMode="auto">
              <a:xfrm>
                <a:off x="4041" y="3895"/>
                <a:ext cx="1712" cy="416"/>
                <a:chOff x="4041" y="3895"/>
                <a:chExt cx="1712" cy="416"/>
              </a:xfrm>
            </p:grpSpPr>
            <p:sp>
              <p:nvSpPr>
                <p:cNvPr id="206879" name="Rectangle 75"/>
                <p:cNvSpPr>
                  <a:spLocks noChangeArrowheads="1"/>
                </p:cNvSpPr>
                <p:nvPr/>
              </p:nvSpPr>
              <p:spPr bwMode="auto">
                <a:xfrm>
                  <a:off x="4099" y="3895"/>
                  <a:ext cx="1597" cy="417"/>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200" b="1" i="0" u="none" strike="noStrike" kern="1200" cap="none" spc="0" normalizeH="0" baseline="0" noProof="0">
                      <a:ln>
                        <a:noFill/>
                      </a:ln>
                      <a:solidFill>
                        <a:srgbClr val="000000"/>
                      </a:solidFill>
                      <a:effectLst/>
                      <a:uLnTx/>
                      <a:uFillTx/>
                      <a:latin typeface="Arial Narrow" charset="0"/>
                      <a:ea typeface="SimSun" charset="0"/>
                      <a:cs typeface="SimSun" charset="0"/>
                    </a:rPr>
                    <a:t>12:10-11</a:t>
                  </a:r>
                </a:p>
              </p:txBody>
            </p:sp>
            <p:sp>
              <p:nvSpPr>
                <p:cNvPr id="206880" name="Rectangle 76"/>
                <p:cNvSpPr>
                  <a:spLocks noChangeArrowheads="1"/>
                </p:cNvSpPr>
                <p:nvPr/>
              </p:nvSpPr>
              <p:spPr bwMode="auto">
                <a:xfrm>
                  <a:off x="4041" y="3895"/>
                  <a:ext cx="1713" cy="417"/>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sp>
          <p:nvSpPr>
            <p:cNvPr id="206854" name="Rectangle 77"/>
            <p:cNvSpPr>
              <a:spLocks noChangeArrowheads="1"/>
            </p:cNvSpPr>
            <p:nvPr/>
          </p:nvSpPr>
          <p:spPr bwMode="auto">
            <a:xfrm>
              <a:off x="0" y="1387"/>
              <a:ext cx="5760" cy="2928"/>
            </a:xfrm>
            <a:prstGeom prst="rect">
              <a:avLst/>
            </a:prstGeom>
            <a:noFill/>
            <a:ln w="144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spTree>
    <p:extLst>
      <p:ext uri="{BB962C8B-B14F-4D97-AF65-F5344CB8AC3E}">
        <p14:creationId xmlns:p14="http://schemas.microsoft.com/office/powerpoint/2010/main" val="92009767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zh-CN" altLang="en-US" b="1" dirty="0">
                <a:solidFill>
                  <a:schemeClr val="bg1"/>
                </a:solidFill>
                <a:effectLst>
                  <a:glow rad="101600">
                    <a:schemeClr val="tx1"/>
                  </a:glow>
                </a:effectLst>
                <a:ea typeface="ＭＳ Ｐゴシック" charset="0"/>
              </a:rPr>
              <a:t>抱怨可以吗？</a:t>
            </a:r>
            <a:endParaRPr lang="en-US" b="1" dirty="0">
              <a:solidFill>
                <a:schemeClr val="bg1"/>
              </a:solidFill>
              <a:effectLst>
                <a:glow rad="101600">
                  <a:schemeClr val="tx1"/>
                </a:glow>
              </a:effectLst>
              <a:ea typeface="ＭＳ Ｐゴシック" charset="0"/>
            </a:endParaRP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毕竟，大多数诗篇不都是‘哀歌诗篇’吗？</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111636566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99CC00"/>
        </a:solidFill>
        <a:effectLst/>
      </p:bgPr>
    </p:bg>
    <p:spTree>
      <p:nvGrpSpPr>
        <p:cNvPr id="1" name=""/>
        <p:cNvGrpSpPr/>
        <p:nvPr/>
      </p:nvGrpSpPr>
      <p:grpSpPr>
        <a:xfrm>
          <a:off x="0" y="0"/>
          <a:ext cx="0" cy="0"/>
          <a:chOff x="0" y="0"/>
          <a:chExt cx="0" cy="0"/>
        </a:xfrm>
      </p:grpSpPr>
      <p:pic>
        <p:nvPicPr>
          <p:cNvPr id="1198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119810" name="Rectangle 2"/>
          <p:cNvSpPr>
            <a:spLocks noChangeArrowheads="1"/>
          </p:cNvSpPr>
          <p:nvPr/>
        </p:nvSpPr>
        <p:spPr bwMode="auto">
          <a:xfrm>
            <a:off x="0" y="990600"/>
            <a:ext cx="9144000" cy="5867400"/>
          </a:xfrm>
          <a:prstGeom prst="rect">
            <a:avLst/>
          </a:prstGeom>
          <a:solidFill>
            <a:srgbClr val="CCFFCC"/>
          </a:solidFill>
          <a:ln w="12600">
            <a:solidFill>
              <a:srgbClr val="000000"/>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nvGrpSpPr>
          <p:cNvPr id="2" name="Group 3"/>
          <p:cNvGrpSpPr>
            <a:grpSpLocks/>
          </p:cNvGrpSpPr>
          <p:nvPr/>
        </p:nvGrpSpPr>
        <p:grpSpPr bwMode="auto">
          <a:xfrm>
            <a:off x="0" y="982663"/>
            <a:ext cx="9142413" cy="5865812"/>
            <a:chOff x="0" y="619"/>
            <a:chExt cx="5759" cy="3695"/>
          </a:xfrm>
        </p:grpSpPr>
        <p:grpSp>
          <p:nvGrpSpPr>
            <p:cNvPr id="212999" name="Group 4"/>
            <p:cNvGrpSpPr>
              <a:grpSpLocks/>
            </p:cNvGrpSpPr>
            <p:nvPr/>
          </p:nvGrpSpPr>
          <p:grpSpPr bwMode="auto">
            <a:xfrm>
              <a:off x="8" y="621"/>
              <a:ext cx="5742" cy="3691"/>
              <a:chOff x="8" y="621"/>
              <a:chExt cx="5742" cy="3691"/>
            </a:xfrm>
          </p:grpSpPr>
          <p:grpSp>
            <p:nvGrpSpPr>
              <p:cNvPr id="213001" name="Group 5"/>
              <p:cNvGrpSpPr>
                <a:grpSpLocks/>
              </p:cNvGrpSpPr>
              <p:nvPr/>
            </p:nvGrpSpPr>
            <p:grpSpPr bwMode="auto">
              <a:xfrm>
                <a:off x="8" y="621"/>
                <a:ext cx="1433" cy="315"/>
                <a:chOff x="8" y="621"/>
                <a:chExt cx="1433" cy="315"/>
              </a:xfrm>
            </p:grpSpPr>
            <p:sp>
              <p:nvSpPr>
                <p:cNvPr id="213131" name="Rectangle 6"/>
                <p:cNvSpPr>
                  <a:spLocks noChangeArrowheads="1"/>
                </p:cNvSpPr>
                <p:nvPr/>
              </p:nvSpPr>
              <p:spPr bwMode="auto">
                <a:xfrm>
                  <a:off x="8" y="621"/>
                  <a:ext cx="1434" cy="316"/>
                </a:xfrm>
                <a:prstGeom prst="rect">
                  <a:avLst/>
                </a:prstGeom>
                <a:solidFill>
                  <a:srgbClr val="FF0000"/>
                </a:solidFill>
                <a:ln w="12600">
                  <a:solidFill>
                    <a:srgbClr val="000000"/>
                  </a:solidFill>
                  <a:miter lim="800000"/>
                  <a:headEnd/>
                  <a:tailEnd/>
                </a:ln>
              </p:spPr>
              <p:txBody>
                <a:bodyPr lIns="0" tIns="0" rIns="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FFFFCC"/>
                      </a:solidFill>
                      <a:effectLst/>
                      <a:uLnTx/>
                      <a:uFillTx/>
                      <a:latin typeface="SimHei" charset="0"/>
                      <a:ea typeface="ＭＳ Ｐゴシック" charset="0"/>
                      <a:cs typeface="SimHei" charset="0"/>
                    </a:rPr>
                    <a:t>经文</a:t>
                  </a:r>
                </a:p>
              </p:txBody>
            </p:sp>
            <p:sp>
              <p:nvSpPr>
                <p:cNvPr id="213132" name="Rectangle 7"/>
                <p:cNvSpPr>
                  <a:spLocks noChangeArrowheads="1"/>
                </p:cNvSpPr>
                <p:nvPr/>
              </p:nvSpPr>
              <p:spPr bwMode="auto">
                <a:xfrm>
                  <a:off x="8" y="621"/>
                  <a:ext cx="1434"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2" name="Group 8"/>
              <p:cNvGrpSpPr>
                <a:grpSpLocks/>
              </p:cNvGrpSpPr>
              <p:nvPr/>
            </p:nvGrpSpPr>
            <p:grpSpPr bwMode="auto">
              <a:xfrm>
                <a:off x="1442" y="621"/>
                <a:ext cx="1435" cy="315"/>
                <a:chOff x="1442" y="621"/>
                <a:chExt cx="1435" cy="315"/>
              </a:xfrm>
            </p:grpSpPr>
            <p:sp>
              <p:nvSpPr>
                <p:cNvPr id="213129" name="Rectangle 9"/>
                <p:cNvSpPr>
                  <a:spLocks noChangeArrowheads="1"/>
                </p:cNvSpPr>
                <p:nvPr/>
              </p:nvSpPr>
              <p:spPr bwMode="auto">
                <a:xfrm>
                  <a:off x="1442"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FFFFCC"/>
                      </a:solidFill>
                      <a:effectLst/>
                      <a:uLnTx/>
                      <a:uFillTx/>
                      <a:latin typeface="SimHei" charset="0"/>
                      <a:ea typeface="ＭＳ Ｐゴシック" charset="0"/>
                      <a:cs typeface="SimHei" charset="0"/>
                    </a:rPr>
                    <a:t>以色列的投诉</a:t>
                  </a:r>
                </a:p>
              </p:txBody>
            </p:sp>
            <p:sp>
              <p:nvSpPr>
                <p:cNvPr id="213130" name="Rectangle 10"/>
                <p:cNvSpPr>
                  <a:spLocks noChangeArrowheads="1"/>
                </p:cNvSpPr>
                <p:nvPr/>
              </p:nvSpPr>
              <p:spPr bwMode="auto">
                <a:xfrm>
                  <a:off x="1442" y="621"/>
                  <a:ext cx="1436"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3" name="Group 11"/>
              <p:cNvGrpSpPr>
                <a:grpSpLocks/>
              </p:cNvGrpSpPr>
              <p:nvPr/>
            </p:nvGrpSpPr>
            <p:grpSpPr bwMode="auto">
              <a:xfrm>
                <a:off x="2879" y="621"/>
                <a:ext cx="1435" cy="315"/>
                <a:chOff x="2879" y="621"/>
                <a:chExt cx="1435" cy="315"/>
              </a:xfrm>
            </p:grpSpPr>
            <p:sp>
              <p:nvSpPr>
                <p:cNvPr id="213127" name="Rectangle 12"/>
                <p:cNvSpPr>
                  <a:spLocks noChangeArrowheads="1"/>
                </p:cNvSpPr>
                <p:nvPr/>
              </p:nvSpPr>
              <p:spPr bwMode="auto">
                <a:xfrm>
                  <a:off x="2879"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FFFFCC"/>
                      </a:solidFill>
                      <a:effectLst/>
                      <a:uLnTx/>
                      <a:uFillTx/>
                      <a:latin typeface="SimHei" charset="0"/>
                      <a:ea typeface="ＭＳ Ｐゴシック" charset="0"/>
                      <a:cs typeface="SimHei" charset="0"/>
                    </a:rPr>
                    <a:t>摩西的反应</a:t>
                  </a:r>
                </a:p>
              </p:txBody>
            </p:sp>
            <p:sp>
              <p:nvSpPr>
                <p:cNvPr id="213128" name="Rectangle 13"/>
                <p:cNvSpPr>
                  <a:spLocks noChangeArrowheads="1"/>
                </p:cNvSpPr>
                <p:nvPr/>
              </p:nvSpPr>
              <p:spPr bwMode="auto">
                <a:xfrm>
                  <a:off x="2879" y="621"/>
                  <a:ext cx="1436"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4" name="Group 14"/>
              <p:cNvGrpSpPr>
                <a:grpSpLocks/>
              </p:cNvGrpSpPr>
              <p:nvPr/>
            </p:nvGrpSpPr>
            <p:grpSpPr bwMode="auto">
              <a:xfrm>
                <a:off x="4315" y="621"/>
                <a:ext cx="1435" cy="315"/>
                <a:chOff x="4315" y="621"/>
                <a:chExt cx="1435" cy="315"/>
              </a:xfrm>
            </p:grpSpPr>
            <p:sp>
              <p:nvSpPr>
                <p:cNvPr id="213125" name="Rectangle 15"/>
                <p:cNvSpPr>
                  <a:spLocks noChangeArrowheads="1"/>
                </p:cNvSpPr>
                <p:nvPr/>
              </p:nvSpPr>
              <p:spPr bwMode="auto">
                <a:xfrm>
                  <a:off x="4315"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FFFFCC"/>
                      </a:solidFill>
                      <a:effectLst/>
                      <a:uLnTx/>
                      <a:uFillTx/>
                      <a:latin typeface="SimHei" charset="0"/>
                      <a:ea typeface="ＭＳ Ｐゴシック" charset="0"/>
                      <a:cs typeface="SimHei" charset="0"/>
                    </a:rPr>
                    <a:t>神的回应</a:t>
                  </a:r>
                </a:p>
              </p:txBody>
            </p:sp>
            <p:sp>
              <p:nvSpPr>
                <p:cNvPr id="213126" name="Rectangle 16"/>
                <p:cNvSpPr>
                  <a:spLocks noChangeArrowheads="1"/>
                </p:cNvSpPr>
                <p:nvPr/>
              </p:nvSpPr>
              <p:spPr bwMode="auto">
                <a:xfrm>
                  <a:off x="4315" y="621"/>
                  <a:ext cx="1436"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5" name="Group 17"/>
              <p:cNvGrpSpPr>
                <a:grpSpLocks/>
              </p:cNvGrpSpPr>
              <p:nvPr/>
            </p:nvGrpSpPr>
            <p:grpSpPr bwMode="auto">
              <a:xfrm>
                <a:off x="8" y="937"/>
                <a:ext cx="1433" cy="384"/>
                <a:chOff x="8" y="937"/>
                <a:chExt cx="1433" cy="384"/>
              </a:xfrm>
            </p:grpSpPr>
            <p:sp>
              <p:nvSpPr>
                <p:cNvPr id="213123" name="Rectangle 18"/>
                <p:cNvSpPr>
                  <a:spLocks noChangeArrowheads="1"/>
                </p:cNvSpPr>
                <p:nvPr/>
              </p:nvSpPr>
              <p:spPr bwMode="auto">
                <a:xfrm>
                  <a:off x="8" y="937"/>
                  <a:ext cx="1434"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MS Gothic" charset="0"/>
                    </a:rPr>
                    <a:t>出 14:11</a:t>
                  </a:r>
                </a:p>
              </p:txBody>
            </p:sp>
            <p:sp>
              <p:nvSpPr>
                <p:cNvPr id="213124" name="Rectangle 19"/>
                <p:cNvSpPr>
                  <a:spLocks noChangeArrowheads="1"/>
                </p:cNvSpPr>
                <p:nvPr/>
              </p:nvSpPr>
              <p:spPr bwMode="auto">
                <a:xfrm>
                  <a:off x="8" y="937"/>
                  <a:ext cx="1434"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6" name="Group 20"/>
              <p:cNvGrpSpPr>
                <a:grpSpLocks/>
              </p:cNvGrpSpPr>
              <p:nvPr/>
            </p:nvGrpSpPr>
            <p:grpSpPr bwMode="auto">
              <a:xfrm>
                <a:off x="1442" y="937"/>
                <a:ext cx="1435" cy="384"/>
                <a:chOff x="1442" y="937"/>
                <a:chExt cx="1435" cy="384"/>
              </a:xfrm>
            </p:grpSpPr>
            <p:sp>
              <p:nvSpPr>
                <p:cNvPr id="213121" name="Rectangle 21"/>
                <p:cNvSpPr>
                  <a:spLocks noChangeArrowheads="1"/>
                </p:cNvSpPr>
                <p:nvPr/>
              </p:nvSpPr>
              <p:spPr bwMode="auto">
                <a:xfrm>
                  <a:off x="1442" y="937"/>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法老的军队</a:t>
                  </a:r>
                  <a:r>
                    <a:rPr kumimoji="0" lang="en-US" altLang="ja-JP"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3122" name="Rectangle 22"/>
                <p:cNvSpPr>
                  <a:spLocks noChangeArrowheads="1"/>
                </p:cNvSpPr>
                <p:nvPr/>
              </p:nvSpPr>
              <p:spPr bwMode="auto">
                <a:xfrm>
                  <a:off x="1442" y="937"/>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7" name="Group 23"/>
              <p:cNvGrpSpPr>
                <a:grpSpLocks/>
              </p:cNvGrpSpPr>
              <p:nvPr/>
            </p:nvGrpSpPr>
            <p:grpSpPr bwMode="auto">
              <a:xfrm>
                <a:off x="2879" y="937"/>
                <a:ext cx="1435" cy="384"/>
                <a:chOff x="2879" y="937"/>
                <a:chExt cx="1435" cy="384"/>
              </a:xfrm>
            </p:grpSpPr>
            <p:sp>
              <p:nvSpPr>
                <p:cNvPr id="213119" name="Rectangle 24"/>
                <p:cNvSpPr>
                  <a:spLocks noChangeArrowheads="1"/>
                </p:cNvSpPr>
                <p:nvPr/>
              </p:nvSpPr>
              <p:spPr bwMode="auto">
                <a:xfrm>
                  <a:off x="2879" y="937"/>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鼓励以色列信靠神</a:t>
                  </a:r>
                </a:p>
              </p:txBody>
            </p:sp>
            <p:sp>
              <p:nvSpPr>
                <p:cNvPr id="213120" name="Rectangle 25"/>
                <p:cNvSpPr>
                  <a:spLocks noChangeArrowheads="1"/>
                </p:cNvSpPr>
                <p:nvPr/>
              </p:nvSpPr>
              <p:spPr bwMode="auto">
                <a:xfrm>
                  <a:off x="2879" y="937"/>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8" name="Group 26"/>
              <p:cNvGrpSpPr>
                <a:grpSpLocks/>
              </p:cNvGrpSpPr>
              <p:nvPr/>
            </p:nvGrpSpPr>
            <p:grpSpPr bwMode="auto">
              <a:xfrm>
                <a:off x="4315" y="937"/>
                <a:ext cx="1435" cy="384"/>
                <a:chOff x="4315" y="937"/>
                <a:chExt cx="1435" cy="384"/>
              </a:xfrm>
            </p:grpSpPr>
            <p:sp>
              <p:nvSpPr>
                <p:cNvPr id="213117" name="Rectangle 27"/>
                <p:cNvSpPr>
                  <a:spLocks noChangeArrowheads="1"/>
                </p:cNvSpPr>
                <p:nvPr/>
              </p:nvSpPr>
              <p:spPr bwMode="auto">
                <a:xfrm>
                  <a:off x="4315" y="937"/>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救以色列</a:t>
                  </a:r>
                </a:p>
              </p:txBody>
            </p:sp>
            <p:sp>
              <p:nvSpPr>
                <p:cNvPr id="213118" name="Rectangle 28"/>
                <p:cNvSpPr>
                  <a:spLocks noChangeArrowheads="1"/>
                </p:cNvSpPr>
                <p:nvPr/>
              </p:nvSpPr>
              <p:spPr bwMode="auto">
                <a:xfrm>
                  <a:off x="4315" y="937"/>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09" name="Group 29"/>
              <p:cNvGrpSpPr>
                <a:grpSpLocks/>
              </p:cNvGrpSpPr>
              <p:nvPr/>
            </p:nvGrpSpPr>
            <p:grpSpPr bwMode="auto">
              <a:xfrm>
                <a:off x="8" y="1322"/>
                <a:ext cx="1433" cy="325"/>
                <a:chOff x="8" y="1322"/>
                <a:chExt cx="1433" cy="325"/>
              </a:xfrm>
            </p:grpSpPr>
            <p:sp>
              <p:nvSpPr>
                <p:cNvPr id="213115" name="Rectangle 30"/>
                <p:cNvSpPr>
                  <a:spLocks noChangeArrowheads="1"/>
                </p:cNvSpPr>
                <p:nvPr/>
              </p:nvSpPr>
              <p:spPr bwMode="auto">
                <a:xfrm>
                  <a:off x="8" y="1322"/>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出</a:t>
                  </a:r>
                  <a:r>
                    <a:rPr kumimoji="0" lang="en-US" altLang="ja-JP"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15:24</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3116" name="Rectangle 31"/>
                <p:cNvSpPr>
                  <a:spLocks noChangeArrowheads="1"/>
                </p:cNvSpPr>
                <p:nvPr/>
              </p:nvSpPr>
              <p:spPr bwMode="auto">
                <a:xfrm>
                  <a:off x="8" y="1322"/>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0" name="Group 32"/>
              <p:cNvGrpSpPr>
                <a:grpSpLocks/>
              </p:cNvGrpSpPr>
              <p:nvPr/>
            </p:nvGrpSpPr>
            <p:grpSpPr bwMode="auto">
              <a:xfrm>
                <a:off x="1442" y="1322"/>
                <a:ext cx="1435" cy="325"/>
                <a:chOff x="1442" y="1322"/>
                <a:chExt cx="1435" cy="325"/>
              </a:xfrm>
            </p:grpSpPr>
            <p:sp>
              <p:nvSpPr>
                <p:cNvPr id="213113" name="Rectangle 33"/>
                <p:cNvSpPr>
                  <a:spLocks noChangeArrowheads="1"/>
                </p:cNvSpPr>
                <p:nvPr/>
              </p:nvSpPr>
              <p:spPr bwMode="auto">
                <a:xfrm>
                  <a:off x="1442" y="1322"/>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苦水</a:t>
                  </a:r>
                </a:p>
              </p:txBody>
            </p:sp>
            <p:sp>
              <p:nvSpPr>
                <p:cNvPr id="213114" name="Rectangle 34"/>
                <p:cNvSpPr>
                  <a:spLocks noChangeArrowheads="1"/>
                </p:cNvSpPr>
                <p:nvPr/>
              </p:nvSpPr>
              <p:spPr bwMode="auto">
                <a:xfrm>
                  <a:off x="1442" y="1322"/>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1" name="Group 35"/>
              <p:cNvGrpSpPr>
                <a:grpSpLocks/>
              </p:cNvGrpSpPr>
              <p:nvPr/>
            </p:nvGrpSpPr>
            <p:grpSpPr bwMode="auto">
              <a:xfrm>
                <a:off x="2879" y="1322"/>
                <a:ext cx="1435" cy="325"/>
                <a:chOff x="2879" y="1322"/>
                <a:chExt cx="1435" cy="325"/>
              </a:xfrm>
            </p:grpSpPr>
            <p:sp>
              <p:nvSpPr>
                <p:cNvPr id="213111" name="Rectangle 36"/>
                <p:cNvSpPr>
                  <a:spLocks noChangeArrowheads="1"/>
                </p:cNvSpPr>
                <p:nvPr/>
              </p:nvSpPr>
              <p:spPr bwMode="auto">
                <a:xfrm>
                  <a:off x="2879" y="1322"/>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向神呼求</a:t>
                  </a:r>
                </a:p>
              </p:txBody>
            </p:sp>
            <p:sp>
              <p:nvSpPr>
                <p:cNvPr id="213112" name="Rectangle 37"/>
                <p:cNvSpPr>
                  <a:spLocks noChangeArrowheads="1"/>
                </p:cNvSpPr>
                <p:nvPr/>
              </p:nvSpPr>
              <p:spPr bwMode="auto">
                <a:xfrm>
                  <a:off x="2879" y="1322"/>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2" name="Group 38"/>
              <p:cNvGrpSpPr>
                <a:grpSpLocks/>
              </p:cNvGrpSpPr>
              <p:nvPr/>
            </p:nvGrpSpPr>
            <p:grpSpPr bwMode="auto">
              <a:xfrm>
                <a:off x="4315" y="1322"/>
                <a:ext cx="1435" cy="325"/>
                <a:chOff x="4315" y="1322"/>
                <a:chExt cx="1435" cy="325"/>
              </a:xfrm>
            </p:grpSpPr>
            <p:sp>
              <p:nvSpPr>
                <p:cNvPr id="213109" name="Rectangle 39"/>
                <p:cNvSpPr>
                  <a:spLocks noChangeArrowheads="1"/>
                </p:cNvSpPr>
                <p:nvPr/>
              </p:nvSpPr>
              <p:spPr bwMode="auto">
                <a:xfrm>
                  <a:off x="4315" y="1322"/>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水被</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a:t>
                  </a: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医治</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a:t>
                  </a:r>
                  <a:endPar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endParaRPr>
                </a:p>
              </p:txBody>
            </p:sp>
            <p:sp>
              <p:nvSpPr>
                <p:cNvPr id="213110" name="Rectangle 40"/>
                <p:cNvSpPr>
                  <a:spLocks noChangeArrowheads="1"/>
                </p:cNvSpPr>
                <p:nvPr/>
              </p:nvSpPr>
              <p:spPr bwMode="auto">
                <a:xfrm>
                  <a:off x="4315" y="1322"/>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3" name="Group 41"/>
              <p:cNvGrpSpPr>
                <a:grpSpLocks/>
              </p:cNvGrpSpPr>
              <p:nvPr/>
            </p:nvGrpSpPr>
            <p:grpSpPr bwMode="auto">
              <a:xfrm>
                <a:off x="8" y="1647"/>
                <a:ext cx="1433" cy="325"/>
                <a:chOff x="8" y="1647"/>
                <a:chExt cx="1433" cy="325"/>
              </a:xfrm>
            </p:grpSpPr>
            <p:sp>
              <p:nvSpPr>
                <p:cNvPr id="213107" name="Rectangle 42"/>
                <p:cNvSpPr>
                  <a:spLocks noChangeArrowheads="1"/>
                </p:cNvSpPr>
                <p:nvPr/>
              </p:nvSpPr>
              <p:spPr bwMode="auto">
                <a:xfrm>
                  <a:off x="8" y="1647"/>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出 </a:t>
                  </a: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16:2</a:t>
                  </a:r>
                </a:p>
              </p:txBody>
            </p:sp>
            <p:sp>
              <p:nvSpPr>
                <p:cNvPr id="213108" name="Rectangle 43"/>
                <p:cNvSpPr>
                  <a:spLocks noChangeArrowheads="1"/>
                </p:cNvSpPr>
                <p:nvPr/>
              </p:nvSpPr>
              <p:spPr bwMode="auto">
                <a:xfrm>
                  <a:off x="8" y="1647"/>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4" name="Group 44"/>
              <p:cNvGrpSpPr>
                <a:grpSpLocks/>
              </p:cNvGrpSpPr>
              <p:nvPr/>
            </p:nvGrpSpPr>
            <p:grpSpPr bwMode="auto">
              <a:xfrm>
                <a:off x="1442" y="1647"/>
                <a:ext cx="1435" cy="325"/>
                <a:chOff x="1442" y="1647"/>
                <a:chExt cx="1435" cy="325"/>
              </a:xfrm>
            </p:grpSpPr>
            <p:sp>
              <p:nvSpPr>
                <p:cNvPr id="213105" name="Rectangle 45"/>
                <p:cNvSpPr>
                  <a:spLocks noChangeArrowheads="1"/>
                </p:cNvSpPr>
                <p:nvPr/>
              </p:nvSpPr>
              <p:spPr bwMode="auto">
                <a:xfrm>
                  <a:off x="1442" y="164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缺乏食物</a:t>
                  </a:r>
                </a:p>
              </p:txBody>
            </p:sp>
            <p:sp>
              <p:nvSpPr>
                <p:cNvPr id="213106" name="Rectangle 46"/>
                <p:cNvSpPr>
                  <a:spLocks noChangeArrowheads="1"/>
                </p:cNvSpPr>
                <p:nvPr/>
              </p:nvSpPr>
              <p:spPr bwMode="auto">
                <a:xfrm>
                  <a:off x="1442" y="164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5" name="Group 47"/>
              <p:cNvGrpSpPr>
                <a:grpSpLocks/>
              </p:cNvGrpSpPr>
              <p:nvPr/>
            </p:nvGrpSpPr>
            <p:grpSpPr bwMode="auto">
              <a:xfrm>
                <a:off x="2879" y="1647"/>
                <a:ext cx="1435" cy="325"/>
                <a:chOff x="2879" y="1647"/>
                <a:chExt cx="1435" cy="325"/>
              </a:xfrm>
            </p:grpSpPr>
            <p:sp>
              <p:nvSpPr>
                <p:cNvPr id="213103" name="Rectangle 48"/>
                <p:cNvSpPr>
                  <a:spLocks noChangeArrowheads="1"/>
                </p:cNvSpPr>
                <p:nvPr/>
              </p:nvSpPr>
              <p:spPr bwMode="auto">
                <a:xfrm>
                  <a:off x="2879" y="164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职责以色列</a:t>
                  </a:r>
                </a:p>
              </p:txBody>
            </p:sp>
            <p:sp>
              <p:nvSpPr>
                <p:cNvPr id="213104" name="Rectangle 49"/>
                <p:cNvSpPr>
                  <a:spLocks noChangeArrowheads="1"/>
                </p:cNvSpPr>
                <p:nvPr/>
              </p:nvSpPr>
              <p:spPr bwMode="auto">
                <a:xfrm>
                  <a:off x="2879" y="164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6" name="Group 50"/>
              <p:cNvGrpSpPr>
                <a:grpSpLocks/>
              </p:cNvGrpSpPr>
              <p:nvPr/>
            </p:nvGrpSpPr>
            <p:grpSpPr bwMode="auto">
              <a:xfrm>
                <a:off x="4315" y="1647"/>
                <a:ext cx="1435" cy="325"/>
                <a:chOff x="4315" y="1647"/>
                <a:chExt cx="1435" cy="325"/>
              </a:xfrm>
            </p:grpSpPr>
            <p:sp>
              <p:nvSpPr>
                <p:cNvPr id="213101" name="Rectangle 51"/>
                <p:cNvSpPr>
                  <a:spLocks noChangeArrowheads="1"/>
                </p:cNvSpPr>
                <p:nvPr/>
              </p:nvSpPr>
              <p:spPr bwMode="auto">
                <a:xfrm>
                  <a:off x="4315" y="164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提供吗哪</a:t>
                  </a:r>
                </a:p>
              </p:txBody>
            </p:sp>
            <p:sp>
              <p:nvSpPr>
                <p:cNvPr id="213102" name="Rectangle 52"/>
                <p:cNvSpPr>
                  <a:spLocks noChangeArrowheads="1"/>
                </p:cNvSpPr>
                <p:nvPr/>
              </p:nvSpPr>
              <p:spPr bwMode="auto">
                <a:xfrm>
                  <a:off x="4315" y="164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7" name="Group 53"/>
              <p:cNvGrpSpPr>
                <a:grpSpLocks/>
              </p:cNvGrpSpPr>
              <p:nvPr/>
            </p:nvGrpSpPr>
            <p:grpSpPr bwMode="auto">
              <a:xfrm>
                <a:off x="8" y="1973"/>
                <a:ext cx="1433" cy="325"/>
                <a:chOff x="8" y="1973"/>
                <a:chExt cx="1433" cy="325"/>
              </a:xfrm>
            </p:grpSpPr>
            <p:sp>
              <p:nvSpPr>
                <p:cNvPr id="213099" name="Rectangle 54"/>
                <p:cNvSpPr>
                  <a:spLocks noChangeArrowheads="1"/>
                </p:cNvSpPr>
                <p:nvPr/>
              </p:nvSpPr>
              <p:spPr bwMode="auto">
                <a:xfrm>
                  <a:off x="8" y="1973"/>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出</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 17:2</a:t>
                  </a:r>
                  <a:endPar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endParaRPr>
                </a:p>
              </p:txBody>
            </p:sp>
            <p:sp>
              <p:nvSpPr>
                <p:cNvPr id="213100" name="Rectangle 55"/>
                <p:cNvSpPr>
                  <a:spLocks noChangeArrowheads="1"/>
                </p:cNvSpPr>
                <p:nvPr/>
              </p:nvSpPr>
              <p:spPr bwMode="auto">
                <a:xfrm>
                  <a:off x="8" y="1973"/>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8" name="Group 56"/>
              <p:cNvGrpSpPr>
                <a:grpSpLocks/>
              </p:cNvGrpSpPr>
              <p:nvPr/>
            </p:nvGrpSpPr>
            <p:grpSpPr bwMode="auto">
              <a:xfrm>
                <a:off x="1442" y="1973"/>
                <a:ext cx="1435" cy="325"/>
                <a:chOff x="1442" y="1973"/>
                <a:chExt cx="1435" cy="325"/>
              </a:xfrm>
            </p:grpSpPr>
            <p:sp>
              <p:nvSpPr>
                <p:cNvPr id="213097" name="Rectangle 57"/>
                <p:cNvSpPr>
                  <a:spLocks noChangeArrowheads="1"/>
                </p:cNvSpPr>
                <p:nvPr/>
              </p:nvSpPr>
              <p:spPr bwMode="auto">
                <a:xfrm>
                  <a:off x="1442" y="1973"/>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缺乏水</a:t>
                  </a:r>
                </a:p>
              </p:txBody>
            </p:sp>
            <p:sp>
              <p:nvSpPr>
                <p:cNvPr id="213098" name="Rectangle 58"/>
                <p:cNvSpPr>
                  <a:spLocks noChangeArrowheads="1"/>
                </p:cNvSpPr>
                <p:nvPr/>
              </p:nvSpPr>
              <p:spPr bwMode="auto">
                <a:xfrm>
                  <a:off x="1442" y="1973"/>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19" name="Group 59"/>
              <p:cNvGrpSpPr>
                <a:grpSpLocks/>
              </p:cNvGrpSpPr>
              <p:nvPr/>
            </p:nvGrpSpPr>
            <p:grpSpPr bwMode="auto">
              <a:xfrm>
                <a:off x="2879" y="1973"/>
                <a:ext cx="1435" cy="325"/>
                <a:chOff x="2879" y="1973"/>
                <a:chExt cx="1435" cy="325"/>
              </a:xfrm>
            </p:grpSpPr>
            <p:sp>
              <p:nvSpPr>
                <p:cNvPr id="213095" name="Rectangle 60"/>
                <p:cNvSpPr>
                  <a:spLocks noChangeArrowheads="1"/>
                </p:cNvSpPr>
                <p:nvPr/>
              </p:nvSpPr>
              <p:spPr bwMode="auto">
                <a:xfrm>
                  <a:off x="2879" y="1973"/>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向神祷告</a:t>
                  </a:r>
                </a:p>
              </p:txBody>
            </p:sp>
            <p:sp>
              <p:nvSpPr>
                <p:cNvPr id="213096" name="Rectangle 61"/>
                <p:cNvSpPr>
                  <a:spLocks noChangeArrowheads="1"/>
                </p:cNvSpPr>
                <p:nvPr/>
              </p:nvSpPr>
              <p:spPr bwMode="auto">
                <a:xfrm>
                  <a:off x="2879" y="1973"/>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0" name="Group 62"/>
              <p:cNvGrpSpPr>
                <a:grpSpLocks/>
              </p:cNvGrpSpPr>
              <p:nvPr/>
            </p:nvGrpSpPr>
            <p:grpSpPr bwMode="auto">
              <a:xfrm>
                <a:off x="4315" y="1973"/>
                <a:ext cx="1435" cy="325"/>
                <a:chOff x="4315" y="1973"/>
                <a:chExt cx="1435" cy="325"/>
              </a:xfrm>
            </p:grpSpPr>
            <p:sp>
              <p:nvSpPr>
                <p:cNvPr id="213093" name="Rectangle 63"/>
                <p:cNvSpPr>
                  <a:spLocks noChangeArrowheads="1"/>
                </p:cNvSpPr>
                <p:nvPr/>
              </p:nvSpPr>
              <p:spPr bwMode="auto">
                <a:xfrm>
                  <a:off x="4315" y="1973"/>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水从石头流出</a:t>
                  </a:r>
                </a:p>
              </p:txBody>
            </p:sp>
            <p:sp>
              <p:nvSpPr>
                <p:cNvPr id="213094" name="Rectangle 64"/>
                <p:cNvSpPr>
                  <a:spLocks noChangeArrowheads="1"/>
                </p:cNvSpPr>
                <p:nvPr/>
              </p:nvSpPr>
              <p:spPr bwMode="auto">
                <a:xfrm>
                  <a:off x="4315" y="1973"/>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1" name="Group 65"/>
              <p:cNvGrpSpPr>
                <a:grpSpLocks/>
              </p:cNvGrpSpPr>
              <p:nvPr/>
            </p:nvGrpSpPr>
            <p:grpSpPr bwMode="auto">
              <a:xfrm>
                <a:off x="8" y="2299"/>
                <a:ext cx="1433" cy="325"/>
                <a:chOff x="8" y="2299"/>
                <a:chExt cx="1433" cy="325"/>
              </a:xfrm>
            </p:grpSpPr>
            <p:sp>
              <p:nvSpPr>
                <p:cNvPr id="213091" name="Rectangle 66"/>
                <p:cNvSpPr>
                  <a:spLocks noChangeArrowheads="1"/>
                </p:cNvSpPr>
                <p:nvPr/>
              </p:nvSpPr>
              <p:spPr bwMode="auto">
                <a:xfrm>
                  <a:off x="8" y="2299"/>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 11:1</a:t>
                  </a:r>
                  <a:endPar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endParaRPr>
                </a:p>
              </p:txBody>
            </p:sp>
            <p:sp>
              <p:nvSpPr>
                <p:cNvPr id="213092" name="Rectangle 67"/>
                <p:cNvSpPr>
                  <a:spLocks noChangeArrowheads="1"/>
                </p:cNvSpPr>
                <p:nvPr/>
              </p:nvSpPr>
              <p:spPr bwMode="auto">
                <a:xfrm>
                  <a:off x="8" y="2299"/>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2" name="Group 68"/>
              <p:cNvGrpSpPr>
                <a:grpSpLocks/>
              </p:cNvGrpSpPr>
              <p:nvPr/>
            </p:nvGrpSpPr>
            <p:grpSpPr bwMode="auto">
              <a:xfrm>
                <a:off x="1442" y="2299"/>
                <a:ext cx="1435" cy="325"/>
                <a:chOff x="1442" y="2299"/>
                <a:chExt cx="1435" cy="325"/>
              </a:xfrm>
            </p:grpSpPr>
            <p:sp>
              <p:nvSpPr>
                <p:cNvPr id="213089" name="Rectangle 69"/>
                <p:cNvSpPr>
                  <a:spLocks noChangeArrowheads="1"/>
                </p:cNvSpPr>
                <p:nvPr/>
              </p:nvSpPr>
              <p:spPr bwMode="auto">
                <a:xfrm>
                  <a:off x="1442" y="2299"/>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神所供应的食物</a:t>
                  </a:r>
                </a:p>
              </p:txBody>
            </p:sp>
            <p:sp>
              <p:nvSpPr>
                <p:cNvPr id="213090" name="Rectangle 70"/>
                <p:cNvSpPr>
                  <a:spLocks noChangeArrowheads="1"/>
                </p:cNvSpPr>
                <p:nvPr/>
              </p:nvSpPr>
              <p:spPr bwMode="auto">
                <a:xfrm>
                  <a:off x="1442" y="2299"/>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3" name="Group 71"/>
              <p:cNvGrpSpPr>
                <a:grpSpLocks/>
              </p:cNvGrpSpPr>
              <p:nvPr/>
            </p:nvGrpSpPr>
            <p:grpSpPr bwMode="auto">
              <a:xfrm>
                <a:off x="2879" y="2299"/>
                <a:ext cx="1435" cy="325"/>
                <a:chOff x="2879" y="2299"/>
                <a:chExt cx="1435" cy="325"/>
              </a:xfrm>
            </p:grpSpPr>
            <p:sp>
              <p:nvSpPr>
                <p:cNvPr id="213087" name="Rectangle 72"/>
                <p:cNvSpPr>
                  <a:spLocks noChangeArrowheads="1"/>
                </p:cNvSpPr>
                <p:nvPr/>
              </p:nvSpPr>
              <p:spPr bwMode="auto">
                <a:xfrm>
                  <a:off x="2879" y="2299"/>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生气和祷告</a:t>
                  </a:r>
                </a:p>
              </p:txBody>
            </p:sp>
            <p:sp>
              <p:nvSpPr>
                <p:cNvPr id="213088" name="Rectangle 73"/>
                <p:cNvSpPr>
                  <a:spLocks noChangeArrowheads="1"/>
                </p:cNvSpPr>
                <p:nvPr/>
              </p:nvSpPr>
              <p:spPr bwMode="auto">
                <a:xfrm>
                  <a:off x="2879" y="2299"/>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4" name="Group 74"/>
              <p:cNvGrpSpPr>
                <a:grpSpLocks/>
              </p:cNvGrpSpPr>
              <p:nvPr/>
            </p:nvGrpSpPr>
            <p:grpSpPr bwMode="auto">
              <a:xfrm>
                <a:off x="4315" y="2299"/>
                <a:ext cx="1435" cy="325"/>
                <a:chOff x="4315" y="2299"/>
                <a:chExt cx="1435" cy="325"/>
              </a:xfrm>
            </p:grpSpPr>
            <p:sp>
              <p:nvSpPr>
                <p:cNvPr id="213085" name="Rectangle 75"/>
                <p:cNvSpPr>
                  <a:spLocks noChangeArrowheads="1"/>
                </p:cNvSpPr>
                <p:nvPr/>
              </p:nvSpPr>
              <p:spPr bwMode="auto">
                <a:xfrm>
                  <a:off x="4315" y="2299"/>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审判</a:t>
                  </a:r>
                </a:p>
              </p:txBody>
            </p:sp>
            <p:sp>
              <p:nvSpPr>
                <p:cNvPr id="213086" name="Rectangle 76"/>
                <p:cNvSpPr>
                  <a:spLocks noChangeArrowheads="1"/>
                </p:cNvSpPr>
                <p:nvPr/>
              </p:nvSpPr>
              <p:spPr bwMode="auto">
                <a:xfrm>
                  <a:off x="4315" y="2299"/>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5" name="Group 77"/>
              <p:cNvGrpSpPr>
                <a:grpSpLocks/>
              </p:cNvGrpSpPr>
              <p:nvPr/>
            </p:nvGrpSpPr>
            <p:grpSpPr bwMode="auto">
              <a:xfrm>
                <a:off x="8" y="2625"/>
                <a:ext cx="1433" cy="384"/>
                <a:chOff x="8" y="2625"/>
                <a:chExt cx="1433" cy="384"/>
              </a:xfrm>
            </p:grpSpPr>
            <p:sp>
              <p:nvSpPr>
                <p:cNvPr id="213083" name="Rectangle 78"/>
                <p:cNvSpPr>
                  <a:spLocks noChangeArrowheads="1"/>
                </p:cNvSpPr>
                <p:nvPr/>
              </p:nvSpPr>
              <p:spPr bwMode="auto">
                <a:xfrm>
                  <a:off x="8" y="2625"/>
                  <a:ext cx="1434"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 14:2</a:t>
                  </a:r>
                  <a:endPar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endParaRPr>
                </a:p>
              </p:txBody>
            </p:sp>
            <p:sp>
              <p:nvSpPr>
                <p:cNvPr id="213084" name="Rectangle 79"/>
                <p:cNvSpPr>
                  <a:spLocks noChangeArrowheads="1"/>
                </p:cNvSpPr>
                <p:nvPr/>
              </p:nvSpPr>
              <p:spPr bwMode="auto">
                <a:xfrm>
                  <a:off x="8" y="2625"/>
                  <a:ext cx="1434"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6" name="Group 80"/>
              <p:cNvGrpSpPr>
                <a:grpSpLocks/>
              </p:cNvGrpSpPr>
              <p:nvPr/>
            </p:nvGrpSpPr>
            <p:grpSpPr bwMode="auto">
              <a:xfrm>
                <a:off x="1442" y="2625"/>
                <a:ext cx="1435" cy="384"/>
                <a:chOff x="1442" y="2625"/>
                <a:chExt cx="1435" cy="384"/>
              </a:xfrm>
            </p:grpSpPr>
            <p:sp>
              <p:nvSpPr>
                <p:cNvPr id="213081" name="Rectangle 81"/>
                <p:cNvSpPr>
                  <a:spLocks noChangeArrowheads="1"/>
                </p:cNvSpPr>
                <p:nvPr/>
              </p:nvSpPr>
              <p:spPr bwMode="auto">
                <a:xfrm>
                  <a:off x="1442" y="2625"/>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摩西的领导 </a:t>
                  </a:r>
                </a:p>
              </p:txBody>
            </p:sp>
            <p:sp>
              <p:nvSpPr>
                <p:cNvPr id="213082" name="Rectangle 82"/>
                <p:cNvSpPr>
                  <a:spLocks noChangeArrowheads="1"/>
                </p:cNvSpPr>
                <p:nvPr/>
              </p:nvSpPr>
              <p:spPr bwMode="auto">
                <a:xfrm>
                  <a:off x="1442" y="2625"/>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7" name="Group 83"/>
              <p:cNvGrpSpPr>
                <a:grpSpLocks/>
              </p:cNvGrpSpPr>
              <p:nvPr/>
            </p:nvGrpSpPr>
            <p:grpSpPr bwMode="auto">
              <a:xfrm>
                <a:off x="2879" y="2625"/>
                <a:ext cx="1435" cy="384"/>
                <a:chOff x="2879" y="2625"/>
                <a:chExt cx="1435" cy="384"/>
              </a:xfrm>
            </p:grpSpPr>
            <p:sp>
              <p:nvSpPr>
                <p:cNvPr id="213079" name="Rectangle 84"/>
                <p:cNvSpPr>
                  <a:spLocks noChangeArrowheads="1"/>
                </p:cNvSpPr>
                <p:nvPr/>
              </p:nvSpPr>
              <p:spPr bwMode="auto">
                <a:xfrm>
                  <a:off x="2879" y="2625"/>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呼求以色列人,</a:t>
                  </a: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向神祷告</a:t>
                  </a:r>
                </a:p>
              </p:txBody>
            </p:sp>
            <p:sp>
              <p:nvSpPr>
                <p:cNvPr id="213080" name="Rectangle 85"/>
                <p:cNvSpPr>
                  <a:spLocks noChangeArrowheads="1"/>
                </p:cNvSpPr>
                <p:nvPr/>
              </p:nvSpPr>
              <p:spPr bwMode="auto">
                <a:xfrm>
                  <a:off x="2879" y="2625"/>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8" name="Group 86"/>
              <p:cNvGrpSpPr>
                <a:grpSpLocks/>
              </p:cNvGrpSpPr>
              <p:nvPr/>
            </p:nvGrpSpPr>
            <p:grpSpPr bwMode="auto">
              <a:xfrm>
                <a:off x="4315" y="2625"/>
                <a:ext cx="1435" cy="384"/>
                <a:chOff x="4315" y="2625"/>
                <a:chExt cx="1435" cy="384"/>
              </a:xfrm>
            </p:grpSpPr>
            <p:sp>
              <p:nvSpPr>
                <p:cNvPr id="213077" name="Rectangle 87"/>
                <p:cNvSpPr>
                  <a:spLocks noChangeArrowheads="1"/>
                </p:cNvSpPr>
                <p:nvPr/>
              </p:nvSpPr>
              <p:spPr bwMode="auto">
                <a:xfrm>
                  <a:off x="4315" y="2625"/>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审判</a:t>
                  </a:r>
                </a:p>
              </p:txBody>
            </p:sp>
            <p:sp>
              <p:nvSpPr>
                <p:cNvPr id="213078" name="Rectangle 88"/>
                <p:cNvSpPr>
                  <a:spLocks noChangeArrowheads="1"/>
                </p:cNvSpPr>
                <p:nvPr/>
              </p:nvSpPr>
              <p:spPr bwMode="auto">
                <a:xfrm>
                  <a:off x="4315" y="2625"/>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29" name="Group 89"/>
              <p:cNvGrpSpPr>
                <a:grpSpLocks/>
              </p:cNvGrpSpPr>
              <p:nvPr/>
            </p:nvGrpSpPr>
            <p:grpSpPr bwMode="auto">
              <a:xfrm>
                <a:off x="8" y="3010"/>
                <a:ext cx="1433" cy="325"/>
                <a:chOff x="8" y="3010"/>
                <a:chExt cx="1433" cy="325"/>
              </a:xfrm>
            </p:grpSpPr>
            <p:sp>
              <p:nvSpPr>
                <p:cNvPr id="213075" name="Rectangle 90"/>
                <p:cNvSpPr>
                  <a:spLocks noChangeArrowheads="1"/>
                </p:cNvSpPr>
                <p:nvPr/>
              </p:nvSpPr>
              <p:spPr bwMode="auto">
                <a:xfrm>
                  <a:off x="8" y="3010"/>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a:t>
                  </a:r>
                  <a:r>
                    <a:rPr kumimoji="0" lang="en-US" altLang="ja-JP"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rPr>
                    <a:t> 16:2</a:t>
                  </a:r>
                  <a:endPar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Times New Roman" charset="0"/>
                  </a:endParaRPr>
                </a:p>
              </p:txBody>
            </p:sp>
            <p:sp>
              <p:nvSpPr>
                <p:cNvPr id="213076" name="Rectangle 91"/>
                <p:cNvSpPr>
                  <a:spLocks noChangeArrowheads="1"/>
                </p:cNvSpPr>
                <p:nvPr/>
              </p:nvSpPr>
              <p:spPr bwMode="auto">
                <a:xfrm>
                  <a:off x="8" y="3010"/>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0" name="Group 92"/>
              <p:cNvGrpSpPr>
                <a:grpSpLocks/>
              </p:cNvGrpSpPr>
              <p:nvPr/>
            </p:nvGrpSpPr>
            <p:grpSpPr bwMode="auto">
              <a:xfrm>
                <a:off x="1442" y="3010"/>
                <a:ext cx="1435" cy="325"/>
                <a:chOff x="1442" y="3010"/>
                <a:chExt cx="1435" cy="325"/>
              </a:xfrm>
            </p:grpSpPr>
            <p:sp>
              <p:nvSpPr>
                <p:cNvPr id="213073" name="Rectangle 93"/>
                <p:cNvSpPr>
                  <a:spLocks noChangeArrowheads="1"/>
                </p:cNvSpPr>
                <p:nvPr/>
              </p:nvSpPr>
              <p:spPr bwMode="auto">
                <a:xfrm>
                  <a:off x="1442" y="3010"/>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摩西的领导</a:t>
                  </a:r>
                </a:p>
              </p:txBody>
            </p:sp>
            <p:sp>
              <p:nvSpPr>
                <p:cNvPr id="213074" name="Rectangle 94"/>
                <p:cNvSpPr>
                  <a:spLocks noChangeArrowheads="1"/>
                </p:cNvSpPr>
                <p:nvPr/>
              </p:nvSpPr>
              <p:spPr bwMode="auto">
                <a:xfrm>
                  <a:off x="1442" y="3010"/>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1" name="Group 95"/>
              <p:cNvGrpSpPr>
                <a:grpSpLocks/>
              </p:cNvGrpSpPr>
              <p:nvPr/>
            </p:nvGrpSpPr>
            <p:grpSpPr bwMode="auto">
              <a:xfrm>
                <a:off x="2879" y="3010"/>
                <a:ext cx="1435" cy="325"/>
                <a:chOff x="2879" y="3010"/>
                <a:chExt cx="1435" cy="325"/>
              </a:xfrm>
            </p:grpSpPr>
            <p:sp>
              <p:nvSpPr>
                <p:cNvPr id="213071" name="Rectangle 96"/>
                <p:cNvSpPr>
                  <a:spLocks noChangeArrowheads="1"/>
                </p:cNvSpPr>
                <p:nvPr/>
              </p:nvSpPr>
              <p:spPr bwMode="auto">
                <a:xfrm>
                  <a:off x="2879" y="3010"/>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斥责与祷告</a:t>
                  </a:r>
                </a:p>
              </p:txBody>
            </p:sp>
            <p:sp>
              <p:nvSpPr>
                <p:cNvPr id="213072" name="Rectangle 97"/>
                <p:cNvSpPr>
                  <a:spLocks noChangeArrowheads="1"/>
                </p:cNvSpPr>
                <p:nvPr/>
              </p:nvSpPr>
              <p:spPr bwMode="auto">
                <a:xfrm>
                  <a:off x="2879" y="3010"/>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2" name="Group 98"/>
              <p:cNvGrpSpPr>
                <a:grpSpLocks/>
              </p:cNvGrpSpPr>
              <p:nvPr/>
            </p:nvGrpSpPr>
            <p:grpSpPr bwMode="auto">
              <a:xfrm>
                <a:off x="4315" y="3010"/>
                <a:ext cx="1435" cy="325"/>
                <a:chOff x="4315" y="3010"/>
                <a:chExt cx="1435" cy="325"/>
              </a:xfrm>
            </p:grpSpPr>
            <p:sp>
              <p:nvSpPr>
                <p:cNvPr id="213069" name="Rectangle 99"/>
                <p:cNvSpPr>
                  <a:spLocks noChangeArrowheads="1"/>
                </p:cNvSpPr>
                <p:nvPr/>
              </p:nvSpPr>
              <p:spPr bwMode="auto">
                <a:xfrm>
                  <a:off x="4315" y="3010"/>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审判</a:t>
                  </a:r>
                </a:p>
              </p:txBody>
            </p:sp>
            <p:sp>
              <p:nvSpPr>
                <p:cNvPr id="213070" name="Rectangle 100"/>
                <p:cNvSpPr>
                  <a:spLocks noChangeArrowheads="1"/>
                </p:cNvSpPr>
                <p:nvPr/>
              </p:nvSpPr>
              <p:spPr bwMode="auto">
                <a:xfrm>
                  <a:off x="4315" y="3010"/>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3" name="Group 101"/>
              <p:cNvGrpSpPr>
                <a:grpSpLocks/>
              </p:cNvGrpSpPr>
              <p:nvPr/>
            </p:nvGrpSpPr>
            <p:grpSpPr bwMode="auto">
              <a:xfrm>
                <a:off x="8" y="3336"/>
                <a:ext cx="1433" cy="265"/>
                <a:chOff x="8" y="3336"/>
                <a:chExt cx="1433" cy="265"/>
              </a:xfrm>
            </p:grpSpPr>
            <p:sp>
              <p:nvSpPr>
                <p:cNvPr id="213067" name="Rectangle 102"/>
                <p:cNvSpPr>
                  <a:spLocks noChangeArrowheads="1"/>
                </p:cNvSpPr>
                <p:nvPr/>
              </p:nvSpPr>
              <p:spPr bwMode="auto">
                <a:xfrm>
                  <a:off x="8" y="3336"/>
                  <a:ext cx="1434"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 </a:t>
                  </a: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16:41</a:t>
                  </a:r>
                </a:p>
              </p:txBody>
            </p:sp>
            <p:sp>
              <p:nvSpPr>
                <p:cNvPr id="213068" name="Rectangle 103"/>
                <p:cNvSpPr>
                  <a:spLocks noChangeArrowheads="1"/>
                </p:cNvSpPr>
                <p:nvPr/>
              </p:nvSpPr>
              <p:spPr bwMode="auto">
                <a:xfrm>
                  <a:off x="8" y="3336"/>
                  <a:ext cx="1434"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4" name="Group 104"/>
              <p:cNvGrpSpPr>
                <a:grpSpLocks/>
              </p:cNvGrpSpPr>
              <p:nvPr/>
            </p:nvGrpSpPr>
            <p:grpSpPr bwMode="auto">
              <a:xfrm>
                <a:off x="1442" y="3336"/>
                <a:ext cx="1435" cy="265"/>
                <a:chOff x="1442" y="3336"/>
                <a:chExt cx="1435" cy="265"/>
              </a:xfrm>
            </p:grpSpPr>
            <p:sp>
              <p:nvSpPr>
                <p:cNvPr id="213065" name="Rectangle 105"/>
                <p:cNvSpPr>
                  <a:spLocks noChangeArrowheads="1"/>
                </p:cNvSpPr>
                <p:nvPr/>
              </p:nvSpPr>
              <p:spPr bwMode="auto">
                <a:xfrm>
                  <a:off x="1442" y="3336"/>
                  <a:ext cx="1436"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摩西</a:t>
                  </a:r>
                </a:p>
              </p:txBody>
            </p:sp>
            <p:sp>
              <p:nvSpPr>
                <p:cNvPr id="213066" name="Rectangle 106"/>
                <p:cNvSpPr>
                  <a:spLocks noChangeArrowheads="1"/>
                </p:cNvSpPr>
                <p:nvPr/>
              </p:nvSpPr>
              <p:spPr bwMode="auto">
                <a:xfrm>
                  <a:off x="1442" y="3336"/>
                  <a:ext cx="1436"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5" name="Group 107"/>
              <p:cNvGrpSpPr>
                <a:grpSpLocks/>
              </p:cNvGrpSpPr>
              <p:nvPr/>
            </p:nvGrpSpPr>
            <p:grpSpPr bwMode="auto">
              <a:xfrm>
                <a:off x="2879" y="3336"/>
                <a:ext cx="1435" cy="265"/>
                <a:chOff x="2879" y="3336"/>
                <a:chExt cx="1435" cy="265"/>
              </a:xfrm>
            </p:grpSpPr>
            <p:sp>
              <p:nvSpPr>
                <p:cNvPr id="213063" name="Rectangle 108"/>
                <p:cNvSpPr>
                  <a:spLocks noChangeArrowheads="1"/>
                </p:cNvSpPr>
                <p:nvPr/>
              </p:nvSpPr>
              <p:spPr bwMode="auto">
                <a:xfrm>
                  <a:off x="2879" y="3336"/>
                  <a:ext cx="1436"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祷告</a:t>
                  </a:r>
                </a:p>
              </p:txBody>
            </p:sp>
            <p:sp>
              <p:nvSpPr>
                <p:cNvPr id="213064" name="Rectangle 109"/>
                <p:cNvSpPr>
                  <a:spLocks noChangeArrowheads="1"/>
                </p:cNvSpPr>
                <p:nvPr/>
              </p:nvSpPr>
              <p:spPr bwMode="auto">
                <a:xfrm>
                  <a:off x="2879" y="3336"/>
                  <a:ext cx="1436"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6" name="Group 110"/>
              <p:cNvGrpSpPr>
                <a:grpSpLocks/>
              </p:cNvGrpSpPr>
              <p:nvPr/>
            </p:nvGrpSpPr>
            <p:grpSpPr bwMode="auto">
              <a:xfrm>
                <a:off x="4315" y="3336"/>
                <a:ext cx="1435" cy="265"/>
                <a:chOff x="4315" y="3336"/>
                <a:chExt cx="1435" cy="265"/>
              </a:xfrm>
            </p:grpSpPr>
            <p:sp>
              <p:nvSpPr>
                <p:cNvPr id="213061" name="Rectangle 111"/>
                <p:cNvSpPr>
                  <a:spLocks noChangeArrowheads="1"/>
                </p:cNvSpPr>
                <p:nvPr/>
              </p:nvSpPr>
              <p:spPr bwMode="auto">
                <a:xfrm>
                  <a:off x="4315" y="3336"/>
                  <a:ext cx="1436"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审判</a:t>
                  </a:r>
                </a:p>
              </p:txBody>
            </p:sp>
            <p:sp>
              <p:nvSpPr>
                <p:cNvPr id="213062" name="Rectangle 112"/>
                <p:cNvSpPr>
                  <a:spLocks noChangeArrowheads="1"/>
                </p:cNvSpPr>
                <p:nvPr/>
              </p:nvSpPr>
              <p:spPr bwMode="auto">
                <a:xfrm>
                  <a:off x="4315" y="3336"/>
                  <a:ext cx="1436"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7" name="Group 113"/>
              <p:cNvGrpSpPr>
                <a:grpSpLocks/>
              </p:cNvGrpSpPr>
              <p:nvPr/>
            </p:nvGrpSpPr>
            <p:grpSpPr bwMode="auto">
              <a:xfrm>
                <a:off x="8" y="3602"/>
                <a:ext cx="1433" cy="384"/>
                <a:chOff x="8" y="3602"/>
                <a:chExt cx="1433" cy="384"/>
              </a:xfrm>
            </p:grpSpPr>
            <p:sp>
              <p:nvSpPr>
                <p:cNvPr id="213059" name="Rectangle 114"/>
                <p:cNvSpPr>
                  <a:spLocks noChangeArrowheads="1"/>
                </p:cNvSpPr>
                <p:nvPr/>
              </p:nvSpPr>
              <p:spPr bwMode="auto">
                <a:xfrm>
                  <a:off x="8" y="3602"/>
                  <a:ext cx="1434"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a:t>
                  </a:r>
                  <a:r>
                    <a:rPr kumimoji="0" lang="en-US" altLang="ja-JP"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20:2</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3060" name="Rectangle 115"/>
                <p:cNvSpPr>
                  <a:spLocks noChangeArrowheads="1"/>
                </p:cNvSpPr>
                <p:nvPr/>
              </p:nvSpPr>
              <p:spPr bwMode="auto">
                <a:xfrm>
                  <a:off x="8" y="3602"/>
                  <a:ext cx="1434"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8" name="Group 116"/>
              <p:cNvGrpSpPr>
                <a:grpSpLocks/>
              </p:cNvGrpSpPr>
              <p:nvPr/>
            </p:nvGrpSpPr>
            <p:grpSpPr bwMode="auto">
              <a:xfrm>
                <a:off x="1442" y="3602"/>
                <a:ext cx="1435" cy="384"/>
                <a:chOff x="1442" y="3602"/>
                <a:chExt cx="1435" cy="384"/>
              </a:xfrm>
            </p:grpSpPr>
            <p:sp>
              <p:nvSpPr>
                <p:cNvPr id="213057" name="Rectangle 117"/>
                <p:cNvSpPr>
                  <a:spLocks noChangeArrowheads="1"/>
                </p:cNvSpPr>
                <p:nvPr/>
              </p:nvSpPr>
              <p:spPr bwMode="auto">
                <a:xfrm>
                  <a:off x="1442" y="3602"/>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摩西和缺乏水</a:t>
                  </a:r>
                </a:p>
              </p:txBody>
            </p:sp>
            <p:sp>
              <p:nvSpPr>
                <p:cNvPr id="213058" name="Rectangle 118"/>
                <p:cNvSpPr>
                  <a:spLocks noChangeArrowheads="1"/>
                </p:cNvSpPr>
                <p:nvPr/>
              </p:nvSpPr>
              <p:spPr bwMode="auto">
                <a:xfrm>
                  <a:off x="1442" y="3602"/>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39" name="Group 119"/>
              <p:cNvGrpSpPr>
                <a:grpSpLocks/>
              </p:cNvGrpSpPr>
              <p:nvPr/>
            </p:nvGrpSpPr>
            <p:grpSpPr bwMode="auto">
              <a:xfrm>
                <a:off x="2879" y="3602"/>
                <a:ext cx="1435" cy="384"/>
                <a:chOff x="2879" y="3602"/>
                <a:chExt cx="1435" cy="384"/>
              </a:xfrm>
            </p:grpSpPr>
            <p:sp>
              <p:nvSpPr>
                <p:cNvPr id="213055" name="Rectangle 120"/>
                <p:cNvSpPr>
                  <a:spLocks noChangeArrowheads="1"/>
                </p:cNvSpPr>
                <p:nvPr/>
              </p:nvSpPr>
              <p:spPr bwMode="auto">
                <a:xfrm>
                  <a:off x="2879" y="3602"/>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职责以色列</a:t>
                  </a:r>
                </a:p>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击打磐石</a:t>
                  </a:r>
                </a:p>
              </p:txBody>
            </p:sp>
            <p:sp>
              <p:nvSpPr>
                <p:cNvPr id="213056" name="Rectangle 121"/>
                <p:cNvSpPr>
                  <a:spLocks noChangeArrowheads="1"/>
                </p:cNvSpPr>
                <p:nvPr/>
              </p:nvSpPr>
              <p:spPr bwMode="auto">
                <a:xfrm>
                  <a:off x="2879" y="3602"/>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40" name="Group 122"/>
              <p:cNvGrpSpPr>
                <a:grpSpLocks/>
              </p:cNvGrpSpPr>
              <p:nvPr/>
            </p:nvGrpSpPr>
            <p:grpSpPr bwMode="auto">
              <a:xfrm>
                <a:off x="4315" y="3602"/>
                <a:ext cx="1435" cy="384"/>
                <a:chOff x="4315" y="3602"/>
                <a:chExt cx="1435" cy="384"/>
              </a:xfrm>
            </p:grpSpPr>
            <p:sp>
              <p:nvSpPr>
                <p:cNvPr id="213053" name="Rectangle 123"/>
                <p:cNvSpPr>
                  <a:spLocks noChangeArrowheads="1"/>
                </p:cNvSpPr>
                <p:nvPr/>
              </p:nvSpPr>
              <p:spPr bwMode="auto">
                <a:xfrm>
                  <a:off x="4315" y="3602"/>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供应水</a:t>
                  </a:r>
                </a:p>
              </p:txBody>
            </p:sp>
            <p:sp>
              <p:nvSpPr>
                <p:cNvPr id="213054" name="Rectangle 124"/>
                <p:cNvSpPr>
                  <a:spLocks noChangeArrowheads="1"/>
                </p:cNvSpPr>
                <p:nvPr/>
              </p:nvSpPr>
              <p:spPr bwMode="auto">
                <a:xfrm>
                  <a:off x="4315" y="3602"/>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41" name="Group 125"/>
              <p:cNvGrpSpPr>
                <a:grpSpLocks/>
              </p:cNvGrpSpPr>
              <p:nvPr/>
            </p:nvGrpSpPr>
            <p:grpSpPr bwMode="auto">
              <a:xfrm>
                <a:off x="8" y="3987"/>
                <a:ext cx="1433" cy="325"/>
                <a:chOff x="8" y="3987"/>
                <a:chExt cx="1433" cy="325"/>
              </a:xfrm>
            </p:grpSpPr>
            <p:sp>
              <p:nvSpPr>
                <p:cNvPr id="213051" name="Rectangle 126"/>
                <p:cNvSpPr>
                  <a:spLocks noChangeArrowheads="1"/>
                </p:cNvSpPr>
                <p:nvPr/>
              </p:nvSpPr>
              <p:spPr bwMode="auto">
                <a:xfrm>
                  <a:off x="8" y="3987"/>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民</a:t>
                  </a:r>
                  <a:r>
                    <a:rPr kumimoji="0" lang="en-US" altLang="ja-JP"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21:4</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3052" name="Rectangle 127"/>
                <p:cNvSpPr>
                  <a:spLocks noChangeArrowheads="1"/>
                </p:cNvSpPr>
                <p:nvPr/>
              </p:nvSpPr>
              <p:spPr bwMode="auto">
                <a:xfrm>
                  <a:off x="8" y="3987"/>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42" name="Group 128"/>
              <p:cNvGrpSpPr>
                <a:grpSpLocks/>
              </p:cNvGrpSpPr>
              <p:nvPr/>
            </p:nvGrpSpPr>
            <p:grpSpPr bwMode="auto">
              <a:xfrm>
                <a:off x="1442" y="3987"/>
                <a:ext cx="1435" cy="325"/>
                <a:chOff x="1442" y="3987"/>
                <a:chExt cx="1435" cy="325"/>
              </a:xfrm>
            </p:grpSpPr>
            <p:sp>
              <p:nvSpPr>
                <p:cNvPr id="213049" name="Rectangle 129"/>
                <p:cNvSpPr>
                  <a:spLocks noChangeArrowheads="1"/>
                </p:cNvSpPr>
                <p:nvPr/>
              </p:nvSpPr>
              <p:spPr bwMode="auto">
                <a:xfrm>
                  <a:off x="1442" y="398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摩西和吗哪</a:t>
                  </a:r>
                </a:p>
              </p:txBody>
            </p:sp>
            <p:sp>
              <p:nvSpPr>
                <p:cNvPr id="213050" name="Rectangle 130"/>
                <p:cNvSpPr>
                  <a:spLocks noChangeArrowheads="1"/>
                </p:cNvSpPr>
                <p:nvPr/>
              </p:nvSpPr>
              <p:spPr bwMode="auto">
                <a:xfrm>
                  <a:off x="1442" y="398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43" name="Group 131"/>
              <p:cNvGrpSpPr>
                <a:grpSpLocks/>
              </p:cNvGrpSpPr>
              <p:nvPr/>
            </p:nvGrpSpPr>
            <p:grpSpPr bwMode="auto">
              <a:xfrm>
                <a:off x="2879" y="3987"/>
                <a:ext cx="1435" cy="325"/>
                <a:chOff x="2879" y="3987"/>
                <a:chExt cx="1435" cy="325"/>
              </a:xfrm>
            </p:grpSpPr>
            <p:sp>
              <p:nvSpPr>
                <p:cNvPr id="213047" name="Rectangle 132"/>
                <p:cNvSpPr>
                  <a:spLocks noChangeArrowheads="1"/>
                </p:cNvSpPr>
                <p:nvPr/>
              </p:nvSpPr>
              <p:spPr bwMode="auto">
                <a:xfrm>
                  <a:off x="2879" y="398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没有反应</a:t>
                  </a:r>
                </a:p>
              </p:txBody>
            </p:sp>
            <p:sp>
              <p:nvSpPr>
                <p:cNvPr id="213048" name="Rectangle 133"/>
                <p:cNvSpPr>
                  <a:spLocks noChangeArrowheads="1"/>
                </p:cNvSpPr>
                <p:nvPr/>
              </p:nvSpPr>
              <p:spPr bwMode="auto">
                <a:xfrm>
                  <a:off x="2879" y="398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nvGrpSpPr>
              <p:cNvPr id="213044" name="Group 134"/>
              <p:cNvGrpSpPr>
                <a:grpSpLocks/>
              </p:cNvGrpSpPr>
              <p:nvPr/>
            </p:nvGrpSpPr>
            <p:grpSpPr bwMode="auto">
              <a:xfrm>
                <a:off x="4315" y="3987"/>
                <a:ext cx="1435" cy="325"/>
                <a:chOff x="4315" y="3987"/>
                <a:chExt cx="1435" cy="325"/>
              </a:xfrm>
            </p:grpSpPr>
            <p:sp>
              <p:nvSpPr>
                <p:cNvPr id="213045" name="Rectangle 135"/>
                <p:cNvSpPr>
                  <a:spLocks noChangeArrowheads="1"/>
                </p:cNvSpPr>
                <p:nvPr/>
              </p:nvSpPr>
              <p:spPr bwMode="auto">
                <a:xfrm>
                  <a:off x="4315" y="398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a:ln>
                        <a:noFill/>
                      </a:ln>
                      <a:solidFill>
                        <a:srgbClr val="000000"/>
                      </a:solidFill>
                      <a:effectLst/>
                      <a:uLnTx/>
                      <a:uFillTx/>
                      <a:latin typeface="SimHei" charset="0"/>
                      <a:ea typeface="ＭＳ Ｐゴシック" charset="0"/>
                      <a:cs typeface="SimHei" charset="0"/>
                    </a:rPr>
                    <a:t>审判</a:t>
                  </a:r>
                </a:p>
              </p:txBody>
            </p:sp>
            <p:sp>
              <p:nvSpPr>
                <p:cNvPr id="213046" name="Rectangle 136"/>
                <p:cNvSpPr>
                  <a:spLocks noChangeArrowheads="1"/>
                </p:cNvSpPr>
                <p:nvPr/>
              </p:nvSpPr>
              <p:spPr bwMode="auto">
                <a:xfrm>
                  <a:off x="4315" y="398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grpSp>
        <p:sp>
          <p:nvSpPr>
            <p:cNvPr id="213000" name="Rectangle 137"/>
            <p:cNvSpPr>
              <a:spLocks noChangeArrowheads="1"/>
            </p:cNvSpPr>
            <p:nvPr/>
          </p:nvSpPr>
          <p:spPr bwMode="auto">
            <a:xfrm>
              <a:off x="0" y="619"/>
              <a:ext cx="5760" cy="3696"/>
            </a:xfrm>
            <a:prstGeom prst="rect">
              <a:avLst/>
            </a:prstGeom>
            <a:noFill/>
            <a:ln w="144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endParaRPr>
            </a:p>
          </p:txBody>
        </p:sp>
      </p:grpSp>
      <p:sp>
        <p:nvSpPr>
          <p:cNvPr id="212997" name="Rectangle 138"/>
          <p:cNvSpPr>
            <a:spLocks noGrp="1" noChangeArrowheads="1"/>
          </p:cNvSpPr>
          <p:nvPr>
            <p:ph type="title" idx="4294967295"/>
          </p:nvPr>
        </p:nvSpPr>
        <p:spPr>
          <a:xfrm>
            <a:off x="609600" y="0"/>
            <a:ext cx="6858000" cy="1069975"/>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atin typeface="Impact" charset="0"/>
                <a:ea typeface="SimSun" charset="0"/>
                <a:cs typeface="SimSun" charset="0"/>
              </a:rPr>
              <a:t>在旷野里的埋怨</a:t>
            </a:r>
            <a:br>
              <a:rPr lang="en-US" altLang="ja-JP" sz="2000">
                <a:latin typeface="Impact" charset="0"/>
                <a:ea typeface="SimSun" charset="0"/>
                <a:cs typeface="SimSun" charset="0"/>
              </a:rPr>
            </a:br>
            <a:r>
              <a:rPr lang="en-US" sz="2000">
                <a:latin typeface="Impact" charset="0"/>
                <a:ea typeface="SimSun" charset="0"/>
                <a:cs typeface="SimSun" charset="0"/>
              </a:rPr>
              <a:t>保罗</a:t>
            </a:r>
            <a:r>
              <a:rPr lang="en-US" altLang="ja-JP" sz="2000">
                <a:latin typeface="Impact" charset="0"/>
                <a:ea typeface="SimSun" charset="0"/>
                <a:cs typeface="SimSun" charset="0"/>
              </a:rPr>
              <a:t>· </a:t>
            </a:r>
            <a:r>
              <a:rPr lang="en-US" sz="2000">
                <a:latin typeface="Impact" charset="0"/>
                <a:ea typeface="SimSun" charset="0"/>
                <a:cs typeface="SimSun" charset="0"/>
              </a:rPr>
              <a:t>本话</a:t>
            </a:r>
            <a:r>
              <a:rPr lang="en-US" altLang="ja-JP" sz="2000">
                <a:latin typeface="Impact" charset="0"/>
                <a:ea typeface="SimSun" charset="0"/>
                <a:cs typeface="SimSun" charset="0"/>
              </a:rPr>
              <a:t>,</a:t>
            </a:r>
            <a:r>
              <a:rPr lang="en-US" sz="2000">
                <a:latin typeface="Impact" charset="0"/>
                <a:ea typeface="SimSun" charset="0"/>
                <a:cs typeface="SimSun" charset="0"/>
              </a:rPr>
              <a:t>旧约圣经游览</a:t>
            </a:r>
            <a:r>
              <a:rPr lang="en-US" altLang="ja-JP" sz="2000">
                <a:latin typeface="Impact" charset="0"/>
                <a:ea typeface="SimSun" charset="0"/>
                <a:cs typeface="SimSun" charset="0"/>
              </a:rPr>
              <a:t>,68</a:t>
            </a:r>
            <a:endParaRPr lang="en-US" sz="2000">
              <a:latin typeface="Impact" charset="0"/>
              <a:ea typeface="SimSun" charset="0"/>
              <a:cs typeface="SimSun" charset="0"/>
            </a:endParaRPr>
          </a:p>
        </p:txBody>
      </p:sp>
      <p:sp>
        <p:nvSpPr>
          <p:cNvPr id="212998" name="Text Box 139"/>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157a</a:t>
            </a:r>
          </a:p>
        </p:txBody>
      </p:sp>
    </p:spTree>
    <p:extLst>
      <p:ext uri="{BB962C8B-B14F-4D97-AF65-F5344CB8AC3E}">
        <p14:creationId xmlns:p14="http://schemas.microsoft.com/office/powerpoint/2010/main" val="262170472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11980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 presetClass="entr" presetSubtype="16" fill="hold" grpId="0" nodeType="clickEffect">
                                  <p:stCondLst>
                                    <p:cond delay="0"/>
                                  </p:stCondLst>
                                  <p:childTnLst>
                                    <p:set>
                                      <p:cBhvr additive="repl">
                                        <p:cTn id="10" dur="1" fill="hold">
                                          <p:stCondLst>
                                            <p:cond delay="0"/>
                                          </p:stCondLst>
                                        </p:cTn>
                                        <p:tgtEl>
                                          <p:spTgt spid="119810"/>
                                        </p:tgtEl>
                                        <p:attrNameLst>
                                          <p:attrName>style.visibility</p:attrName>
                                        </p:attrNameLst>
                                      </p:cBhvr>
                                      <p:to>
                                        <p:strVal val="visible"/>
                                      </p:to>
                                    </p:set>
                                    <p:animEffect transition="in" filter="box(in)">
                                      <p:cBhvr additive="repl">
                                        <p:cTn id="11" dur="500"/>
                                        <p:tgtEl>
                                          <p:spTgt spid="11981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ntr" presetSubtype="10" fill="hold" nodeType="clickEffect">
                                  <p:stCondLst>
                                    <p:cond delay="0"/>
                                  </p:stCondLst>
                                  <p:childTnLst>
                                    <p:set>
                                      <p:cBhvr additive="repl">
                                        <p:cTn id="15" dur="1" fill="hold">
                                          <p:stCondLst>
                                            <p:cond delay="0"/>
                                          </p:stCondLst>
                                        </p:cTn>
                                        <p:tgtEl>
                                          <p:spTgt spid="2"/>
                                        </p:tgtEl>
                                        <p:attrNameLst>
                                          <p:attrName>style.visibility</p:attrName>
                                        </p:attrNameLst>
                                      </p:cBhvr>
                                      <p:to>
                                        <p:strVal val="visible"/>
                                      </p:to>
                                    </p:set>
                                    <p:animEffect transition="in" filter="checkerboard(across)">
                                      <p:cBhvr additive="repl">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1"/>
          <p:cNvSpPr>
            <a:spLocks noGrp="1" noChangeArrowheads="1"/>
          </p:cNvSpPr>
          <p:nvPr>
            <p:ph type="title" idx="4294967295"/>
          </p:nvPr>
        </p:nvSpPr>
        <p:spPr>
          <a:xfrm>
            <a:off x="1295400" y="455613"/>
            <a:ext cx="6553200" cy="763587"/>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9600" b="1" dirty="0" err="1">
                <a:solidFill>
                  <a:schemeClr val="bg1">
                    <a:lumMod val="20000"/>
                    <a:lumOff val="80000"/>
                  </a:schemeClr>
                </a:solidFill>
                <a:latin typeface="Arial Black" charset="0"/>
                <a:ea typeface="SimSun" charset="0"/>
                <a:cs typeface="SimSun" charset="0"/>
              </a:rPr>
              <a:t>应用</a:t>
            </a:r>
            <a:endParaRPr lang="en-US" sz="9600" b="1" dirty="0">
              <a:solidFill>
                <a:schemeClr val="bg1">
                  <a:lumMod val="20000"/>
                  <a:lumOff val="80000"/>
                </a:schemeClr>
              </a:solidFill>
              <a:latin typeface="Arial Black" charset="0"/>
              <a:ea typeface="SimSun" charset="0"/>
              <a:cs typeface="SimSun" charset="0"/>
            </a:endParaRPr>
          </a:p>
        </p:txBody>
      </p:sp>
      <p:sp>
        <p:nvSpPr>
          <p:cNvPr id="221186"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rPr>
              <a:t>147</a:t>
            </a:r>
          </a:p>
        </p:txBody>
      </p:sp>
      <p:sp>
        <p:nvSpPr>
          <p:cNvPr id="124931" name="Text Box 3"/>
          <p:cNvSpPr txBox="1">
            <a:spLocks noChangeArrowheads="1"/>
          </p:cNvSpPr>
          <p:nvPr/>
        </p:nvSpPr>
        <p:spPr bwMode="auto">
          <a:xfrm>
            <a:off x="685800" y="2351088"/>
            <a:ext cx="7772400" cy="1828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ts val="2000"/>
              </a:spcBef>
              <a:spcAft>
                <a:spcPct val="0"/>
              </a:spcAft>
              <a:buClr>
                <a:srgbClr val="000000"/>
              </a:buClr>
              <a:buSzPct val="100000"/>
              <a:buFont typeface="Arial Black"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a:ln>
                  <a:noFill/>
                </a:ln>
                <a:solidFill>
                  <a:srgbClr val="000000"/>
                </a:solidFill>
                <a:effectLst/>
                <a:uLnTx/>
                <a:uFillTx/>
                <a:latin typeface="Arial Black" charset="0"/>
                <a:ea typeface="SimSun" charset="0"/>
                <a:cs typeface="SimSun" charset="0"/>
              </a:rPr>
              <a:t>真正的顺服是基于爱</a:t>
            </a:r>
            <a:r>
              <a:rPr kumimoji="0" lang="en-US" altLang="zh-CN" sz="3200" b="1" i="0" u="none" strike="noStrike" kern="1200" cap="none" spc="0" normalizeH="0" baseline="0" noProof="0">
                <a:ln>
                  <a:noFill/>
                </a:ln>
                <a:solidFill>
                  <a:srgbClr val="000000"/>
                </a:solidFill>
                <a:effectLst/>
                <a:uLnTx/>
                <a:uFillTx/>
                <a:latin typeface="Arial Black" charset="0"/>
                <a:ea typeface="SimSun" charset="0"/>
                <a:cs typeface="SimSun" charset="0"/>
              </a:rPr>
              <a:t>,</a:t>
            </a:r>
            <a:r>
              <a:rPr kumimoji="0" lang="zh-CN" altLang="en-US" sz="3200" b="1" i="0" u="none" strike="noStrike" kern="1200" cap="none" spc="0" normalizeH="0" baseline="0" noProof="0">
                <a:ln>
                  <a:noFill/>
                </a:ln>
                <a:solidFill>
                  <a:srgbClr val="000000"/>
                </a:solidFill>
                <a:effectLst/>
                <a:uLnTx/>
                <a:uFillTx/>
                <a:latin typeface="Arial Black" charset="0"/>
                <a:ea typeface="SimSun" charset="0"/>
                <a:cs typeface="SimSun" charset="0"/>
              </a:rPr>
              <a:t>不是律法主义。</a:t>
            </a:r>
          </a:p>
          <a:p>
            <a:pPr marL="0" marR="0" lvl="0" indent="0" algn="ctr" defTabSz="457200" rtl="0" eaLnBrk="0" fontAlgn="base" latinLnBrk="0" hangingPunct="0">
              <a:lnSpc>
                <a:spcPct val="100000"/>
              </a:lnSpc>
              <a:spcBef>
                <a:spcPts val="2000"/>
              </a:spcBef>
              <a:spcAft>
                <a:spcPct val="0"/>
              </a:spcAft>
              <a:buClr>
                <a:srgbClr val="000000"/>
              </a:buClr>
              <a:buSzPct val="100000"/>
              <a:buFont typeface="Arial Black"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a:ln>
                  <a:noFill/>
                </a:ln>
                <a:solidFill>
                  <a:srgbClr val="000000"/>
                </a:solidFill>
                <a:effectLst/>
                <a:uLnTx/>
                <a:uFillTx/>
                <a:latin typeface="Arial Black" charset="0"/>
                <a:ea typeface="SimSun" charset="0"/>
                <a:cs typeface="SimSun" charset="0"/>
              </a:rPr>
              <a:t>上帝大体的原则是：顺服会带来祝福而不顺服会带来问题。</a:t>
            </a:r>
            <a:endParaRPr kumimoji="0" lang="zh-CN" altLang="en-US" sz="3200" b="1" i="0" u="none" strike="noStrike" kern="1200" cap="none" spc="0" normalizeH="0" baseline="0" noProof="0" dirty="0" err="1">
              <a:ln>
                <a:noFill/>
              </a:ln>
              <a:solidFill>
                <a:srgbClr val="000000"/>
              </a:solidFill>
              <a:effectLst/>
              <a:uLnTx/>
              <a:uFillTx/>
              <a:latin typeface="Arial Black" charset="0"/>
              <a:ea typeface="SimSun" charset="0"/>
              <a:cs typeface="SimSun" charset="0"/>
            </a:endParaRPr>
          </a:p>
        </p:txBody>
      </p:sp>
    </p:spTree>
    <p:extLst>
      <p:ext uri="{BB962C8B-B14F-4D97-AF65-F5344CB8AC3E}">
        <p14:creationId xmlns:p14="http://schemas.microsoft.com/office/powerpoint/2010/main" val="5062455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124931">
                                            <p:txEl>
                                              <p:pRg st="0" end="0"/>
                                            </p:txEl>
                                          </p:spTgt>
                                        </p:tgtEl>
                                        <p:attrNameLst>
                                          <p:attrName>style.visibility</p:attrName>
                                        </p:attrNameLst>
                                      </p:cBhvr>
                                      <p:to>
                                        <p:strVal val="visible"/>
                                      </p:to>
                                    </p:set>
                                    <p:anim calcmode="lin" valueType="num">
                                      <p:cBhvr additive="repl">
                                        <p:cTn id="7" dur="500" fill="hold"/>
                                        <p:tgtEl>
                                          <p:spTgt spid="124931">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124931">
                                            <p:txEl>
                                              <p:pRg st="0" end="0"/>
                                            </p:txEl>
                                          </p:spTgt>
                                        </p:tgtEl>
                                        <p:attrNameLst>
                                          <p:attrName>ppt_y</p:attrName>
                                        </p:attrNameLst>
                                      </p:cBhvr>
                                      <p:tavLst>
                                        <p:tav tm="100000">
                                          <p:val>
                                            <p:strVal val="#ppt_y"/>
                                          </p:val>
                                        </p:tav>
                                        <p:tav>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124931">
                                            <p:txEl>
                                              <p:pRg st="1" end="1"/>
                                            </p:txEl>
                                          </p:spTgt>
                                        </p:tgtEl>
                                        <p:attrNameLst>
                                          <p:attrName>style.visibility</p:attrName>
                                        </p:attrNameLst>
                                      </p:cBhvr>
                                      <p:to>
                                        <p:strVal val="visible"/>
                                      </p:to>
                                    </p:set>
                                    <p:anim calcmode="lin" valueType="num">
                                      <p:cBhvr additive="repl">
                                        <p:cTn id="13" dur="500" fill="hold"/>
                                        <p:tgtEl>
                                          <p:spTgt spid="124931">
                                            <p:txEl>
                                              <p:pRg st="1" end="1"/>
                                            </p:txEl>
                                          </p:spTgt>
                                        </p:tgtEl>
                                        <p:attrNameLst>
                                          <p:attrName>ppt_x</p:attrName>
                                        </p:attrNameLst>
                                      </p:cBhvr>
                                      <p:tavLst>
                                        <p:tav tm="100000">
                                          <p:val>
                                            <p:strVal val="0-#ppt_w/2"/>
                                          </p:val>
                                        </p:tav>
                                        <p:tav>
                                          <p:val>
                                            <p:strVal val="#ppt_x"/>
                                          </p:val>
                                        </p:tav>
                                      </p:tavLst>
                                    </p:anim>
                                    <p:anim calcmode="lin" valueType="num">
                                      <p:cBhvr additive="repl">
                                        <p:cTn id="14" dur="500" fill="hold"/>
                                        <p:tgtEl>
                                          <p:spTgt spid="124931">
                                            <p:txEl>
                                              <p:pRg st="1" end="1"/>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未来的希望</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25943706"/>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你如何从灵里被</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更新</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226926936"/>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中心思想</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向耶稣显示出你</a:t>
            </a:r>
            <a:r>
              <a:rPr kumimoji="0" lang="zh-CN" altLang="en-US" sz="5400" b="1" i="1"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爱</a:t>
            </a:r>
            <a:r>
              <a:rPr kumimoji="0" lang="zh-CN"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祂</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通过带着感恩的心服侍他。</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1418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感恩</a:t>
            </a:r>
            <a:r>
              <a:rPr lang="zh-CN" altLang="en-US" sz="4800" b="1" dirty="0">
                <a:effectLst>
                  <a:glow rad="127000">
                    <a:schemeClr val="tx1"/>
                  </a:glow>
                </a:effectLst>
                <a:latin typeface="Arial" charset="0"/>
                <a:ea typeface="ＭＳ Ｐゴシック" charset="0"/>
                <a:cs typeface="ＭＳ Ｐゴシック" charset="0"/>
              </a:rPr>
              <a:t>你过往经历的神的信实。</a:t>
            </a:r>
            <a:endParaRPr lang="en-US" sz="4800" b="1" dirty="0">
              <a:effectLst>
                <a:glow rad="127000">
                  <a:schemeClr val="tx1"/>
                </a:glow>
              </a:effectLst>
              <a:latin typeface="Arial" charset="0"/>
              <a:ea typeface="ＭＳ Ｐゴシック" charset="0"/>
              <a:cs typeface="ＭＳ Ｐゴシック"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7732578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54415"/>
            <a:ext cx="9144000" cy="344422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摩西之约的更新</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申命记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013204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下沉</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569180336"/>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在当下</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爱</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929414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a:t>
            </a:r>
            <a:r>
              <a:rPr lang="zh-CN" altLang="en-US" sz="4800" b="1" dirty="0">
                <a:effectLst>
                  <a:glow rad="127000">
                    <a:schemeClr val="tx1"/>
                  </a:glow>
                </a:effectLst>
                <a:latin typeface="Arial" charset="0"/>
                <a:ea typeface="ＭＳ Ｐゴシック" charset="0"/>
                <a:cs typeface="ＭＳ Ｐゴシック" charset="0"/>
              </a:rPr>
              <a:t>在未来带着盼望</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侍奉</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785045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0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以色列啊，你要听，耶和华我们的　神是独一的耶和华； 你要全心、全性、全力爱耶和华你的　神。</a:t>
            </a:r>
            <a:r>
              <a:rPr lang="en-US" sz="4000" b="1" dirty="0">
                <a:solidFill>
                  <a:srgbClr val="FFFFFF"/>
                </a:solidFill>
                <a:effectLst>
                  <a:glow rad="127000">
                    <a:srgbClr val="000000"/>
                  </a:glow>
                </a:effectLst>
                <a:latin typeface="Arial" charset="0"/>
                <a:ea typeface="ＭＳ Ｐゴシック" charset="0"/>
                <a:cs typeface="ＭＳ Ｐゴシック" charset="0"/>
              </a:rPr>
              <a:t>" </a:t>
            </a:r>
          </a:p>
          <a:p>
            <a:pPr>
              <a:defRPr/>
            </a:pPr>
            <a:r>
              <a:rPr lang="en-US"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申命记</a:t>
            </a:r>
            <a:r>
              <a:rPr lang="en-US" sz="4000" b="1" dirty="0">
                <a:solidFill>
                  <a:srgbClr val="FFFFFF"/>
                </a:solidFill>
                <a:effectLst>
                  <a:glow rad="127000">
                    <a:srgbClr val="000000"/>
                  </a:glow>
                </a:effectLst>
                <a:latin typeface="Arial" charset="0"/>
                <a:ea typeface="ＭＳ Ｐゴシック" charset="0"/>
                <a:cs typeface="ＭＳ Ｐゴシック" charset="0"/>
              </a:rPr>
              <a:t>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申命记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147</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912270980"/>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zh-CN" altLang="en-US" sz="6000" b="1" dirty="0">
                <a:solidFill>
                  <a:srgbClr val="FFFFFF"/>
                </a:solidFill>
                <a:effectLst>
                  <a:glow rad="127000">
                    <a:srgbClr val="000000"/>
                  </a:glow>
                </a:effectLst>
                <a:latin typeface="Arial" charset="0"/>
                <a:ea typeface="ＭＳ Ｐゴシック" charset="0"/>
                <a:cs typeface="ＭＳ Ｐゴシック" charset="0"/>
              </a:rPr>
              <a:t>作个被上帝</a:t>
            </a:r>
            <a:r>
              <a:rPr lang="en-GB" altLang="zh-CN" sz="6000" b="1" dirty="0">
                <a:solidFill>
                  <a:srgbClr val="FFFFFF"/>
                </a:solidFill>
                <a:effectLst>
                  <a:glow rad="127000">
                    <a:srgbClr val="000000"/>
                  </a:glow>
                </a:effectLst>
                <a:latin typeface="Arial" charset="0"/>
                <a:ea typeface="ＭＳ Ｐゴシック" charset="0"/>
                <a:cs typeface="ＭＳ Ｐゴシック" charset="0"/>
              </a:rPr>
              <a:t> </a:t>
            </a:r>
            <a:r>
              <a:rPr lang="zh-CN" altLang="en-US" sz="6000" b="1" dirty="0">
                <a:solidFill>
                  <a:srgbClr val="FFFFFF"/>
                </a:solidFill>
                <a:effectLst>
                  <a:glow rad="127000">
                    <a:srgbClr val="000000"/>
                  </a:glow>
                </a:effectLst>
                <a:latin typeface="Arial" charset="0"/>
                <a:ea typeface="ＭＳ Ｐゴシック" charset="0"/>
                <a:cs typeface="ＭＳ Ｐゴシック" charset="0"/>
              </a:rPr>
              <a:t>更新的人</a:t>
            </a:r>
            <a:endParaRPr lang="en-US" sz="32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过去</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现在</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未来</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906499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603563272"/>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2554119629"/>
      </p:ext>
    </p:extLst>
  </p:cSld>
  <p:clrMapOvr>
    <a:masterClrMapping/>
  </p:clrMapOvr>
  <p:transition spd="slow"/>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3313"/>
            <a:ext cx="9144000" cy="2116872"/>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灵命复兴的关键是什么？</a:t>
            </a:r>
            <a:endParaRPr lang="en-US" sz="54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145188392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你如何从灵里被</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更新</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81071517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hangingPunct="0">
              <a:spcBef>
                <a:spcPct val="50000"/>
              </a:spcBef>
              <a:buFont typeface="Wingdings" charset="0"/>
              <a:buChar char="§"/>
            </a:pPr>
            <a:endParaRPr lang="en-US" sz="2400" b="1">
              <a:solidFill>
                <a:srgbClr val="000000"/>
              </a:solidFill>
              <a:cs typeface="Arial"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西奈山</a:t>
            </a:r>
            <a:endParaRPr lang="en-US" sz="3200" b="1" dirty="0">
              <a:solidFill>
                <a:srgbClr val="3333CC"/>
              </a:solidFill>
              <a:latin typeface="Arial" charset="0"/>
              <a:cs typeface="Arial"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加低斯巴尼</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何珥山</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zh-CN" altLang="en-US" b="1" dirty="0">
                <a:latin typeface="Arial" charset="0"/>
              </a:rPr>
              <a:t>游荡的路线</a:t>
            </a:r>
            <a:endParaRPr lang="en-US" b="1" dirty="0">
              <a:latin typeface="Arial" charset="0"/>
            </a:endParaRPr>
          </a:p>
        </p:txBody>
      </p:sp>
    </p:spTree>
    <p:extLst>
      <p:ext uri="{BB962C8B-B14F-4D97-AF65-F5344CB8AC3E}">
        <p14:creationId xmlns:p14="http://schemas.microsoft.com/office/powerpoint/2010/main" val="41606051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77" name="Text Box 9"/>
          <p:cNvSpPr txBox="1">
            <a:spLocks noChangeArrowheads="1"/>
          </p:cNvSpPr>
          <p:nvPr/>
        </p:nvSpPr>
        <p:spPr bwMode="auto">
          <a:xfrm>
            <a:off x="913037" y="4367822"/>
            <a:ext cx="166687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3333CC"/>
                </a:solidFill>
                <a:effectLst/>
                <a:uLnTx/>
                <a:uFillTx/>
                <a:latin typeface="Arial" charset="0"/>
                <a:ea typeface="ＭＳ Ｐゴシック" charset="0"/>
                <a:cs typeface="Arial" charset="0"/>
              </a:rPr>
              <a:t>西奈山</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加低斯巴尼</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dirty="0" err="1">
                <a:latin typeface="Arial" charset="0"/>
                <a:ea typeface="ＭＳ Ｐゴシック" charset="0"/>
              </a:rPr>
              <a:t>摩西在摩押</a:t>
            </a:r>
            <a:endParaRPr lang="en-US" sz="4000" b="1" dirty="0">
              <a:latin typeface="Arial" charset="0"/>
              <a:ea typeface="ＭＳ Ｐゴシック"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3333CC"/>
                </a:solidFill>
                <a:effectLst/>
                <a:uLnTx/>
                <a:uFillTx/>
                <a:latin typeface="Arial" charset="0"/>
                <a:ea typeface="ＭＳ Ｐゴシック" charset="0"/>
                <a:cs typeface="Arial" charset="0"/>
              </a:rPr>
              <a:t>摩押</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以下所记的是摩西在约旦河东的旷野、疏弗对面的亚拉巴－就是巴兰、陀弗、拉班、哈洗录、底撒哈中间－向以色列众人所说的话。</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申命记</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a:t>
            </a:r>
          </a:p>
        </p:txBody>
      </p:sp>
      <p:sp>
        <p:nvSpPr>
          <p:cNvPr id="3" name="TextBox 2">
            <a:extLst>
              <a:ext uri="{FF2B5EF4-FFF2-40B4-BE49-F238E27FC236}">
                <a16:creationId xmlns:a16="http://schemas.microsoft.com/office/drawing/2014/main" id="{3E8063AA-C205-7684-6382-002FD4C4B90D}"/>
              </a:ext>
            </a:extLst>
          </p:cNvPr>
          <p:cNvSpPr txBox="1"/>
          <p:nvPr/>
        </p:nvSpPr>
        <p:spPr>
          <a:xfrm>
            <a:off x="2946624" y="1929507"/>
            <a:ext cx="1517598"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何珥山</a:t>
            </a:r>
          </a:p>
        </p:txBody>
      </p:sp>
    </p:spTree>
    <p:extLst>
      <p:ext uri="{BB962C8B-B14F-4D97-AF65-F5344CB8AC3E}">
        <p14:creationId xmlns:p14="http://schemas.microsoft.com/office/powerpoint/2010/main" val="39019016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7" name="Text Box 9"/>
          <p:cNvSpPr txBox="1">
            <a:spLocks noChangeArrowheads="1"/>
          </p:cNvSpPr>
          <p:nvPr/>
        </p:nvSpPr>
        <p:spPr bwMode="auto">
          <a:xfrm>
            <a:off x="5306322" y="4421896"/>
            <a:ext cx="166687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3333CC"/>
                </a:solidFill>
                <a:effectLst/>
                <a:uLnTx/>
                <a:uFillTx/>
                <a:latin typeface="Arial" charset="0"/>
                <a:ea typeface="ＭＳ Ｐゴシック" charset="0"/>
                <a:cs typeface="Arial" charset="0"/>
              </a:rPr>
              <a:t>西奈山</a:t>
            </a:r>
            <a:endPar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5004048" y="2239199"/>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加低斯巴尼</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zh-CN" altLang="en-US" sz="4000" b="1" dirty="0">
                <a:latin typeface="Arial" charset="0"/>
                <a:ea typeface="ＭＳ Ｐゴシック" charset="0"/>
              </a:rPr>
              <a:t>正常旅行</a:t>
            </a:r>
            <a:endParaRPr lang="en-US" sz="4000" b="1" dirty="0">
              <a:latin typeface="Arial" charset="0"/>
              <a:ea typeface="ＭＳ Ｐゴシック"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（从何烈山经过西珥山到加低斯</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巴尼亚有十一天的路程。） </a:t>
            </a:r>
            <a:endPar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出埃及第四十年十一月初一日，摩西照耶和华藉着他所吩咐以色列人的话都晓谕他们。 </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申命记</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1:2-3).</a:t>
            </a:r>
          </a:p>
        </p:txBody>
      </p:sp>
    </p:spTree>
    <p:extLst>
      <p:ext uri="{BB962C8B-B14F-4D97-AF65-F5344CB8AC3E}">
        <p14:creationId xmlns:p14="http://schemas.microsoft.com/office/powerpoint/2010/main" val="7324026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819383" y="3011976"/>
            <a:ext cx="1979121"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西宏王国</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711518" y="93566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噩王国</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摩押</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6" name="Text Box 20"/>
          <p:cNvSpPr txBox="1">
            <a:spLocks noChangeArrowheads="1"/>
          </p:cNvSpPr>
          <p:nvPr/>
        </p:nvSpPr>
        <p:spPr bwMode="auto">
          <a:xfrm>
            <a:off x="131504" y="207230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亚扪</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66FF33"/>
                </a:solidFill>
                <a:effectLst>
                  <a:glow rad="101600">
                    <a:srgbClr val="000000">
                      <a:alpha val="75000"/>
                    </a:srgbClr>
                  </a:glow>
                </a:effectLst>
                <a:uLnTx/>
                <a:uFillTx/>
                <a:latin typeface="Arial"/>
                <a:ea typeface="ＭＳ Ｐゴシック" charset="0"/>
                <a:cs typeface="Arial"/>
              </a:rPr>
              <a:t>以东</a:t>
            </a:r>
            <a:endPar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以得来</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zh-CN" altLang="en-US" dirty="0">
                <a:solidFill>
                  <a:srgbClr val="FFFFFF"/>
                </a:solidFill>
                <a:latin typeface="Arial" charset="0"/>
              </a:rPr>
              <a:t>跨约旦事件</a:t>
            </a:r>
            <a:endParaRPr kumimoji="1" lang="en-US" dirty="0">
              <a:solidFill>
                <a:srgbClr val="FFFFFF"/>
              </a:solidFill>
              <a:latin typeface="Arial"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雅杂</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战胜西宏王与噩王（民 </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21</a:t>
            </a: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章</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巴勒虽要咒诅临到以色列，巴兰却祝福以色列 （民 </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22-24 </a:t>
            </a:r>
            <a:r>
              <a:rPr kumimoji="1" lang="zh-CN" alt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章</a:t>
            </a:r>
            <a:r>
              <a:rPr kumimoji="1" lang="en-US" altLang="zh-CN"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 name="Rectangle 2">
            <a:extLst>
              <a:ext uri="{FF2B5EF4-FFF2-40B4-BE49-F238E27FC236}">
                <a16:creationId xmlns:a16="http://schemas.microsoft.com/office/drawing/2014/main" id="{35876146-C42E-00C2-3CBD-AA45B6E185F5}"/>
              </a:ext>
            </a:extLst>
          </p:cNvPr>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zh-TW" altLang="en-US" sz="3600" b="1" i="0" u="none" strike="noStrike" kern="1200" cap="none" spc="0" normalizeH="0" baseline="0" noProof="0" dirty="0">
                <a:ln>
                  <a:noFill/>
                </a:ln>
                <a:solidFill>
                  <a:srgbClr val="000000"/>
                </a:solidFill>
                <a:effectLst/>
                <a:uLnTx/>
                <a:uFillTx/>
                <a:latin typeface="Arial" charset="0"/>
                <a:ea typeface="MS PGothic" charset="0"/>
                <a:cs typeface="Arial"/>
              </a:rPr>
              <a:t>当时，他已经击败了住在希实本的亚摩利人的王西宏，和住在亚斯他录与以得来的巴珊王噩</a:t>
            </a:r>
            <a:br>
              <a:rPr kumimoji="1" lang="en-US" altLang="zh-TW" sz="3600" b="1" i="0" u="none" strike="noStrike" kern="1200" cap="none" spc="0" normalizeH="0" baseline="0" noProof="0" dirty="0">
                <a:ln>
                  <a:noFill/>
                </a:ln>
                <a:solidFill>
                  <a:srgbClr val="000000"/>
                </a:solidFill>
                <a:effectLst/>
                <a:uLnTx/>
                <a:uFillTx/>
                <a:latin typeface="Arial" charset="0"/>
                <a:ea typeface="MS PGothic" charset="0"/>
                <a:cs typeface="Arial"/>
              </a:rPr>
            </a:br>
            <a:r>
              <a:rPr kumimoji="1" lang="en-US" sz="3600" b="1" i="0" u="none" strike="noStrike" kern="1200" cap="none" spc="0" normalizeH="0" baseline="0" noProof="0" dirty="0">
                <a:ln>
                  <a:noFill/>
                </a:ln>
                <a:solidFill>
                  <a:srgbClr val="000000"/>
                </a:solidFill>
                <a:effectLst/>
                <a:uLnTx/>
                <a:uFillTx/>
                <a:latin typeface="Arial" charset="0"/>
                <a:ea typeface="MS PGothic" charset="0"/>
                <a:cs typeface="Arial"/>
              </a:rPr>
              <a:t>(</a:t>
            </a:r>
            <a:r>
              <a:rPr kumimoji="0" lang="zh-CN" altLang="en-US" sz="3600" b="0" i="0" u="none" strike="noStrike" kern="1200" cap="none" spc="0" normalizeH="0" baseline="0" noProof="0" dirty="0">
                <a:ln>
                  <a:noFill/>
                </a:ln>
                <a:solidFill>
                  <a:srgbClr val="000000"/>
                </a:solidFill>
                <a:effectLst/>
                <a:uLnTx/>
                <a:uFillTx/>
                <a:latin typeface="Arial Black" charset="0"/>
                <a:ea typeface="ＭＳ Ｐゴシック" charset="0"/>
                <a:cs typeface="ＭＳ Ｐゴシック" charset="0"/>
              </a:rPr>
              <a:t>申命记</a:t>
            </a:r>
            <a:r>
              <a:rPr kumimoji="0" lang="en-US" altLang="zh-CN" sz="3600" b="0" i="0" u="none" strike="noStrike" kern="1200" cap="none" spc="0" normalizeH="0" baseline="0" noProof="0" dirty="0">
                <a:ln>
                  <a:noFill/>
                </a:ln>
                <a:solidFill>
                  <a:srgbClr val="000000"/>
                </a:solidFill>
                <a:effectLst/>
                <a:uLnTx/>
                <a:uFillTx/>
                <a:latin typeface="Arial Black" charset="0"/>
                <a:ea typeface="ＭＳ Ｐゴシック" charset="0"/>
                <a:cs typeface="ＭＳ Ｐゴシック" charset="0"/>
              </a:rPr>
              <a:t> </a:t>
            </a:r>
            <a:r>
              <a:rPr kumimoji="1" lang="en-US" sz="3600" b="1" i="0" u="none" strike="noStrike" kern="1200" cap="none" spc="0" normalizeH="0" baseline="0" noProof="0" dirty="0">
                <a:ln>
                  <a:noFill/>
                </a:ln>
                <a:solidFill>
                  <a:srgbClr val="000000"/>
                </a:solidFill>
                <a:effectLst/>
                <a:uLnTx/>
                <a:uFillTx/>
                <a:latin typeface="Arial" charset="0"/>
                <a:ea typeface="MS PGothic" charset="0"/>
                <a:cs typeface="Arial"/>
              </a:rPr>
              <a:t>1:4 CNV).</a:t>
            </a:r>
          </a:p>
        </p:txBody>
      </p:sp>
    </p:spTree>
    <p:extLst>
      <p:ext uri="{BB962C8B-B14F-4D97-AF65-F5344CB8AC3E}">
        <p14:creationId xmlns:p14="http://schemas.microsoft.com/office/powerpoint/2010/main" val="16944627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5"/>
          <p:cNvSpPr>
            <a:spLocks noChangeArrowheads="1"/>
          </p:cNvSpPr>
          <p:nvPr/>
        </p:nvSpPr>
        <p:spPr bwMode="auto">
          <a:xfrm>
            <a:off x="0" y="0"/>
            <a:ext cx="9144000" cy="6858000"/>
          </a:xfrm>
          <a:prstGeom prst="rect">
            <a:avLst/>
          </a:prstGeom>
          <a:solidFill>
            <a:srgbClr val="800000"/>
          </a:solidFill>
          <a:ln w="9525">
            <a:solidFill>
              <a:schemeClr val="tx1"/>
            </a:solidFill>
            <a:round/>
            <a:headEnd/>
            <a:tailEnd/>
          </a:ln>
        </p:spPr>
        <p:txBody>
          <a:body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06"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10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cs typeface="MS Gothic" charset="0"/>
                <a:sym typeface="Arial"/>
              </a:rPr>
              <a:t>42</a:t>
            </a:r>
          </a:p>
        </p:txBody>
      </p:sp>
      <p:sp>
        <p:nvSpPr>
          <p:cNvPr id="72708" name="Text Box 4"/>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rPr>
              <a:t>Handbook pg. 26-29</a:t>
            </a:r>
          </a:p>
        </p:txBody>
      </p:sp>
      <p:pic>
        <p:nvPicPr>
          <p:cNvPr id="72709"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古代耶利哥城</a:t>
            </a:r>
            <a:endParaRPr kumimoji="0" lang="en-US"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endParaRP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114FFB"/>
                </a:solidFill>
                <a:effectLst/>
                <a:uLnTx/>
                <a:uFillTx/>
                <a:latin typeface="Comic Sans MS" charset="0"/>
                <a:ea typeface="ヒラギノ角ゴ ProN W3" charset="0"/>
                <a:cs typeface="ヒラギノ角ゴ ProN W3" charset="0"/>
                <a:sym typeface="Arial"/>
              </a:rPr>
              <a:t>死</a:t>
            </a:r>
            <a:r>
              <a:rPr kumimoji="0" lang="en-US" altLang="ja-JP" sz="2400" b="1" i="0" u="none" strike="noStrike" kern="1200" cap="none" spc="0" normalizeH="0" baseline="0" noProof="0">
                <a:ln>
                  <a:noFill/>
                </a:ln>
                <a:solidFill>
                  <a:srgbClr val="114FFB"/>
                </a:solidFill>
                <a:effectLst/>
                <a:uLnTx/>
                <a:uFillTx/>
                <a:latin typeface="Comic Sans MS" charset="0"/>
                <a:ea typeface="ＭＳ Ｐゴシック" charset="0"/>
                <a:sym typeface="Arial"/>
              </a:rPr>
              <a:t> </a:t>
            </a:r>
            <a:r>
              <a:rPr kumimoji="0" lang="en-US" sz="2400" b="1" i="0" u="none" strike="noStrike" kern="1200" cap="none" spc="0" normalizeH="0" baseline="0" noProof="0">
                <a:ln>
                  <a:noFill/>
                </a:ln>
                <a:solidFill>
                  <a:srgbClr val="114FFB"/>
                </a:solidFill>
                <a:effectLst/>
                <a:uLnTx/>
                <a:uFillTx/>
                <a:latin typeface="Comic Sans MS" charset="0"/>
                <a:ea typeface="ヒラギノ角ゴ ProN W3" charset="0"/>
                <a:cs typeface="ヒラギノ角ゴ ProN W3" charset="0"/>
                <a:sym typeface="Arial"/>
              </a:rPr>
              <a:t>海</a:t>
            </a:r>
            <a:endParaRPr kumimoji="0" lang="en-US" sz="2400" b="1" i="0" u="none" strike="noStrike" kern="1200" cap="none" spc="0" normalizeH="0" baseline="0" noProof="0">
              <a:ln>
                <a:noFill/>
              </a:ln>
              <a:solidFill>
                <a:srgbClr val="114FFB"/>
              </a:solidFill>
              <a:effectLst/>
              <a:uLnTx/>
              <a:uFillTx/>
              <a:latin typeface="Comic Sans MS" charset="0"/>
              <a:ea typeface="ＭＳ Ｐゴシック" charset="0"/>
              <a:sym typeface="Arial"/>
            </a:endParaRP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err="1">
                <a:ln>
                  <a:noFill/>
                </a:ln>
                <a:solidFill>
                  <a:srgbClr val="114FFB"/>
                </a:solidFill>
                <a:effectLst/>
                <a:uLnTx/>
                <a:uFillTx/>
                <a:latin typeface="SimHei" charset="0"/>
                <a:ea typeface="ＭＳ Ｐゴシック" charset="0"/>
                <a:sym typeface="Arial"/>
              </a:rPr>
              <a:t>约</a:t>
            </a:r>
            <a:r>
              <a:rPr kumimoji="0" lang="en-US" altLang="ja-JP"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rPr>
              <a:t> </a:t>
            </a:r>
            <a:r>
              <a:rPr kumimoji="0" lang="en-US" sz="2400" b="1" i="0" u="none" strike="noStrike" kern="1200" cap="none" spc="0" normalizeH="0" baseline="0" noProof="0" dirty="0" err="1">
                <a:ln>
                  <a:noFill/>
                </a:ln>
                <a:solidFill>
                  <a:srgbClr val="114FFB"/>
                </a:solidFill>
                <a:effectLst/>
                <a:uLnTx/>
                <a:uFillTx/>
                <a:latin typeface="SimHei" charset="0"/>
                <a:ea typeface="ヒラギノ角ゴ ProN W3" charset="0"/>
                <a:cs typeface="ヒラギノ角ゴ ProN W3" charset="0"/>
                <a:sym typeface="Arial"/>
              </a:rPr>
              <a:t>但</a:t>
            </a:r>
            <a:r>
              <a:rPr kumimoji="0" lang="en-US" altLang="ja-JP"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rPr>
              <a:t> </a:t>
            </a:r>
            <a:r>
              <a:rPr kumimoji="0" lang="en-US" sz="2400" b="1" i="0" u="none" strike="noStrike" kern="1200" cap="none" spc="0" normalizeH="0" baseline="0" noProof="0" dirty="0" err="1">
                <a:ln>
                  <a:noFill/>
                </a:ln>
                <a:solidFill>
                  <a:srgbClr val="114FFB"/>
                </a:solidFill>
                <a:effectLst/>
                <a:uLnTx/>
                <a:uFillTx/>
                <a:latin typeface="SimHei" charset="0"/>
                <a:ea typeface="ヒラギノ角ゴ ProN W3" charset="0"/>
                <a:cs typeface="ヒラギノ角ゴ ProN W3" charset="0"/>
                <a:sym typeface="Arial"/>
              </a:rPr>
              <a:t>河</a:t>
            </a:r>
            <a:endParaRPr kumimoji="0" lang="en-US"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endParaRP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72716"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endParaRPr>
          </a:p>
        </p:txBody>
      </p:sp>
      <p:sp>
        <p:nvSpPr>
          <p:cNvPr id="870413" name="Rectangle 13"/>
          <p:cNvSpPr>
            <a:spLocks noChangeArrowheads="1"/>
          </p:cNvSpPr>
          <p:nvPr/>
        </p:nvSpPr>
        <p:spPr bwMode="auto">
          <a:xfrm>
            <a:off x="1638300" y="5167313"/>
            <a:ext cx="5524500" cy="4572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从耶利哥城</a:t>
            </a:r>
            <a:r>
              <a:rPr kumimoji="0" lang="en-US" altLang="ja-JP"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rPr>
              <a:t>...</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向</a:t>
            </a:r>
            <a:r>
              <a:rPr kumimoji="0" lang="en-US" sz="2400" b="1" i="0" u="none" strike="noStrike" kern="1200" cap="none" spc="0" normalizeH="0" baseline="0" noProof="0">
                <a:ln>
                  <a:noFill/>
                </a:ln>
                <a:solidFill>
                  <a:srgbClr val="FFD34A"/>
                </a:solidFill>
                <a:effectLst/>
                <a:uLnTx/>
                <a:uFillTx/>
                <a:latin typeface="SimHei" charset="0"/>
                <a:ea typeface="华文细黑" charset="0"/>
                <a:cs typeface="华文细黑" charset="0"/>
                <a:sym typeface="Arial"/>
              </a:rPr>
              <a:t>东</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的景色</a:t>
            </a:r>
            <a:r>
              <a:rPr kumimoji="0" lang="en-US" altLang="ja-JP" sz="2400" b="1" i="0" u="none" strike="noStrike" kern="1200" cap="none" spc="0" normalizeH="0" baseline="0" noProof="0">
                <a:ln>
                  <a:noFill/>
                </a:ln>
                <a:solidFill>
                  <a:srgbClr val="FFEA18"/>
                </a:solidFill>
                <a:effectLst/>
                <a:uLnTx/>
                <a:uFillTx/>
                <a:latin typeface="Comic Sans MS" charset="0"/>
                <a:ea typeface="ＭＳ Ｐゴシック" charset="0"/>
                <a:cs typeface="MS Gothic" charset="0"/>
                <a:sym typeface="Arial"/>
              </a:rPr>
              <a:t> </a:t>
            </a:r>
            <a:endParaRPr kumimoji="0" lang="en-US" sz="2400" b="1" i="0" u="none" strike="noStrike" kern="1200" cap="none" spc="0" normalizeH="0" baseline="0" noProof="0">
              <a:ln>
                <a:noFill/>
              </a:ln>
              <a:solidFill>
                <a:srgbClr val="FFEA18"/>
              </a:solidFill>
              <a:effectLst/>
              <a:uLnTx/>
              <a:uFillTx/>
              <a:latin typeface="Comic Sans MS" charset="0"/>
              <a:ea typeface="ＭＳ Ｐゴシック" charset="0"/>
              <a:cs typeface="MS Gothic" charset="0"/>
              <a:sym typeface="Arial"/>
            </a:endParaRP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华文细黑" charset="0"/>
                <a:cs typeface="华文细黑" charset="0"/>
                <a:sym typeface="Arial"/>
              </a:rPr>
              <a:t>现</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代耶利哥城</a:t>
            </a:r>
            <a:endParaRPr kumimoji="0" lang="en-US"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endParaRPr>
          </a:p>
        </p:txBody>
      </p:sp>
      <p:sp>
        <p:nvSpPr>
          <p:cNvPr id="72719"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0"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1"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2"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3"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4"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5"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6"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7"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8" name="Rectangle 24"/>
          <p:cNvSpPr>
            <a:spLocks noChangeArrowheads="1"/>
          </p:cNvSpPr>
          <p:nvPr/>
        </p:nvSpPr>
        <p:spPr bwMode="auto">
          <a:xfrm>
            <a:off x="8053388" y="3429000"/>
            <a:ext cx="587375" cy="361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约</a:t>
            </a:r>
            <a:r>
              <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rPr>
              <a:t> </a:t>
            </a: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书</a:t>
            </a:r>
            <a:r>
              <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rPr>
              <a:t> </a:t>
            </a: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亚</a:t>
            </a:r>
            <a:endPar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endParaRPr>
          </a:p>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MS Gothic" charset="0"/>
              <a:sym typeface="Arial"/>
            </a:endParaRPr>
          </a:p>
        </p:txBody>
      </p:sp>
      <p:sp>
        <p:nvSpPr>
          <p:cNvPr id="72729" name="Rectangle 25"/>
          <p:cNvSpPr>
            <a:spLocks noChangeArrowheads="1"/>
          </p:cNvSpPr>
          <p:nvPr/>
        </p:nvSpPr>
        <p:spPr bwMode="auto">
          <a:xfrm>
            <a:off x="8118475" y="3644900"/>
            <a:ext cx="6699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900" b="1" i="0" u="none" strike="noStrike" kern="1200" cap="none" spc="0" normalizeH="0" baseline="0" noProof="0">
                <a:ln>
                  <a:noFill/>
                </a:ln>
                <a:solidFill>
                  <a:srgbClr val="000000"/>
                </a:solidFill>
                <a:effectLst/>
                <a:uLnTx/>
                <a:uFillTx/>
                <a:latin typeface="Arial" charset="0"/>
                <a:ea typeface="ヒラギノ角ゴ ProN W3" charset="0"/>
                <a:cs typeface="ヒラギノ角ゴ ProN W3" charset="0"/>
                <a:sym typeface="Arial"/>
              </a:rPr>
              <a:t>耶利哥</a:t>
            </a:r>
            <a:r>
              <a:rPr kumimoji="0" lang="en-US" altLang="ja-JP" sz="900" b="1" i="0" u="none" strike="noStrike" kern="1200" cap="none" spc="0" normalizeH="0" baseline="0" noProof="0">
                <a:ln>
                  <a:noFill/>
                </a:ln>
                <a:solidFill>
                  <a:srgbClr val="000000"/>
                </a:solidFill>
                <a:effectLst/>
                <a:uLnTx/>
                <a:uFillTx/>
                <a:latin typeface="Arial" charset="0"/>
                <a:ea typeface="ＭＳ Ｐゴシック" charset="0"/>
                <a:cs typeface="MS Gothic" charset="0"/>
                <a:sym typeface="Arial"/>
              </a:rPr>
              <a:t>/</a:t>
            </a:r>
            <a:r>
              <a:rPr kumimoji="0" lang="en-US" sz="900" b="1" i="0" u="none" strike="noStrike" kern="1200" cap="none" spc="0" normalizeH="0" baseline="0" noProof="0">
                <a:ln>
                  <a:noFill/>
                </a:ln>
                <a:solidFill>
                  <a:srgbClr val="000000"/>
                </a:solidFill>
                <a:effectLst/>
                <a:uLnTx/>
                <a:uFillTx/>
                <a:latin typeface="Arial" charset="0"/>
                <a:ea typeface="ヒラギノ角ゴ ProN W3" charset="0"/>
                <a:cs typeface="ヒラギノ角ゴ ProN W3" charset="0"/>
                <a:sym typeface="Arial"/>
              </a:rPr>
              <a:t>艾</a:t>
            </a:r>
            <a:endParaRPr kumimoji="0" lang="en-US" sz="900" b="1" i="0" u="none" strike="noStrike" kern="1200" cap="none" spc="0" normalizeH="0" baseline="0" noProof="0">
              <a:ln>
                <a:noFill/>
              </a:ln>
              <a:solidFill>
                <a:srgbClr val="000000"/>
              </a:solidFill>
              <a:effectLst/>
              <a:uLnTx/>
              <a:uFillTx/>
              <a:latin typeface="Arial" charset="0"/>
              <a:ea typeface="ＭＳ Ｐゴシック" charset="0"/>
              <a:cs typeface="MS Gothic" charset="0"/>
              <a:sym typeface="Arial"/>
            </a:endParaRPr>
          </a:p>
        </p:txBody>
      </p:sp>
    </p:spTree>
    <p:extLst>
      <p:ext uri="{BB962C8B-B14F-4D97-AF65-F5344CB8AC3E}">
        <p14:creationId xmlns:p14="http://schemas.microsoft.com/office/powerpoint/2010/main" val="384341559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181775"/>
            <a:ext cx="8777435" cy="708827"/>
          </a:xfrm>
        </p:spPr>
        <p:txBody>
          <a:bodyPr/>
          <a:lstStyle/>
          <a:p>
            <a:pPr algn="l" eaLnBrk="1" hangingPunct="1"/>
            <a:r>
              <a:rPr lang="zh-CN" altLang="en-US" sz="6600" dirty="0">
                <a:solidFill>
                  <a:srgbClr val="000000"/>
                </a:solidFill>
                <a:latin typeface="Arial Black" charset="0"/>
                <a:ea typeface="ＭＳ Ｐゴシック" charset="0"/>
                <a:cs typeface="ＭＳ Ｐゴシック" charset="0"/>
              </a:rPr>
              <a:t>申命记</a:t>
            </a:r>
            <a:endParaRPr kumimoji="0" lang="en-US" sz="6600" dirty="0">
              <a:solidFill>
                <a:srgbClr val="000000"/>
              </a:solidFill>
              <a:latin typeface="Arial Black" charset="0"/>
              <a:ea typeface="ＭＳ Ｐゴシック" charset="0"/>
              <a:cs typeface="ＭＳ Ｐゴシック"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altLang="zh-CN" sz="3600" b="1">
                <a:solidFill>
                  <a:srgbClr val="000000"/>
                </a:solidFill>
                <a:latin typeface="Arial Black" charset="0"/>
                <a:ea typeface="SimSun" charset="0"/>
                <a:cs typeface="SimSun" charset="0"/>
              </a:rPr>
              <a:t> Renewal of the Mosaic Covenant</a:t>
            </a:r>
            <a:endParaRPr lang="en-US" sz="3600">
              <a:solidFill>
                <a:srgbClr val="000000"/>
              </a:solidFill>
              <a:latin typeface="Arial Black" charset="0"/>
              <a:ea typeface="SimSun" charset="0"/>
              <a:cs typeface="SimSun"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fontAlgn="auto">
              <a:spcBef>
                <a:spcPts val="0"/>
              </a:spcBef>
              <a:spcAft>
                <a:spcPts val="0"/>
              </a:spcAft>
              <a:defRPr/>
            </a:pPr>
            <a:r>
              <a:rPr lang="en-US" sz="2000" b="1" i="1" kern="0" dirty="0">
                <a:solidFill>
                  <a:srgbClr val="E5E5FF"/>
                </a:solidFill>
                <a:effectLst>
                  <a:outerShdw blurRad="38100" dist="38100" dir="2700000" algn="tl">
                    <a:srgbClr val="000000"/>
                  </a:outerShdw>
                </a:effectLst>
                <a:latin typeface="Arial"/>
                <a:cs typeface="Arial"/>
              </a:rPr>
              <a:t>Dr. Rick Griffith •</a:t>
            </a:r>
            <a:r>
              <a:rPr lang="zh-CN" altLang="en-US" sz="2000" b="1" i="1" kern="0" dirty="0">
                <a:solidFill>
                  <a:srgbClr val="E5E5FF"/>
                </a:solidFill>
                <a:effectLst>
                  <a:outerShdw blurRad="38100" dist="38100" dir="2700000" algn="tl">
                    <a:srgbClr val="000000"/>
                  </a:outerShdw>
                </a:effectLst>
                <a:latin typeface="Arial"/>
                <a:cs typeface="Arial"/>
              </a:rPr>
              <a:t>新加坡神学院</a:t>
            </a:r>
            <a:r>
              <a:rPr lang="en-US" sz="2000" b="1" i="1" kern="0" dirty="0">
                <a:solidFill>
                  <a:srgbClr val="E5E5FF"/>
                </a:solidFill>
                <a:effectLst>
                  <a:outerShdw blurRad="38100" dist="38100" dir="2700000" algn="tl">
                    <a:srgbClr val="000000"/>
                  </a:outerShdw>
                </a:effectLst>
                <a:latin typeface="Arial"/>
                <a:cs typeface="Arial"/>
              </a:rPr>
              <a:t> • BibleStudyDownloads.org</a:t>
            </a:r>
          </a:p>
        </p:txBody>
      </p:sp>
      <p:sp>
        <p:nvSpPr>
          <p:cNvPr id="7" name="Text Box 4"/>
          <p:cNvSpPr txBox="1">
            <a:spLocks noChangeArrowheads="1"/>
          </p:cNvSpPr>
          <p:nvPr/>
        </p:nvSpPr>
        <p:spPr bwMode="auto">
          <a:xfrm>
            <a:off x="5652120" y="3429000"/>
            <a:ext cx="3240361" cy="1446550"/>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auto" hangingPunct="1">
              <a:spcBef>
                <a:spcPts val="0"/>
              </a:spcBef>
              <a:spcAft>
                <a:spcPts val="0"/>
              </a:spcAft>
            </a:pPr>
            <a:r>
              <a:rPr lang="zh-TW" altLang="en-US" sz="4400" b="1">
                <a:solidFill>
                  <a:srgbClr val="FFFFFF"/>
                </a:solidFill>
                <a:effectLst>
                  <a:glow rad="228600">
                    <a:srgbClr val="000000">
                      <a:alpha val="75000"/>
                    </a:srgbClr>
                  </a:glow>
                </a:effectLst>
                <a:latin typeface="Arial"/>
                <a:ea typeface="SimSun" charset="0"/>
                <a:cs typeface="Arial"/>
              </a:rPr>
              <a:t>摩西的约的更新</a:t>
            </a:r>
          </a:p>
        </p:txBody>
      </p:sp>
    </p:spTree>
    <p:extLst>
      <p:ext uri="{BB962C8B-B14F-4D97-AF65-F5344CB8AC3E}">
        <p14:creationId xmlns:p14="http://schemas.microsoft.com/office/powerpoint/2010/main" val="118344276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6600" b="1" dirty="0">
                <a:solidFill>
                  <a:srgbClr val="FFFFFF"/>
                </a:solidFill>
                <a:effectLst>
                  <a:glow rad="127000">
                    <a:srgbClr val="000000"/>
                  </a:glow>
                </a:effectLst>
                <a:latin typeface="Arial" charset="0"/>
                <a:ea typeface="ＭＳ Ｐゴシック" charset="0"/>
                <a:cs typeface="ＭＳ Ｐゴシック" charset="0"/>
              </a:rPr>
              <a:t>更新</a:t>
            </a:r>
            <a:endParaRPr lang="en-US" sz="66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申命记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147</a:t>
            </a:r>
          </a:p>
          <a:p>
            <a:pPr algn="ctr"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727708883"/>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以色列啊，你要听，耶和华我们的　神是独一的耶和华； 你要全心、全性、全力爱耶和华你的　神。</a:t>
            </a:r>
            <a:r>
              <a:rPr lang="en-US" sz="4000" b="1" dirty="0">
                <a:solidFill>
                  <a:srgbClr val="FFFFFF"/>
                </a:solidFill>
                <a:effectLst>
                  <a:glow rad="127000">
                    <a:srgbClr val="000000"/>
                  </a:glow>
                </a:effectLst>
                <a:latin typeface="Arial" charset="0"/>
                <a:ea typeface="ＭＳ Ｐゴシック" charset="0"/>
                <a:cs typeface="ＭＳ Ｐゴシック" charset="0"/>
              </a:rPr>
              <a:t>" </a:t>
            </a:r>
          </a:p>
          <a:p>
            <a:pPr>
              <a:defRPr/>
            </a:pPr>
            <a:r>
              <a:rPr lang="en-US"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申命记</a:t>
            </a:r>
            <a:r>
              <a:rPr lang="en-US" sz="4000" b="1" dirty="0">
                <a:solidFill>
                  <a:srgbClr val="FFFFFF"/>
                </a:solidFill>
                <a:effectLst>
                  <a:glow rad="127000">
                    <a:srgbClr val="000000"/>
                  </a:glow>
                </a:effectLst>
                <a:latin typeface="Arial" charset="0"/>
                <a:ea typeface="ＭＳ Ｐゴシック" charset="0"/>
                <a:cs typeface="ＭＳ Ｐゴシック" charset="0"/>
              </a:rPr>
              <a:t>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申命记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147</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340090505"/>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defTabSz="914400"/>
            <a:r>
              <a:rPr lang="en-US" sz="1400">
                <a:solidFill>
                  <a:srgbClr val="E5E5FF"/>
                </a:solidFill>
                <a:effectLst/>
              </a:rPr>
              <a:t>Adapted from Bruce Wilkinson &amp; Kenneth Boa, </a:t>
            </a:r>
            <a:r>
              <a:rPr lang="en-US" sz="1400" i="1">
                <a:solidFill>
                  <a:srgbClr val="E5E5FF"/>
                </a:solidFill>
                <a:effectLst/>
              </a:rPr>
              <a:t>Talk Thru the Bible, </a:t>
            </a:r>
            <a:r>
              <a:rPr lang="en-US" sz="1400">
                <a:solidFill>
                  <a:srgbClr val="E5E5FF"/>
                </a:solidFill>
                <a:effectLst/>
              </a:rPr>
              <a:t>Vol. 1 (Nashville: Nelson, 1983)</a:t>
            </a:r>
            <a:r>
              <a:rPr lang="en-SG" sz="1400">
                <a:solidFill>
                  <a:srgbClr val="E5E5FF"/>
                </a:solidFill>
                <a:effectLst/>
              </a:rPr>
              <a:t> </a:t>
            </a:r>
            <a:endParaRPr lang="en-US" sz="1400">
              <a:solidFill>
                <a:srgbClr val="EAEAEA"/>
              </a:solidFill>
              <a:effectLst/>
              <a:latin typeface="Arial" charset="0"/>
              <a:ea typeface="ＭＳ Ｐゴシック" charset="0"/>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hangingPunct="0"/>
            <a:endParaRPr lang="en-US" sz="2400">
              <a:solidFill>
                <a:srgbClr val="000000"/>
              </a:solidFill>
              <a:latin typeface="Times New Roman"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r>
              <a:rPr lang="en-US" b="1">
                <a:solidFill>
                  <a:srgbClr val="000000"/>
                </a:solidFill>
                <a:cs typeface="Arial" charset="0"/>
              </a:rPr>
              <a:t>573</a:t>
            </a:r>
            <a:endParaRPr lang="en-US">
              <a:solidFill>
                <a:srgbClr val="000000"/>
              </a:solidFill>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r>
              <a:rPr lang="en-US" b="1">
                <a:solidFill>
                  <a:srgbClr val="E5E5FF"/>
                </a:solidFill>
                <a:latin typeface="Arial" charset="0"/>
                <a:cs typeface="Arial" charset="0"/>
              </a:rPr>
              <a:t>147</a:t>
            </a:r>
          </a:p>
        </p:txBody>
      </p:sp>
      <p:sp>
        <p:nvSpPr>
          <p:cNvPr id="8" name="Oval 7"/>
          <p:cNvSpPr/>
          <p:nvPr/>
        </p:nvSpPr>
        <p:spPr bwMode="auto">
          <a:xfrm>
            <a:off x="1187624" y="4363645"/>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9" name="Oval 8"/>
          <p:cNvSpPr/>
          <p:nvPr/>
        </p:nvSpPr>
        <p:spPr bwMode="auto">
          <a:xfrm>
            <a:off x="3707904"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0" name="Oval 9"/>
          <p:cNvSpPr/>
          <p:nvPr/>
        </p:nvSpPr>
        <p:spPr bwMode="auto">
          <a:xfrm>
            <a:off x="6444208"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a:defRPr/>
            </a:pPr>
            <a:r>
              <a:rPr lang="zh-CN" altLang="en-US" sz="3200"/>
              <a:t>神的作为</a:t>
            </a:r>
            <a:r>
              <a:rPr lang="en-US" altLang="zh-CN" sz="3200"/>
              <a:t>-</a:t>
            </a:r>
            <a:r>
              <a:rPr lang="zh-CN" altLang="en-US" sz="3200"/>
              <a:t>期望</a:t>
            </a:r>
            <a:r>
              <a:rPr lang="en-US" altLang="zh-CN" sz="3200"/>
              <a:t>-</a:t>
            </a:r>
            <a:r>
              <a:rPr lang="zh-CN" altLang="en-US" sz="3200"/>
              <a:t>将做的事</a:t>
            </a:r>
            <a:endParaRPr lang="zh-CN" altLang="en-US" sz="3200" dirty="0"/>
          </a:p>
        </p:txBody>
      </p:sp>
    </p:spTree>
    <p:extLst>
      <p:ext uri="{BB962C8B-B14F-4D97-AF65-F5344CB8AC3E}">
        <p14:creationId xmlns:p14="http://schemas.microsoft.com/office/powerpoint/2010/main" val="3616041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800" decel="100000"/>
                                        <p:tgtEl>
                                          <p:spTgt spid="8"/>
                                        </p:tgtEl>
                                      </p:cBhvr>
                                    </p:animEffect>
                                    <p:anim calcmode="lin" valueType="num">
                                      <p:cBhvr>
                                        <p:cTn id="8" dur="800" decel="100000" fill="hold"/>
                                        <p:tgtEl>
                                          <p:spTgt spid="8"/>
                                        </p:tgtEl>
                                        <p:attrNameLst>
                                          <p:attrName>style.rotation</p:attrName>
                                        </p:attrNameLst>
                                      </p:cBhvr>
                                      <p:tavLst>
                                        <p:tav tm="0">
                                          <p:val>
                                            <p:fltVal val="-90"/>
                                          </p:val>
                                        </p:tav>
                                        <p:tav tm="100000">
                                          <p:val>
                                            <p:fltVal val="0"/>
                                          </p:val>
                                        </p:tav>
                                      </p:tavLst>
                                    </p:anim>
                                    <p:anim calcmode="lin" valueType="num">
                                      <p:cBhvr>
                                        <p:cTn id="9" dur="800" decel="100000" fill="hold"/>
                                        <p:tgtEl>
                                          <p:spTgt spid="8"/>
                                        </p:tgtEl>
                                        <p:attrNameLst>
                                          <p:attrName>ppt_x</p:attrName>
                                        </p:attrNameLst>
                                      </p:cBhvr>
                                      <p:tavLst>
                                        <p:tav tm="0">
                                          <p:val>
                                            <p:strVal val="#ppt_x+0.4"/>
                                          </p:val>
                                        </p:tav>
                                        <p:tav tm="100000">
                                          <p:val>
                                            <p:strVal val="#ppt_x-0.05"/>
                                          </p:val>
                                        </p:tav>
                                      </p:tavLst>
                                    </p:anim>
                                    <p:anim calcmode="lin" valueType="num">
                                      <p:cBhvr>
                                        <p:cTn id="10" dur="800" decel="100000" fill="hold"/>
                                        <p:tgtEl>
                                          <p:spTgt spid="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par>
                          <p:cTn id="13" fill="hold">
                            <p:stCondLst>
                              <p:cond delay="1000"/>
                            </p:stCondLst>
                            <p:childTnLst>
                              <p:par>
                                <p:cTn id="14" presetID="30"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800" decel="100000"/>
                                        <p:tgtEl>
                                          <p:spTgt spid="9"/>
                                        </p:tgtEl>
                                      </p:cBhvr>
                                    </p:animEffect>
                                    <p:anim calcmode="lin" valueType="num">
                                      <p:cBhvr>
                                        <p:cTn id="17" dur="800" decel="100000" fill="hold"/>
                                        <p:tgtEl>
                                          <p:spTgt spid="9"/>
                                        </p:tgtEl>
                                        <p:attrNameLst>
                                          <p:attrName>style.rotation</p:attrName>
                                        </p:attrNameLst>
                                      </p:cBhvr>
                                      <p:tavLst>
                                        <p:tav tm="0">
                                          <p:val>
                                            <p:fltVal val="-90"/>
                                          </p:val>
                                        </p:tav>
                                        <p:tav tm="100000">
                                          <p:val>
                                            <p:fltVal val="0"/>
                                          </p:val>
                                        </p:tav>
                                      </p:tavLst>
                                    </p:anim>
                                    <p:anim calcmode="lin" valueType="num">
                                      <p:cBhvr>
                                        <p:cTn id="18" dur="800" decel="100000" fill="hold"/>
                                        <p:tgtEl>
                                          <p:spTgt spid="9"/>
                                        </p:tgtEl>
                                        <p:attrNameLst>
                                          <p:attrName>ppt_x</p:attrName>
                                        </p:attrNameLst>
                                      </p:cBhvr>
                                      <p:tavLst>
                                        <p:tav tm="0">
                                          <p:val>
                                            <p:strVal val="#ppt_x+0.4"/>
                                          </p:val>
                                        </p:tav>
                                        <p:tav tm="100000">
                                          <p:val>
                                            <p:strVal val="#ppt_x-0.05"/>
                                          </p:val>
                                        </p:tav>
                                      </p:tavLst>
                                    </p:anim>
                                    <p:anim calcmode="lin" valueType="num">
                                      <p:cBhvr>
                                        <p:cTn id="19" dur="800" decel="100000" fill="hold"/>
                                        <p:tgtEl>
                                          <p:spTgt spid="9"/>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par>
                          <p:cTn id="22" fill="hold">
                            <p:stCondLst>
                              <p:cond delay="2000"/>
                            </p:stCondLst>
                            <p:childTnLst>
                              <p:par>
                                <p:cTn id="23" presetID="3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800" decel="100000"/>
                                        <p:tgtEl>
                                          <p:spTgt spid="10"/>
                                        </p:tgtEl>
                                      </p:cBhvr>
                                    </p:animEffect>
                                    <p:anim calcmode="lin" valueType="num">
                                      <p:cBhvr>
                                        <p:cTn id="26" dur="800" decel="100000" fill="hold"/>
                                        <p:tgtEl>
                                          <p:spTgt spid="10"/>
                                        </p:tgtEl>
                                        <p:attrNameLst>
                                          <p:attrName>style.rotation</p:attrName>
                                        </p:attrNameLst>
                                      </p:cBhvr>
                                      <p:tavLst>
                                        <p:tav tm="0">
                                          <p:val>
                                            <p:fltVal val="-90"/>
                                          </p:val>
                                        </p:tav>
                                        <p:tav tm="100000">
                                          <p:val>
                                            <p:fltVal val="0"/>
                                          </p:val>
                                        </p:tav>
                                      </p:tavLst>
                                    </p:anim>
                                    <p:anim calcmode="lin" valueType="num">
                                      <p:cBhvr>
                                        <p:cTn id="27" dur="800" decel="100000" fill="hold"/>
                                        <p:tgtEl>
                                          <p:spTgt spid="10"/>
                                        </p:tgtEl>
                                        <p:attrNameLst>
                                          <p:attrName>ppt_x</p:attrName>
                                        </p:attrNameLst>
                                      </p:cBhvr>
                                      <p:tavLst>
                                        <p:tav tm="0">
                                          <p:val>
                                            <p:strVal val="#ppt_x+0.4"/>
                                          </p:val>
                                        </p:tav>
                                        <p:tav tm="100000">
                                          <p:val>
                                            <p:strVal val="#ppt_x-0.05"/>
                                          </p:val>
                                        </p:tav>
                                      </p:tavLst>
                                    </p:anim>
                                    <p:anim calcmode="lin" valueType="num">
                                      <p:cBhvr>
                                        <p:cTn id="28" dur="800" decel="100000" fill="hold"/>
                                        <p:tgtEl>
                                          <p:spTgt spid="10"/>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感恩</a:t>
            </a:r>
            <a:r>
              <a:rPr lang="zh-CN" altLang="en-US" sz="4800" b="1" dirty="0">
                <a:effectLst>
                  <a:glow rad="127000">
                    <a:schemeClr val="tx1"/>
                  </a:glow>
                </a:effectLst>
                <a:latin typeface="Arial" charset="0"/>
                <a:ea typeface="ＭＳ Ｐゴシック" charset="0"/>
                <a:cs typeface="ＭＳ Ｐゴシック" charset="0"/>
              </a:rPr>
              <a:t>你过往经历的神的信实。</a:t>
            </a:r>
            <a:endParaRPr lang="en-US" sz="4800" b="1" dirty="0">
              <a:effectLst>
                <a:glow rad="127000">
                  <a:schemeClr val="tx1"/>
                </a:glow>
              </a:effectLst>
              <a:latin typeface="Arial" charset="0"/>
              <a:ea typeface="ＭＳ Ｐゴシック" charset="0"/>
              <a:cs typeface="ＭＳ Ｐゴシック"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773958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defTabSz="914400"/>
            <a:r>
              <a:rPr lang="en-US" sz="1400">
                <a:solidFill>
                  <a:srgbClr val="E5E5FF"/>
                </a:solidFill>
                <a:effectLst/>
              </a:rPr>
              <a:t>Adapted from Bruce Wilkinson &amp; Kenneth Boa, </a:t>
            </a:r>
            <a:r>
              <a:rPr lang="en-US" sz="1400" i="1">
                <a:solidFill>
                  <a:srgbClr val="E5E5FF"/>
                </a:solidFill>
                <a:effectLst/>
              </a:rPr>
              <a:t>Talk Thru the Bible, </a:t>
            </a:r>
            <a:r>
              <a:rPr lang="en-US" sz="1400">
                <a:solidFill>
                  <a:srgbClr val="E5E5FF"/>
                </a:solidFill>
                <a:effectLst/>
              </a:rPr>
              <a:t>Vol. 1 (Nashville: Nelson, 1983)</a:t>
            </a:r>
            <a:r>
              <a:rPr lang="en-SG" sz="1400">
                <a:solidFill>
                  <a:srgbClr val="E5E5FF"/>
                </a:solidFill>
                <a:effectLst/>
              </a:rPr>
              <a:t> </a:t>
            </a:r>
            <a:endParaRPr lang="en-US" sz="1400">
              <a:solidFill>
                <a:srgbClr val="EAEAEA"/>
              </a:solidFill>
              <a:effectLst/>
              <a:latin typeface="Arial" charset="0"/>
              <a:ea typeface="ＭＳ Ｐゴシック" charset="0"/>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hangingPunct="0"/>
            <a:endParaRPr lang="en-US" sz="2400">
              <a:solidFill>
                <a:srgbClr val="000000"/>
              </a:solidFill>
              <a:latin typeface="Times New Roman"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r>
              <a:rPr lang="en-US" b="1">
                <a:solidFill>
                  <a:srgbClr val="000000"/>
                </a:solidFill>
                <a:cs typeface="Arial" charset="0"/>
              </a:rPr>
              <a:t>573</a:t>
            </a:r>
            <a:endParaRPr lang="en-US">
              <a:solidFill>
                <a:srgbClr val="000000"/>
              </a:solidFill>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r>
              <a:rPr lang="en-US" b="1">
                <a:solidFill>
                  <a:srgbClr val="E5E5FF"/>
                </a:solidFill>
                <a:latin typeface="Arial" charset="0"/>
                <a:cs typeface="Arial" charset="0"/>
              </a:rPr>
              <a:t>147</a:t>
            </a:r>
          </a:p>
        </p:txBody>
      </p:sp>
      <p:sp>
        <p:nvSpPr>
          <p:cNvPr id="8" name="Oval 7"/>
          <p:cNvSpPr/>
          <p:nvPr/>
        </p:nvSpPr>
        <p:spPr bwMode="auto">
          <a:xfrm>
            <a:off x="1187624" y="4363645"/>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a:defRPr/>
            </a:pPr>
            <a:r>
              <a:rPr lang="zh-CN" altLang="en-US" sz="3200"/>
              <a:t>神的作为</a:t>
            </a:r>
            <a:r>
              <a:rPr lang="en-US" altLang="zh-CN" sz="3200"/>
              <a:t>-</a:t>
            </a:r>
            <a:r>
              <a:rPr lang="zh-CN" altLang="en-US" sz="3200"/>
              <a:t>期望</a:t>
            </a:r>
            <a:r>
              <a:rPr lang="en-US" altLang="zh-CN" sz="3200"/>
              <a:t>-</a:t>
            </a:r>
            <a:r>
              <a:rPr lang="zh-CN" altLang="en-US" sz="3200"/>
              <a:t>将做的事</a:t>
            </a:r>
            <a:endParaRPr lang="zh-CN" altLang="en-US" sz="3200" dirty="0"/>
          </a:p>
        </p:txBody>
      </p:sp>
    </p:spTree>
    <p:extLst>
      <p:ext uri="{BB962C8B-B14F-4D97-AF65-F5344CB8AC3E}">
        <p14:creationId xmlns:p14="http://schemas.microsoft.com/office/powerpoint/2010/main" val="342071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800" decel="100000"/>
                                        <p:tgtEl>
                                          <p:spTgt spid="8"/>
                                        </p:tgtEl>
                                      </p:cBhvr>
                                    </p:animEffect>
                                    <p:anim calcmode="lin" valueType="num">
                                      <p:cBhvr>
                                        <p:cTn id="8" dur="800" decel="100000" fill="hold"/>
                                        <p:tgtEl>
                                          <p:spTgt spid="8"/>
                                        </p:tgtEl>
                                        <p:attrNameLst>
                                          <p:attrName>style.rotation</p:attrName>
                                        </p:attrNameLst>
                                      </p:cBhvr>
                                      <p:tavLst>
                                        <p:tav tm="0">
                                          <p:val>
                                            <p:fltVal val="-90"/>
                                          </p:val>
                                        </p:tav>
                                        <p:tav tm="100000">
                                          <p:val>
                                            <p:fltVal val="0"/>
                                          </p:val>
                                        </p:tav>
                                      </p:tavLst>
                                    </p:anim>
                                    <p:anim calcmode="lin" valueType="num">
                                      <p:cBhvr>
                                        <p:cTn id="9" dur="800" decel="100000" fill="hold"/>
                                        <p:tgtEl>
                                          <p:spTgt spid="8"/>
                                        </p:tgtEl>
                                        <p:attrNameLst>
                                          <p:attrName>ppt_x</p:attrName>
                                        </p:attrNameLst>
                                      </p:cBhvr>
                                      <p:tavLst>
                                        <p:tav tm="0">
                                          <p:val>
                                            <p:strVal val="#ppt_x+0.4"/>
                                          </p:val>
                                        </p:tav>
                                        <p:tav tm="100000">
                                          <p:val>
                                            <p:strVal val="#ppt_x-0.05"/>
                                          </p:val>
                                        </p:tav>
                                      </p:tavLst>
                                    </p:anim>
                                    <p:anim calcmode="lin" valueType="num">
                                      <p:cBhvr>
                                        <p:cTn id="10" dur="800" decel="100000" fill="hold"/>
                                        <p:tgtEl>
                                          <p:spTgt spid="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296714488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hangingPunct="0">
              <a:spcBef>
                <a:spcPct val="50000"/>
              </a:spcBef>
              <a:buFont typeface="Wingdings" charset="0"/>
              <a:buChar char="§"/>
            </a:pPr>
            <a:endParaRPr lang="en-US" sz="2400" b="1">
              <a:solidFill>
                <a:srgbClr val="000000"/>
              </a:solidFill>
              <a:cs typeface="Arial"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西奈山</a:t>
            </a:r>
            <a:endParaRPr lang="en-US" sz="3200" b="1" dirty="0">
              <a:solidFill>
                <a:srgbClr val="3333CC"/>
              </a:solidFill>
              <a:latin typeface="Arial" charset="0"/>
              <a:cs typeface="Arial"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加低斯巴尼</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何珥山</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zh-CN" altLang="en-US" b="1" dirty="0">
                <a:latin typeface="Arial" charset="0"/>
              </a:rPr>
              <a:t>游荡的路线</a:t>
            </a:r>
            <a:endParaRPr lang="en-US" b="1" dirty="0">
              <a:latin typeface="Arial" charset="0"/>
            </a:endParaRPr>
          </a:p>
        </p:txBody>
      </p:sp>
    </p:spTree>
    <p:extLst>
      <p:ext uri="{BB962C8B-B14F-4D97-AF65-F5344CB8AC3E}">
        <p14:creationId xmlns:p14="http://schemas.microsoft.com/office/powerpoint/2010/main" val="130086411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1"/>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70658" name="Group 2"/>
          <p:cNvGrpSpPr>
            <a:grpSpLocks/>
          </p:cNvGrpSpPr>
          <p:nvPr/>
        </p:nvGrpSpPr>
        <p:grpSpPr bwMode="auto">
          <a:xfrm>
            <a:off x="2743200" y="1747838"/>
            <a:ext cx="4113213" cy="3509962"/>
            <a:chOff x="1728" y="1101"/>
            <a:chExt cx="2591" cy="2211"/>
          </a:xfrm>
        </p:grpSpPr>
        <p:grpSp>
          <p:nvGrpSpPr>
            <p:cNvPr id="70682" name="Group 3"/>
            <p:cNvGrpSpPr>
              <a:grpSpLocks/>
            </p:cNvGrpSpPr>
            <p:nvPr/>
          </p:nvGrpSpPr>
          <p:grpSpPr bwMode="auto">
            <a:xfrm>
              <a:off x="1728" y="1253"/>
              <a:ext cx="2591" cy="2059"/>
              <a:chOff x="1728" y="1253"/>
              <a:chExt cx="2591" cy="2059"/>
            </a:xfrm>
          </p:grpSpPr>
          <p:pic>
            <p:nvPicPr>
              <p:cNvPr id="70684"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883" y="1253"/>
                <a:ext cx="2166" cy="1725"/>
              </a:xfrm>
              <a:prstGeom prst="rect">
                <a:avLst/>
              </a:prstGeom>
              <a:solidFill>
                <a:srgbClr val="FF3300"/>
              </a:solidFill>
              <a:ln>
                <a:noFill/>
              </a:ln>
              <a:extLst>
                <a:ext uri="{91240B29-F687-4f45-9708-019B960494DF}">
                  <a14:hiddenLine xmlns="" xmlns:a14="http://schemas.microsoft.com/office/drawing/2010/main" w="9525">
                    <a:solidFill>
                      <a:srgbClr val="000000"/>
                    </a:solidFill>
                    <a:round/>
                    <a:headEnd/>
                    <a:tailEnd/>
                  </a14:hiddenLine>
                </a:ext>
              </a:extLst>
            </p:spPr>
          </p:pic>
          <p:grpSp>
            <p:nvGrpSpPr>
              <p:cNvPr id="70685" name="Group 5"/>
              <p:cNvGrpSpPr>
                <a:grpSpLocks/>
              </p:cNvGrpSpPr>
              <p:nvPr/>
            </p:nvGrpSpPr>
            <p:grpSpPr bwMode="auto">
              <a:xfrm>
                <a:off x="1728" y="1348"/>
                <a:ext cx="2591" cy="1964"/>
                <a:chOff x="1728" y="1348"/>
                <a:chExt cx="2591" cy="1964"/>
              </a:xfrm>
            </p:grpSpPr>
            <p:grpSp>
              <p:nvGrpSpPr>
                <p:cNvPr id="70686" name="Group 6"/>
                <p:cNvGrpSpPr>
                  <a:grpSpLocks/>
                </p:cNvGrpSpPr>
                <p:nvPr/>
              </p:nvGrpSpPr>
              <p:grpSpPr bwMode="auto">
                <a:xfrm>
                  <a:off x="1821" y="1348"/>
                  <a:ext cx="2498" cy="1964"/>
                  <a:chOff x="1821" y="1348"/>
                  <a:chExt cx="2498" cy="1964"/>
                </a:xfrm>
              </p:grpSpPr>
              <p:sp>
                <p:nvSpPr>
                  <p:cNvPr id="70688" name="AutoShape 7"/>
                  <p:cNvSpPr>
                    <a:spLocks noChangeArrowheads="1"/>
                  </p:cNvSpPr>
                  <p:nvPr/>
                </p:nvSpPr>
                <p:spPr bwMode="auto">
                  <a:xfrm rot="240000">
                    <a:off x="1907" y="1490"/>
                    <a:ext cx="1340" cy="152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0689" name="AutoShape 8"/>
                  <p:cNvSpPr>
                    <a:spLocks noChangeArrowheads="1"/>
                  </p:cNvSpPr>
                  <p:nvPr/>
                </p:nvSpPr>
                <p:spPr bwMode="auto">
                  <a:xfrm rot="-3660000">
                    <a:off x="2906" y="2135"/>
                    <a:ext cx="1118" cy="927"/>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0690" name="AutoShape 9"/>
                  <p:cNvSpPr>
                    <a:spLocks noChangeArrowheads="1"/>
                  </p:cNvSpPr>
                  <p:nvPr/>
                </p:nvSpPr>
                <p:spPr bwMode="auto">
                  <a:xfrm rot="10620000">
                    <a:off x="2880" y="1384"/>
                    <a:ext cx="1134" cy="913"/>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70691" name="Freeform 10"/>
                  <p:cNvSpPr>
                    <a:spLocks noChangeArrowheads="1"/>
                  </p:cNvSpPr>
                  <p:nvPr/>
                </p:nvSpPr>
                <p:spPr bwMode="auto">
                  <a:xfrm>
                    <a:off x="1837" y="1348"/>
                    <a:ext cx="1096" cy="529"/>
                  </a:xfrm>
                  <a:custGeom>
                    <a:avLst/>
                    <a:gdLst>
                      <a:gd name="T0" fmla="*/ 5233 w 510"/>
                      <a:gd name="T1" fmla="*/ 5562 h 251"/>
                      <a:gd name="T2" fmla="*/ 6460 w 510"/>
                      <a:gd name="T3" fmla="*/ 5450 h 251"/>
                      <a:gd name="T4" fmla="*/ 7255 w 510"/>
                      <a:gd name="T5" fmla="*/ 5189 h 251"/>
                      <a:gd name="T6" fmla="*/ 9767 w 510"/>
                      <a:gd name="T7" fmla="*/ 4809 h 251"/>
                      <a:gd name="T8" fmla="*/ 10816 w 510"/>
                      <a:gd name="T9" fmla="*/ 4580 h 251"/>
                      <a:gd name="T10" fmla="*/ 11564 w 510"/>
                      <a:gd name="T11" fmla="*/ 4327 h 251"/>
                      <a:gd name="T12" fmla="*/ 12327 w 510"/>
                      <a:gd name="T13" fmla="*/ 4082 h 251"/>
                      <a:gd name="T14" fmla="*/ 13717 w 510"/>
                      <a:gd name="T15" fmla="*/ 3709 h 251"/>
                      <a:gd name="T16" fmla="*/ 14678 w 510"/>
                      <a:gd name="T17" fmla="*/ 3492 h 251"/>
                      <a:gd name="T18" fmla="*/ 15355 w 510"/>
                      <a:gd name="T19" fmla="*/ 2744 h 251"/>
                      <a:gd name="T20" fmla="*/ 15763 w 510"/>
                      <a:gd name="T21" fmla="*/ 1954 h 251"/>
                      <a:gd name="T22" fmla="*/ 16870 w 510"/>
                      <a:gd name="T23" fmla="*/ 1319 h 251"/>
                      <a:gd name="T24" fmla="*/ 17276 w 510"/>
                      <a:gd name="T25" fmla="*/ 1496 h 251"/>
                      <a:gd name="T26" fmla="*/ 18510 w 510"/>
                      <a:gd name="T27" fmla="*/ 2620 h 251"/>
                      <a:gd name="T28" fmla="*/ 19341 w 510"/>
                      <a:gd name="T29" fmla="*/ 2443 h 251"/>
                      <a:gd name="T30" fmla="*/ 20177 w 510"/>
                      <a:gd name="T31" fmla="*/ 2207 h 251"/>
                      <a:gd name="T32" fmla="*/ 21587 w 510"/>
                      <a:gd name="T33" fmla="*/ 1954 h 251"/>
                      <a:gd name="T34" fmla="*/ 22500 w 510"/>
                      <a:gd name="T35" fmla="*/ 1692 h 251"/>
                      <a:gd name="T36" fmla="*/ 20626 w 510"/>
                      <a:gd name="T37" fmla="*/ 497 h 251"/>
                      <a:gd name="T38" fmla="*/ 15204 w 510"/>
                      <a:gd name="T39" fmla="*/ 373 h 251"/>
                      <a:gd name="T40" fmla="*/ 836 w 510"/>
                      <a:gd name="T41" fmla="*/ 750 h 251"/>
                      <a:gd name="T42" fmla="*/ 277 w 510"/>
                      <a:gd name="T43" fmla="*/ 1208 h 251"/>
                      <a:gd name="T44" fmla="*/ 0 w 510"/>
                      <a:gd name="T45" fmla="*/ 2443 h 251"/>
                      <a:gd name="T46" fmla="*/ 129 w 510"/>
                      <a:gd name="T47" fmla="*/ 7623 h 251"/>
                      <a:gd name="T48" fmla="*/ 554 w 510"/>
                      <a:gd name="T49" fmla="*/ 10439 h 251"/>
                      <a:gd name="T50" fmla="*/ 1468 w 510"/>
                      <a:gd name="T51" fmla="*/ 10186 h 251"/>
                      <a:gd name="T52" fmla="*/ 2282 w 510"/>
                      <a:gd name="T53" fmla="*/ 6489 h 251"/>
                      <a:gd name="T54" fmla="*/ 2710 w 510"/>
                      <a:gd name="T55" fmla="*/ 3372 h 251"/>
                      <a:gd name="T56" fmla="*/ 3395 w 510"/>
                      <a:gd name="T57" fmla="*/ 4082 h 251"/>
                      <a:gd name="T58" fmla="*/ 3671 w 510"/>
                      <a:gd name="T59" fmla="*/ 4580 h 251"/>
                      <a:gd name="T60" fmla="*/ 5233 w 510"/>
                      <a:gd name="T61" fmla="*/ 5562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0692" name="Freeform 11"/>
                  <p:cNvSpPr>
                    <a:spLocks noChangeArrowheads="1"/>
                  </p:cNvSpPr>
                  <p:nvPr/>
                </p:nvSpPr>
                <p:spPr bwMode="auto">
                  <a:xfrm>
                    <a:off x="3688" y="2521"/>
                    <a:ext cx="554" cy="556"/>
                  </a:xfrm>
                  <a:custGeom>
                    <a:avLst/>
                    <a:gdLst>
                      <a:gd name="T0" fmla="*/ 9893 w 230"/>
                      <a:gd name="T1" fmla="*/ 253 h 264"/>
                      <a:gd name="T2" fmla="*/ 7380 w 230"/>
                      <a:gd name="T3" fmla="*/ 3184 h 264"/>
                      <a:gd name="T4" fmla="*/ 5518 w 230"/>
                      <a:gd name="T5" fmla="*/ 5802 h 264"/>
                      <a:gd name="T6" fmla="*/ 3324 w 230"/>
                      <a:gd name="T7" fmla="*/ 7078 h 264"/>
                      <a:gd name="T8" fmla="*/ 1845 w 230"/>
                      <a:gd name="T9" fmla="*/ 7948 h 264"/>
                      <a:gd name="T10" fmla="*/ 1549 w 230"/>
                      <a:gd name="T11" fmla="*/ 8165 h 264"/>
                      <a:gd name="T12" fmla="*/ 10774 w 230"/>
                      <a:gd name="T13" fmla="*/ 10686 h 264"/>
                      <a:gd name="T14" fmla="*/ 16866 w 230"/>
                      <a:gd name="T15" fmla="*/ 9212 h 264"/>
                      <a:gd name="T16" fmla="*/ 17441 w 230"/>
                      <a:gd name="T17" fmla="*/ 7540 h 264"/>
                      <a:gd name="T18" fmla="*/ 16223 w 230"/>
                      <a:gd name="T19" fmla="*/ 1729 h 264"/>
                      <a:gd name="T20" fmla="*/ 11111 w 230"/>
                      <a:gd name="T21" fmla="*/ 0 h 264"/>
                      <a:gd name="T22" fmla="*/ 9893 w 230"/>
                      <a:gd name="T23" fmla="*/ 253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0693" name="Freeform 12"/>
                  <p:cNvSpPr>
                    <a:spLocks noChangeArrowheads="1"/>
                  </p:cNvSpPr>
                  <p:nvPr/>
                </p:nvSpPr>
                <p:spPr bwMode="auto">
                  <a:xfrm>
                    <a:off x="3970" y="1383"/>
                    <a:ext cx="350" cy="876"/>
                  </a:xfrm>
                  <a:custGeom>
                    <a:avLst/>
                    <a:gdLst>
                      <a:gd name="T0" fmla="*/ 0 w 163"/>
                      <a:gd name="T1" fmla="*/ 0 h 414"/>
                      <a:gd name="T2" fmla="*/ 554 w 163"/>
                      <a:gd name="T3" fmla="*/ 13271 h 414"/>
                      <a:gd name="T4" fmla="*/ 1632 w 163"/>
                      <a:gd name="T5" fmla="*/ 17564 h 414"/>
                      <a:gd name="T6" fmla="*/ 6169 w 163"/>
                      <a:gd name="T7" fmla="*/ 13369 h 414"/>
                      <a:gd name="T8" fmla="*/ 6523 w 163"/>
                      <a:gd name="T9" fmla="*/ 10307 h 414"/>
                      <a:gd name="T10" fmla="*/ 3652 w 163"/>
                      <a:gd name="T11" fmla="*/ 36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70694" name="Freeform 13"/>
                  <p:cNvSpPr>
                    <a:spLocks noChangeArrowheads="1"/>
                  </p:cNvSpPr>
                  <p:nvPr/>
                </p:nvSpPr>
                <p:spPr bwMode="auto">
                  <a:xfrm>
                    <a:off x="1821" y="1783"/>
                    <a:ext cx="168" cy="499"/>
                  </a:xfrm>
                  <a:custGeom>
                    <a:avLst/>
                    <a:gdLst>
                      <a:gd name="T0" fmla="*/ 470 w 78"/>
                      <a:gd name="T1" fmla="*/ 381 h 236"/>
                      <a:gd name="T2" fmla="*/ 728 w 78"/>
                      <a:gd name="T3" fmla="*/ 3836 h 236"/>
                      <a:gd name="T4" fmla="*/ 1620 w 78"/>
                      <a:gd name="T5" fmla="*/ 9559 h 236"/>
                      <a:gd name="T6" fmla="*/ 3298 w 78"/>
                      <a:gd name="T7" fmla="*/ 8236 h 236"/>
                      <a:gd name="T8" fmla="*/ 3298 w 78"/>
                      <a:gd name="T9" fmla="*/ 2960 h 236"/>
                      <a:gd name="T10" fmla="*/ 2180 w 78"/>
                      <a:gd name="T11" fmla="*/ 121 h 236"/>
                      <a:gd name="T12" fmla="*/ 470 w 78"/>
                      <a:gd name="T13" fmla="*/ 381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70687" name="Freeform 14"/>
                <p:cNvSpPr>
                  <a:spLocks noChangeArrowheads="1"/>
                </p:cNvSpPr>
                <p:nvPr/>
              </p:nvSpPr>
              <p:spPr bwMode="auto">
                <a:xfrm>
                  <a:off x="1728" y="2172"/>
                  <a:ext cx="314" cy="247"/>
                </a:xfrm>
                <a:custGeom>
                  <a:avLst/>
                  <a:gdLst>
                    <a:gd name="T0" fmla="*/ 6120 w 98"/>
                    <a:gd name="T1" fmla="*/ 1252 h 117"/>
                    <a:gd name="T2" fmla="*/ 11807 w 98"/>
                    <a:gd name="T3" fmla="*/ 4902 h 117"/>
                    <a:gd name="T4" fmla="*/ 33089 w 98"/>
                    <a:gd name="T5" fmla="*/ 3521 h 117"/>
                    <a:gd name="T6" fmla="*/ 6120 w 98"/>
                    <a:gd name="T7" fmla="*/ 0 h 117"/>
                    <a:gd name="T8" fmla="*/ 625 w 98"/>
                    <a:gd name="T9" fmla="*/ 1127 h 117"/>
                    <a:gd name="T10" fmla="*/ 6745 w 98"/>
                    <a:gd name="T11" fmla="*/ 2343 h 117"/>
                    <a:gd name="T12" fmla="*/ 10131 w 98"/>
                    <a:gd name="T13" fmla="*/ 2379 h 117"/>
                    <a:gd name="T14" fmla="*/ 16219 w 98"/>
                    <a:gd name="T15" fmla="*/ 2896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sp>
          <p:nvSpPr>
            <p:cNvPr id="70683" name="Rectangle 15"/>
            <p:cNvSpPr>
              <a:spLocks noChangeArrowheads="1"/>
            </p:cNvSpPr>
            <p:nvPr/>
          </p:nvSpPr>
          <p:spPr bwMode="auto">
            <a:xfrm>
              <a:off x="1832" y="1101"/>
              <a:ext cx="2302" cy="305"/>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70659" name="Group 16"/>
          <p:cNvGrpSpPr>
            <a:grpSpLocks/>
          </p:cNvGrpSpPr>
          <p:nvPr/>
        </p:nvGrpSpPr>
        <p:grpSpPr bwMode="auto">
          <a:xfrm>
            <a:off x="2584450" y="1947863"/>
            <a:ext cx="4621213" cy="3014662"/>
            <a:chOff x="1628" y="1227"/>
            <a:chExt cx="2911" cy="1899"/>
          </a:xfrm>
        </p:grpSpPr>
        <p:sp>
          <p:nvSpPr>
            <p:cNvPr id="70678" name="Text Box 17"/>
            <p:cNvSpPr txBox="1">
              <a:spLocks noChangeArrowheads="1"/>
            </p:cNvSpPr>
            <p:nvPr/>
          </p:nvSpPr>
          <p:spPr bwMode="auto">
            <a:xfrm rot="-1500000">
              <a:off x="2265" y="2657"/>
              <a:ext cx="227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2000"/>
                </a:spcBef>
                <a:buClr>
                  <a:srgbClr val="000000"/>
                </a:buClr>
                <a:buSzPct val="100000"/>
                <a:buFont typeface="Times New Roman" charset="0"/>
                <a:buNone/>
              </a:pPr>
              <a:r>
                <a:rPr lang="en-US" sz="3200" b="1">
                  <a:solidFill>
                    <a:srgbClr val="3333CC"/>
                  </a:solidFill>
                  <a:latin typeface="SimHei" charset="0"/>
                  <a:ea typeface="ヒラギノ角ゴ ProN W3" charset="0"/>
                  <a:cs typeface="ヒラギノ角ゴ ProN W3" charset="0"/>
                </a:rPr>
                <a:t>摩西</a:t>
              </a:r>
              <a:r>
                <a:rPr lang="en-US" altLang="ja-JP" sz="3200" b="1">
                  <a:solidFill>
                    <a:srgbClr val="3333CC"/>
                  </a:solidFill>
                  <a:latin typeface="SimHei" charset="0"/>
                  <a:cs typeface="SimHei" charset="0"/>
                </a:rPr>
                <a:t>,</a:t>
              </a:r>
              <a:r>
                <a:rPr lang="en-US" sz="3200" b="1">
                  <a:solidFill>
                    <a:srgbClr val="3333CC"/>
                  </a:solidFill>
                  <a:latin typeface="SimHei" charset="0"/>
                  <a:ea typeface="华文细黑" charset="0"/>
                  <a:cs typeface="华文细黑" charset="0"/>
                </a:rPr>
                <a:t>亚伦</a:t>
              </a:r>
              <a:r>
                <a:rPr lang="en-US" sz="3200" b="1">
                  <a:solidFill>
                    <a:srgbClr val="3333CC"/>
                  </a:solidFill>
                  <a:latin typeface="Times New Roman" charset="0"/>
                  <a:ea typeface="ヒラギノ角ゴ ProN W3" charset="0"/>
                  <a:cs typeface="ヒラギノ角ゴ ProN W3" charset="0"/>
                </a:rPr>
                <a:t>和子</a:t>
              </a:r>
              <a:r>
                <a:rPr lang="en-US" sz="3200" b="1">
                  <a:solidFill>
                    <a:srgbClr val="3333CC"/>
                  </a:solidFill>
                  <a:latin typeface="SimHei" charset="0"/>
                  <a:ea typeface="华文细黑" charset="0"/>
                  <a:cs typeface="华文细黑" charset="0"/>
                </a:rPr>
                <a:t>孙</a:t>
              </a:r>
              <a:endParaRPr lang="en-US" sz="3200" b="1">
                <a:solidFill>
                  <a:srgbClr val="3333CC"/>
                </a:solidFill>
                <a:latin typeface="SimHei" charset="0"/>
                <a:cs typeface="SimHei" charset="0"/>
              </a:endParaRPr>
            </a:p>
          </p:txBody>
        </p:sp>
        <p:sp>
          <p:nvSpPr>
            <p:cNvPr id="70679" name="Text Box 18"/>
            <p:cNvSpPr txBox="1">
              <a:spLocks noChangeArrowheads="1"/>
            </p:cNvSpPr>
            <p:nvPr/>
          </p:nvSpPr>
          <p:spPr bwMode="auto">
            <a:xfrm rot="2160000">
              <a:off x="2865" y="1603"/>
              <a:ext cx="1617"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3333CC"/>
                  </a:solidFill>
                  <a:latin typeface="SimHei" charset="0"/>
                  <a:ea typeface="ヒラギノ角ゴ ProN W3" charset="0"/>
                  <a:cs typeface="ヒラギノ角ゴ ProN W3" charset="0"/>
                </a:rPr>
                <a:t>米拉利子</a:t>
              </a:r>
              <a:r>
                <a:rPr lang="en-US" sz="3200" b="1">
                  <a:solidFill>
                    <a:srgbClr val="3333CC"/>
                  </a:solidFill>
                  <a:latin typeface="SimHei" charset="0"/>
                  <a:ea typeface="华文细黑" charset="0"/>
                  <a:cs typeface="华文细黑" charset="0"/>
                </a:rPr>
                <a:t>孙</a:t>
              </a:r>
              <a:endParaRPr lang="en-US" sz="3200" b="1">
                <a:solidFill>
                  <a:srgbClr val="3333CC"/>
                </a:solidFill>
                <a:latin typeface="SimHei" charset="0"/>
                <a:cs typeface="SimHei" charset="0"/>
              </a:endParaRPr>
            </a:p>
          </p:txBody>
        </p:sp>
        <p:sp>
          <p:nvSpPr>
            <p:cNvPr id="70680" name="Text Box 19"/>
            <p:cNvSpPr txBox="1">
              <a:spLocks noChangeArrowheads="1"/>
            </p:cNvSpPr>
            <p:nvPr/>
          </p:nvSpPr>
          <p:spPr bwMode="auto">
            <a:xfrm rot="-1080000">
              <a:off x="1628" y="1227"/>
              <a:ext cx="1617"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3333CC"/>
                  </a:solidFill>
                  <a:latin typeface="SimHei" charset="0"/>
                  <a:ea typeface="ヒラギノ角ゴ ProN W3" charset="0"/>
                  <a:cs typeface="ヒラギノ角ゴ ProN W3" charset="0"/>
                </a:rPr>
                <a:t>革</a:t>
              </a:r>
              <a:r>
                <a:rPr lang="en-US" sz="3200" b="1">
                  <a:solidFill>
                    <a:srgbClr val="3333CC"/>
                  </a:solidFill>
                  <a:latin typeface="SimHei" charset="0"/>
                  <a:ea typeface="华文细黑" charset="0"/>
                  <a:cs typeface="华文细黑" charset="0"/>
                </a:rPr>
                <a:t>顺</a:t>
              </a:r>
              <a:r>
                <a:rPr lang="en-US" sz="3200" b="1">
                  <a:solidFill>
                    <a:srgbClr val="3333CC"/>
                  </a:solidFill>
                  <a:latin typeface="SimHei" charset="0"/>
                  <a:ea typeface="ヒラギノ角ゴ ProN W3" charset="0"/>
                  <a:cs typeface="ヒラギノ角ゴ ProN W3" charset="0"/>
                </a:rPr>
                <a:t>人宗族</a:t>
              </a:r>
              <a:endParaRPr lang="en-US" sz="3200" b="1">
                <a:solidFill>
                  <a:srgbClr val="3333CC"/>
                </a:solidFill>
                <a:latin typeface="SimHei" charset="0"/>
                <a:cs typeface="SimHei" charset="0"/>
              </a:endParaRPr>
            </a:p>
          </p:txBody>
        </p:sp>
        <p:sp>
          <p:nvSpPr>
            <p:cNvPr id="70681" name="Text Box 20"/>
            <p:cNvSpPr txBox="1">
              <a:spLocks noChangeArrowheads="1"/>
            </p:cNvSpPr>
            <p:nvPr/>
          </p:nvSpPr>
          <p:spPr bwMode="auto">
            <a:xfrm rot="3240000">
              <a:off x="1628" y="2135"/>
              <a:ext cx="1617"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3333CC"/>
                  </a:solidFill>
                  <a:latin typeface="SimHei" charset="0"/>
                  <a:ea typeface="ヒラギノ角ゴ ProN W3" charset="0"/>
                  <a:cs typeface="ヒラギノ角ゴ ProN W3" charset="0"/>
                </a:rPr>
                <a:t>哥</a:t>
              </a:r>
              <a:r>
                <a:rPr lang="en-US" sz="3200" b="1">
                  <a:solidFill>
                    <a:srgbClr val="3333CC"/>
                  </a:solidFill>
                  <a:latin typeface="SimHei" charset="0"/>
                  <a:ea typeface="华文细黑" charset="0"/>
                  <a:cs typeface="华文细黑" charset="0"/>
                </a:rPr>
                <a:t>辖</a:t>
              </a:r>
              <a:r>
                <a:rPr lang="en-US" sz="3200" b="1">
                  <a:solidFill>
                    <a:srgbClr val="3333CC"/>
                  </a:solidFill>
                  <a:latin typeface="SimHei" charset="0"/>
                  <a:ea typeface="ヒラギノ角ゴ ProN W3" charset="0"/>
                  <a:cs typeface="ヒラギノ角ゴ ProN W3" charset="0"/>
                </a:rPr>
                <a:t>的子</a:t>
              </a:r>
              <a:r>
                <a:rPr lang="en-US" sz="3200" b="1">
                  <a:solidFill>
                    <a:srgbClr val="3333CC"/>
                  </a:solidFill>
                  <a:latin typeface="SimHei" charset="0"/>
                  <a:ea typeface="华文细黑" charset="0"/>
                  <a:cs typeface="华文细黑" charset="0"/>
                </a:rPr>
                <a:t>孙</a:t>
              </a:r>
              <a:endParaRPr lang="en-US" sz="3200" b="1">
                <a:solidFill>
                  <a:srgbClr val="3333CC"/>
                </a:solidFill>
                <a:latin typeface="SimHei" charset="0"/>
                <a:cs typeface="SimHei" charset="0"/>
              </a:endParaRPr>
            </a:p>
          </p:txBody>
        </p:sp>
      </p:grpSp>
      <p:grpSp>
        <p:nvGrpSpPr>
          <p:cNvPr id="70660" name="Group 21"/>
          <p:cNvGrpSpPr>
            <a:grpSpLocks/>
          </p:cNvGrpSpPr>
          <p:nvPr/>
        </p:nvGrpSpPr>
        <p:grpSpPr bwMode="auto">
          <a:xfrm>
            <a:off x="6991350" y="331788"/>
            <a:ext cx="1655763" cy="1468437"/>
            <a:chOff x="4404" y="209"/>
            <a:chExt cx="1043" cy="925"/>
          </a:xfrm>
        </p:grpSpPr>
        <p:sp>
          <p:nvSpPr>
            <p:cNvPr id="70673" name="AutoShape 22"/>
            <p:cNvSpPr>
              <a:spLocks noChangeArrowheads="1"/>
            </p:cNvSpPr>
            <p:nvPr/>
          </p:nvSpPr>
          <p:spPr bwMode="auto">
            <a:xfrm rot="2640000">
              <a:off x="4648" y="381"/>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213 w 21600"/>
                <a:gd name="T13" fmla="*/ 8588 h 21600"/>
                <a:gd name="T14" fmla="*/ 19388 w 21600"/>
                <a:gd name="T15" fmla="*/ 13013 h 21600"/>
              </a:gdLst>
              <a:ahLst/>
              <a:cxnLst>
                <a:cxn ang="T8">
                  <a:pos x="T0" y="T1"/>
                </a:cxn>
                <a:cxn ang="T9">
                  <a:pos x="T2" y="T3"/>
                </a:cxn>
                <a:cxn ang="T10">
                  <a:pos x="T4" y="T5"/>
                </a:cxn>
                <a:cxn ang="T11">
                  <a:pos x="T6" y="T7"/>
                </a:cxn>
              </a:cxnLst>
              <a:rect l="T12" t="T13" r="T14" b="T15"/>
              <a:pathLst>
                <a:path w="21600" h="21600">
                  <a:moveTo>
                    <a:pt x="10800" y="0"/>
                  </a:moveTo>
                  <a:lnTo>
                    <a:pt x="6500" y="4300"/>
                  </a:lnTo>
                  <a:lnTo>
                    <a:pt x="8600" y="4300"/>
                  </a:lnTo>
                  <a:lnTo>
                    <a:pt x="8600" y="8600"/>
                  </a:lnTo>
                  <a:lnTo>
                    <a:pt x="4300" y="8600"/>
                  </a:lnTo>
                  <a:lnTo>
                    <a:pt x="4300" y="6500"/>
                  </a:lnTo>
                  <a:lnTo>
                    <a:pt x="0" y="10800"/>
                  </a:lnTo>
                  <a:lnTo>
                    <a:pt x="4300" y="15100"/>
                  </a:lnTo>
                  <a:lnTo>
                    <a:pt x="4300" y="13000"/>
                  </a:lnTo>
                  <a:lnTo>
                    <a:pt x="8600" y="13000"/>
                  </a:lnTo>
                  <a:lnTo>
                    <a:pt x="8600" y="17300"/>
                  </a:lnTo>
                  <a:lnTo>
                    <a:pt x="6500" y="17300"/>
                  </a:lnTo>
                  <a:lnTo>
                    <a:pt x="10800" y="21600"/>
                  </a:lnTo>
                  <a:lnTo>
                    <a:pt x="15100" y="17300"/>
                  </a:lnTo>
                  <a:lnTo>
                    <a:pt x="13000" y="17300"/>
                  </a:lnTo>
                  <a:lnTo>
                    <a:pt x="13000" y="13000"/>
                  </a:lnTo>
                  <a:lnTo>
                    <a:pt x="17300" y="13000"/>
                  </a:lnTo>
                  <a:lnTo>
                    <a:pt x="17300" y="15100"/>
                  </a:lnTo>
                  <a:lnTo>
                    <a:pt x="21600" y="10800"/>
                  </a:lnTo>
                  <a:lnTo>
                    <a:pt x="17300" y="6500"/>
                  </a:lnTo>
                  <a:lnTo>
                    <a:pt x="17300" y="8600"/>
                  </a:lnTo>
                  <a:lnTo>
                    <a:pt x="13000" y="8600"/>
                  </a:lnTo>
                  <a:lnTo>
                    <a:pt x="13000" y="4300"/>
                  </a:lnTo>
                  <a:lnTo>
                    <a:pt x="15100" y="4300"/>
                  </a:lnTo>
                  <a:lnTo>
                    <a:pt x="10800" y="0"/>
                  </a:lnTo>
                  <a:close/>
                </a:path>
              </a:pathLst>
            </a:custGeom>
            <a:solidFill>
              <a:srgbClr val="FF3300"/>
            </a:solidFill>
            <a:ln w="9360">
              <a:solidFill>
                <a:srgbClr val="000000"/>
              </a:solidFill>
              <a:miter lim="800000"/>
              <a:headEnd/>
              <a:tailEnd/>
            </a:ln>
          </p:spPr>
          <p:txBody>
            <a:bodyPr wrap="none" anchor="ctr"/>
            <a:lstStyle/>
            <a:p>
              <a:endParaRPr lang="en-US"/>
            </a:p>
          </p:txBody>
        </p:sp>
        <p:sp>
          <p:nvSpPr>
            <p:cNvPr id="70674" name="Text Box 23"/>
            <p:cNvSpPr txBox="1">
              <a:spLocks noChangeArrowheads="1"/>
            </p:cNvSpPr>
            <p:nvPr/>
          </p:nvSpPr>
          <p:spPr bwMode="auto">
            <a:xfrm rot="2640000">
              <a:off x="5015" y="807"/>
              <a:ext cx="432"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000000"/>
                </a:buClr>
                <a:buSzPct val="100000"/>
                <a:buFont typeface="Times New Roman" charset="0"/>
                <a:buNone/>
              </a:pPr>
              <a:r>
                <a:rPr lang="en-US" sz="2800" b="1">
                  <a:solidFill>
                    <a:srgbClr val="00FFFF"/>
                  </a:solidFill>
                  <a:latin typeface="Times New Roman" charset="0"/>
                  <a:cs typeface="MS Gothic" charset="0"/>
                </a:rPr>
                <a:t>E</a:t>
              </a:r>
            </a:p>
          </p:txBody>
        </p:sp>
        <p:sp>
          <p:nvSpPr>
            <p:cNvPr id="70675" name="Text Box 24"/>
            <p:cNvSpPr txBox="1">
              <a:spLocks noChangeArrowheads="1"/>
            </p:cNvSpPr>
            <p:nvPr/>
          </p:nvSpPr>
          <p:spPr bwMode="auto">
            <a:xfrm rot="2640000">
              <a:off x="4451" y="766"/>
              <a:ext cx="432"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00FFFF"/>
                  </a:solidFill>
                  <a:latin typeface="Times New Roman" charset="0"/>
                  <a:cs typeface="MS Gothic" charset="0"/>
                </a:rPr>
                <a:t>S</a:t>
              </a:r>
            </a:p>
          </p:txBody>
        </p:sp>
        <p:sp>
          <p:nvSpPr>
            <p:cNvPr id="70676" name="Text Box 25"/>
            <p:cNvSpPr txBox="1">
              <a:spLocks noChangeArrowheads="1"/>
            </p:cNvSpPr>
            <p:nvPr/>
          </p:nvSpPr>
          <p:spPr bwMode="auto">
            <a:xfrm rot="2640000">
              <a:off x="4960" y="244"/>
              <a:ext cx="432"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750"/>
                </a:spcBef>
                <a:buClr>
                  <a:srgbClr val="000000"/>
                </a:buClr>
                <a:buSzPct val="100000"/>
                <a:buFont typeface="Times New Roman" charset="0"/>
                <a:buNone/>
              </a:pPr>
              <a:r>
                <a:rPr lang="en-US" sz="2800" b="1">
                  <a:solidFill>
                    <a:srgbClr val="00FFFF"/>
                  </a:solidFill>
                  <a:latin typeface="Times New Roman" charset="0"/>
                  <a:cs typeface="MS Gothic" charset="0"/>
                </a:rPr>
                <a:t>N</a:t>
              </a:r>
            </a:p>
          </p:txBody>
        </p:sp>
        <p:sp>
          <p:nvSpPr>
            <p:cNvPr id="70677" name="Text Box 26"/>
            <p:cNvSpPr txBox="1">
              <a:spLocks noChangeArrowheads="1"/>
            </p:cNvSpPr>
            <p:nvPr/>
          </p:nvSpPr>
          <p:spPr bwMode="auto">
            <a:xfrm rot="2640000">
              <a:off x="4404" y="209"/>
              <a:ext cx="432"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1750"/>
                </a:spcBef>
                <a:buClr>
                  <a:srgbClr val="000000"/>
                </a:buClr>
                <a:buSzPct val="100000"/>
                <a:buFont typeface="Times New Roman" charset="0"/>
                <a:buNone/>
              </a:pPr>
              <a:r>
                <a:rPr lang="en-US" sz="2800" b="1">
                  <a:solidFill>
                    <a:srgbClr val="00FFFF"/>
                  </a:solidFill>
                  <a:latin typeface="Times New Roman" charset="0"/>
                  <a:cs typeface="MS Gothic" charset="0"/>
                </a:rPr>
                <a:t>W</a:t>
              </a:r>
            </a:p>
          </p:txBody>
        </p:sp>
      </p:grpSp>
      <p:sp>
        <p:nvSpPr>
          <p:cNvPr id="70661" name="Text Box 27"/>
          <p:cNvSpPr txBox="1">
            <a:spLocks noChangeArrowheads="1"/>
          </p:cNvSpPr>
          <p:nvPr/>
        </p:nvSpPr>
        <p:spPr bwMode="auto">
          <a:xfrm rot="1440000">
            <a:off x="2690813" y="708025"/>
            <a:ext cx="2438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SimHei" charset="0"/>
                <a:ea typeface="ヒラギノ角ゴ ProN W3" charset="0"/>
                <a:cs typeface="ヒラギノ角ゴ ProN W3" charset="0"/>
              </a:rPr>
              <a:t>以法</a:t>
            </a:r>
            <a:r>
              <a:rPr lang="en-US" sz="3200" b="1">
                <a:solidFill>
                  <a:srgbClr val="000000"/>
                </a:solidFill>
                <a:latin typeface="SimHei" charset="0"/>
                <a:ea typeface="华文细黑" charset="0"/>
                <a:cs typeface="华文细黑" charset="0"/>
              </a:rPr>
              <a:t>莲</a:t>
            </a:r>
            <a:endParaRPr lang="en-US" sz="3200" b="1">
              <a:solidFill>
                <a:srgbClr val="000000"/>
              </a:solidFill>
              <a:latin typeface="SimHei" charset="0"/>
              <a:cs typeface="SimHei" charset="0"/>
            </a:endParaRPr>
          </a:p>
        </p:txBody>
      </p:sp>
      <p:sp>
        <p:nvSpPr>
          <p:cNvPr id="70662" name="Text Box 28"/>
          <p:cNvSpPr txBox="1">
            <a:spLocks noChangeArrowheads="1"/>
          </p:cNvSpPr>
          <p:nvPr/>
        </p:nvSpPr>
        <p:spPr bwMode="auto">
          <a:xfrm rot="1440000">
            <a:off x="1624013" y="828675"/>
            <a:ext cx="2438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SimHei" charset="0"/>
                <a:ea typeface="华文细黑" charset="0"/>
                <a:cs typeface="华文细黑" charset="0"/>
              </a:rPr>
              <a:t>玛</a:t>
            </a:r>
            <a:r>
              <a:rPr lang="en-US" sz="3200" b="1">
                <a:solidFill>
                  <a:srgbClr val="000000"/>
                </a:solidFill>
                <a:latin typeface="SimHei" charset="0"/>
                <a:ea typeface="ヒラギノ角ゴ ProN W3" charset="0"/>
                <a:cs typeface="ヒラギノ角ゴ ProN W3" charset="0"/>
              </a:rPr>
              <a:t>拿西</a:t>
            </a:r>
            <a:endParaRPr lang="en-US" sz="3200" b="1">
              <a:solidFill>
                <a:srgbClr val="000000"/>
              </a:solidFill>
              <a:latin typeface="SimHei" charset="0"/>
              <a:cs typeface="SimHei" charset="0"/>
            </a:endParaRPr>
          </a:p>
        </p:txBody>
      </p:sp>
      <p:sp>
        <p:nvSpPr>
          <p:cNvPr id="70663" name="Text Box 29"/>
          <p:cNvSpPr txBox="1">
            <a:spLocks noChangeArrowheads="1"/>
          </p:cNvSpPr>
          <p:nvPr/>
        </p:nvSpPr>
        <p:spPr bwMode="auto">
          <a:xfrm rot="1440000">
            <a:off x="1090613" y="1241425"/>
            <a:ext cx="2438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000000"/>
                </a:solidFill>
                <a:latin typeface="SimHei" charset="0"/>
                <a:ea typeface="ヒラギノ角ゴ ProN W3" charset="0"/>
                <a:cs typeface="ヒラギノ角ゴ ProN W3" charset="0"/>
              </a:rPr>
              <a:t>便雅</a:t>
            </a:r>
            <a:r>
              <a:rPr lang="en-US" sz="3200" b="1">
                <a:solidFill>
                  <a:srgbClr val="000000"/>
                </a:solidFill>
                <a:latin typeface="SimHei" charset="0"/>
                <a:ea typeface="华文细黑" charset="0"/>
                <a:cs typeface="华文细黑" charset="0"/>
              </a:rPr>
              <a:t>悯</a:t>
            </a:r>
            <a:endParaRPr lang="en-US" sz="3200" b="1">
              <a:solidFill>
                <a:srgbClr val="000000"/>
              </a:solidFill>
              <a:latin typeface="SimHei" charset="0"/>
              <a:cs typeface="SimHei" charset="0"/>
            </a:endParaRPr>
          </a:p>
        </p:txBody>
      </p:sp>
      <p:sp>
        <p:nvSpPr>
          <p:cNvPr id="70664" name="Text Box 30"/>
          <p:cNvSpPr txBox="1">
            <a:spLocks noChangeArrowheads="1"/>
          </p:cNvSpPr>
          <p:nvPr/>
        </p:nvSpPr>
        <p:spPr bwMode="auto">
          <a:xfrm rot="1440000">
            <a:off x="6710363" y="4654550"/>
            <a:ext cx="2438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000000"/>
                </a:solidFill>
                <a:latin typeface="Times New Roman" charset="0"/>
                <a:ea typeface="ヒラギノ角ゴ ProN W3" charset="0"/>
                <a:cs typeface="ヒラギノ角ゴ ProN W3" charset="0"/>
              </a:rPr>
              <a:t>犹大</a:t>
            </a:r>
            <a:endParaRPr lang="en-US" sz="3200" b="1">
              <a:solidFill>
                <a:srgbClr val="000000"/>
              </a:solidFill>
              <a:latin typeface="Times New Roman" charset="0"/>
              <a:cs typeface="MS Gothic" charset="0"/>
            </a:endParaRPr>
          </a:p>
        </p:txBody>
      </p:sp>
      <p:sp>
        <p:nvSpPr>
          <p:cNvPr id="70665" name="Text Box 31"/>
          <p:cNvSpPr txBox="1">
            <a:spLocks noChangeArrowheads="1"/>
          </p:cNvSpPr>
          <p:nvPr/>
        </p:nvSpPr>
        <p:spPr bwMode="auto">
          <a:xfrm rot="1440000">
            <a:off x="5586413" y="4943475"/>
            <a:ext cx="2438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SimHei" charset="0"/>
                <a:ea typeface="ヒラギノ角ゴ ProN W3" charset="0"/>
                <a:cs typeface="ヒラギノ角ゴ ProN W3" charset="0"/>
              </a:rPr>
              <a:t>以</a:t>
            </a:r>
            <a:r>
              <a:rPr lang="en-US" sz="3200" b="1">
                <a:solidFill>
                  <a:srgbClr val="000000"/>
                </a:solidFill>
                <a:latin typeface="SimHei" charset="0"/>
                <a:ea typeface="华文细黑" charset="0"/>
                <a:cs typeface="华文细黑" charset="0"/>
              </a:rPr>
              <a:t>萨</a:t>
            </a:r>
            <a:r>
              <a:rPr lang="en-US" sz="3200" b="1">
                <a:solidFill>
                  <a:srgbClr val="000000"/>
                </a:solidFill>
                <a:latin typeface="SimHei" charset="0"/>
                <a:ea typeface="ヒラギノ角ゴ ProN W3" charset="0"/>
                <a:cs typeface="ヒラギノ角ゴ ProN W3" charset="0"/>
              </a:rPr>
              <a:t>迦</a:t>
            </a:r>
            <a:endParaRPr lang="en-US" sz="3200" b="1">
              <a:solidFill>
                <a:srgbClr val="000000"/>
              </a:solidFill>
              <a:latin typeface="SimHei" charset="0"/>
              <a:cs typeface="SimHei" charset="0"/>
            </a:endParaRPr>
          </a:p>
        </p:txBody>
      </p:sp>
      <p:sp>
        <p:nvSpPr>
          <p:cNvPr id="70666" name="Text Box 32"/>
          <p:cNvSpPr txBox="1">
            <a:spLocks noChangeArrowheads="1"/>
          </p:cNvSpPr>
          <p:nvPr/>
        </p:nvSpPr>
        <p:spPr bwMode="auto">
          <a:xfrm rot="1440000">
            <a:off x="3922713" y="511333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2000"/>
              </a:spcBef>
              <a:buClr>
                <a:srgbClr val="000000"/>
              </a:buClr>
              <a:buSzPct val="100000"/>
              <a:buFont typeface="Times New Roman" charset="0"/>
              <a:buNone/>
            </a:pPr>
            <a:r>
              <a:rPr lang="en-US" sz="3200" b="1">
                <a:solidFill>
                  <a:srgbClr val="000000"/>
                </a:solidFill>
                <a:latin typeface="SimHei" charset="0"/>
                <a:ea typeface="ヒラギノ角ゴ ProN W3" charset="0"/>
                <a:cs typeface="ヒラギノ角ゴ ProN W3" charset="0"/>
              </a:rPr>
              <a:t>西布</a:t>
            </a:r>
            <a:r>
              <a:rPr lang="en-US" sz="3200" b="1">
                <a:solidFill>
                  <a:srgbClr val="000000"/>
                </a:solidFill>
                <a:latin typeface="SimHei" charset="0"/>
                <a:ea typeface="华文细黑" charset="0"/>
                <a:cs typeface="华文细黑" charset="0"/>
              </a:rPr>
              <a:t>伦</a:t>
            </a:r>
            <a:endParaRPr lang="en-US" sz="3200" b="1">
              <a:solidFill>
                <a:srgbClr val="000000"/>
              </a:solidFill>
              <a:latin typeface="SimHei" charset="0"/>
              <a:cs typeface="SimHei" charset="0"/>
            </a:endParaRPr>
          </a:p>
        </p:txBody>
      </p:sp>
      <p:sp>
        <p:nvSpPr>
          <p:cNvPr id="70667" name="Text Box 33"/>
          <p:cNvSpPr txBox="1">
            <a:spLocks noChangeArrowheads="1"/>
          </p:cNvSpPr>
          <p:nvPr/>
        </p:nvSpPr>
        <p:spPr bwMode="auto">
          <a:xfrm>
            <a:off x="533400" y="2819400"/>
            <a:ext cx="13716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Times New Roman" charset="0"/>
                <a:cs typeface="MS Gothic" charset="0"/>
              </a:rPr>
              <a:t> </a:t>
            </a:r>
            <a:r>
              <a:rPr lang="en-US" sz="3200" b="1">
                <a:solidFill>
                  <a:srgbClr val="000000"/>
                </a:solidFill>
                <a:latin typeface="Times New Roman" charset="0"/>
                <a:ea typeface="ヒラギノ角ゴ ProN W3" charset="0"/>
                <a:cs typeface="ヒラギノ角ゴ ProN W3" charset="0"/>
              </a:rPr>
              <a:t>迦得</a:t>
            </a:r>
            <a:endParaRPr lang="en-US" sz="3200" b="1">
              <a:solidFill>
                <a:srgbClr val="000000"/>
              </a:solidFill>
              <a:latin typeface="Times New Roman" charset="0"/>
              <a:cs typeface="MS Gothic" charset="0"/>
            </a:endParaRPr>
          </a:p>
        </p:txBody>
      </p:sp>
      <p:sp>
        <p:nvSpPr>
          <p:cNvPr id="70668" name="Text Box 34"/>
          <p:cNvSpPr txBox="1">
            <a:spLocks noChangeArrowheads="1"/>
          </p:cNvSpPr>
          <p:nvPr/>
        </p:nvSpPr>
        <p:spPr bwMode="auto">
          <a:xfrm>
            <a:off x="838200" y="3429000"/>
            <a:ext cx="16002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NSimSun" charset="0"/>
                <a:cs typeface="MS Gothic" charset="0"/>
              </a:rPr>
              <a:t> </a:t>
            </a:r>
            <a:r>
              <a:rPr lang="en-US" sz="3200" b="1">
                <a:solidFill>
                  <a:srgbClr val="000000"/>
                </a:solidFill>
                <a:latin typeface="NSimSun" charset="0"/>
                <a:ea typeface="ヒラギノ角ゴ ProN W3" charset="0"/>
                <a:cs typeface="ヒラギノ角ゴ ProN W3" charset="0"/>
              </a:rPr>
              <a:t>西</a:t>
            </a:r>
            <a:r>
              <a:rPr lang="en-US" sz="3200" b="1">
                <a:solidFill>
                  <a:srgbClr val="000000"/>
                </a:solidFill>
                <a:latin typeface="NSimSun" charset="0"/>
                <a:ea typeface="华文细黑" charset="0"/>
                <a:cs typeface="华文细黑" charset="0"/>
              </a:rPr>
              <a:t>缅</a:t>
            </a:r>
            <a:endParaRPr lang="en-US" sz="3200" b="1">
              <a:solidFill>
                <a:srgbClr val="000000"/>
              </a:solidFill>
              <a:latin typeface="NSimSun" charset="0"/>
              <a:cs typeface="SimHei" charset="0"/>
            </a:endParaRPr>
          </a:p>
        </p:txBody>
      </p:sp>
      <p:sp>
        <p:nvSpPr>
          <p:cNvPr id="70669" name="Text Box 35"/>
          <p:cNvSpPr txBox="1">
            <a:spLocks noChangeArrowheads="1"/>
          </p:cNvSpPr>
          <p:nvPr/>
        </p:nvSpPr>
        <p:spPr bwMode="auto">
          <a:xfrm>
            <a:off x="1143000" y="4038600"/>
            <a:ext cx="2438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Times New Roman" charset="0"/>
                <a:ea typeface="ヒラギノ角ゴ ProN W3" charset="0"/>
                <a:cs typeface="ヒラギノ角ゴ ProN W3" charset="0"/>
              </a:rPr>
              <a:t>流便</a:t>
            </a:r>
            <a:endParaRPr lang="en-US" sz="3200" b="1">
              <a:solidFill>
                <a:srgbClr val="000000"/>
              </a:solidFill>
              <a:latin typeface="Times New Roman" charset="0"/>
              <a:cs typeface="MS Gothic" charset="0"/>
            </a:endParaRPr>
          </a:p>
        </p:txBody>
      </p:sp>
      <p:sp>
        <p:nvSpPr>
          <p:cNvPr id="70670" name="Text Box 36"/>
          <p:cNvSpPr txBox="1">
            <a:spLocks noChangeArrowheads="1"/>
          </p:cNvSpPr>
          <p:nvPr/>
        </p:nvSpPr>
        <p:spPr bwMode="auto">
          <a:xfrm>
            <a:off x="5410200" y="1447800"/>
            <a:ext cx="13716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000000"/>
                </a:solidFill>
                <a:latin typeface="Times New Roman" charset="0"/>
                <a:ea typeface="ヒラギノ角ゴ ProN W3" charset="0"/>
                <a:cs typeface="ヒラギノ角ゴ ProN W3" charset="0"/>
              </a:rPr>
              <a:t>但</a:t>
            </a:r>
            <a:endParaRPr lang="en-US" sz="3200" b="1">
              <a:solidFill>
                <a:srgbClr val="000000"/>
              </a:solidFill>
              <a:latin typeface="Times New Roman" charset="0"/>
              <a:cs typeface="MS Gothic" charset="0"/>
            </a:endParaRPr>
          </a:p>
        </p:txBody>
      </p:sp>
      <p:sp>
        <p:nvSpPr>
          <p:cNvPr id="70671" name="Text Box 37"/>
          <p:cNvSpPr txBox="1">
            <a:spLocks noChangeArrowheads="1"/>
          </p:cNvSpPr>
          <p:nvPr/>
        </p:nvSpPr>
        <p:spPr bwMode="auto">
          <a:xfrm>
            <a:off x="5791200" y="1981200"/>
            <a:ext cx="16002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000"/>
              </a:spcBef>
              <a:buClr>
                <a:srgbClr val="000000"/>
              </a:buClr>
              <a:buSzPct val="100000"/>
              <a:buFont typeface="Times New Roman" charset="0"/>
              <a:buNone/>
            </a:pPr>
            <a:r>
              <a:rPr lang="en-US" sz="3200" b="1">
                <a:solidFill>
                  <a:srgbClr val="000000"/>
                </a:solidFill>
                <a:latin typeface="SimHei" charset="0"/>
                <a:ea typeface="华文细黑" charset="0"/>
                <a:cs typeface="华文细黑" charset="0"/>
              </a:rPr>
              <a:t>亚设</a:t>
            </a:r>
            <a:endParaRPr lang="en-US" sz="3200" b="1">
              <a:solidFill>
                <a:srgbClr val="000000"/>
              </a:solidFill>
              <a:latin typeface="SimHei" charset="0"/>
              <a:cs typeface="SimHei" charset="0"/>
            </a:endParaRPr>
          </a:p>
        </p:txBody>
      </p:sp>
      <p:sp>
        <p:nvSpPr>
          <p:cNvPr id="70672" name="Text Box 38"/>
          <p:cNvSpPr txBox="1">
            <a:spLocks noChangeArrowheads="1"/>
          </p:cNvSpPr>
          <p:nvPr/>
        </p:nvSpPr>
        <p:spPr bwMode="auto">
          <a:xfrm>
            <a:off x="6629400" y="268128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000000"/>
                </a:solidFill>
                <a:latin typeface="Times New Roman" charset="0"/>
                <a:ea typeface="ヒラギノ角ゴ ProN W3" charset="0"/>
                <a:cs typeface="ヒラギノ角ゴ ProN W3" charset="0"/>
              </a:rPr>
              <a:t>拿弗他利</a:t>
            </a:r>
            <a:endParaRPr lang="en-US" sz="3200" b="1">
              <a:solidFill>
                <a:srgbClr val="000000"/>
              </a:solidFill>
              <a:latin typeface="Times New Roman" charset="0"/>
              <a:cs typeface="MS Gothic" charset="0"/>
            </a:endParaRPr>
          </a:p>
        </p:txBody>
      </p:sp>
    </p:spTree>
  </p:cSld>
  <p:clrMapOvr>
    <a:masterClrMapping/>
  </p:clrMapOvr>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5"/>
          <p:cNvSpPr>
            <a:spLocks noChangeArrowheads="1"/>
          </p:cNvSpPr>
          <p:nvPr/>
        </p:nvSpPr>
        <p:spPr bwMode="auto">
          <a:xfrm>
            <a:off x="0" y="0"/>
            <a:ext cx="9144000" cy="6858000"/>
          </a:xfrm>
          <a:prstGeom prst="rect">
            <a:avLst/>
          </a:prstGeom>
          <a:solidFill>
            <a:srgbClr val="800000"/>
          </a:solidFill>
          <a:ln w="9525">
            <a:solidFill>
              <a:schemeClr val="tx1"/>
            </a:solidFill>
            <a:round/>
            <a:headEnd/>
            <a:tailEnd/>
          </a:ln>
        </p:spPr>
        <p:txBody>
          <a:bodyP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06"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10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cs typeface="MS Gothic" charset="0"/>
                <a:sym typeface="Arial"/>
              </a:rPr>
              <a:t>42</a:t>
            </a:r>
          </a:p>
        </p:txBody>
      </p:sp>
      <p:sp>
        <p:nvSpPr>
          <p:cNvPr id="72708" name="Text Box 4"/>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rPr>
              <a:t>Handbook pg. 26-29</a:t>
            </a:r>
          </a:p>
        </p:txBody>
      </p:sp>
      <p:pic>
        <p:nvPicPr>
          <p:cNvPr id="72709"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古代耶利哥城</a:t>
            </a:r>
            <a:endParaRPr kumimoji="0" lang="en-US"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endParaRP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114FFB"/>
                </a:solidFill>
                <a:effectLst/>
                <a:uLnTx/>
                <a:uFillTx/>
                <a:latin typeface="Comic Sans MS" charset="0"/>
                <a:ea typeface="ヒラギノ角ゴ ProN W3" charset="0"/>
                <a:cs typeface="ヒラギノ角ゴ ProN W3" charset="0"/>
                <a:sym typeface="Arial"/>
              </a:rPr>
              <a:t>死</a:t>
            </a:r>
            <a:r>
              <a:rPr kumimoji="0" lang="en-US" altLang="ja-JP" sz="2400" b="1" i="0" u="none" strike="noStrike" kern="1200" cap="none" spc="0" normalizeH="0" baseline="0" noProof="0">
                <a:ln>
                  <a:noFill/>
                </a:ln>
                <a:solidFill>
                  <a:srgbClr val="114FFB"/>
                </a:solidFill>
                <a:effectLst/>
                <a:uLnTx/>
                <a:uFillTx/>
                <a:latin typeface="Comic Sans MS" charset="0"/>
                <a:ea typeface="ＭＳ Ｐゴシック" charset="0"/>
                <a:sym typeface="Arial"/>
              </a:rPr>
              <a:t> </a:t>
            </a:r>
            <a:r>
              <a:rPr kumimoji="0" lang="en-US" sz="2400" b="1" i="0" u="none" strike="noStrike" kern="1200" cap="none" spc="0" normalizeH="0" baseline="0" noProof="0">
                <a:ln>
                  <a:noFill/>
                </a:ln>
                <a:solidFill>
                  <a:srgbClr val="114FFB"/>
                </a:solidFill>
                <a:effectLst/>
                <a:uLnTx/>
                <a:uFillTx/>
                <a:latin typeface="Comic Sans MS" charset="0"/>
                <a:ea typeface="ヒラギノ角ゴ ProN W3" charset="0"/>
                <a:cs typeface="ヒラギノ角ゴ ProN W3" charset="0"/>
                <a:sym typeface="Arial"/>
              </a:rPr>
              <a:t>海</a:t>
            </a:r>
            <a:endParaRPr kumimoji="0" lang="en-US" sz="2400" b="1" i="0" u="none" strike="noStrike" kern="1200" cap="none" spc="0" normalizeH="0" baseline="0" noProof="0">
              <a:ln>
                <a:noFill/>
              </a:ln>
              <a:solidFill>
                <a:srgbClr val="114FFB"/>
              </a:solidFill>
              <a:effectLst/>
              <a:uLnTx/>
              <a:uFillTx/>
              <a:latin typeface="Comic Sans MS" charset="0"/>
              <a:ea typeface="ＭＳ Ｐゴシック" charset="0"/>
              <a:sym typeface="Arial"/>
            </a:endParaRP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err="1">
                <a:ln>
                  <a:noFill/>
                </a:ln>
                <a:solidFill>
                  <a:srgbClr val="114FFB"/>
                </a:solidFill>
                <a:effectLst/>
                <a:uLnTx/>
                <a:uFillTx/>
                <a:latin typeface="SimHei" charset="0"/>
                <a:ea typeface="ＭＳ Ｐゴシック" charset="0"/>
                <a:sym typeface="Arial"/>
              </a:rPr>
              <a:t>约</a:t>
            </a:r>
            <a:r>
              <a:rPr kumimoji="0" lang="en-US" altLang="ja-JP"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rPr>
              <a:t> </a:t>
            </a:r>
            <a:r>
              <a:rPr kumimoji="0" lang="en-US" sz="2400" b="1" i="0" u="none" strike="noStrike" kern="1200" cap="none" spc="0" normalizeH="0" baseline="0" noProof="0" dirty="0" err="1">
                <a:ln>
                  <a:noFill/>
                </a:ln>
                <a:solidFill>
                  <a:srgbClr val="114FFB"/>
                </a:solidFill>
                <a:effectLst/>
                <a:uLnTx/>
                <a:uFillTx/>
                <a:latin typeface="SimHei" charset="0"/>
                <a:ea typeface="ヒラギノ角ゴ ProN W3" charset="0"/>
                <a:cs typeface="ヒラギノ角ゴ ProN W3" charset="0"/>
                <a:sym typeface="Arial"/>
              </a:rPr>
              <a:t>但</a:t>
            </a:r>
            <a:r>
              <a:rPr kumimoji="0" lang="en-US" altLang="ja-JP"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rPr>
              <a:t> </a:t>
            </a:r>
            <a:r>
              <a:rPr kumimoji="0" lang="en-US" sz="2400" b="1" i="0" u="none" strike="noStrike" kern="1200" cap="none" spc="0" normalizeH="0" baseline="0" noProof="0" dirty="0" err="1">
                <a:ln>
                  <a:noFill/>
                </a:ln>
                <a:solidFill>
                  <a:srgbClr val="114FFB"/>
                </a:solidFill>
                <a:effectLst/>
                <a:uLnTx/>
                <a:uFillTx/>
                <a:latin typeface="SimHei" charset="0"/>
                <a:ea typeface="ヒラギノ角ゴ ProN W3" charset="0"/>
                <a:cs typeface="ヒラギノ角ゴ ProN W3" charset="0"/>
                <a:sym typeface="Arial"/>
              </a:rPr>
              <a:t>河</a:t>
            </a:r>
            <a:endParaRPr kumimoji="0" lang="en-US" sz="2400" b="1" i="0" u="none" strike="noStrike" kern="1200" cap="none" spc="0" normalizeH="0" baseline="0" noProof="0" dirty="0">
              <a:ln>
                <a:noFill/>
              </a:ln>
              <a:solidFill>
                <a:srgbClr val="114FFB"/>
              </a:solidFill>
              <a:effectLst/>
              <a:uLnTx/>
              <a:uFillTx/>
              <a:latin typeface="SimHei" charset="0"/>
              <a:ea typeface="ＭＳ Ｐゴシック" charset="0"/>
              <a:cs typeface="SimHei" charset="0"/>
              <a:sym typeface="Arial"/>
            </a:endParaRP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a:ea typeface="MS Gothic"/>
              <a:cs typeface="MS Gothic"/>
              <a:sym typeface="Arial"/>
            </a:endParaRPr>
          </a:p>
        </p:txBody>
      </p:sp>
      <p:sp>
        <p:nvSpPr>
          <p:cNvPr id="72716"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
                <a:srgbClr val="000000"/>
              </a:buClr>
              <a:buSzPct val="100000"/>
              <a:buFont typeface="Times New Roman" charset="0"/>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MS Gothic" charset="0"/>
              <a:sym typeface="Arial"/>
            </a:endParaRPr>
          </a:p>
        </p:txBody>
      </p:sp>
      <p:sp>
        <p:nvSpPr>
          <p:cNvPr id="870413" name="Rectangle 13"/>
          <p:cNvSpPr>
            <a:spLocks noChangeArrowheads="1"/>
          </p:cNvSpPr>
          <p:nvPr/>
        </p:nvSpPr>
        <p:spPr bwMode="auto">
          <a:xfrm>
            <a:off x="1638300" y="5167313"/>
            <a:ext cx="5524500" cy="4572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从耶利哥城</a:t>
            </a:r>
            <a:r>
              <a:rPr kumimoji="0" lang="en-US" altLang="ja-JP"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rPr>
              <a:t>...</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向</a:t>
            </a:r>
            <a:r>
              <a:rPr kumimoji="0" lang="en-US" sz="2400" b="1" i="0" u="none" strike="noStrike" kern="1200" cap="none" spc="0" normalizeH="0" baseline="0" noProof="0">
                <a:ln>
                  <a:noFill/>
                </a:ln>
                <a:solidFill>
                  <a:srgbClr val="FFD34A"/>
                </a:solidFill>
                <a:effectLst/>
                <a:uLnTx/>
                <a:uFillTx/>
                <a:latin typeface="SimHei" charset="0"/>
                <a:ea typeface="华文细黑" charset="0"/>
                <a:cs typeface="华文细黑" charset="0"/>
                <a:sym typeface="Arial"/>
              </a:rPr>
              <a:t>东</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的景色</a:t>
            </a:r>
            <a:r>
              <a:rPr kumimoji="0" lang="en-US" altLang="ja-JP" sz="2400" b="1" i="0" u="none" strike="noStrike" kern="1200" cap="none" spc="0" normalizeH="0" baseline="0" noProof="0">
                <a:ln>
                  <a:noFill/>
                </a:ln>
                <a:solidFill>
                  <a:srgbClr val="FFEA18"/>
                </a:solidFill>
                <a:effectLst/>
                <a:uLnTx/>
                <a:uFillTx/>
                <a:latin typeface="Comic Sans MS" charset="0"/>
                <a:ea typeface="ＭＳ Ｐゴシック" charset="0"/>
                <a:cs typeface="MS Gothic" charset="0"/>
                <a:sym typeface="Arial"/>
              </a:rPr>
              <a:t> </a:t>
            </a:r>
            <a:endParaRPr kumimoji="0" lang="en-US" sz="2400" b="1" i="0" u="none" strike="noStrike" kern="1200" cap="none" spc="0" normalizeH="0" baseline="0" noProof="0">
              <a:ln>
                <a:noFill/>
              </a:ln>
              <a:solidFill>
                <a:srgbClr val="FFEA18"/>
              </a:solidFill>
              <a:effectLst/>
              <a:uLnTx/>
              <a:uFillTx/>
              <a:latin typeface="Comic Sans MS" charset="0"/>
              <a:ea typeface="ＭＳ Ｐゴシック" charset="0"/>
              <a:cs typeface="MS Gothic" charset="0"/>
              <a:sym typeface="Arial"/>
            </a:endParaRP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a:ln>
                  <a:noFill/>
                </a:ln>
                <a:solidFill>
                  <a:srgbClr val="FFD34A"/>
                </a:solidFill>
                <a:effectLst/>
                <a:uLnTx/>
                <a:uFillTx/>
                <a:latin typeface="SimHei" charset="0"/>
                <a:ea typeface="华文细黑" charset="0"/>
                <a:cs typeface="华文细黑" charset="0"/>
                <a:sym typeface="Arial"/>
              </a:rPr>
              <a:t>现</a:t>
            </a:r>
            <a:r>
              <a:rPr kumimoji="0" lang="en-US" sz="2400" b="1" i="0" u="none" strike="noStrike" kern="1200" cap="none" spc="0" normalizeH="0" baseline="0" noProof="0">
                <a:ln>
                  <a:noFill/>
                </a:ln>
                <a:solidFill>
                  <a:srgbClr val="FFD34A"/>
                </a:solidFill>
                <a:effectLst/>
                <a:uLnTx/>
                <a:uFillTx/>
                <a:latin typeface="SimHei" charset="0"/>
                <a:ea typeface="ヒラギノ角ゴ ProN W3" charset="0"/>
                <a:cs typeface="ヒラギノ角ゴ ProN W3" charset="0"/>
                <a:sym typeface="Arial"/>
              </a:rPr>
              <a:t>代耶利哥城</a:t>
            </a:r>
            <a:endParaRPr kumimoji="0" lang="en-US" sz="2400" b="1" i="0" u="none" strike="noStrike" kern="1200" cap="none" spc="0" normalizeH="0" baseline="0" noProof="0">
              <a:ln>
                <a:noFill/>
              </a:ln>
              <a:solidFill>
                <a:srgbClr val="FFD34A"/>
              </a:solidFill>
              <a:effectLst/>
              <a:uLnTx/>
              <a:uFillTx/>
              <a:latin typeface="SimHei" charset="0"/>
              <a:ea typeface="ＭＳ Ｐゴシック" charset="0"/>
              <a:cs typeface="SimHei" charset="0"/>
              <a:sym typeface="Arial"/>
            </a:endParaRPr>
          </a:p>
        </p:txBody>
      </p:sp>
      <p:sp>
        <p:nvSpPr>
          <p:cNvPr id="72719"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0"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1"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2"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3"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4"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5"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S Gothic" charset="0"/>
              <a:sym typeface="Arial"/>
            </a:endParaRPr>
          </a:p>
        </p:txBody>
      </p:sp>
      <p:sp>
        <p:nvSpPr>
          <p:cNvPr id="72726"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7"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sym typeface="Arial"/>
            </a:endParaRPr>
          </a:p>
        </p:txBody>
      </p:sp>
      <p:sp>
        <p:nvSpPr>
          <p:cNvPr id="72728" name="Rectangle 24"/>
          <p:cNvSpPr>
            <a:spLocks noChangeArrowheads="1"/>
          </p:cNvSpPr>
          <p:nvPr/>
        </p:nvSpPr>
        <p:spPr bwMode="auto">
          <a:xfrm>
            <a:off x="8053388" y="3429000"/>
            <a:ext cx="587375" cy="361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约</a:t>
            </a:r>
            <a:r>
              <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rPr>
              <a:t> </a:t>
            </a: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书</a:t>
            </a:r>
            <a:r>
              <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rPr>
              <a:t> </a:t>
            </a:r>
            <a:r>
              <a:rPr kumimoji="0" lang="en-US" sz="900" b="1" i="0" u="none" strike="noStrike" kern="1200" cap="none" spc="0" normalizeH="0" baseline="0" noProof="0">
                <a:ln>
                  <a:noFill/>
                </a:ln>
                <a:solidFill>
                  <a:srgbClr val="000000"/>
                </a:solidFill>
                <a:effectLst/>
                <a:uLnTx/>
                <a:uFillTx/>
                <a:latin typeface="NSimSun" charset="0"/>
                <a:ea typeface="华文细黑" charset="0"/>
                <a:cs typeface="华文细黑" charset="0"/>
                <a:sym typeface="Arial"/>
              </a:rPr>
              <a:t>亚</a:t>
            </a:r>
            <a:endParaRPr kumimoji="0" lang="en-US" altLang="ja-JP" sz="900" b="1" i="0" u="none" strike="noStrike" kern="1200" cap="none" spc="0" normalizeH="0" baseline="0" noProof="0">
              <a:ln>
                <a:noFill/>
              </a:ln>
              <a:solidFill>
                <a:srgbClr val="000000"/>
              </a:solidFill>
              <a:effectLst/>
              <a:uLnTx/>
              <a:uFillTx/>
              <a:latin typeface="NSimSun" charset="0"/>
              <a:ea typeface="ＭＳ Ｐゴシック" charset="0"/>
              <a:cs typeface="NSimSun" charset="0"/>
              <a:sym typeface="Arial"/>
            </a:endParaRPr>
          </a:p>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MS Gothic" charset="0"/>
              <a:sym typeface="Arial"/>
            </a:endParaRPr>
          </a:p>
        </p:txBody>
      </p:sp>
      <p:sp>
        <p:nvSpPr>
          <p:cNvPr id="72729" name="Rectangle 25"/>
          <p:cNvSpPr>
            <a:spLocks noChangeArrowheads="1"/>
          </p:cNvSpPr>
          <p:nvPr/>
        </p:nvSpPr>
        <p:spPr bwMode="auto">
          <a:xfrm>
            <a:off x="8118475" y="3644900"/>
            <a:ext cx="6699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900" b="1" i="0" u="none" strike="noStrike" kern="1200" cap="none" spc="0" normalizeH="0" baseline="0" noProof="0">
                <a:ln>
                  <a:noFill/>
                </a:ln>
                <a:solidFill>
                  <a:srgbClr val="000000"/>
                </a:solidFill>
                <a:effectLst/>
                <a:uLnTx/>
                <a:uFillTx/>
                <a:latin typeface="Arial" charset="0"/>
                <a:ea typeface="ヒラギノ角ゴ ProN W3" charset="0"/>
                <a:cs typeface="ヒラギノ角ゴ ProN W3" charset="0"/>
                <a:sym typeface="Arial"/>
              </a:rPr>
              <a:t>耶利哥</a:t>
            </a:r>
            <a:r>
              <a:rPr kumimoji="0" lang="en-US" altLang="ja-JP" sz="900" b="1" i="0" u="none" strike="noStrike" kern="1200" cap="none" spc="0" normalizeH="0" baseline="0" noProof="0">
                <a:ln>
                  <a:noFill/>
                </a:ln>
                <a:solidFill>
                  <a:srgbClr val="000000"/>
                </a:solidFill>
                <a:effectLst/>
                <a:uLnTx/>
                <a:uFillTx/>
                <a:latin typeface="Arial" charset="0"/>
                <a:ea typeface="ＭＳ Ｐゴシック" charset="0"/>
                <a:cs typeface="MS Gothic" charset="0"/>
                <a:sym typeface="Arial"/>
              </a:rPr>
              <a:t>/</a:t>
            </a:r>
            <a:r>
              <a:rPr kumimoji="0" lang="en-US" sz="900" b="1" i="0" u="none" strike="noStrike" kern="1200" cap="none" spc="0" normalizeH="0" baseline="0" noProof="0">
                <a:ln>
                  <a:noFill/>
                </a:ln>
                <a:solidFill>
                  <a:srgbClr val="000000"/>
                </a:solidFill>
                <a:effectLst/>
                <a:uLnTx/>
                <a:uFillTx/>
                <a:latin typeface="Arial" charset="0"/>
                <a:ea typeface="ヒラギノ角ゴ ProN W3" charset="0"/>
                <a:cs typeface="ヒラギノ角ゴ ProN W3" charset="0"/>
                <a:sym typeface="Arial"/>
              </a:rPr>
              <a:t>艾</a:t>
            </a:r>
            <a:endParaRPr kumimoji="0" lang="en-US" sz="900" b="1" i="0" u="none" strike="noStrike" kern="1200" cap="none" spc="0" normalizeH="0" baseline="0" noProof="0">
              <a:ln>
                <a:noFill/>
              </a:ln>
              <a:solidFill>
                <a:srgbClr val="000000"/>
              </a:solidFill>
              <a:effectLst/>
              <a:uLnTx/>
              <a:uFillTx/>
              <a:latin typeface="Arial" charset="0"/>
              <a:ea typeface="ＭＳ Ｐゴシック" charset="0"/>
              <a:cs typeface="MS Gothic" charset="0"/>
              <a:sym typeface="Arial"/>
            </a:endParaRPr>
          </a:p>
        </p:txBody>
      </p:sp>
    </p:spTree>
    <p:extLst>
      <p:ext uri="{BB962C8B-B14F-4D97-AF65-F5344CB8AC3E}">
        <p14:creationId xmlns:p14="http://schemas.microsoft.com/office/powerpoint/2010/main" val="33548227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a:endParaRPr lang="en-US" sz="2000">
              <a:solidFill>
                <a:srgbClr val="000000"/>
              </a:solidFill>
              <a:cs typeface="Arial" charset="0"/>
            </a:endParaRPr>
          </a:p>
        </p:txBody>
      </p:sp>
      <p:sp>
        <p:nvSpPr>
          <p:cNvPr id="440323" name="Text Box 3"/>
          <p:cNvSpPr txBox="1">
            <a:spLocks noChangeArrowheads="1"/>
          </p:cNvSpPr>
          <p:nvPr/>
        </p:nvSpPr>
        <p:spPr bwMode="auto">
          <a:xfrm>
            <a:off x="250825" y="1847850"/>
            <a:ext cx="8816975" cy="2554288"/>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indent="0" defTabSz="914400">
              <a:buNone/>
              <a:defRPr/>
            </a:pPr>
            <a:r>
              <a:rPr lang="zh-CN" altLang="en-US" dirty="0">
                <a:solidFill>
                  <a:srgbClr val="FFFFFF"/>
                </a:solidFill>
              </a:rPr>
              <a:t>被引用最多次的旧约书卷</a:t>
            </a:r>
          </a:p>
          <a:p>
            <a:pPr marL="0" indent="0" defTabSz="914400">
              <a:buNone/>
              <a:defRPr/>
            </a:pPr>
            <a:r>
              <a:rPr lang="zh-CN" altLang="en-US" dirty="0">
                <a:solidFill>
                  <a:srgbClr val="FFFFFF"/>
                </a:solidFill>
              </a:rPr>
              <a:t> 旧约里</a:t>
            </a:r>
            <a:r>
              <a:rPr lang="en-US" altLang="zh-CN" dirty="0">
                <a:solidFill>
                  <a:srgbClr val="FFFFFF"/>
                </a:solidFill>
              </a:rPr>
              <a:t>: 356 </a:t>
            </a:r>
            <a:r>
              <a:rPr lang="zh-CN" altLang="en-US" dirty="0">
                <a:solidFill>
                  <a:srgbClr val="FFFFFF"/>
                </a:solidFill>
              </a:rPr>
              <a:t>次</a:t>
            </a:r>
          </a:p>
          <a:p>
            <a:pPr marL="0" indent="0" defTabSz="914400">
              <a:buNone/>
              <a:defRPr/>
            </a:pPr>
            <a:r>
              <a:rPr lang="zh-CN" altLang="en-US" dirty="0">
                <a:solidFill>
                  <a:srgbClr val="FFFFFF"/>
                </a:solidFill>
              </a:rPr>
              <a:t> 新约里</a:t>
            </a:r>
            <a:r>
              <a:rPr lang="en-US" altLang="zh-CN" dirty="0">
                <a:solidFill>
                  <a:srgbClr val="FFFFFF"/>
                </a:solidFill>
              </a:rPr>
              <a:t>: 190 </a:t>
            </a:r>
            <a:r>
              <a:rPr lang="zh-CN" altLang="en-US" dirty="0">
                <a:solidFill>
                  <a:srgbClr val="FFFFFF"/>
                </a:solidFill>
              </a:rPr>
              <a:t>次</a:t>
            </a: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zh-CN" altLang="en-US" sz="4000" b="1" dirty="0">
                <a:solidFill>
                  <a:schemeClr val="bg1"/>
                </a:solidFill>
                <a:latin typeface="Arial" charset="0"/>
                <a:ea typeface="ＭＳ Ｐゴシック" charset="0"/>
              </a:rPr>
              <a:t>申命记</a:t>
            </a:r>
            <a:r>
              <a:rPr lang="en-US" altLang="zh-CN" sz="4000" b="1" dirty="0">
                <a:solidFill>
                  <a:schemeClr val="bg1"/>
                </a:solidFill>
                <a:latin typeface="Arial" charset="0"/>
                <a:ea typeface="ＭＳ Ｐゴシック" charset="0"/>
              </a:rPr>
              <a:t>.</a:t>
            </a:r>
            <a:r>
              <a:rPr lang="zh-CN" altLang="en-US" sz="4000" b="1" dirty="0">
                <a:solidFill>
                  <a:schemeClr val="bg1"/>
                </a:solidFill>
                <a:latin typeface="Arial" charset="0"/>
                <a:ea typeface="ＭＳ Ｐゴシック" charset="0"/>
              </a:rPr>
              <a:t>发的一个特点</a:t>
            </a:r>
            <a:endParaRPr lang="en-US" altLang="zh-CN" sz="4000" b="1" dirty="0">
              <a:solidFill>
                <a:schemeClr val="bg1"/>
              </a:solidFill>
              <a:latin typeface="Arial" charset="0"/>
              <a:ea typeface="ＭＳ Ｐゴシック" charset="0"/>
            </a:endParaRPr>
          </a:p>
        </p:txBody>
      </p:sp>
      <p:sp>
        <p:nvSpPr>
          <p:cNvPr id="5"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r>
              <a:rPr lang="en-US" b="1" dirty="0">
                <a:solidFill>
                  <a:srgbClr val="FFFFFF"/>
                </a:solidFill>
                <a:latin typeface="Arial" charset="0"/>
                <a:cs typeface="Arial" charset="0"/>
              </a:rPr>
              <a:t>142</a:t>
            </a:r>
          </a:p>
        </p:txBody>
      </p:sp>
    </p:spTree>
    <p:extLst>
      <p:ext uri="{BB962C8B-B14F-4D97-AF65-F5344CB8AC3E}">
        <p14:creationId xmlns:p14="http://schemas.microsoft.com/office/powerpoint/2010/main" val="2367883434"/>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ext Box 1"/>
          <p:cNvSpPr txBox="1">
            <a:spLocks noChangeArrowheads="1"/>
          </p:cNvSpPr>
          <p:nvPr/>
        </p:nvSpPr>
        <p:spPr bwMode="auto">
          <a:xfrm>
            <a:off x="0" y="2209800"/>
            <a:ext cx="8839200" cy="2105025"/>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lnSpc>
                <a:spcPct val="110000"/>
              </a:lnSpc>
              <a:buClr>
                <a:srgbClr val="000000"/>
              </a:buClr>
              <a:buSzPct val="100000"/>
              <a:buFont typeface="Times New Roman" charset="0"/>
              <a:buNone/>
              <a:defRPr/>
            </a:pPr>
            <a:r>
              <a:rPr lang="en-US" sz="6000">
                <a:solidFill>
                  <a:srgbClr val="FFFF66"/>
                </a:solidFill>
                <a:effectLst>
                  <a:outerShdw blurRad="38100" dist="38100" dir="2700000" algn="tl">
                    <a:srgbClr val="000000"/>
                  </a:outerShdw>
                </a:effectLst>
                <a:latin typeface="SimHei" charset="0"/>
                <a:ea typeface="ヒラギノ角ゴ ProN W3" charset="0"/>
                <a:cs typeface="ヒラギノ角ゴ ProN W3" charset="0"/>
              </a:rPr>
              <a:t>古代近</a:t>
            </a:r>
            <a:r>
              <a:rPr lang="en-US" sz="6000">
                <a:solidFill>
                  <a:srgbClr val="FFFF66"/>
                </a:solidFill>
                <a:effectLst>
                  <a:outerShdw blurRad="38100" dist="38100" dir="2700000" algn="tl">
                    <a:srgbClr val="000000"/>
                  </a:outerShdw>
                </a:effectLst>
                <a:latin typeface="SimHei" charset="0"/>
                <a:ea typeface="华文细黑" charset="0"/>
                <a:cs typeface="华文细黑" charset="0"/>
              </a:rPr>
              <a:t>东</a:t>
            </a:r>
            <a:r>
              <a:rPr lang="en-US" sz="6000">
                <a:solidFill>
                  <a:srgbClr val="FFFF66"/>
                </a:solidFill>
                <a:effectLst>
                  <a:outerShdw blurRad="38100" dist="38100" dir="2700000" algn="tl">
                    <a:srgbClr val="000000"/>
                  </a:outerShdw>
                </a:effectLst>
                <a:latin typeface="SimHei" charset="0"/>
                <a:ea typeface="ヒラギノ角ゴ ProN W3" charset="0"/>
                <a:cs typeface="ヒラギノ角ゴ ProN W3" charset="0"/>
              </a:rPr>
              <a:t>制作</a:t>
            </a:r>
            <a:endParaRPr lang="en-US" altLang="ja-JP" sz="6000">
              <a:solidFill>
                <a:srgbClr val="FFFF66"/>
              </a:solidFill>
              <a:effectLst>
                <a:outerShdw blurRad="38100" dist="38100" dir="2700000" algn="tl">
                  <a:srgbClr val="000000"/>
                </a:outerShdw>
              </a:effectLst>
              <a:latin typeface="SimHei" charset="0"/>
              <a:cs typeface="SimHei" charset="0"/>
            </a:endParaRPr>
          </a:p>
          <a:p>
            <a:pPr algn="ctr">
              <a:lnSpc>
                <a:spcPct val="110000"/>
              </a:lnSpc>
              <a:buClr>
                <a:srgbClr val="000000"/>
              </a:buClr>
              <a:buSzPct val="100000"/>
              <a:buFont typeface="Times New Roman" charset="0"/>
              <a:buNone/>
              <a:defRPr/>
            </a:pPr>
            <a:r>
              <a:rPr lang="en-US" sz="6000">
                <a:solidFill>
                  <a:srgbClr val="FFFF66"/>
                </a:solidFill>
                <a:effectLst>
                  <a:outerShdw blurRad="38100" dist="38100" dir="2700000" algn="tl">
                    <a:srgbClr val="000000"/>
                  </a:outerShdw>
                </a:effectLst>
                <a:latin typeface="SimHei" charset="0"/>
                <a:ea typeface="ヒラギノ角ゴ ProN W3" charset="0"/>
                <a:cs typeface="ヒラギノ角ゴ ProN W3" charset="0"/>
              </a:rPr>
              <a:t>呈</a:t>
            </a:r>
            <a:r>
              <a:rPr lang="en-US" sz="6000">
                <a:solidFill>
                  <a:srgbClr val="FFFF66"/>
                </a:solidFill>
                <a:effectLst>
                  <a:outerShdw blurRad="38100" dist="38100" dir="2700000" algn="tl">
                    <a:srgbClr val="000000"/>
                  </a:outerShdw>
                </a:effectLst>
                <a:latin typeface="SimHei" charset="0"/>
                <a:ea typeface="华文细黑" charset="0"/>
                <a:cs typeface="华文细黑" charset="0"/>
              </a:rPr>
              <a:t>现</a:t>
            </a:r>
            <a:r>
              <a:rPr lang="en-US" altLang="ja-JP" sz="3600">
                <a:solidFill>
                  <a:srgbClr val="FFFF66"/>
                </a:solidFill>
                <a:effectLst>
                  <a:outerShdw blurRad="38100" dist="38100" dir="2700000" algn="tl">
                    <a:srgbClr val="000000"/>
                  </a:outerShdw>
                </a:effectLst>
                <a:latin typeface="Book Antiqua" charset="0"/>
                <a:cs typeface="Times New Roman" charset="0"/>
              </a:rPr>
              <a:t>…</a:t>
            </a:r>
            <a:endParaRPr lang="en-US" sz="3600">
              <a:solidFill>
                <a:srgbClr val="FFFF66"/>
              </a:solidFill>
              <a:effectLst>
                <a:outerShdw blurRad="38100" dist="38100" dir="2700000" algn="tl">
                  <a:srgbClr val="000000"/>
                </a:outerShdw>
              </a:effectLst>
              <a:latin typeface="Book Antiqua" charset="0"/>
              <a:cs typeface="Times New Roman" charset="0"/>
            </a:endParaRPr>
          </a:p>
        </p:txBody>
      </p:sp>
      <p:sp>
        <p:nvSpPr>
          <p:cNvPr id="52226" name="Text Box 2"/>
          <p:cNvSpPr txBox="1">
            <a:spLocks noChangeArrowheads="1"/>
          </p:cNvSpPr>
          <p:nvPr/>
        </p:nvSpPr>
        <p:spPr bwMode="auto">
          <a:xfrm>
            <a:off x="4648200" y="6084888"/>
            <a:ext cx="4419600" cy="696912"/>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lnSpc>
                <a:spcPct val="110000"/>
              </a:lnSpc>
              <a:buClr>
                <a:srgbClr val="000000"/>
              </a:buClr>
              <a:buSzPct val="100000"/>
              <a:buFont typeface="Times New Roman" charset="0"/>
              <a:buNone/>
              <a:defRPr/>
            </a:pPr>
            <a:r>
              <a:rPr lang="en-US" sz="3600">
                <a:solidFill>
                  <a:srgbClr val="FFFF66"/>
                </a:solidFill>
                <a:effectLst>
                  <a:outerShdw blurRad="38100" dist="38100" dir="2700000" algn="tl">
                    <a:srgbClr val="000000"/>
                  </a:outerShdw>
                </a:effectLst>
                <a:latin typeface="SimHei" charset="0"/>
                <a:ea typeface="华文细黑" charset="0"/>
                <a:cs typeface="华文细黑" charset="0"/>
              </a:rPr>
              <a:t>续</a:t>
            </a:r>
            <a:r>
              <a:rPr lang="en-US" altLang="ja-JP" sz="3600">
                <a:solidFill>
                  <a:srgbClr val="FFFF66"/>
                </a:solidFill>
                <a:effectLst>
                  <a:outerShdw blurRad="38100" dist="38100" dir="2700000" algn="tl">
                    <a:srgbClr val="000000"/>
                  </a:outerShdw>
                </a:effectLst>
                <a:latin typeface="NAILED" charset="0"/>
                <a:cs typeface="Times New Roman" charset="0"/>
              </a:rPr>
              <a:t>…</a:t>
            </a:r>
            <a:endParaRPr lang="en-US" sz="3600">
              <a:solidFill>
                <a:srgbClr val="FFFF66"/>
              </a:solidFill>
              <a:effectLst>
                <a:outerShdw blurRad="38100" dist="38100" dir="2700000" algn="tl">
                  <a:srgbClr val="000000"/>
                </a:outerShdw>
              </a:effectLst>
              <a:latin typeface="NAILED" charset="0"/>
              <a:cs typeface="Times New Roman" charset="0"/>
            </a:endParaRPr>
          </a:p>
        </p:txBody>
      </p:sp>
      <p:sp>
        <p:nvSpPr>
          <p:cNvPr id="52227"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pic>
        <p:nvPicPr>
          <p:cNvPr id="5222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0"/>
            <a:ext cx="7391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52229" name="Text Box 5"/>
          <p:cNvSpPr txBox="1">
            <a:spLocks noChangeArrowheads="1"/>
          </p:cNvSpPr>
          <p:nvPr/>
        </p:nvSpPr>
        <p:spPr bwMode="auto">
          <a:xfrm rot="-1320000">
            <a:off x="-41275" y="3659188"/>
            <a:ext cx="9144000" cy="155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6000"/>
              </a:spcBef>
              <a:buClr>
                <a:srgbClr val="000000"/>
              </a:buClr>
              <a:buSzPct val="100000"/>
              <a:buFont typeface="Times New Roman" charset="0"/>
              <a:buNone/>
            </a:pPr>
            <a:r>
              <a:rPr lang="en-US" sz="9600">
                <a:solidFill>
                  <a:srgbClr val="FFFFFF"/>
                </a:solidFill>
                <a:latin typeface="Westminster" charset="0"/>
                <a:ea typeface="ヒラギノ角ゴ ProN W3" charset="0"/>
                <a:cs typeface="ヒラギノ角ゴ ProN W3" charset="0"/>
              </a:rPr>
              <a:t>第一集</a:t>
            </a:r>
            <a:endParaRPr lang="en-US" sz="9600">
              <a:solidFill>
                <a:srgbClr val="FFFFFF"/>
              </a:solidFill>
              <a:latin typeface="Westminster" charset="0"/>
              <a:cs typeface="MS Gothic"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afterEffect">
                                  <p:stCondLst>
                                    <p:cond delay="0"/>
                                  </p:stCondLst>
                                  <p:childTnLst>
                                    <p:set>
                                      <p:cBhvr additive="repl">
                                        <p:cTn id="6" dur="1" fill="hold">
                                          <p:stCondLst>
                                            <p:cond delay="0"/>
                                          </p:stCondLst>
                                        </p:cTn>
                                        <p:tgtEl>
                                          <p:spTgt spid="52228"/>
                                        </p:tgtEl>
                                        <p:attrNameLst>
                                          <p:attrName>style.visibility</p:attrName>
                                        </p:attrNameLst>
                                      </p:cBhvr>
                                      <p:to>
                                        <p:strVal val="visible"/>
                                      </p:to>
                                    </p:set>
                                    <p:animEffect transition="in" filter="wheel(4)">
                                      <p:cBhvr additive="repl">
                                        <p:cTn id="7" dur="1000"/>
                                        <p:tgtEl>
                                          <p:spTgt spid="52228"/>
                                        </p:tgtEl>
                                      </p:cBhvr>
                                    </p:animEffect>
                                  </p:childTnLst>
                                </p:cTn>
                              </p:par>
                              <p:par>
                                <p:cTn id="8" presetID="48" presetClass="entr" accel="50000" fill="hold" nodeType="withEffect">
                                  <p:stCondLst>
                                    <p:cond delay="0"/>
                                  </p:stCondLst>
                                  <p:childTnLst>
                                    <p:set>
                                      <p:cBhvr additive="repl">
                                        <p:cTn id="9" dur="1" fill="hold">
                                          <p:stCondLst>
                                            <p:cond delay="0"/>
                                          </p:stCondLst>
                                        </p:cTn>
                                        <p:tgtEl>
                                          <p:spTgt spid="52229">
                                            <p:txEl>
                                              <p:pRg st="0" end="0"/>
                                            </p:txEl>
                                          </p:spTgt>
                                        </p:tgtEl>
                                        <p:attrNameLst>
                                          <p:attrName>style.visibility</p:attrName>
                                        </p:attrNameLst>
                                      </p:cBhvr>
                                      <p:to>
                                        <p:strVal val="visible"/>
                                      </p:to>
                                    </p:set>
                                    <p:anim calcmode="lin" valueType="num">
                                      <p:cBhvr additive="repl">
                                        <p:cTn id="10" dur="1000" fill="hold"/>
                                        <p:tgtEl>
                                          <p:spTgt spid="52229">
                                            <p:txEl>
                                              <p:pRg st="0" end="0"/>
                                            </p:txEl>
                                          </p:spTgt>
                                        </p:tgtEl>
                                        <p:attrNameLst>
                                          <p:attrName>r</p:attrName>
                                        </p:attrNameLst>
                                      </p:cBhvr>
                                      <p:tavLst>
                                        <p:tav tm="80000">
                                          <p:val>
                                            <p:strVal val="90"/>
                                          </p:val>
                                        </p:tav>
                                        <p:tav tm="80000">
                                          <p:val>
                                            <p:strVal val="90"/>
                                          </p:val>
                                        </p:tav>
                                        <p:tav tm="100000">
                                          <p:val>
                                            <p:strVal val="90"/>
                                          </p:val>
                                        </p:tav>
                                        <p:tav>
                                          <p:val>
                                            <p:strVal val="0"/>
                                          </p:val>
                                        </p:tav>
                                      </p:tavLst>
                                    </p:anim>
                                    <p:anim calcmode="lin" valueType="num">
                                      <p:cBhvr additive="repl">
                                        <p:cTn id="11" dur="1000" fill="hold"/>
                                        <p:tgtEl>
                                          <p:spTgt spid="52229">
                                            <p:txEl>
                                              <p:pRg st="0" end="0"/>
                                            </p:txEl>
                                          </p:spTgt>
                                        </p:tgtEl>
                                        <p:attrNameLst>
                                          <p:attrName>ppt_x</p:attrName>
                                        </p:attrNameLst>
                                      </p:cBhvr>
                                      <p:tavLst>
                                        <p:tav tm="50000">
                                          <p:val>
                                            <p:fltVal val="-1"/>
                                          </p:val>
                                        </p:tav>
                                        <p:tav tm="100000">
                                          <p:val>
                                            <p:fltVal val="0.95"/>
                                          </p:val>
                                        </p:tav>
                                        <p:tav>
                                          <p:val>
                                            <p:strVal val="#ppt_x"/>
                                          </p:val>
                                        </p:tav>
                                      </p:tavLst>
                                    </p:anim>
                                    <p:anim calcmode="lin" valueType="num">
                                      <p:cBhvr additive="repl">
                                        <p:cTn id="12" dur="1000" fill="hold"/>
                                        <p:tgtEl>
                                          <p:spTgt spid="52229">
                                            <p:txEl>
                                              <p:pRg st="0" end="0"/>
                                            </p:txEl>
                                          </p:spTgt>
                                        </p:tgtEl>
                                        <p:attrNameLst>
                                          <p:attrName>ppt_y</p:attrName>
                                        </p:attrNameLst>
                                      </p:cBhvr>
                                      <p:tavLst>
                                        <p:tav tm="100000">
                                          <p:val>
                                            <p:strVal val="#ppt_y"/>
                                          </p:val>
                                        </p:tav>
                                        <p:tav>
                                          <p:val>
                                            <p:strVal val="#ppt_y"/>
                                          </p:val>
                                        </p:tav>
                                      </p:tavLst>
                                    </p:anim>
                                    <p:animEffect transition="in" filter="fade">
                                      <p:cBhvr additive="repl">
                                        <p:cTn id="13" dur="1000"/>
                                        <p:tgtEl>
                                          <p:spTgt spid="52229">
                                            <p:txEl>
                                              <p:pRg st="0" end="0"/>
                                            </p:txEl>
                                          </p:spTgt>
                                        </p:tgtEl>
                                      </p:cBhvr>
                                    </p:animEffect>
                                  </p:childTnLst>
                                </p:cTn>
                              </p:par>
                            </p:childTnLst>
                          </p:cTn>
                        </p:par>
                        <p:par>
                          <p:cTn id="14" fill="hold" nodeType="afterGroup">
                            <p:stCondLst>
                              <p:cond delay="1000"/>
                            </p:stCondLst>
                            <p:childTnLst>
                              <p:par>
                                <p:cTn id="15" presetID="1" presetClass="entr" fill="hold" grpId="0" nodeType="afterEffect" nodePh="1">
                                  <p:stCondLst>
                                    <p:cond delay="0"/>
                                  </p:stCondLst>
                                  <p:endCondLst>
                                    <p:cond evt="begin" delay="0">
                                      <p:tn val="15"/>
                                    </p:cond>
                                  </p:endCondLst>
                                  <p:childTnLst>
                                    <p:set>
                                      <p:cBhvr additive="repl">
                                        <p:cTn id="16" dur="1" fill="hold">
                                          <p:stCondLst>
                                            <p:cond delay="0"/>
                                          </p:stCondLst>
                                        </p:cTn>
                                        <p:tgtEl>
                                          <p:spTgt spid="5222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4" presetClass="entr" fill="hold" nodeType="clickEffect">
                                  <p:stCondLst>
                                    <p:cond delay="0"/>
                                  </p:stCondLst>
                                  <p:iterate type="wd">
                                    <p:tmPct val="10000"/>
                                  </p:iterate>
                                  <p:childTnLst>
                                    <p:set>
                                      <p:cBhvr additive="repl">
                                        <p:cTn id="20" dur="1" fill="hold">
                                          <p:stCondLst>
                                            <p:cond delay="0"/>
                                          </p:stCondLst>
                                        </p:cTn>
                                        <p:tgtEl>
                                          <p:spTgt spid="52226"/>
                                        </p:tgtEl>
                                        <p:attrNameLst>
                                          <p:attrName>style.visibility</p:attrName>
                                        </p:attrNameLst>
                                      </p:cBhvr>
                                      <p:to>
                                        <p:strVal val="visible"/>
                                      </p:to>
                                    </p:set>
                                    <p:anim from="(-#ppt_w/2)" to="(#ppt_x)" calcmode="lin" valueType="num">
                                      <p:cBhvr additive="repl">
                                        <p:cTn id="21" dur="600" fill="hold">
                                          <p:stCondLst>
                                            <p:cond delay="0"/>
                                          </p:stCondLst>
                                        </p:cTn>
                                        <p:tgtEl>
                                          <p:spTgt spid="52226"/>
                                        </p:tgtEl>
                                        <p:attrNameLst>
                                          <p:attrName>ppt_x</p:attrName>
                                        </p:attrNameLst>
                                      </p:cBhvr>
                                    </p:anim>
                                    <p:anim from="0" to="-1" calcmode="lin" valueType="num">
                                      <p:cBhvr additive="repl">
                                        <p:cTn id="22" dur="200" decel="50000" autoRev="1" fill="hold">
                                          <p:stCondLst>
                                            <p:cond delay="0"/>
                                          </p:stCondLst>
                                        </p:cTn>
                                        <p:tgtEl>
                                          <p:spTgt spid="52226"/>
                                        </p:tgtEl>
                                        <p:attrNameLst>
                                          <p:attrName>xshear</p:attrName>
                                        </p:attrNameLst>
                                      </p:cBhvr>
                                    </p:anim>
                                    <p:animScale>
                                      <p:cBhvr additive="repl">
                                        <p:cTn id="23" dur="200" decel="100000" autoRev="1" fill="hold">
                                          <p:stCondLst>
                                            <p:cond delay="0"/>
                                          </p:stCondLst>
                                        </p:cTn>
                                        <p:tgtEl>
                                          <p:spTgt spid="52226"/>
                                        </p:tgtEl>
                                      </p:cBhvr>
                                      <p:from x="100000" y="100000"/>
                                      <p:to x="80000" y="100000"/>
                                    </p:animScale>
                                    <p:anim by="(#ppt_h/3+#ppt_w*0.1)" calcmode="lin" valueType="num">
                                      <p:cBhvr additive="sum">
                                        <p:cTn id="24" dur="200" decel="100000" autoRev="1" fill="hold">
                                          <p:stCondLst>
                                            <p:cond delay="0"/>
                                          </p:stCondLst>
                                        </p:cTn>
                                        <p:tgtEl>
                                          <p:spTgt spid="52226"/>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324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04800"/>
            <a:ext cx="9144000" cy="604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53250" name="Text Box 2"/>
          <p:cNvSpPr txBox="1">
            <a:spLocks noChangeArrowheads="1"/>
          </p:cNvSpPr>
          <p:nvPr/>
        </p:nvSpPr>
        <p:spPr bwMode="auto">
          <a:xfrm>
            <a:off x="2870200" y="3581400"/>
            <a:ext cx="4295775"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Times New Roman" charset="0"/>
              <a:buNone/>
            </a:pPr>
            <a:r>
              <a:rPr lang="en-US" sz="5400" b="1">
                <a:solidFill>
                  <a:srgbClr val="FFFFFF"/>
                </a:solidFill>
                <a:latin typeface="SimHei" charset="0"/>
                <a:ea typeface="ヒラギノ角ゴ ProN W3" charset="0"/>
                <a:cs typeface="ヒラギノ角ゴ ProN W3" charset="0"/>
              </a:rPr>
              <a:t>申命</a:t>
            </a:r>
            <a:r>
              <a:rPr lang="en-US" sz="5400" b="1">
                <a:solidFill>
                  <a:srgbClr val="FFFFFF"/>
                </a:solidFill>
                <a:latin typeface="SimHei" charset="0"/>
                <a:ea typeface="华文细黑" charset="0"/>
                <a:cs typeface="华文细黑" charset="0"/>
              </a:rPr>
              <a:t>记</a:t>
            </a:r>
            <a:r>
              <a:rPr lang="en-US" sz="5400" b="1">
                <a:solidFill>
                  <a:srgbClr val="FFFFFF"/>
                </a:solidFill>
                <a:latin typeface="SimHei" charset="0"/>
                <a:ea typeface="ヒラギノ角ゴ ProN W3" charset="0"/>
                <a:cs typeface="ヒラギノ角ゴ ProN W3" charset="0"/>
              </a:rPr>
              <a:t>大</a:t>
            </a:r>
            <a:r>
              <a:rPr lang="en-US" sz="5400" b="1">
                <a:solidFill>
                  <a:srgbClr val="FFFFFF"/>
                </a:solidFill>
                <a:latin typeface="SimHei" charset="0"/>
                <a:ea typeface="华文细黑" charset="0"/>
                <a:cs typeface="华文细黑" charset="0"/>
              </a:rPr>
              <a:t>赢</a:t>
            </a:r>
            <a:r>
              <a:rPr lang="en-US" sz="5400" b="1">
                <a:solidFill>
                  <a:srgbClr val="FFFFFF"/>
                </a:solidFill>
                <a:latin typeface="SimHei" charset="0"/>
                <a:ea typeface="ヒラギノ角ゴ ProN W3" charset="0"/>
                <a:cs typeface="ヒラギノ角ゴ ProN W3" charset="0"/>
              </a:rPr>
              <a:t>家</a:t>
            </a:r>
            <a:endParaRPr lang="en-US" sz="5400" b="1">
              <a:solidFill>
                <a:srgbClr val="FFFFFF"/>
              </a:solidFill>
              <a:latin typeface="SimHei" charset="0"/>
              <a:cs typeface="SimHei"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fill="hold" nodeType="afterEffect">
                                  <p:stCondLst>
                                    <p:cond delay="0"/>
                                  </p:stCondLst>
                                  <p:childTnLst>
                                    <p:set>
                                      <p:cBhvr additive="repl">
                                        <p:cTn id="6" dur="1" fill="hold">
                                          <p:stCondLst>
                                            <p:cond delay="0"/>
                                          </p:stCondLst>
                                        </p:cTn>
                                        <p:tgtEl>
                                          <p:spTgt spid="53249"/>
                                        </p:tgtEl>
                                        <p:attrNameLst>
                                          <p:attrName>style.visibility</p:attrName>
                                        </p:attrNameLst>
                                      </p:cBhvr>
                                      <p:to>
                                        <p:strVal val="visible"/>
                                      </p:to>
                                    </p:set>
                                    <p:animEffect transition="in" filter="fade">
                                      <p:cBhvr additive="repl">
                                        <p:cTn id="7" dur="5000"/>
                                        <p:tgtEl>
                                          <p:spTgt spid="53249"/>
                                        </p:tgtEl>
                                      </p:cBhvr>
                                    </p:animEffect>
                                    <p:anim calcmode="lin" valueType="num">
                                      <p:cBhvr additive="repl">
                                        <p:cTn id="8" dur="5000" fill="hold"/>
                                        <p:tgtEl>
                                          <p:spTgt spid="53249"/>
                                        </p:tgtEl>
                                        <p:attrNameLst>
                                          <p:attrName>r</p:attrName>
                                        </p:attrNameLst>
                                      </p:cBhvr>
                                      <p:tavLst>
                                        <p:tav tm="100000">
                                          <p:val>
                                            <p:strVal val="720"/>
                                          </p:val>
                                        </p:tav>
                                        <p:tav>
                                          <p:val>
                                            <p:strVal val="0"/>
                                          </p:val>
                                        </p:tav>
                                      </p:tavLst>
                                    </p:anim>
                                    <p:anim calcmode="lin" valueType="num">
                                      <p:cBhvr additive="repl">
                                        <p:cTn id="9" dur="5000" fill="hold"/>
                                        <p:tgtEl>
                                          <p:spTgt spid="53249"/>
                                        </p:tgtEl>
                                        <p:attrNameLst>
                                          <p:attrName>ppt_h</p:attrName>
                                        </p:attrNameLst>
                                      </p:cBhvr>
                                      <p:tavLst>
                                        <p:tav tm="100000">
                                          <p:val>
                                            <p:fltVal val="0"/>
                                          </p:val>
                                        </p:tav>
                                        <p:tav>
                                          <p:val>
                                            <p:strVal val="#ppt_h"/>
                                          </p:val>
                                        </p:tav>
                                      </p:tavLst>
                                    </p:anim>
                                    <p:anim calcmode="lin" valueType="num">
                                      <p:cBhvr additive="repl">
                                        <p:cTn id="10" dur="5000" fill="hold"/>
                                        <p:tgtEl>
                                          <p:spTgt spid="53249"/>
                                        </p:tgtEl>
                                        <p:attrNameLst>
                                          <p:attrName>ppt_w</p:attrName>
                                        </p:attrNameLst>
                                      </p:cBhvr>
                                      <p:tavLst>
                                        <p:tav tm="100000">
                                          <p:val>
                                            <p:fltVal val="0"/>
                                          </p:val>
                                        </p:tav>
                                        <p:tav>
                                          <p:val>
                                            <p:strVal val="#ppt_w"/>
                                          </p:val>
                                        </p:tav>
                                      </p:tavLst>
                                    </p:anim>
                                  </p:childTnLst>
                                </p:cTn>
                              </p:par>
                            </p:childTnLst>
                          </p:cTn>
                        </p:par>
                        <p:par>
                          <p:cTn id="11" fill="hold" nodeType="afterGroup">
                            <p:stCondLst>
                              <p:cond delay="5000"/>
                            </p:stCondLst>
                            <p:childTnLst>
                              <p:par>
                                <p:cTn id="12" presetID="45" presetClass="entr" fill="hold" nodeType="afterEffect">
                                  <p:stCondLst>
                                    <p:cond delay="0"/>
                                  </p:stCondLst>
                                  <p:iterate type="lt">
                                    <p:tmPct val="10000"/>
                                  </p:iterate>
                                  <p:childTnLst>
                                    <p:set>
                                      <p:cBhvr additive="repl">
                                        <p:cTn id="13" dur="1" fill="hold">
                                          <p:stCondLst>
                                            <p:cond delay="0"/>
                                          </p:stCondLst>
                                        </p:cTn>
                                        <p:tgtEl>
                                          <p:spTgt spid="53250"/>
                                        </p:tgtEl>
                                        <p:attrNameLst>
                                          <p:attrName>style.visibility</p:attrName>
                                        </p:attrNameLst>
                                      </p:cBhvr>
                                      <p:to>
                                        <p:strVal val="visible"/>
                                      </p:to>
                                    </p:set>
                                    <p:animEffect transition="in" filter="fade">
                                      <p:cBhvr additive="repl">
                                        <p:cTn id="14" dur="3000"/>
                                        <p:tgtEl>
                                          <p:spTgt spid="53250"/>
                                        </p:tgtEl>
                                      </p:cBhvr>
                                    </p:animEffect>
                                    <p:anim calcmode="lin" valueType="num">
                                      <p:cBhvr additive="repl">
                                        <p:cTn id="15" dur="3000" fill="hold"/>
                                        <p:tgtEl>
                                          <p:spTgt spid="53250"/>
                                        </p:tgtEl>
                                        <p:attrNameLst>
                                          <p:attrName>ppt_w</p:attrName>
                                        </p:attrNameLst>
                                      </p:cBhvr>
                                      <p:tavLst>
                                        <p:tav tm="0" fmla="#ppt_w*sin(2.5*pi*$)">
                                          <p:val>
                                            <p:fltVal val="0"/>
                                          </p:val>
                                        </p:tav>
                                        <p:tav tm="100000">
                                          <p:val>
                                            <p:fltVal val="1"/>
                                          </p:val>
                                        </p:tav>
                                      </p:tavLst>
                                    </p:anim>
                                    <p:anim calcmode="lin" valueType="num">
                                      <p:cBhvr additive="repl">
                                        <p:cTn id="16" dur="3000" fill="hold"/>
                                        <p:tgtEl>
                                          <p:spTgt spid="53250"/>
                                        </p:tgtEl>
                                        <p:attrNameLst>
                                          <p:attrName>ppt_h</p:attrName>
                                        </p:attrNameLst>
                                      </p:cBhvr>
                                      <p:tavLst>
                                        <p:tav tm="100000">
                                          <p:val>
                                            <p:strVal val="#ppt_h"/>
                                          </p:val>
                                        </p:tav>
                                        <p:tav>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申命记</a:t>
            </a:r>
            <a:r>
              <a:rPr lang="en-US" b="1" dirty="0">
                <a:solidFill>
                  <a:schemeClr val="bg1"/>
                </a:solidFill>
                <a:effectLst>
                  <a:glow rad="101600">
                    <a:schemeClr val="tx1">
                      <a:alpha val="99000"/>
                    </a:schemeClr>
                  </a:glow>
                </a:effectLst>
              </a:rPr>
              <a:t> </a:t>
            </a:r>
            <a:r>
              <a:rPr lang="zh-CN" altLang="en-US" b="1" dirty="0">
                <a:solidFill>
                  <a:schemeClr val="bg1"/>
                </a:solidFill>
                <a:effectLst>
                  <a:glow rad="101600">
                    <a:schemeClr val="tx1">
                      <a:alpha val="99000"/>
                    </a:schemeClr>
                  </a:glow>
                </a:effectLst>
              </a:rPr>
              <a:t>国度声明</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r>
              <a:rPr lang="zh-CN" altLang="en-US" b="1" dirty="0">
                <a:solidFill>
                  <a:prstClr val="white"/>
                </a:solidFill>
                <a:effectLst>
                  <a:glow rad="101600">
                    <a:prstClr val="black">
                      <a:alpha val="99000"/>
                    </a:prstClr>
                  </a:glow>
                </a:effectLst>
              </a:rPr>
              <a:t>摩西劝勉以色列人</a:t>
            </a:r>
            <a:r>
              <a:rPr lang="zh-CN" altLang="en-US" b="1" dirty="0">
                <a:solidFill>
                  <a:srgbClr val="FFFF00"/>
                </a:solidFill>
                <a:effectLst>
                  <a:glow rad="101600">
                    <a:prstClr val="black">
                      <a:alpha val="99000"/>
                    </a:prstClr>
                  </a:glow>
                </a:effectLst>
              </a:rPr>
              <a:t>更新</a:t>
            </a:r>
            <a:r>
              <a:rPr lang="en-US" b="1" dirty="0">
                <a:solidFill>
                  <a:prstClr val="white"/>
                </a:solidFill>
                <a:effectLst>
                  <a:glow rad="101600">
                    <a:prstClr val="black">
                      <a:alpha val="99000"/>
                    </a:prstClr>
                  </a:glow>
                </a:effectLst>
              </a:rPr>
              <a:t> </a:t>
            </a:r>
            <a:r>
              <a:rPr lang="zh-CN" altLang="en-US" b="1" dirty="0">
                <a:solidFill>
                  <a:prstClr val="white"/>
                </a:solidFill>
                <a:effectLst>
                  <a:glow rad="101600">
                    <a:prstClr val="black">
                      <a:alpha val="99000"/>
                    </a:prstClr>
                  </a:glow>
                </a:effectLst>
              </a:rPr>
              <a:t>他们对西奈山之约的顺服，从而成为属神国度的代表并万国的祝福。</a:t>
            </a:r>
            <a:endParaRPr lang="en-US" b="1"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86576434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4273" name="Text Box 1"/>
          <p:cNvSpPr txBox="1">
            <a:spLocks noChangeArrowheads="1"/>
          </p:cNvSpPr>
          <p:nvPr/>
        </p:nvSpPr>
        <p:spPr bwMode="auto">
          <a:xfrm>
            <a:off x="228600" y="593725"/>
            <a:ext cx="8610600" cy="1901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lnSpc>
                <a:spcPct val="110000"/>
              </a:lnSpc>
              <a:buClr>
                <a:srgbClr val="000000"/>
              </a:buClr>
              <a:buSzPct val="100000"/>
              <a:buFont typeface="Times New Roman" charset="0"/>
              <a:buNone/>
            </a:pPr>
            <a:r>
              <a:rPr lang="ja-JP" altLang="en-US" sz="4400">
                <a:solidFill>
                  <a:srgbClr val="FFFF66"/>
                </a:solidFill>
                <a:latin typeface="Book Antiqua" charset="0"/>
                <a:cs typeface="Times New Roman" charset="0"/>
              </a:rPr>
              <a:t>“</a:t>
            </a:r>
            <a:r>
              <a:rPr lang="en-US" sz="4400">
                <a:solidFill>
                  <a:srgbClr val="FFFF66"/>
                </a:solidFill>
                <a:latin typeface="SimHei" charset="0"/>
                <a:ea typeface="ヒラギノ角ゴ ProN W3" charset="0"/>
                <a:cs typeface="ヒラギノ角ゴ ProN W3" charset="0"/>
              </a:rPr>
              <a:t>以</a:t>
            </a:r>
            <a:r>
              <a:rPr lang="en-US" sz="4400">
                <a:solidFill>
                  <a:srgbClr val="FFFF66"/>
                </a:solidFill>
                <a:latin typeface="SimHei" charset="0"/>
                <a:ea typeface="华文细黑" charset="0"/>
                <a:cs typeface="华文细黑" charset="0"/>
              </a:rPr>
              <a:t>乐</a:t>
            </a:r>
            <a:r>
              <a:rPr lang="en-US" sz="4400">
                <a:solidFill>
                  <a:srgbClr val="FFFF66"/>
                </a:solidFill>
                <a:latin typeface="SimHei" charset="0"/>
                <a:ea typeface="ヒラギノ角ゴ ProN W3" charset="0"/>
                <a:cs typeface="ヒラギノ角ゴ ProN W3" charset="0"/>
              </a:rPr>
              <a:t>哈答吧林</a:t>
            </a:r>
            <a:r>
              <a:rPr lang="en-US" altLang="ja-JP" sz="4400">
                <a:solidFill>
                  <a:srgbClr val="FFFF66"/>
                </a:solidFill>
                <a:latin typeface="Book Antiqua" charset="0"/>
                <a:cs typeface="Times New Roman" charset="0"/>
              </a:rPr>
              <a:t>” </a:t>
            </a:r>
            <a:r>
              <a:rPr lang="en-US" sz="5400" b="1">
                <a:solidFill>
                  <a:srgbClr val="FFFF00"/>
                </a:solidFill>
                <a:latin typeface="SimHei" charset="0"/>
                <a:ea typeface="ヒラギノ角ゴ ProN W3" charset="0"/>
                <a:cs typeface="ヒラギノ角ゴ ProN W3" charset="0"/>
              </a:rPr>
              <a:t>申命</a:t>
            </a:r>
            <a:r>
              <a:rPr lang="en-US" sz="5400" b="1">
                <a:solidFill>
                  <a:srgbClr val="FFFF00"/>
                </a:solidFill>
                <a:latin typeface="SimHei" charset="0"/>
                <a:ea typeface="华文细黑" charset="0"/>
                <a:cs typeface="华文细黑" charset="0"/>
              </a:rPr>
              <a:t>记</a:t>
            </a:r>
            <a:endParaRPr lang="en-US" altLang="ja-JP" sz="5400" b="1">
              <a:solidFill>
                <a:srgbClr val="FFFF00"/>
              </a:solidFill>
              <a:latin typeface="SimHei" charset="0"/>
              <a:cs typeface="SimHei" charset="0"/>
            </a:endParaRPr>
          </a:p>
          <a:p>
            <a:pPr eaLnBrk="1" hangingPunct="1">
              <a:lnSpc>
                <a:spcPct val="110000"/>
              </a:lnSpc>
              <a:buClr>
                <a:srgbClr val="000000"/>
              </a:buClr>
              <a:buSzPct val="100000"/>
              <a:buFont typeface="Times New Roman" charset="0"/>
              <a:buNone/>
            </a:pPr>
            <a:r>
              <a:rPr lang="en-US" sz="5400" b="1">
                <a:solidFill>
                  <a:srgbClr val="FFFF00"/>
                </a:solidFill>
                <a:latin typeface="SimHei" charset="0"/>
                <a:ea typeface="ヒラギノ角ゴ ProN W3" charset="0"/>
                <a:cs typeface="ヒラギノ角ゴ ProN W3" charset="0"/>
              </a:rPr>
              <a:t>的希伯来</a:t>
            </a:r>
            <a:r>
              <a:rPr lang="en-US" sz="5400" b="1">
                <a:solidFill>
                  <a:srgbClr val="FFFF00"/>
                </a:solidFill>
                <a:latin typeface="SimHei" charset="0"/>
                <a:ea typeface="华文细黑" charset="0"/>
                <a:cs typeface="华文细黑" charset="0"/>
              </a:rPr>
              <a:t>书</a:t>
            </a:r>
            <a:r>
              <a:rPr lang="en-US" sz="5400" b="1">
                <a:solidFill>
                  <a:srgbClr val="FFFF00"/>
                </a:solidFill>
                <a:latin typeface="SimHei" charset="0"/>
                <a:ea typeface="ヒラギノ角ゴ ProN W3" charset="0"/>
                <a:cs typeface="ヒラギノ角ゴ ProN W3" charset="0"/>
              </a:rPr>
              <a:t>名的意</a:t>
            </a:r>
            <a:r>
              <a:rPr lang="en-US" sz="5400" b="1">
                <a:solidFill>
                  <a:srgbClr val="FFFF00"/>
                </a:solidFill>
                <a:latin typeface="SimHei" charset="0"/>
                <a:ea typeface="华文细黑" charset="0"/>
                <a:cs typeface="华文细黑" charset="0"/>
              </a:rPr>
              <a:t>识</a:t>
            </a:r>
            <a:r>
              <a:rPr lang="en-US" sz="5400" b="1">
                <a:solidFill>
                  <a:srgbClr val="FFFF00"/>
                </a:solidFill>
                <a:latin typeface="SimHei" charset="0"/>
                <a:ea typeface="ヒラギノ角ゴ ProN W3" charset="0"/>
                <a:cs typeface="ヒラギノ角ゴ ProN W3" charset="0"/>
              </a:rPr>
              <a:t>是</a:t>
            </a:r>
            <a:r>
              <a:rPr lang="en-US" altLang="ja-JP" sz="5400" b="1">
                <a:solidFill>
                  <a:srgbClr val="FFFF00"/>
                </a:solidFill>
                <a:latin typeface="SimHei" charset="0"/>
                <a:cs typeface="SimHei" charset="0"/>
              </a:rPr>
              <a:t>?</a:t>
            </a:r>
            <a:r>
              <a:rPr lang="en-US" altLang="ja-JP" sz="4400">
                <a:solidFill>
                  <a:srgbClr val="FFFF66"/>
                </a:solidFill>
                <a:latin typeface="Book Antiqua" charset="0"/>
                <a:cs typeface="Times New Roman" charset="0"/>
              </a:rPr>
              <a:t>”</a:t>
            </a:r>
            <a:endParaRPr lang="en-US" sz="4400">
              <a:solidFill>
                <a:srgbClr val="FFFF66"/>
              </a:solidFill>
              <a:latin typeface="Book Antiqua" charset="0"/>
              <a:cs typeface="Times New Roman" charset="0"/>
            </a:endParaRPr>
          </a:p>
        </p:txBody>
      </p:sp>
      <p:sp>
        <p:nvSpPr>
          <p:cNvPr id="54274"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a. </a:t>
            </a:r>
            <a:r>
              <a:rPr lang="en-US" sz="3200">
                <a:solidFill>
                  <a:srgbClr val="FFFFFF"/>
                </a:solidFill>
                <a:latin typeface="Tw Cen MT Condensed Extra Bold" charset="0"/>
                <a:ea typeface="ヒラギノ角ゴ ProN W3" charset="0"/>
                <a:cs typeface="ヒラギノ角ゴ ProN W3" charset="0"/>
              </a:rPr>
              <a:t>第二个律法</a:t>
            </a:r>
            <a:endParaRPr lang="en-US" sz="3200">
              <a:solidFill>
                <a:srgbClr val="FFFFFF"/>
              </a:solidFill>
              <a:latin typeface="Tw Cen MT Condensed Extra Bold" charset="0"/>
              <a:cs typeface="MS Gothic" charset="0"/>
            </a:endParaRPr>
          </a:p>
        </p:txBody>
      </p:sp>
      <p:sp>
        <p:nvSpPr>
          <p:cNvPr id="54275"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a:t>
            </a:r>
            <a:r>
              <a:rPr lang="en-US" sz="3200">
                <a:solidFill>
                  <a:srgbClr val="FFFFFF"/>
                </a:solidFill>
                <a:latin typeface="Tw Cen MT Condensed Extra Bold" charset="0"/>
                <a:ea typeface="ヒラギノ角ゴ ProN W3" charset="0"/>
                <a:cs typeface="ヒラギノ角ゴ ProN W3" charset="0"/>
              </a:rPr>
              <a:t>第</a:t>
            </a:r>
            <a:r>
              <a:rPr lang="en-US" sz="3200">
                <a:solidFill>
                  <a:srgbClr val="FFFFFF"/>
                </a:solidFill>
                <a:latin typeface="SimHei" charset="0"/>
                <a:ea typeface="ヒラギノ角ゴ ProN W3" charset="0"/>
                <a:cs typeface="ヒラギノ角ゴ ProN W3" charset="0"/>
              </a:rPr>
              <a:t>五本</a:t>
            </a:r>
            <a:r>
              <a:rPr lang="en-US" sz="3200">
                <a:solidFill>
                  <a:srgbClr val="FFFFFF"/>
                </a:solidFill>
                <a:latin typeface="SimHei" charset="0"/>
                <a:ea typeface="华文细黑" charset="0"/>
                <a:cs typeface="华文细黑" charset="0"/>
              </a:rPr>
              <a:t>书</a:t>
            </a:r>
            <a:endParaRPr lang="en-US" sz="3200">
              <a:solidFill>
                <a:srgbClr val="FFFFFF"/>
              </a:solidFill>
              <a:latin typeface="SimHei" charset="0"/>
              <a:cs typeface="SimHei" charset="0"/>
            </a:endParaRPr>
          </a:p>
        </p:txBody>
      </p:sp>
      <p:sp>
        <p:nvSpPr>
          <p:cNvPr id="54276"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FFFFF"/>
                </a:solidFill>
                <a:latin typeface="Tw Cen MT Condensed Extra Bold" charset="0"/>
                <a:cs typeface="MS Gothic" charset="0"/>
              </a:rPr>
              <a:t>c. </a:t>
            </a:r>
            <a:r>
              <a:rPr lang="en-US" sz="3600">
                <a:solidFill>
                  <a:srgbClr val="FFFFFF"/>
                </a:solidFill>
                <a:latin typeface="SimHei" charset="0"/>
                <a:ea typeface="ヒラギノ角ゴ ProN W3" charset="0"/>
                <a:cs typeface="ヒラギノ角ゴ ProN W3" charset="0"/>
              </a:rPr>
              <a:t>神</a:t>
            </a:r>
            <a:r>
              <a:rPr lang="en-US" sz="3600">
                <a:solidFill>
                  <a:srgbClr val="FFFFFF"/>
                </a:solidFill>
                <a:latin typeface="SimHei" charset="0"/>
                <a:ea typeface="华文细黑" charset="0"/>
                <a:cs typeface="华文细黑" charset="0"/>
              </a:rPr>
              <a:t>说话</a:t>
            </a:r>
            <a:endParaRPr lang="en-US" sz="3600">
              <a:solidFill>
                <a:srgbClr val="FFFFFF"/>
              </a:solidFill>
              <a:latin typeface="SimHei" charset="0"/>
              <a:cs typeface="SimHei" charset="0"/>
            </a:endParaRPr>
          </a:p>
        </p:txBody>
      </p:sp>
      <p:sp>
        <p:nvSpPr>
          <p:cNvPr id="54277"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a:t>
            </a:r>
            <a:r>
              <a:rPr lang="en-US" sz="3200" b="1">
                <a:solidFill>
                  <a:srgbClr val="FFFFFF"/>
                </a:solidFill>
                <a:latin typeface="SimHei" charset="0"/>
                <a:ea typeface="华文细黑" charset="0"/>
                <a:cs typeface="华文细黑" charset="0"/>
              </a:rPr>
              <a:t>这</a:t>
            </a:r>
            <a:r>
              <a:rPr lang="en-US" sz="3200" b="1">
                <a:solidFill>
                  <a:srgbClr val="FFFFFF"/>
                </a:solidFill>
                <a:latin typeface="SimHei" charset="0"/>
                <a:ea typeface="ヒラギノ角ゴ ProN W3" charset="0"/>
                <a:cs typeface="ヒラギノ角ゴ ProN W3" charset="0"/>
              </a:rPr>
              <a:t>些</a:t>
            </a:r>
            <a:r>
              <a:rPr lang="en-US" sz="3200" b="1">
                <a:solidFill>
                  <a:srgbClr val="FFFFFF"/>
                </a:solidFill>
                <a:latin typeface="SimHei" charset="0"/>
                <a:ea typeface="华文细黑" charset="0"/>
                <a:cs typeface="华文细黑" charset="0"/>
              </a:rPr>
              <a:t>话语</a:t>
            </a:r>
            <a:endParaRPr lang="en-US" sz="3200" b="1">
              <a:solidFill>
                <a:srgbClr val="FFFFFF"/>
              </a:solidFill>
              <a:latin typeface="SimHei" charset="0"/>
              <a:cs typeface="SimHei" charset="0"/>
            </a:endParaRPr>
          </a:p>
        </p:txBody>
      </p:sp>
      <p:sp>
        <p:nvSpPr>
          <p:cNvPr id="54278" name="AutoShape 6"/>
          <p:cNvSpPr>
            <a:spLocks noChangeArrowheads="1"/>
          </p:cNvSpPr>
          <p:nvPr/>
        </p:nvSpPr>
        <p:spPr bwMode="auto">
          <a:xfrm>
            <a:off x="22225" y="53340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decel="100000" fill="hold" nodeType="afterEffect">
                                  <p:stCondLst>
                                    <p:cond delay="0"/>
                                  </p:stCondLst>
                                  <p:childTnLst>
                                    <p:set>
                                      <p:cBhvr additive="repl">
                                        <p:cTn id="6" dur="1" fill="hold">
                                          <p:stCondLst>
                                            <p:cond delay="0"/>
                                          </p:stCondLst>
                                        </p:cTn>
                                        <p:tgtEl>
                                          <p:spTgt spid="54273"/>
                                        </p:tgtEl>
                                        <p:attrNameLst>
                                          <p:attrName>style.visibility</p:attrName>
                                        </p:attrNameLst>
                                      </p:cBhvr>
                                      <p:to>
                                        <p:strVal val="visible"/>
                                      </p:to>
                                    </p:set>
                                    <p:anim calcmode="lin" valueType="num">
                                      <p:cBhvr additive="repl">
                                        <p:cTn id="7" dur="1000" fill="hold"/>
                                        <p:tgtEl>
                                          <p:spTgt spid="54273"/>
                                        </p:tgtEl>
                                        <p:attrNameLst>
                                          <p:attrName>ppt_w</p:attrName>
                                        </p:attrNameLst>
                                      </p:cBhvr>
                                      <p:tavLst>
                                        <p:tav tm="100000">
                                          <p:val>
                                            <p:strVal val="#ppt_w+.3"/>
                                          </p:val>
                                        </p:tav>
                                        <p:tav>
                                          <p:val>
                                            <p:strVal val="#ppt_w"/>
                                          </p:val>
                                        </p:tav>
                                      </p:tavLst>
                                    </p:anim>
                                    <p:anim calcmode="lin" valueType="num">
                                      <p:cBhvr additive="repl">
                                        <p:cTn id="8" dur="1000" fill="hold"/>
                                        <p:tgtEl>
                                          <p:spTgt spid="54273"/>
                                        </p:tgtEl>
                                        <p:attrNameLst>
                                          <p:attrName>ppt_h</p:attrName>
                                        </p:attrNameLst>
                                      </p:cBhvr>
                                      <p:tavLst>
                                        <p:tav tm="100000">
                                          <p:val>
                                            <p:strVal val="#ppt_h"/>
                                          </p:val>
                                        </p:tav>
                                        <p:tav>
                                          <p:val>
                                            <p:strVal val="#ppt_h"/>
                                          </p:val>
                                        </p:tav>
                                      </p:tavLst>
                                    </p:anim>
                                    <p:animEffect transition="in" filter="fade">
                                      <p:cBhvr additive="repl">
                                        <p:cTn id="9" dur="1000"/>
                                        <p:tgtEl>
                                          <p:spTgt spid="5427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nodeType="clickEffect">
                                  <p:stCondLst>
                                    <p:cond delay="0"/>
                                  </p:stCondLst>
                                  <p:childTnLst>
                                    <p:set>
                                      <p:cBhvr additive="repl">
                                        <p:cTn id="13" dur="1" fill="hold">
                                          <p:stCondLst>
                                            <p:cond delay="0"/>
                                          </p:stCondLst>
                                        </p:cTn>
                                        <p:tgtEl>
                                          <p:spTgt spid="54274"/>
                                        </p:tgtEl>
                                        <p:attrNameLst>
                                          <p:attrName>style.visibility</p:attrName>
                                        </p:attrNameLst>
                                      </p:cBhvr>
                                      <p:to>
                                        <p:strVal val="visible"/>
                                      </p:to>
                                    </p:set>
                                    <p:anim calcmode="lin" valueType="num">
                                      <p:cBhvr additive="repl">
                                        <p:cTn id="14" dur="500" fill="hold"/>
                                        <p:tgtEl>
                                          <p:spTgt spid="54274"/>
                                        </p:tgtEl>
                                        <p:attrNameLst>
                                          <p:attrName>ppt_x</p:attrName>
                                        </p:attrNameLst>
                                      </p:cBhvr>
                                      <p:tavLst>
                                        <p:tav tm="100000">
                                          <p:val>
                                            <p:strVal val="0-#ppt_w/2"/>
                                          </p:val>
                                        </p:tav>
                                        <p:tav>
                                          <p:val>
                                            <p:strVal val="#ppt_x"/>
                                          </p:val>
                                        </p:tav>
                                      </p:tavLst>
                                    </p:anim>
                                    <p:anim calcmode="lin" valueType="num">
                                      <p:cBhvr additive="repl">
                                        <p:cTn id="15" dur="500" fill="hold"/>
                                        <p:tgtEl>
                                          <p:spTgt spid="54274"/>
                                        </p:tgtEl>
                                        <p:attrNameLst>
                                          <p:attrName>ppt_y</p:attrName>
                                        </p:attrNameLst>
                                      </p:cBhvr>
                                      <p:tavLst>
                                        <p:tav tm="100000">
                                          <p:val>
                                            <p:strVal val="#ppt_y"/>
                                          </p:val>
                                        </p:tav>
                                        <p:tav>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nodeType="clickEffect">
                                  <p:stCondLst>
                                    <p:cond delay="0"/>
                                  </p:stCondLst>
                                  <p:childTnLst>
                                    <p:set>
                                      <p:cBhvr additive="repl">
                                        <p:cTn id="19" dur="1" fill="hold">
                                          <p:stCondLst>
                                            <p:cond delay="0"/>
                                          </p:stCondLst>
                                        </p:cTn>
                                        <p:tgtEl>
                                          <p:spTgt spid="54277"/>
                                        </p:tgtEl>
                                        <p:attrNameLst>
                                          <p:attrName>style.visibility</p:attrName>
                                        </p:attrNameLst>
                                      </p:cBhvr>
                                      <p:to>
                                        <p:strVal val="visible"/>
                                      </p:to>
                                    </p:set>
                                    <p:anim calcmode="lin" valueType="num">
                                      <p:cBhvr additive="repl">
                                        <p:cTn id="20" dur="500" fill="hold"/>
                                        <p:tgtEl>
                                          <p:spTgt spid="54277"/>
                                        </p:tgtEl>
                                        <p:attrNameLst>
                                          <p:attrName>ppt_x</p:attrName>
                                        </p:attrNameLst>
                                      </p:cBhvr>
                                      <p:tavLst>
                                        <p:tav tm="100000">
                                          <p:val>
                                            <p:strVal val="0-#ppt_w/2"/>
                                          </p:val>
                                        </p:tav>
                                        <p:tav>
                                          <p:val>
                                            <p:strVal val="#ppt_x"/>
                                          </p:val>
                                        </p:tav>
                                      </p:tavLst>
                                    </p:anim>
                                    <p:anim calcmode="lin" valueType="num">
                                      <p:cBhvr additive="repl">
                                        <p:cTn id="21" dur="500" fill="hold"/>
                                        <p:tgtEl>
                                          <p:spTgt spid="54277"/>
                                        </p:tgtEl>
                                        <p:attrNameLst>
                                          <p:attrName>ppt_y</p:attrName>
                                        </p:attrNameLst>
                                      </p:cBhvr>
                                      <p:tavLst>
                                        <p:tav tm="100000">
                                          <p:val>
                                            <p:strVal val="#ppt_y"/>
                                          </p:val>
                                        </p:tav>
                                        <p:tav>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nodeType="clickEffect">
                                  <p:stCondLst>
                                    <p:cond delay="0"/>
                                  </p:stCondLst>
                                  <p:childTnLst>
                                    <p:set>
                                      <p:cBhvr additive="repl">
                                        <p:cTn id="25" dur="1" fill="hold">
                                          <p:stCondLst>
                                            <p:cond delay="0"/>
                                          </p:stCondLst>
                                        </p:cTn>
                                        <p:tgtEl>
                                          <p:spTgt spid="54276"/>
                                        </p:tgtEl>
                                        <p:attrNameLst>
                                          <p:attrName>style.visibility</p:attrName>
                                        </p:attrNameLst>
                                      </p:cBhvr>
                                      <p:to>
                                        <p:strVal val="visible"/>
                                      </p:to>
                                    </p:set>
                                    <p:anim calcmode="lin" valueType="num">
                                      <p:cBhvr additive="repl">
                                        <p:cTn id="26" dur="500" fill="hold"/>
                                        <p:tgtEl>
                                          <p:spTgt spid="54276"/>
                                        </p:tgtEl>
                                        <p:attrNameLst>
                                          <p:attrName>ppt_x</p:attrName>
                                        </p:attrNameLst>
                                      </p:cBhvr>
                                      <p:tavLst>
                                        <p:tav tm="100000">
                                          <p:val>
                                            <p:strVal val="1+#ppt_w/2"/>
                                          </p:val>
                                        </p:tav>
                                        <p:tav>
                                          <p:val>
                                            <p:strVal val="#ppt_x"/>
                                          </p:val>
                                        </p:tav>
                                      </p:tavLst>
                                    </p:anim>
                                    <p:anim calcmode="lin" valueType="num">
                                      <p:cBhvr additive="repl">
                                        <p:cTn id="27" dur="500" fill="hold"/>
                                        <p:tgtEl>
                                          <p:spTgt spid="54276"/>
                                        </p:tgtEl>
                                        <p:attrNameLst>
                                          <p:attrName>ppt_y</p:attrName>
                                        </p:attrNameLst>
                                      </p:cBhvr>
                                      <p:tavLst>
                                        <p:tav tm="100000">
                                          <p:val>
                                            <p:strVal val="#ppt_y"/>
                                          </p:val>
                                        </p:tav>
                                        <p:tav>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nodeType="clickEffect">
                                  <p:stCondLst>
                                    <p:cond delay="0"/>
                                  </p:stCondLst>
                                  <p:childTnLst>
                                    <p:set>
                                      <p:cBhvr additive="repl">
                                        <p:cTn id="31" dur="1" fill="hold">
                                          <p:stCondLst>
                                            <p:cond delay="0"/>
                                          </p:stCondLst>
                                        </p:cTn>
                                        <p:tgtEl>
                                          <p:spTgt spid="54275"/>
                                        </p:tgtEl>
                                        <p:attrNameLst>
                                          <p:attrName>style.visibility</p:attrName>
                                        </p:attrNameLst>
                                      </p:cBhvr>
                                      <p:to>
                                        <p:strVal val="visible"/>
                                      </p:to>
                                    </p:set>
                                    <p:anim calcmode="lin" valueType="num">
                                      <p:cBhvr additive="repl">
                                        <p:cTn id="32" dur="500" fill="hold"/>
                                        <p:tgtEl>
                                          <p:spTgt spid="54275"/>
                                        </p:tgtEl>
                                        <p:attrNameLst>
                                          <p:attrName>ppt_x</p:attrName>
                                        </p:attrNameLst>
                                      </p:cBhvr>
                                      <p:tavLst>
                                        <p:tav tm="100000">
                                          <p:val>
                                            <p:strVal val="1+#ppt_w/2"/>
                                          </p:val>
                                        </p:tav>
                                        <p:tav>
                                          <p:val>
                                            <p:strVal val="#ppt_x"/>
                                          </p:val>
                                        </p:tav>
                                      </p:tavLst>
                                    </p:anim>
                                    <p:anim calcmode="lin" valueType="num">
                                      <p:cBhvr additive="repl">
                                        <p:cTn id="33" dur="500" fill="hold"/>
                                        <p:tgtEl>
                                          <p:spTgt spid="54275"/>
                                        </p:tgtEl>
                                        <p:attrNameLst>
                                          <p:attrName>ppt_y</p:attrName>
                                        </p:attrNameLst>
                                      </p:cBhvr>
                                      <p:tavLst>
                                        <p:tav tm="100000">
                                          <p:val>
                                            <p:strVal val="#ppt_y"/>
                                          </p:val>
                                        </p:tav>
                                        <p:tav>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fill="hold" grpId="0" nodeType="clickEffect">
                                  <p:stCondLst>
                                    <p:cond delay="0"/>
                                  </p:stCondLst>
                                  <p:childTnLst>
                                    <p:set>
                                      <p:cBhvr additive="repl">
                                        <p:cTn id="37" dur="500" fill="hold">
                                          <p:stCondLst>
                                            <p:cond delay="0"/>
                                          </p:stCondLst>
                                        </p:cTn>
                                        <p:tgtEl>
                                          <p:spTgt spid="54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5297" name="Text Box 1"/>
          <p:cNvSpPr txBox="1">
            <a:spLocks noChangeArrowheads="1"/>
          </p:cNvSpPr>
          <p:nvPr/>
        </p:nvSpPr>
        <p:spPr bwMode="auto">
          <a:xfrm>
            <a:off x="304800" y="304800"/>
            <a:ext cx="8839200" cy="2673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lnSpc>
                <a:spcPct val="110000"/>
              </a:lnSpc>
              <a:buClr>
                <a:srgbClr val="000000"/>
              </a:buClr>
              <a:buSzPct val="100000"/>
              <a:buFont typeface="Times New Roman" charset="0"/>
              <a:buNone/>
            </a:pPr>
            <a:r>
              <a:rPr lang="en-US" sz="5000">
                <a:solidFill>
                  <a:srgbClr val="FFFF66"/>
                </a:solidFill>
                <a:latin typeface="SimHei" charset="0"/>
                <a:ea typeface="ヒラギノ角ゴ ProN W3" charset="0"/>
                <a:cs typeface="ヒラギノ角ゴ ProN W3" charset="0"/>
              </a:rPr>
              <a:t>十戒的那一条有包含</a:t>
            </a:r>
            <a:endParaRPr lang="en-US" altLang="ja-JP" sz="5000">
              <a:solidFill>
                <a:srgbClr val="FFFF66"/>
              </a:solidFill>
              <a:latin typeface="SimHei" charset="0"/>
              <a:cs typeface="SimHei" charset="0"/>
            </a:endParaRPr>
          </a:p>
          <a:p>
            <a:pPr algn="ctr" eaLnBrk="1" hangingPunct="1">
              <a:lnSpc>
                <a:spcPct val="110000"/>
              </a:lnSpc>
              <a:buClr>
                <a:srgbClr val="000000"/>
              </a:buClr>
              <a:buSzPct val="100000"/>
              <a:buFont typeface="Times New Roman" charset="0"/>
              <a:buNone/>
            </a:pPr>
            <a:r>
              <a:rPr lang="en-US" sz="5000">
                <a:solidFill>
                  <a:srgbClr val="FFFF66"/>
                </a:solidFill>
                <a:latin typeface="SimHei" charset="0"/>
                <a:ea typeface="ヒラギノ角ゴ ProN W3" charset="0"/>
                <a:cs typeface="ヒラギノ角ゴ ProN W3" charset="0"/>
              </a:rPr>
              <a:t>一个</a:t>
            </a:r>
            <a:r>
              <a:rPr lang="en-US" sz="5000">
                <a:solidFill>
                  <a:srgbClr val="FFFF66"/>
                </a:solidFill>
                <a:latin typeface="SimHei" charset="0"/>
                <a:ea typeface="华文细黑" charset="0"/>
                <a:cs typeface="华文细黑" charset="0"/>
              </a:rPr>
              <a:t>应许</a:t>
            </a:r>
            <a:r>
              <a:rPr lang="en-US" altLang="ja-JP" sz="5000">
                <a:solidFill>
                  <a:srgbClr val="FFFF66"/>
                </a:solidFill>
                <a:latin typeface="Book Antiqua" charset="0"/>
                <a:cs typeface="Times New Roman" charset="0"/>
              </a:rPr>
              <a:t>?</a:t>
            </a:r>
            <a:r>
              <a:rPr lang="en-US" altLang="ja-JP" sz="5000">
                <a:solidFill>
                  <a:srgbClr val="FFFF66"/>
                </a:solidFill>
                <a:cs typeface="Times New Roman" charset="0"/>
              </a:rPr>
              <a:t>  </a:t>
            </a:r>
          </a:p>
          <a:p>
            <a:pPr algn="ctr" eaLnBrk="1" hangingPunct="1">
              <a:lnSpc>
                <a:spcPct val="110000"/>
              </a:lnSpc>
              <a:buClr>
                <a:srgbClr val="000000"/>
              </a:buClr>
              <a:buSzPct val="100000"/>
              <a:buFont typeface="Times New Roman" charset="0"/>
              <a:buNone/>
            </a:pPr>
            <a:r>
              <a:rPr lang="en-US" sz="5400" b="1" i="1">
                <a:solidFill>
                  <a:srgbClr val="FF00FF"/>
                </a:solidFill>
                <a:latin typeface="SimHei" charset="0"/>
                <a:ea typeface="ヒラギノ角ゴ ProN W3" charset="0"/>
                <a:cs typeface="ヒラギノ角ゴ ProN W3" charset="0"/>
              </a:rPr>
              <a:t>申命</a:t>
            </a:r>
            <a:r>
              <a:rPr lang="en-US" sz="5400" b="1" i="1">
                <a:solidFill>
                  <a:srgbClr val="FF00FF"/>
                </a:solidFill>
                <a:latin typeface="SimHei" charset="0"/>
                <a:ea typeface="华文细黑" charset="0"/>
                <a:cs typeface="华文细黑" charset="0"/>
              </a:rPr>
              <a:t>记</a:t>
            </a:r>
            <a:r>
              <a:rPr lang="en-US" altLang="ja-JP" sz="5400" b="1" i="1">
                <a:solidFill>
                  <a:srgbClr val="FF00FF"/>
                </a:solidFill>
                <a:latin typeface="SimHei" charset="0"/>
                <a:cs typeface="SimHei" charset="0"/>
              </a:rPr>
              <a:t> 5:16</a:t>
            </a:r>
            <a:r>
              <a:rPr lang="en-US" altLang="ja-JP" sz="4000">
                <a:solidFill>
                  <a:srgbClr val="FF99FF"/>
                </a:solidFill>
                <a:cs typeface="Times New Roman" charset="0"/>
              </a:rPr>
              <a:t> </a:t>
            </a:r>
            <a:endParaRPr lang="en-US" sz="4000">
              <a:solidFill>
                <a:srgbClr val="FF99FF"/>
              </a:solidFill>
              <a:cs typeface="Times New Roman" charset="0"/>
            </a:endParaRPr>
          </a:p>
        </p:txBody>
      </p:sp>
      <p:sp>
        <p:nvSpPr>
          <p:cNvPr id="55298"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AutoNum type="alphaLcPeriod"/>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600" b="1">
                <a:solidFill>
                  <a:srgbClr val="FFFFFF"/>
                </a:solidFill>
                <a:latin typeface="SimHei" charset="0"/>
                <a:ea typeface="ヒラギノ角ゴ ProN W3" charset="0"/>
                <a:cs typeface="ヒラギノ角ゴ ProN W3" charset="0"/>
              </a:rPr>
              <a:t>不</a:t>
            </a:r>
            <a:r>
              <a:rPr lang="en-US" altLang="ja-JP" sz="3600" b="1">
                <a:solidFill>
                  <a:srgbClr val="FFFFFF"/>
                </a:solidFill>
                <a:latin typeface="SimHei" charset="0"/>
                <a:cs typeface="SimHei" charset="0"/>
              </a:rPr>
              <a:t> </a:t>
            </a:r>
            <a:r>
              <a:rPr lang="en-US" sz="3600" b="1">
                <a:solidFill>
                  <a:srgbClr val="FFFFFF"/>
                </a:solidFill>
                <a:latin typeface="SimHei" charset="0"/>
                <a:ea typeface="ヒラギノ角ゴ ProN W3" charset="0"/>
                <a:cs typeface="ヒラギノ角ゴ ProN W3" charset="0"/>
              </a:rPr>
              <a:t>可</a:t>
            </a:r>
            <a:r>
              <a:rPr lang="en-US" altLang="ja-JP" sz="3600" b="1">
                <a:solidFill>
                  <a:srgbClr val="FFFFFF"/>
                </a:solidFill>
                <a:latin typeface="SimHei" charset="0"/>
                <a:cs typeface="SimHei" charset="0"/>
              </a:rPr>
              <a:t> </a:t>
            </a:r>
            <a:r>
              <a:rPr lang="en-US" sz="3600" b="1">
                <a:solidFill>
                  <a:srgbClr val="FFFFFF"/>
                </a:solidFill>
                <a:latin typeface="SimHei" charset="0"/>
                <a:ea typeface="华文细黑" charset="0"/>
                <a:cs typeface="华文细黑" charset="0"/>
              </a:rPr>
              <a:t>杀</a:t>
            </a:r>
            <a:r>
              <a:rPr lang="en-US" altLang="ja-JP" sz="3600" b="1">
                <a:solidFill>
                  <a:srgbClr val="FFFFFF"/>
                </a:solidFill>
                <a:latin typeface="SimHei" charset="0"/>
                <a:cs typeface="SimHei" charset="0"/>
              </a:rPr>
              <a:t> </a:t>
            </a:r>
            <a:r>
              <a:rPr lang="en-US" sz="3600" b="1">
                <a:solidFill>
                  <a:srgbClr val="FFFFFF"/>
                </a:solidFill>
                <a:latin typeface="SimHei" charset="0"/>
                <a:ea typeface="ヒラギノ角ゴ ProN W3" charset="0"/>
                <a:cs typeface="ヒラギノ角ゴ ProN W3" charset="0"/>
              </a:rPr>
              <a:t>人</a:t>
            </a:r>
            <a:endParaRPr lang="en-US" sz="3600" b="1">
              <a:solidFill>
                <a:srgbClr val="FFFFFF"/>
              </a:solidFill>
              <a:latin typeface="SimHei" charset="0"/>
              <a:cs typeface="SimHei" charset="0"/>
            </a:endParaRPr>
          </a:p>
        </p:txBody>
      </p:sp>
      <p:sp>
        <p:nvSpPr>
          <p:cNvPr id="55299"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a:t>
            </a:r>
            <a:r>
              <a:rPr lang="en-US" sz="3200">
                <a:solidFill>
                  <a:srgbClr val="FFFFFF"/>
                </a:solidFill>
                <a:latin typeface="SimHei" charset="0"/>
                <a:ea typeface="ヒラギノ角ゴ ProN W3" charset="0"/>
                <a:cs typeface="ヒラギノ角ゴ ProN W3" charset="0"/>
              </a:rPr>
              <a:t>没有任何一</a:t>
            </a:r>
            <a:r>
              <a:rPr lang="en-US" sz="3200">
                <a:solidFill>
                  <a:srgbClr val="FFFFFF"/>
                </a:solidFill>
                <a:latin typeface="SimHei" charset="0"/>
                <a:ea typeface="华文细黑" charset="0"/>
                <a:cs typeface="华文细黑" charset="0"/>
              </a:rPr>
              <a:t>项</a:t>
            </a:r>
            <a:endParaRPr lang="en-US" sz="3200">
              <a:solidFill>
                <a:srgbClr val="FFFFFF"/>
              </a:solidFill>
              <a:latin typeface="SimHei" charset="0"/>
              <a:cs typeface="SimHei" charset="0"/>
            </a:endParaRPr>
          </a:p>
        </p:txBody>
      </p:sp>
      <p:sp>
        <p:nvSpPr>
          <p:cNvPr id="55300"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800">
                <a:solidFill>
                  <a:srgbClr val="FFFFFF"/>
                </a:solidFill>
                <a:latin typeface="Tw Cen MT Condensed Extra Bold" charset="0"/>
                <a:cs typeface="MS Gothic" charset="0"/>
              </a:rPr>
              <a:t>c.</a:t>
            </a:r>
            <a:r>
              <a:rPr lang="en-US" sz="3600">
                <a:solidFill>
                  <a:srgbClr val="FFFFFF"/>
                </a:solidFill>
                <a:latin typeface="Tw Cen MT Condensed Extra Bold" charset="0"/>
                <a:cs typeface="MS Gothic" charset="0"/>
              </a:rPr>
              <a:t> </a:t>
            </a:r>
            <a:r>
              <a:rPr lang="en-US" sz="3600">
                <a:solidFill>
                  <a:srgbClr val="FFFFFF"/>
                </a:solidFill>
                <a:latin typeface="Tw Cen MT Condensed Extra Bold" charset="0"/>
                <a:ea typeface="ヒラギノ角ゴ ProN W3" charset="0"/>
                <a:cs typeface="ヒラギノ角ゴ ProN W3" charset="0"/>
              </a:rPr>
              <a:t>孝</a:t>
            </a:r>
            <a:r>
              <a:rPr lang="en-US" altLang="ja-JP" sz="3600">
                <a:solidFill>
                  <a:srgbClr val="FFFFFF"/>
                </a:solidFill>
                <a:latin typeface="Tw Cen MT Condensed Extra Bold" charset="0"/>
                <a:cs typeface="MS Gothic" charset="0"/>
              </a:rPr>
              <a:t> </a:t>
            </a:r>
            <a:r>
              <a:rPr lang="en-US" sz="3600">
                <a:solidFill>
                  <a:srgbClr val="FFFFFF"/>
                </a:solidFill>
                <a:latin typeface="Tw Cen MT Condensed Extra Bold" charset="0"/>
                <a:ea typeface="ヒラギノ角ゴ ProN W3" charset="0"/>
                <a:cs typeface="ヒラギノ角ゴ ProN W3" charset="0"/>
              </a:rPr>
              <a:t>敬</a:t>
            </a:r>
            <a:r>
              <a:rPr lang="en-US" altLang="ja-JP" sz="3600">
                <a:solidFill>
                  <a:srgbClr val="FFFFFF"/>
                </a:solidFill>
                <a:latin typeface="Tw Cen MT Condensed Extra Bold" charset="0"/>
                <a:cs typeface="MS Gothic" charset="0"/>
              </a:rPr>
              <a:t> </a:t>
            </a:r>
            <a:r>
              <a:rPr lang="en-US" sz="3600">
                <a:solidFill>
                  <a:srgbClr val="FFFFFF"/>
                </a:solidFill>
                <a:latin typeface="Tw Cen MT Condensed Extra Bold" charset="0"/>
                <a:ea typeface="ヒラギノ角ゴ ProN W3" charset="0"/>
                <a:cs typeface="ヒラギノ角ゴ ProN W3" charset="0"/>
              </a:rPr>
              <a:t>父</a:t>
            </a:r>
            <a:r>
              <a:rPr lang="en-US" altLang="ja-JP" sz="3600">
                <a:solidFill>
                  <a:srgbClr val="FFFFFF"/>
                </a:solidFill>
                <a:latin typeface="Tw Cen MT Condensed Extra Bold" charset="0"/>
                <a:cs typeface="MS Gothic" charset="0"/>
              </a:rPr>
              <a:t> </a:t>
            </a:r>
            <a:r>
              <a:rPr lang="en-US" sz="3600">
                <a:solidFill>
                  <a:srgbClr val="FFFFFF"/>
                </a:solidFill>
                <a:latin typeface="Tw Cen MT Condensed Extra Bold" charset="0"/>
                <a:ea typeface="ヒラギノ角ゴ ProN W3" charset="0"/>
                <a:cs typeface="ヒラギノ角ゴ ProN W3" charset="0"/>
              </a:rPr>
              <a:t>母</a:t>
            </a:r>
            <a:endParaRPr lang="en-US" sz="3600">
              <a:solidFill>
                <a:srgbClr val="FFFFFF"/>
              </a:solidFill>
              <a:latin typeface="Tw Cen MT Condensed Extra Bold" charset="0"/>
              <a:cs typeface="MS Gothic" charset="0"/>
            </a:endParaRPr>
          </a:p>
        </p:txBody>
      </p:sp>
      <p:sp>
        <p:nvSpPr>
          <p:cNvPr id="55301"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a:t>
            </a:r>
            <a:r>
              <a:rPr lang="en-US" sz="3600" b="1">
                <a:solidFill>
                  <a:srgbClr val="FFFFFF"/>
                </a:solidFill>
                <a:latin typeface="SimHei" charset="0"/>
                <a:ea typeface="ヒラギノ角ゴ ProN W3" charset="0"/>
                <a:cs typeface="ヒラギノ角ゴ ProN W3" charset="0"/>
              </a:rPr>
              <a:t>不</a:t>
            </a:r>
            <a:r>
              <a:rPr lang="en-US" altLang="ja-JP" sz="3600" b="1">
                <a:solidFill>
                  <a:srgbClr val="FFFFFF"/>
                </a:solidFill>
                <a:latin typeface="SimHei" charset="0"/>
                <a:cs typeface="SimHei" charset="0"/>
              </a:rPr>
              <a:t> </a:t>
            </a:r>
            <a:r>
              <a:rPr lang="en-US" sz="3600" b="1">
                <a:solidFill>
                  <a:srgbClr val="FFFFFF"/>
                </a:solidFill>
                <a:latin typeface="SimHei" charset="0"/>
                <a:ea typeface="ヒラギノ角ゴ ProN W3" charset="0"/>
                <a:cs typeface="ヒラギノ角ゴ ProN W3" charset="0"/>
              </a:rPr>
              <a:t>可</a:t>
            </a:r>
            <a:r>
              <a:rPr lang="en-US" altLang="ja-JP" sz="3600" b="1">
                <a:solidFill>
                  <a:srgbClr val="FFFFFF"/>
                </a:solidFill>
                <a:latin typeface="SimHei" charset="0"/>
                <a:cs typeface="SimHei" charset="0"/>
              </a:rPr>
              <a:t> </a:t>
            </a:r>
            <a:r>
              <a:rPr lang="en-US" sz="3600" b="1">
                <a:solidFill>
                  <a:srgbClr val="FFFFFF"/>
                </a:solidFill>
                <a:latin typeface="SimHei" charset="0"/>
                <a:ea typeface="ヒラギノ角ゴ ProN W3" charset="0"/>
                <a:cs typeface="ヒラギノ角ゴ ProN W3" charset="0"/>
              </a:rPr>
              <a:t>偷</a:t>
            </a:r>
            <a:r>
              <a:rPr lang="en-US" altLang="ja-JP" sz="3600" b="1">
                <a:solidFill>
                  <a:srgbClr val="FFFFFF"/>
                </a:solidFill>
                <a:latin typeface="SimHei" charset="0"/>
                <a:cs typeface="SimHei" charset="0"/>
              </a:rPr>
              <a:t> </a:t>
            </a:r>
            <a:r>
              <a:rPr lang="en-US" sz="3600" b="1">
                <a:solidFill>
                  <a:srgbClr val="FFFFFF"/>
                </a:solidFill>
                <a:latin typeface="SimHei" charset="0"/>
                <a:ea typeface="ヒラギノ角ゴ ProN W3" charset="0"/>
                <a:cs typeface="ヒラギノ角ゴ ProN W3" charset="0"/>
              </a:rPr>
              <a:t>盗</a:t>
            </a:r>
            <a:endParaRPr lang="en-US" sz="3600" b="1">
              <a:solidFill>
                <a:srgbClr val="FFFFFF"/>
              </a:solidFill>
              <a:latin typeface="SimHei" charset="0"/>
              <a:cs typeface="SimHei" charset="0"/>
            </a:endParaRPr>
          </a:p>
        </p:txBody>
      </p:sp>
      <p:sp>
        <p:nvSpPr>
          <p:cNvPr id="55302" name="AutoShape 6"/>
          <p:cNvSpPr>
            <a:spLocks noChangeArrowheads="1"/>
          </p:cNvSpPr>
          <p:nvPr/>
        </p:nvSpPr>
        <p:spPr bwMode="auto">
          <a:xfrm>
            <a:off x="4572000" y="38862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fill="hold" nodeType="afterEffect">
                                  <p:stCondLst>
                                    <p:cond delay="0"/>
                                  </p:stCondLst>
                                  <p:childTnLst>
                                    <p:set>
                                      <p:cBhvr additive="repl">
                                        <p:cTn id="6" dur="1" fill="hold">
                                          <p:stCondLst>
                                            <p:cond delay="0"/>
                                          </p:stCondLst>
                                        </p:cTn>
                                        <p:tgtEl>
                                          <p:spTgt spid="55297"/>
                                        </p:tgtEl>
                                        <p:attrNameLst>
                                          <p:attrName>style.visibility</p:attrName>
                                        </p:attrNameLst>
                                      </p:cBhvr>
                                      <p:to>
                                        <p:strVal val="visible"/>
                                      </p:to>
                                    </p:set>
                                    <p:animEffect transition="in" filter="wedge">
                                      <p:cBhvr additive="repl">
                                        <p:cTn id="7" dur="2000"/>
                                        <p:tgtEl>
                                          <p:spTgt spid="552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nodeType="clickEffect">
                                  <p:stCondLst>
                                    <p:cond delay="0"/>
                                  </p:stCondLst>
                                  <p:childTnLst>
                                    <p:set>
                                      <p:cBhvr additive="repl">
                                        <p:cTn id="11" dur="1" fill="hold">
                                          <p:stCondLst>
                                            <p:cond delay="0"/>
                                          </p:stCondLst>
                                        </p:cTn>
                                        <p:tgtEl>
                                          <p:spTgt spid="55298"/>
                                        </p:tgtEl>
                                        <p:attrNameLst>
                                          <p:attrName>style.visibility</p:attrName>
                                        </p:attrNameLst>
                                      </p:cBhvr>
                                      <p:to>
                                        <p:strVal val="visible"/>
                                      </p:to>
                                    </p:set>
                                    <p:anim calcmode="lin" valueType="num">
                                      <p:cBhvr additive="repl">
                                        <p:cTn id="12" dur="500" fill="hold"/>
                                        <p:tgtEl>
                                          <p:spTgt spid="55298"/>
                                        </p:tgtEl>
                                        <p:attrNameLst>
                                          <p:attrName>ppt_x</p:attrName>
                                        </p:attrNameLst>
                                      </p:cBhvr>
                                      <p:tavLst>
                                        <p:tav tm="100000">
                                          <p:val>
                                            <p:strVal val="0-#ppt_w/2"/>
                                          </p:val>
                                        </p:tav>
                                        <p:tav>
                                          <p:val>
                                            <p:strVal val="#ppt_x"/>
                                          </p:val>
                                        </p:tav>
                                      </p:tavLst>
                                    </p:anim>
                                    <p:anim calcmode="lin" valueType="num">
                                      <p:cBhvr additive="repl">
                                        <p:cTn id="13" dur="500" fill="hold"/>
                                        <p:tgtEl>
                                          <p:spTgt spid="55298"/>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additive="repl">
                                        <p:cTn id="17" dur="1" fill="hold">
                                          <p:stCondLst>
                                            <p:cond delay="0"/>
                                          </p:stCondLst>
                                        </p:cTn>
                                        <p:tgtEl>
                                          <p:spTgt spid="55301"/>
                                        </p:tgtEl>
                                        <p:attrNameLst>
                                          <p:attrName>style.visibility</p:attrName>
                                        </p:attrNameLst>
                                      </p:cBhvr>
                                      <p:to>
                                        <p:strVal val="visible"/>
                                      </p:to>
                                    </p:set>
                                    <p:anim calcmode="lin" valueType="num">
                                      <p:cBhvr additive="repl">
                                        <p:cTn id="18" dur="500" fill="hold"/>
                                        <p:tgtEl>
                                          <p:spTgt spid="55301"/>
                                        </p:tgtEl>
                                        <p:attrNameLst>
                                          <p:attrName>ppt_x</p:attrName>
                                        </p:attrNameLst>
                                      </p:cBhvr>
                                      <p:tavLst>
                                        <p:tav tm="100000">
                                          <p:val>
                                            <p:strVal val="0-#ppt_w/2"/>
                                          </p:val>
                                        </p:tav>
                                        <p:tav>
                                          <p:val>
                                            <p:strVal val="#ppt_x"/>
                                          </p:val>
                                        </p:tav>
                                      </p:tavLst>
                                    </p:anim>
                                    <p:anim calcmode="lin" valueType="num">
                                      <p:cBhvr additive="repl">
                                        <p:cTn id="19" dur="500" fill="hold"/>
                                        <p:tgtEl>
                                          <p:spTgt spid="55301"/>
                                        </p:tgtEl>
                                        <p:attrNameLst>
                                          <p:attrName>ppt_y</p:attrName>
                                        </p:attrNameLst>
                                      </p:cBhvr>
                                      <p:tavLst>
                                        <p:tav tm="100000">
                                          <p:val>
                                            <p:strVal val="#ppt_y"/>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nodeType="clickEffect">
                                  <p:stCondLst>
                                    <p:cond delay="0"/>
                                  </p:stCondLst>
                                  <p:childTnLst>
                                    <p:set>
                                      <p:cBhvr additive="repl">
                                        <p:cTn id="23" dur="1" fill="hold">
                                          <p:stCondLst>
                                            <p:cond delay="0"/>
                                          </p:stCondLst>
                                        </p:cTn>
                                        <p:tgtEl>
                                          <p:spTgt spid="55300"/>
                                        </p:tgtEl>
                                        <p:attrNameLst>
                                          <p:attrName>style.visibility</p:attrName>
                                        </p:attrNameLst>
                                      </p:cBhvr>
                                      <p:to>
                                        <p:strVal val="visible"/>
                                      </p:to>
                                    </p:set>
                                    <p:anim calcmode="lin" valueType="num">
                                      <p:cBhvr additive="repl">
                                        <p:cTn id="24" dur="500" fill="hold"/>
                                        <p:tgtEl>
                                          <p:spTgt spid="55300"/>
                                        </p:tgtEl>
                                        <p:attrNameLst>
                                          <p:attrName>ppt_x</p:attrName>
                                        </p:attrNameLst>
                                      </p:cBhvr>
                                      <p:tavLst>
                                        <p:tav tm="100000">
                                          <p:val>
                                            <p:strVal val="1+#ppt_w/2"/>
                                          </p:val>
                                        </p:tav>
                                        <p:tav>
                                          <p:val>
                                            <p:strVal val="#ppt_x"/>
                                          </p:val>
                                        </p:tav>
                                      </p:tavLst>
                                    </p:anim>
                                    <p:anim calcmode="lin" valueType="num">
                                      <p:cBhvr additive="repl">
                                        <p:cTn id="25" dur="500" fill="hold"/>
                                        <p:tgtEl>
                                          <p:spTgt spid="55300"/>
                                        </p:tgtEl>
                                        <p:attrNameLst>
                                          <p:attrName>ppt_y</p:attrName>
                                        </p:attrNameLst>
                                      </p:cBhvr>
                                      <p:tavLst>
                                        <p:tav tm="100000">
                                          <p:val>
                                            <p:strVal val="#ppt_y"/>
                                          </p:val>
                                        </p:tav>
                                        <p:tav>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nodeType="clickEffect">
                                  <p:stCondLst>
                                    <p:cond delay="0"/>
                                  </p:stCondLst>
                                  <p:childTnLst>
                                    <p:set>
                                      <p:cBhvr additive="repl">
                                        <p:cTn id="29" dur="1" fill="hold">
                                          <p:stCondLst>
                                            <p:cond delay="0"/>
                                          </p:stCondLst>
                                        </p:cTn>
                                        <p:tgtEl>
                                          <p:spTgt spid="55299"/>
                                        </p:tgtEl>
                                        <p:attrNameLst>
                                          <p:attrName>style.visibility</p:attrName>
                                        </p:attrNameLst>
                                      </p:cBhvr>
                                      <p:to>
                                        <p:strVal val="visible"/>
                                      </p:to>
                                    </p:set>
                                    <p:anim calcmode="lin" valueType="num">
                                      <p:cBhvr additive="repl">
                                        <p:cTn id="30" dur="500" fill="hold"/>
                                        <p:tgtEl>
                                          <p:spTgt spid="55299"/>
                                        </p:tgtEl>
                                        <p:attrNameLst>
                                          <p:attrName>ppt_x</p:attrName>
                                        </p:attrNameLst>
                                      </p:cBhvr>
                                      <p:tavLst>
                                        <p:tav tm="100000">
                                          <p:val>
                                            <p:strVal val="1+#ppt_w/2"/>
                                          </p:val>
                                        </p:tav>
                                        <p:tav>
                                          <p:val>
                                            <p:strVal val="#ppt_x"/>
                                          </p:val>
                                        </p:tav>
                                      </p:tavLst>
                                    </p:anim>
                                    <p:anim calcmode="lin" valueType="num">
                                      <p:cBhvr additive="repl">
                                        <p:cTn id="31" dur="500" fill="hold"/>
                                        <p:tgtEl>
                                          <p:spTgt spid="55299"/>
                                        </p:tgtEl>
                                        <p:attrNameLst>
                                          <p:attrName>ppt_y</p:attrName>
                                        </p:attrNameLst>
                                      </p:cBhvr>
                                      <p:tavLst>
                                        <p:tav tm="100000">
                                          <p:val>
                                            <p:strVal val="#ppt_y"/>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fill="hold" grpId="0" nodeType="clickEffect">
                                  <p:stCondLst>
                                    <p:cond delay="0"/>
                                  </p:stCondLst>
                                  <p:childTnLst>
                                    <p:set>
                                      <p:cBhvr additive="repl">
                                        <p:cTn id="35" dur="500" fill="hold">
                                          <p:stCondLst>
                                            <p:cond delay="0"/>
                                          </p:stCondLst>
                                        </p:cTn>
                                        <p:tgtEl>
                                          <p:spTgt spid="553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0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1" name="Text Box 1"/>
          <p:cNvSpPr txBox="1">
            <a:spLocks noChangeArrowheads="1"/>
          </p:cNvSpPr>
          <p:nvPr/>
        </p:nvSpPr>
        <p:spPr bwMode="auto">
          <a:xfrm>
            <a:off x="152400" y="746125"/>
            <a:ext cx="8839200" cy="247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lnSpc>
                <a:spcPct val="110000"/>
              </a:lnSpc>
              <a:buClr>
                <a:srgbClr val="000000"/>
              </a:buClr>
              <a:buSzPct val="100000"/>
              <a:buFont typeface="Times New Roman" charset="0"/>
              <a:buNone/>
            </a:pPr>
            <a:r>
              <a:rPr lang="en-US" sz="5400" b="1">
                <a:solidFill>
                  <a:srgbClr val="FFFF00"/>
                </a:solidFill>
                <a:latin typeface="SimHei" charset="0"/>
                <a:ea typeface="ヒラギノ角ゴ ProN W3" charset="0"/>
                <a:cs typeface="ヒラギノ角ゴ ProN W3" charset="0"/>
              </a:rPr>
              <a:t>申命</a:t>
            </a:r>
            <a:r>
              <a:rPr lang="en-US" sz="5400" b="1">
                <a:solidFill>
                  <a:srgbClr val="FFFF00"/>
                </a:solidFill>
                <a:latin typeface="SimHei" charset="0"/>
                <a:ea typeface="华文细黑" charset="0"/>
                <a:cs typeface="华文细黑" charset="0"/>
              </a:rPr>
              <a:t>记</a:t>
            </a:r>
            <a:r>
              <a:rPr lang="en-US" altLang="ja-JP" sz="5400" b="1">
                <a:solidFill>
                  <a:srgbClr val="FFFF00"/>
                </a:solidFill>
                <a:latin typeface="SimHei" charset="0"/>
                <a:cs typeface="SimHei" charset="0"/>
              </a:rPr>
              <a:t> </a:t>
            </a:r>
            <a:r>
              <a:rPr lang="en-US" altLang="ja-JP" sz="4400">
                <a:solidFill>
                  <a:srgbClr val="FFFF66"/>
                </a:solidFill>
                <a:latin typeface="SimHei" charset="0"/>
                <a:cs typeface="Times New Roman" charset="0"/>
              </a:rPr>
              <a:t>6:4-9  </a:t>
            </a:r>
            <a:r>
              <a:rPr lang="en-US" altLang="ja-JP" sz="4400">
                <a:solidFill>
                  <a:srgbClr val="FFFF66"/>
                </a:solidFill>
                <a:latin typeface="NSimSun" charset="0"/>
                <a:cs typeface="Times New Roman" charset="0"/>
              </a:rPr>
              <a:t>“</a:t>
            </a:r>
            <a:r>
              <a:rPr lang="en-US" sz="4400">
                <a:solidFill>
                  <a:srgbClr val="FFFF66"/>
                </a:solidFill>
                <a:latin typeface="SimHei" charset="0"/>
                <a:ea typeface="ヒラギノ角ゴ ProN W3" charset="0"/>
                <a:cs typeface="ヒラギノ角ゴ ProN W3" charset="0"/>
              </a:rPr>
              <a:t>以色列阿</a:t>
            </a:r>
            <a:r>
              <a:rPr lang="en-US" altLang="ja-JP" sz="4400">
                <a:solidFill>
                  <a:srgbClr val="FFFF66"/>
                </a:solidFill>
                <a:latin typeface="SimHei" charset="0"/>
                <a:cs typeface="SimHei" charset="0"/>
              </a:rPr>
              <a:t> </a:t>
            </a:r>
            <a:r>
              <a:rPr lang="en-US" sz="4400">
                <a:solidFill>
                  <a:srgbClr val="FFFF66"/>
                </a:solidFill>
                <a:latin typeface="SimHei" charset="0"/>
                <a:ea typeface="ヒラギノ角ゴ ProN W3" charset="0"/>
                <a:cs typeface="ヒラギノ角ゴ ProN W3" charset="0"/>
              </a:rPr>
              <a:t>，</a:t>
            </a:r>
            <a:r>
              <a:rPr lang="en-US" altLang="ja-JP" sz="4400">
                <a:solidFill>
                  <a:srgbClr val="FFFF66"/>
                </a:solidFill>
                <a:latin typeface="SimHei" charset="0"/>
                <a:cs typeface="SimHei" charset="0"/>
              </a:rPr>
              <a:t> </a:t>
            </a:r>
            <a:r>
              <a:rPr lang="en-US" sz="4400">
                <a:solidFill>
                  <a:srgbClr val="FFFF66"/>
                </a:solidFill>
                <a:latin typeface="SimHei" charset="0"/>
                <a:ea typeface="ヒラギノ角ゴ ProN W3" charset="0"/>
                <a:cs typeface="ヒラギノ角ゴ ProN W3" charset="0"/>
              </a:rPr>
              <a:t>你要听！耶和</a:t>
            </a:r>
            <a:r>
              <a:rPr lang="en-US" sz="4400">
                <a:solidFill>
                  <a:srgbClr val="FFFF66"/>
                </a:solidFill>
                <a:latin typeface="SimHei" charset="0"/>
                <a:ea typeface="华文细黑" charset="0"/>
                <a:cs typeface="华文细黑" charset="0"/>
              </a:rPr>
              <a:t>华</a:t>
            </a:r>
            <a:r>
              <a:rPr lang="en-US" altLang="ja-JP" sz="4400">
                <a:solidFill>
                  <a:srgbClr val="FFFF66"/>
                </a:solidFill>
                <a:latin typeface="SimHei" charset="0"/>
                <a:cs typeface="SimHei" charset="0"/>
              </a:rPr>
              <a:t>─</a:t>
            </a:r>
            <a:r>
              <a:rPr lang="en-US" sz="4400">
                <a:solidFill>
                  <a:srgbClr val="FFFF66"/>
                </a:solidFill>
                <a:latin typeface="SimHei" charset="0"/>
                <a:ea typeface="ヒラギノ角ゴ ProN W3" charset="0"/>
                <a:cs typeface="ヒラギノ角ゴ ProN W3" charset="0"/>
              </a:rPr>
              <a:t>我</a:t>
            </a:r>
            <a:r>
              <a:rPr lang="en-US" sz="4400">
                <a:solidFill>
                  <a:srgbClr val="FFFF66"/>
                </a:solidFill>
                <a:latin typeface="NSimSun" charset="0"/>
                <a:ea typeface="华文细黑" charset="0"/>
                <a:cs typeface="华文细黑" charset="0"/>
              </a:rPr>
              <a:t>们</a:t>
            </a:r>
            <a:r>
              <a:rPr lang="en-US" sz="4400">
                <a:solidFill>
                  <a:srgbClr val="FFFF66"/>
                </a:solidFill>
                <a:latin typeface="NSimSun" charset="0"/>
                <a:ea typeface="ヒラギノ角ゴ ProN W3" charset="0"/>
                <a:cs typeface="ヒラギノ角ゴ ProN W3" charset="0"/>
              </a:rPr>
              <a:t>的</a:t>
            </a:r>
            <a:r>
              <a:rPr lang="en-US" sz="4400">
                <a:solidFill>
                  <a:srgbClr val="FFFF66"/>
                </a:solidFill>
                <a:latin typeface="SimHei" charset="0"/>
                <a:ea typeface="ヒラギノ角ゴ ProN W3" charset="0"/>
                <a:cs typeface="ヒラギノ角ゴ ProN W3" charset="0"/>
              </a:rPr>
              <a:t>神是独</a:t>
            </a:r>
            <a:r>
              <a:rPr lang="en-US" altLang="ja-JP" sz="4400">
                <a:solidFill>
                  <a:srgbClr val="FFFF66"/>
                </a:solidFill>
                <a:latin typeface="SimHei" charset="0"/>
                <a:cs typeface="SimHei" charset="0"/>
              </a:rPr>
              <a:t> </a:t>
            </a:r>
            <a:r>
              <a:rPr lang="en-US" sz="4400">
                <a:solidFill>
                  <a:srgbClr val="FFFF66"/>
                </a:solidFill>
                <a:latin typeface="SimHei" charset="0"/>
                <a:ea typeface="ヒラギノ角ゴ ProN W3" charset="0"/>
                <a:cs typeface="ヒラギノ角ゴ ProN W3" charset="0"/>
              </a:rPr>
              <a:t>一的主。</a:t>
            </a:r>
            <a:r>
              <a:rPr lang="en-US" altLang="ja-JP" sz="4400">
                <a:solidFill>
                  <a:srgbClr val="FFFF66"/>
                </a:solidFill>
                <a:latin typeface="SimHei" charset="0"/>
                <a:cs typeface="Times New Roman" charset="0"/>
              </a:rPr>
              <a:t>….”</a:t>
            </a:r>
            <a:r>
              <a:rPr lang="en-US" sz="4400">
                <a:solidFill>
                  <a:srgbClr val="FFFF66"/>
                </a:solidFill>
                <a:latin typeface="SimHei" charset="0"/>
                <a:ea typeface="ヒラギノ角ゴ ProN W3" charset="0"/>
                <a:cs typeface="ヒラギノ角ゴ ProN W3" charset="0"/>
              </a:rPr>
              <a:t>被称</a:t>
            </a:r>
            <a:r>
              <a:rPr lang="en-US" sz="4400">
                <a:solidFill>
                  <a:srgbClr val="FFFF66"/>
                </a:solidFill>
                <a:latin typeface="SimHei" charset="0"/>
                <a:ea typeface="华文细黑" charset="0"/>
                <a:cs typeface="华文细黑" charset="0"/>
              </a:rPr>
              <a:t>为</a:t>
            </a:r>
            <a:r>
              <a:rPr lang="en-US" sz="4400">
                <a:solidFill>
                  <a:srgbClr val="FFFF66"/>
                </a:solidFill>
                <a:latin typeface="SimHei" charset="0"/>
                <a:ea typeface="ヒラギノ角ゴ ProN W3" charset="0"/>
                <a:cs typeface="ヒラギノ角ゴ ProN W3" charset="0"/>
              </a:rPr>
              <a:t>什么</a:t>
            </a:r>
            <a:r>
              <a:rPr lang="en-US" altLang="ja-JP" sz="4400">
                <a:solidFill>
                  <a:srgbClr val="FFFF66"/>
                </a:solidFill>
                <a:latin typeface="NSimSun" charset="0"/>
                <a:cs typeface="Times New Roman" charset="0"/>
              </a:rPr>
              <a:t>?</a:t>
            </a:r>
            <a:endParaRPr lang="en-US" sz="4400">
              <a:solidFill>
                <a:srgbClr val="FFFF66"/>
              </a:solidFill>
              <a:latin typeface="NSimSun" charset="0"/>
              <a:cs typeface="Times New Roman" charset="0"/>
            </a:endParaRPr>
          </a:p>
        </p:txBody>
      </p:sp>
      <p:sp>
        <p:nvSpPr>
          <p:cNvPr id="56322"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200">
                <a:solidFill>
                  <a:srgbClr val="FFFFFF"/>
                </a:solidFill>
                <a:latin typeface="Tw Cen MT Condensed Extra Bold" charset="0"/>
                <a:ea typeface="ヒラギノ角ゴ ProN W3" charset="0"/>
                <a:cs typeface="ヒラギノ角ゴ ProN W3" charset="0"/>
              </a:rPr>
              <a:t>施瑪</a:t>
            </a:r>
            <a:endParaRPr lang="en-US" sz="3200">
              <a:solidFill>
                <a:srgbClr val="FFFFFF"/>
              </a:solidFill>
              <a:latin typeface="Tw Cen MT Condensed Extra Bold" charset="0"/>
              <a:cs typeface="MS Gothic" charset="0"/>
            </a:endParaRPr>
          </a:p>
        </p:txBody>
      </p:sp>
      <p:sp>
        <p:nvSpPr>
          <p:cNvPr id="56323"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a:t>
            </a:r>
            <a:r>
              <a:rPr lang="en-US" sz="3200">
                <a:solidFill>
                  <a:srgbClr val="FFFFFF"/>
                </a:solidFill>
                <a:latin typeface="SimHei" charset="0"/>
                <a:ea typeface="ヒラギノ角ゴ ProN W3" charset="0"/>
                <a:cs typeface="ヒラギノ角ゴ ProN W3" charset="0"/>
              </a:rPr>
              <a:t>得吧林</a:t>
            </a:r>
            <a:endParaRPr lang="en-US" sz="3200">
              <a:solidFill>
                <a:srgbClr val="FFFFFF"/>
              </a:solidFill>
              <a:latin typeface="SimHei" charset="0"/>
              <a:cs typeface="MS Gothic" charset="0"/>
            </a:endParaRPr>
          </a:p>
        </p:txBody>
      </p:sp>
      <p:sp>
        <p:nvSpPr>
          <p:cNvPr id="56324"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FFFFF"/>
                </a:solidFill>
                <a:latin typeface="Tw Cen MT Condensed Extra Bold" charset="0"/>
                <a:cs typeface="MS Gothic" charset="0"/>
              </a:rPr>
              <a:t>c. </a:t>
            </a:r>
            <a:r>
              <a:rPr lang="en-US" sz="3600">
                <a:solidFill>
                  <a:srgbClr val="FFFFFF"/>
                </a:solidFill>
                <a:latin typeface="SimHei" charset="0"/>
                <a:ea typeface="华文细黑" charset="0"/>
                <a:cs typeface="华文细黑" charset="0"/>
              </a:rPr>
              <a:t>亚伦</a:t>
            </a:r>
            <a:r>
              <a:rPr lang="en-US" sz="3600">
                <a:solidFill>
                  <a:srgbClr val="FFFFFF"/>
                </a:solidFill>
                <a:latin typeface="SimHei" charset="0"/>
                <a:ea typeface="ヒラギノ角ゴ ProN W3" charset="0"/>
                <a:cs typeface="ヒラギノ角ゴ ProN W3" charset="0"/>
              </a:rPr>
              <a:t>的祝福</a:t>
            </a:r>
            <a:endParaRPr lang="en-US" sz="3600">
              <a:solidFill>
                <a:srgbClr val="FFFFFF"/>
              </a:solidFill>
              <a:latin typeface="SimHei" charset="0"/>
              <a:cs typeface="SimHei" charset="0"/>
            </a:endParaRPr>
          </a:p>
        </p:txBody>
      </p:sp>
      <p:sp>
        <p:nvSpPr>
          <p:cNvPr id="56325"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a:t>
            </a:r>
            <a:r>
              <a:rPr lang="en-US" sz="3200" b="1">
                <a:solidFill>
                  <a:srgbClr val="FFFFFF"/>
                </a:solidFill>
                <a:latin typeface="SimHei" charset="0"/>
                <a:ea typeface="华文细黑" charset="0"/>
                <a:cs typeface="华文细黑" charset="0"/>
              </a:rPr>
              <a:t>马</a:t>
            </a:r>
            <a:r>
              <a:rPr lang="en-US" sz="3200" b="1">
                <a:solidFill>
                  <a:srgbClr val="FFFFFF"/>
                </a:solidFill>
                <a:latin typeface="SimHei" charset="0"/>
                <a:ea typeface="ヒラギノ角ゴ ProN W3" charset="0"/>
                <a:cs typeface="ヒラギノ角ゴ ProN W3" charset="0"/>
              </a:rPr>
              <a:t>数沙</a:t>
            </a:r>
            <a:endParaRPr lang="en-US" sz="3200" b="1">
              <a:solidFill>
                <a:srgbClr val="FFFFFF"/>
              </a:solidFill>
              <a:latin typeface="SimHei" charset="0"/>
              <a:cs typeface="MS Gothic" charset="0"/>
            </a:endParaRPr>
          </a:p>
        </p:txBody>
      </p:sp>
      <p:sp>
        <p:nvSpPr>
          <p:cNvPr id="56326" name="AutoShape 6"/>
          <p:cNvSpPr>
            <a:spLocks noChangeArrowheads="1"/>
          </p:cNvSpPr>
          <p:nvPr/>
        </p:nvSpPr>
        <p:spPr bwMode="auto">
          <a:xfrm>
            <a:off x="22225" y="38862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accel="100000" fill="hold" nodeType="afterEffect">
                                  <p:stCondLst>
                                    <p:cond delay="0"/>
                                  </p:stCondLst>
                                  <p:childTnLst>
                                    <p:set>
                                      <p:cBhvr additive="repl">
                                        <p:cTn id="6" dur="1" fill="hold">
                                          <p:stCondLst>
                                            <p:cond delay="0"/>
                                          </p:stCondLst>
                                        </p:cTn>
                                        <p:tgtEl>
                                          <p:spTgt spid="56321"/>
                                        </p:tgtEl>
                                        <p:attrNameLst>
                                          <p:attrName>style.visibility</p:attrName>
                                        </p:attrNameLst>
                                      </p:cBhvr>
                                      <p:to>
                                        <p:strVal val="visible"/>
                                      </p:to>
                                    </p:set>
                                    <p:anim calcmode="lin" valueType="num">
                                      <p:cBhvr additive="repl">
                                        <p:cTn id="7" dur="500" fill="hold"/>
                                        <p:tgtEl>
                                          <p:spTgt spid="56321"/>
                                        </p:tgtEl>
                                        <p:attrNameLst>
                                          <p:attrName>ppt_h</p:attrName>
                                        </p:attrNameLst>
                                      </p:cBhvr>
                                      <p:tavLst>
                                        <p:tav tm="50000">
                                          <p:val>
                                            <p:strVal val="#ppt_h/20"/>
                                          </p:val>
                                        </p:tav>
                                        <p:tav tm="100000">
                                          <p:val>
                                            <p:strVal val="#ppt_h/20"/>
                                          </p:val>
                                        </p:tav>
                                        <p:tav>
                                          <p:val>
                                            <p:strVal val="#ppt_h"/>
                                          </p:val>
                                        </p:tav>
                                      </p:tavLst>
                                    </p:anim>
                                    <p:anim calcmode="lin" valueType="num">
                                      <p:cBhvr additive="repl">
                                        <p:cTn id="8" dur="500" fill="hold"/>
                                        <p:tgtEl>
                                          <p:spTgt spid="56321"/>
                                        </p:tgtEl>
                                        <p:attrNameLst>
                                          <p:attrName>ppt_w</p:attrName>
                                        </p:attrNameLst>
                                      </p:cBhvr>
                                      <p:tavLst>
                                        <p:tav tm="50000">
                                          <p:val>
                                            <p:strVal val="#ppt_w+.3"/>
                                          </p:val>
                                        </p:tav>
                                        <p:tav tm="100000">
                                          <p:val>
                                            <p:strVal val="#ppt_w+.3"/>
                                          </p:val>
                                        </p:tav>
                                        <p:tav>
                                          <p:val>
                                            <p:strVal val="#ppt_w"/>
                                          </p:val>
                                        </p:tav>
                                      </p:tavLst>
                                    </p:anim>
                                    <p:anim calcmode="lin" valueType="num">
                                      <p:cBhvr additive="repl">
                                        <p:cTn id="9" dur="500" fill="hold"/>
                                        <p:tgtEl>
                                          <p:spTgt spid="56321"/>
                                        </p:tgtEl>
                                        <p:attrNameLst>
                                          <p:attrName>ppt_x</p:attrName>
                                        </p:attrNameLst>
                                      </p:cBhvr>
                                      <p:tavLst>
                                        <p:tav tm="50000">
                                          <p:val>
                                            <p:strVal val="#ppt_x-.3"/>
                                          </p:val>
                                        </p:tav>
                                        <p:tav tm="100000">
                                          <p:val>
                                            <p:strVal val="#ppt_x"/>
                                          </p:val>
                                        </p:tav>
                                        <p:tav>
                                          <p:val>
                                            <p:strVal val="#ppt_x"/>
                                          </p:val>
                                        </p:tav>
                                      </p:tavLst>
                                    </p:anim>
                                    <p:anim calcmode="lin" valueType="num">
                                      <p:cBhvr additive="repl">
                                        <p:cTn id="10" dur="500" fill="hold"/>
                                        <p:tgtEl>
                                          <p:spTgt spid="56321"/>
                                        </p:tgtEl>
                                        <p:attrNameLst>
                                          <p:attrName>ppt_y</p:attrName>
                                        </p:attrNameLst>
                                      </p:cBhvr>
                                      <p:tavLst>
                                        <p:tav tm="100000">
                                          <p:val>
                                            <p:strVal val="#ppt_y"/>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nodeType="clickEffect">
                                  <p:stCondLst>
                                    <p:cond delay="0"/>
                                  </p:stCondLst>
                                  <p:childTnLst>
                                    <p:set>
                                      <p:cBhvr additive="repl">
                                        <p:cTn id="14" dur="1" fill="hold">
                                          <p:stCondLst>
                                            <p:cond delay="0"/>
                                          </p:stCondLst>
                                        </p:cTn>
                                        <p:tgtEl>
                                          <p:spTgt spid="56322"/>
                                        </p:tgtEl>
                                        <p:attrNameLst>
                                          <p:attrName>style.visibility</p:attrName>
                                        </p:attrNameLst>
                                      </p:cBhvr>
                                      <p:to>
                                        <p:strVal val="visible"/>
                                      </p:to>
                                    </p:set>
                                    <p:anim calcmode="lin" valueType="num">
                                      <p:cBhvr additive="repl">
                                        <p:cTn id="15" dur="500" fill="hold"/>
                                        <p:tgtEl>
                                          <p:spTgt spid="56322"/>
                                        </p:tgtEl>
                                        <p:attrNameLst>
                                          <p:attrName>ppt_x</p:attrName>
                                        </p:attrNameLst>
                                      </p:cBhvr>
                                      <p:tavLst>
                                        <p:tav tm="100000">
                                          <p:val>
                                            <p:strVal val="0-#ppt_w/2"/>
                                          </p:val>
                                        </p:tav>
                                        <p:tav>
                                          <p:val>
                                            <p:strVal val="#ppt_x"/>
                                          </p:val>
                                        </p:tav>
                                      </p:tavLst>
                                    </p:anim>
                                    <p:anim calcmode="lin" valueType="num">
                                      <p:cBhvr additive="repl">
                                        <p:cTn id="16" dur="500" fill="hold"/>
                                        <p:tgtEl>
                                          <p:spTgt spid="56322"/>
                                        </p:tgtEl>
                                        <p:attrNameLst>
                                          <p:attrName>ppt_y</p:attrName>
                                        </p:attrNameLst>
                                      </p:cBhvr>
                                      <p:tavLst>
                                        <p:tav tm="100000">
                                          <p:val>
                                            <p:strVal val="#ppt_y"/>
                                          </p:val>
                                        </p:tav>
                                        <p:tav>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additive="repl">
                                        <p:cTn id="20" dur="1" fill="hold">
                                          <p:stCondLst>
                                            <p:cond delay="0"/>
                                          </p:stCondLst>
                                        </p:cTn>
                                        <p:tgtEl>
                                          <p:spTgt spid="56325"/>
                                        </p:tgtEl>
                                        <p:attrNameLst>
                                          <p:attrName>style.visibility</p:attrName>
                                        </p:attrNameLst>
                                      </p:cBhvr>
                                      <p:to>
                                        <p:strVal val="visible"/>
                                      </p:to>
                                    </p:set>
                                    <p:anim calcmode="lin" valueType="num">
                                      <p:cBhvr additive="repl">
                                        <p:cTn id="21" dur="500" fill="hold"/>
                                        <p:tgtEl>
                                          <p:spTgt spid="56325"/>
                                        </p:tgtEl>
                                        <p:attrNameLst>
                                          <p:attrName>ppt_x</p:attrName>
                                        </p:attrNameLst>
                                      </p:cBhvr>
                                      <p:tavLst>
                                        <p:tav tm="100000">
                                          <p:val>
                                            <p:strVal val="0-#ppt_w/2"/>
                                          </p:val>
                                        </p:tav>
                                        <p:tav>
                                          <p:val>
                                            <p:strVal val="#ppt_x"/>
                                          </p:val>
                                        </p:tav>
                                      </p:tavLst>
                                    </p:anim>
                                    <p:anim calcmode="lin" valueType="num">
                                      <p:cBhvr additive="repl">
                                        <p:cTn id="22" dur="500" fill="hold"/>
                                        <p:tgtEl>
                                          <p:spTgt spid="56325"/>
                                        </p:tgtEl>
                                        <p:attrNameLst>
                                          <p:attrName>ppt_y</p:attrName>
                                        </p:attrNameLst>
                                      </p:cBhvr>
                                      <p:tavLst>
                                        <p:tav tm="100000">
                                          <p:val>
                                            <p:strVal val="#ppt_y"/>
                                          </p:val>
                                        </p:tav>
                                        <p:tav>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nodeType="clickEffect">
                                  <p:stCondLst>
                                    <p:cond delay="0"/>
                                  </p:stCondLst>
                                  <p:childTnLst>
                                    <p:set>
                                      <p:cBhvr additive="repl">
                                        <p:cTn id="26" dur="1" fill="hold">
                                          <p:stCondLst>
                                            <p:cond delay="0"/>
                                          </p:stCondLst>
                                        </p:cTn>
                                        <p:tgtEl>
                                          <p:spTgt spid="56324"/>
                                        </p:tgtEl>
                                        <p:attrNameLst>
                                          <p:attrName>style.visibility</p:attrName>
                                        </p:attrNameLst>
                                      </p:cBhvr>
                                      <p:to>
                                        <p:strVal val="visible"/>
                                      </p:to>
                                    </p:set>
                                    <p:anim calcmode="lin" valueType="num">
                                      <p:cBhvr additive="repl">
                                        <p:cTn id="27" dur="500" fill="hold"/>
                                        <p:tgtEl>
                                          <p:spTgt spid="56324"/>
                                        </p:tgtEl>
                                        <p:attrNameLst>
                                          <p:attrName>ppt_x</p:attrName>
                                        </p:attrNameLst>
                                      </p:cBhvr>
                                      <p:tavLst>
                                        <p:tav tm="100000">
                                          <p:val>
                                            <p:strVal val="1+#ppt_w/2"/>
                                          </p:val>
                                        </p:tav>
                                        <p:tav>
                                          <p:val>
                                            <p:strVal val="#ppt_x"/>
                                          </p:val>
                                        </p:tav>
                                      </p:tavLst>
                                    </p:anim>
                                    <p:anim calcmode="lin" valueType="num">
                                      <p:cBhvr additive="repl">
                                        <p:cTn id="28" dur="500" fill="hold"/>
                                        <p:tgtEl>
                                          <p:spTgt spid="56324"/>
                                        </p:tgtEl>
                                        <p:attrNameLst>
                                          <p:attrName>ppt_y</p:attrName>
                                        </p:attrNameLst>
                                      </p:cBhvr>
                                      <p:tavLst>
                                        <p:tav tm="100000">
                                          <p:val>
                                            <p:strVal val="#ppt_y"/>
                                          </p:val>
                                        </p:tav>
                                        <p:tav>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nodeType="clickEffect">
                                  <p:stCondLst>
                                    <p:cond delay="0"/>
                                  </p:stCondLst>
                                  <p:childTnLst>
                                    <p:set>
                                      <p:cBhvr additive="repl">
                                        <p:cTn id="32" dur="1" fill="hold">
                                          <p:stCondLst>
                                            <p:cond delay="0"/>
                                          </p:stCondLst>
                                        </p:cTn>
                                        <p:tgtEl>
                                          <p:spTgt spid="56323"/>
                                        </p:tgtEl>
                                        <p:attrNameLst>
                                          <p:attrName>style.visibility</p:attrName>
                                        </p:attrNameLst>
                                      </p:cBhvr>
                                      <p:to>
                                        <p:strVal val="visible"/>
                                      </p:to>
                                    </p:set>
                                    <p:anim calcmode="lin" valueType="num">
                                      <p:cBhvr additive="repl">
                                        <p:cTn id="33" dur="500" fill="hold"/>
                                        <p:tgtEl>
                                          <p:spTgt spid="56323"/>
                                        </p:tgtEl>
                                        <p:attrNameLst>
                                          <p:attrName>ppt_x</p:attrName>
                                        </p:attrNameLst>
                                      </p:cBhvr>
                                      <p:tavLst>
                                        <p:tav tm="100000">
                                          <p:val>
                                            <p:strVal val="1+#ppt_w/2"/>
                                          </p:val>
                                        </p:tav>
                                        <p:tav>
                                          <p:val>
                                            <p:strVal val="#ppt_x"/>
                                          </p:val>
                                        </p:tav>
                                      </p:tavLst>
                                    </p:anim>
                                    <p:anim calcmode="lin" valueType="num">
                                      <p:cBhvr additive="repl">
                                        <p:cTn id="34" dur="500" fill="hold"/>
                                        <p:tgtEl>
                                          <p:spTgt spid="56323"/>
                                        </p:tgtEl>
                                        <p:attrNameLst>
                                          <p:attrName>ppt_y</p:attrName>
                                        </p:attrNameLst>
                                      </p:cBhvr>
                                      <p:tavLst>
                                        <p:tav tm="100000">
                                          <p:val>
                                            <p:strVal val="#ppt_y"/>
                                          </p:val>
                                        </p:tav>
                                        <p:tav>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fill="hold" grpId="0" nodeType="clickEffect">
                                  <p:stCondLst>
                                    <p:cond delay="0"/>
                                  </p:stCondLst>
                                  <p:childTnLst>
                                    <p:set>
                                      <p:cBhvr additive="repl">
                                        <p:cTn id="38" dur="500" fill="hold">
                                          <p:stCondLst>
                                            <p:cond delay="0"/>
                                          </p:stCondLst>
                                        </p:cTn>
                                        <p:tgtEl>
                                          <p:spTgt spid="563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7345" name="Text Box 1"/>
          <p:cNvSpPr txBox="1">
            <a:spLocks noChangeArrowheads="1"/>
          </p:cNvSpPr>
          <p:nvPr/>
        </p:nvSpPr>
        <p:spPr bwMode="auto">
          <a:xfrm>
            <a:off x="304800" y="238125"/>
            <a:ext cx="8839200" cy="230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lnSpc>
                <a:spcPct val="110000"/>
              </a:lnSpc>
              <a:buClr>
                <a:srgbClr val="000000"/>
              </a:buClr>
              <a:buSzPct val="100000"/>
              <a:buFont typeface="Times New Roman" charset="0"/>
              <a:buNone/>
            </a:pPr>
            <a:r>
              <a:rPr lang="en-US" sz="4400">
                <a:solidFill>
                  <a:srgbClr val="FFFF66"/>
                </a:solidFill>
                <a:latin typeface="SimHei" charset="0"/>
                <a:cs typeface="SimHei" charset="0"/>
              </a:rPr>
              <a:t>申命記</a:t>
            </a:r>
            <a:r>
              <a:rPr lang="en-US" altLang="ja-JP" sz="4400">
                <a:solidFill>
                  <a:srgbClr val="FFFF66"/>
                </a:solidFill>
                <a:latin typeface="SimHei" charset="0"/>
                <a:cs typeface="Times New Roman" charset="0"/>
              </a:rPr>
              <a:t> 29:29</a:t>
            </a:r>
            <a:r>
              <a:rPr lang="en-US" altLang="ja-JP" sz="4400">
                <a:solidFill>
                  <a:srgbClr val="FFFF66"/>
                </a:solidFill>
                <a:latin typeface="Book Antiqua" charset="0"/>
                <a:cs typeface="Times New Roman" charset="0"/>
              </a:rPr>
              <a:t> “</a:t>
            </a:r>
            <a:r>
              <a:rPr lang="en-US" altLang="ja-JP" sz="4400">
                <a:solidFill>
                  <a:srgbClr val="FFFF66"/>
                </a:solidFill>
                <a:latin typeface="SimHei" charset="0"/>
                <a:cs typeface="Times New Roman" charset="0"/>
              </a:rPr>
              <a:t> </a:t>
            </a:r>
            <a:r>
              <a:rPr lang="en-US" sz="4400">
                <a:solidFill>
                  <a:srgbClr val="FFFF66"/>
                </a:solidFill>
                <a:latin typeface="SimHei" charset="0"/>
                <a:cs typeface="SimHei" charset="0"/>
              </a:rPr>
              <a:t>隐秘的事是属耶</a:t>
            </a:r>
            <a:r>
              <a:rPr lang="en-US" altLang="ja-JP" sz="4400">
                <a:solidFill>
                  <a:srgbClr val="FFFF66"/>
                </a:solidFill>
                <a:latin typeface="SimHei" charset="0"/>
                <a:cs typeface="SimHei" charset="0"/>
              </a:rPr>
              <a:t> </a:t>
            </a:r>
            <a:r>
              <a:rPr lang="en-US" sz="4400">
                <a:solidFill>
                  <a:srgbClr val="FFFF66"/>
                </a:solidFill>
                <a:latin typeface="SimHei" charset="0"/>
                <a:cs typeface="SimHei" charset="0"/>
              </a:rPr>
              <a:t>和华</a:t>
            </a:r>
            <a:r>
              <a:rPr lang="en-US" altLang="ja-JP" sz="4400">
                <a:solidFill>
                  <a:srgbClr val="FFFF66"/>
                </a:solidFill>
                <a:latin typeface="SimHei" charset="0"/>
                <a:cs typeface="SimHei" charset="0"/>
              </a:rPr>
              <a:t>─</a:t>
            </a:r>
            <a:r>
              <a:rPr lang="en-US" sz="4400">
                <a:solidFill>
                  <a:srgbClr val="FFFF66"/>
                </a:solidFill>
                <a:latin typeface="SimHei" charset="0"/>
                <a:cs typeface="SimHei" charset="0"/>
              </a:rPr>
              <a:t>我们神的；惟有明显的事是</a:t>
            </a:r>
            <a:r>
              <a:rPr lang="en-US" altLang="ja-JP" sz="4400">
                <a:solidFill>
                  <a:srgbClr val="FFFF66"/>
                </a:solidFill>
                <a:latin typeface="SimHei" charset="0"/>
                <a:cs typeface="SimHei" charset="0"/>
              </a:rPr>
              <a:t> </a:t>
            </a:r>
            <a:r>
              <a:rPr lang="en-US" sz="4400">
                <a:solidFill>
                  <a:srgbClr val="FFFF66"/>
                </a:solidFill>
                <a:latin typeface="SimHei" charset="0"/>
                <a:cs typeface="SimHei" charset="0"/>
              </a:rPr>
              <a:t>永远属</a:t>
            </a:r>
            <a:r>
              <a:rPr lang="en-US" altLang="ja-JP" sz="4400">
                <a:solidFill>
                  <a:srgbClr val="FFFF66"/>
                </a:solidFill>
                <a:latin typeface="SimHei" charset="0"/>
                <a:cs typeface="SimHei" charset="0"/>
              </a:rPr>
              <a:t> __________________</a:t>
            </a:r>
            <a:r>
              <a:rPr lang="en-US" sz="4400">
                <a:solidFill>
                  <a:srgbClr val="FFFF66"/>
                </a:solidFill>
                <a:latin typeface="SimHei" charset="0"/>
                <a:cs typeface="SimHei" charset="0"/>
              </a:rPr>
              <a:t>。</a:t>
            </a:r>
            <a:r>
              <a:rPr lang="en-US" altLang="ja-JP" sz="4400">
                <a:solidFill>
                  <a:srgbClr val="FFFF66"/>
                </a:solidFill>
                <a:latin typeface="Book Antiqua" charset="0"/>
                <a:cs typeface="Times New Roman" charset="0"/>
              </a:rPr>
              <a:t>”</a:t>
            </a:r>
            <a:endParaRPr lang="en-US" sz="4400">
              <a:solidFill>
                <a:srgbClr val="FFFF66"/>
              </a:solidFill>
              <a:latin typeface="Book Antiqua" charset="0"/>
              <a:cs typeface="Times New Roman" charset="0"/>
            </a:endParaRPr>
          </a:p>
        </p:txBody>
      </p:sp>
      <p:sp>
        <p:nvSpPr>
          <p:cNvPr id="57346"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AutoNum type="alphaLcPeriod"/>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200">
                <a:solidFill>
                  <a:srgbClr val="FFFFFF"/>
                </a:solidFill>
                <a:latin typeface="SimHei" charset="0"/>
                <a:cs typeface="SimHei" charset="0"/>
              </a:rPr>
              <a:t>我们那些学习它的</a:t>
            </a:r>
          </a:p>
        </p:txBody>
      </p:sp>
      <p:sp>
        <p:nvSpPr>
          <p:cNvPr id="57347"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以上所有的答案</a:t>
            </a:r>
          </a:p>
        </p:txBody>
      </p:sp>
      <p:sp>
        <p:nvSpPr>
          <p:cNvPr id="57348"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c. </a:t>
            </a:r>
            <a:r>
              <a:rPr lang="en-US" sz="3200">
                <a:solidFill>
                  <a:srgbClr val="FFFFFF"/>
                </a:solidFill>
                <a:latin typeface="SimHei" charset="0"/>
                <a:cs typeface="SimHei" charset="0"/>
              </a:rPr>
              <a:t>我们和我们的子孙</a:t>
            </a:r>
          </a:p>
        </p:txBody>
      </p:sp>
      <p:sp>
        <p:nvSpPr>
          <p:cNvPr id="57349"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a:t>
            </a:r>
            <a:r>
              <a:rPr lang="en-US" sz="2800">
                <a:solidFill>
                  <a:srgbClr val="FFFFFF"/>
                </a:solidFill>
                <a:latin typeface="SimHei" charset="0"/>
                <a:cs typeface="SimHei" charset="0"/>
              </a:rPr>
              <a:t>我们和那些靠近我们的</a:t>
            </a:r>
          </a:p>
        </p:txBody>
      </p:sp>
      <p:sp>
        <p:nvSpPr>
          <p:cNvPr id="57350" name="AutoShape 6"/>
          <p:cNvSpPr>
            <a:spLocks noChangeArrowheads="1"/>
          </p:cNvSpPr>
          <p:nvPr/>
        </p:nvSpPr>
        <p:spPr bwMode="auto">
          <a:xfrm>
            <a:off x="4572000" y="38862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fill="hold" nodeType="afterEffect">
                                  <p:stCondLst>
                                    <p:cond delay="0"/>
                                  </p:stCondLst>
                                  <p:childTnLst>
                                    <p:set>
                                      <p:cBhvr additive="repl">
                                        <p:cTn id="6" dur="1" fill="hold">
                                          <p:stCondLst>
                                            <p:cond delay="0"/>
                                          </p:stCondLst>
                                        </p:cTn>
                                        <p:tgtEl>
                                          <p:spTgt spid="57345"/>
                                        </p:tgtEl>
                                        <p:attrNameLst>
                                          <p:attrName>style.visibility</p:attrName>
                                        </p:attrNameLst>
                                      </p:cBhvr>
                                      <p:to>
                                        <p:strVal val="visible"/>
                                      </p:to>
                                    </p:set>
                                    <p:animEffect transition="in" filter="fade">
                                      <p:cBhvr additive="repl">
                                        <p:cTn id="7" dur="1000"/>
                                        <p:tgtEl>
                                          <p:spTgt spid="57345"/>
                                        </p:tgtEl>
                                      </p:cBhvr>
                                    </p:animEffect>
                                    <p:anim calcmode="lin" valueType="num">
                                      <p:cBhvr additive="repl">
                                        <p:cTn id="8" dur="1000" fill="hold"/>
                                        <p:tgtEl>
                                          <p:spTgt spid="57345"/>
                                        </p:tgtEl>
                                        <p:attrNameLst>
                                          <p:attrName>ppt_x</p:attrName>
                                        </p:attrNameLst>
                                      </p:cBhvr>
                                      <p:tavLst>
                                        <p:tav tm="100000">
                                          <p:val>
                                            <p:strVal val="#ppt_x"/>
                                          </p:val>
                                        </p:tav>
                                        <p:tav>
                                          <p:val>
                                            <p:strVal val="#ppt_x"/>
                                          </p:val>
                                        </p:tav>
                                      </p:tavLst>
                                    </p:anim>
                                    <p:anim calcmode="lin" valueType="num">
                                      <p:cBhvr additive="repl">
                                        <p:cTn id="9" dur="900" decel="100000" fill="hold"/>
                                        <p:tgtEl>
                                          <p:spTgt spid="57345"/>
                                        </p:tgtEl>
                                        <p:attrNameLst>
                                          <p:attrName>ppt_y</p:attrName>
                                        </p:attrNameLst>
                                      </p:cBhvr>
                                      <p:tavLst>
                                        <p:tav tm="100000">
                                          <p:val>
                                            <p:strVal val="#ppt_y+1"/>
                                          </p:val>
                                        </p:tav>
                                        <p:tav>
                                          <p:val>
                                            <p:strVal val="#ppt_y-.03"/>
                                          </p:val>
                                        </p:tav>
                                      </p:tavLst>
                                    </p:anim>
                                    <p:anim calcmode="lin" valueType="num">
                                      <p:cBhvr additive="repl">
                                        <p:cTn id="10" dur="100" accel="100000" fill="hold">
                                          <p:stCondLst>
                                            <p:cond delay="0"/>
                                          </p:stCondLst>
                                        </p:cTn>
                                        <p:tgtEl>
                                          <p:spTgt spid="57345"/>
                                        </p:tgtEl>
                                        <p:attrNameLst>
                                          <p:attrName>ppt_y</p:attrName>
                                        </p:attrNameLst>
                                      </p:cBhvr>
                                      <p:tavLst>
                                        <p:tav tm="100000">
                                          <p:val>
                                            <p:strVal val="#ppt_y-.03"/>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nodeType="clickEffect">
                                  <p:stCondLst>
                                    <p:cond delay="0"/>
                                  </p:stCondLst>
                                  <p:childTnLst>
                                    <p:set>
                                      <p:cBhvr additive="repl">
                                        <p:cTn id="14" dur="1" fill="hold">
                                          <p:stCondLst>
                                            <p:cond delay="0"/>
                                          </p:stCondLst>
                                        </p:cTn>
                                        <p:tgtEl>
                                          <p:spTgt spid="57346"/>
                                        </p:tgtEl>
                                        <p:attrNameLst>
                                          <p:attrName>style.visibility</p:attrName>
                                        </p:attrNameLst>
                                      </p:cBhvr>
                                      <p:to>
                                        <p:strVal val="visible"/>
                                      </p:to>
                                    </p:set>
                                    <p:anim calcmode="lin" valueType="num">
                                      <p:cBhvr additive="repl">
                                        <p:cTn id="15" dur="500" fill="hold"/>
                                        <p:tgtEl>
                                          <p:spTgt spid="57346"/>
                                        </p:tgtEl>
                                        <p:attrNameLst>
                                          <p:attrName>ppt_x</p:attrName>
                                        </p:attrNameLst>
                                      </p:cBhvr>
                                      <p:tavLst>
                                        <p:tav tm="100000">
                                          <p:val>
                                            <p:strVal val="0-#ppt_w/2"/>
                                          </p:val>
                                        </p:tav>
                                        <p:tav>
                                          <p:val>
                                            <p:strVal val="#ppt_x"/>
                                          </p:val>
                                        </p:tav>
                                      </p:tavLst>
                                    </p:anim>
                                    <p:anim calcmode="lin" valueType="num">
                                      <p:cBhvr additive="repl">
                                        <p:cTn id="16" dur="500" fill="hold"/>
                                        <p:tgtEl>
                                          <p:spTgt spid="57346"/>
                                        </p:tgtEl>
                                        <p:attrNameLst>
                                          <p:attrName>ppt_y</p:attrName>
                                        </p:attrNameLst>
                                      </p:cBhvr>
                                      <p:tavLst>
                                        <p:tav tm="100000">
                                          <p:val>
                                            <p:strVal val="#ppt_y"/>
                                          </p:val>
                                        </p:tav>
                                        <p:tav>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additive="repl">
                                        <p:cTn id="20" dur="1" fill="hold">
                                          <p:stCondLst>
                                            <p:cond delay="0"/>
                                          </p:stCondLst>
                                        </p:cTn>
                                        <p:tgtEl>
                                          <p:spTgt spid="57349"/>
                                        </p:tgtEl>
                                        <p:attrNameLst>
                                          <p:attrName>style.visibility</p:attrName>
                                        </p:attrNameLst>
                                      </p:cBhvr>
                                      <p:to>
                                        <p:strVal val="visible"/>
                                      </p:to>
                                    </p:set>
                                    <p:anim calcmode="lin" valueType="num">
                                      <p:cBhvr additive="repl">
                                        <p:cTn id="21" dur="500" fill="hold"/>
                                        <p:tgtEl>
                                          <p:spTgt spid="57349"/>
                                        </p:tgtEl>
                                        <p:attrNameLst>
                                          <p:attrName>ppt_x</p:attrName>
                                        </p:attrNameLst>
                                      </p:cBhvr>
                                      <p:tavLst>
                                        <p:tav tm="100000">
                                          <p:val>
                                            <p:strVal val="0-#ppt_w/2"/>
                                          </p:val>
                                        </p:tav>
                                        <p:tav>
                                          <p:val>
                                            <p:strVal val="#ppt_x"/>
                                          </p:val>
                                        </p:tav>
                                      </p:tavLst>
                                    </p:anim>
                                    <p:anim calcmode="lin" valueType="num">
                                      <p:cBhvr additive="repl">
                                        <p:cTn id="22" dur="500" fill="hold"/>
                                        <p:tgtEl>
                                          <p:spTgt spid="57349"/>
                                        </p:tgtEl>
                                        <p:attrNameLst>
                                          <p:attrName>ppt_y</p:attrName>
                                        </p:attrNameLst>
                                      </p:cBhvr>
                                      <p:tavLst>
                                        <p:tav tm="100000">
                                          <p:val>
                                            <p:strVal val="#ppt_y"/>
                                          </p:val>
                                        </p:tav>
                                        <p:tav>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nodeType="clickEffect">
                                  <p:stCondLst>
                                    <p:cond delay="0"/>
                                  </p:stCondLst>
                                  <p:childTnLst>
                                    <p:set>
                                      <p:cBhvr additive="repl">
                                        <p:cTn id="26" dur="1" fill="hold">
                                          <p:stCondLst>
                                            <p:cond delay="0"/>
                                          </p:stCondLst>
                                        </p:cTn>
                                        <p:tgtEl>
                                          <p:spTgt spid="57348"/>
                                        </p:tgtEl>
                                        <p:attrNameLst>
                                          <p:attrName>style.visibility</p:attrName>
                                        </p:attrNameLst>
                                      </p:cBhvr>
                                      <p:to>
                                        <p:strVal val="visible"/>
                                      </p:to>
                                    </p:set>
                                    <p:anim calcmode="lin" valueType="num">
                                      <p:cBhvr additive="repl">
                                        <p:cTn id="27" dur="500" fill="hold"/>
                                        <p:tgtEl>
                                          <p:spTgt spid="57348"/>
                                        </p:tgtEl>
                                        <p:attrNameLst>
                                          <p:attrName>ppt_x</p:attrName>
                                        </p:attrNameLst>
                                      </p:cBhvr>
                                      <p:tavLst>
                                        <p:tav tm="100000">
                                          <p:val>
                                            <p:strVal val="1+#ppt_w/2"/>
                                          </p:val>
                                        </p:tav>
                                        <p:tav>
                                          <p:val>
                                            <p:strVal val="#ppt_x"/>
                                          </p:val>
                                        </p:tav>
                                      </p:tavLst>
                                    </p:anim>
                                    <p:anim calcmode="lin" valueType="num">
                                      <p:cBhvr additive="repl">
                                        <p:cTn id="28" dur="500" fill="hold"/>
                                        <p:tgtEl>
                                          <p:spTgt spid="57348"/>
                                        </p:tgtEl>
                                        <p:attrNameLst>
                                          <p:attrName>ppt_y</p:attrName>
                                        </p:attrNameLst>
                                      </p:cBhvr>
                                      <p:tavLst>
                                        <p:tav tm="100000">
                                          <p:val>
                                            <p:strVal val="#ppt_y"/>
                                          </p:val>
                                        </p:tav>
                                        <p:tav>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nodeType="clickEffect">
                                  <p:stCondLst>
                                    <p:cond delay="0"/>
                                  </p:stCondLst>
                                  <p:childTnLst>
                                    <p:set>
                                      <p:cBhvr additive="repl">
                                        <p:cTn id="32" dur="1" fill="hold">
                                          <p:stCondLst>
                                            <p:cond delay="0"/>
                                          </p:stCondLst>
                                        </p:cTn>
                                        <p:tgtEl>
                                          <p:spTgt spid="57347"/>
                                        </p:tgtEl>
                                        <p:attrNameLst>
                                          <p:attrName>style.visibility</p:attrName>
                                        </p:attrNameLst>
                                      </p:cBhvr>
                                      <p:to>
                                        <p:strVal val="visible"/>
                                      </p:to>
                                    </p:set>
                                    <p:anim calcmode="lin" valueType="num">
                                      <p:cBhvr additive="repl">
                                        <p:cTn id="33" dur="500" fill="hold"/>
                                        <p:tgtEl>
                                          <p:spTgt spid="57347"/>
                                        </p:tgtEl>
                                        <p:attrNameLst>
                                          <p:attrName>ppt_x</p:attrName>
                                        </p:attrNameLst>
                                      </p:cBhvr>
                                      <p:tavLst>
                                        <p:tav tm="100000">
                                          <p:val>
                                            <p:strVal val="1+#ppt_w/2"/>
                                          </p:val>
                                        </p:tav>
                                        <p:tav>
                                          <p:val>
                                            <p:strVal val="#ppt_x"/>
                                          </p:val>
                                        </p:tav>
                                      </p:tavLst>
                                    </p:anim>
                                    <p:anim calcmode="lin" valueType="num">
                                      <p:cBhvr additive="repl">
                                        <p:cTn id="34" dur="500" fill="hold"/>
                                        <p:tgtEl>
                                          <p:spTgt spid="57347"/>
                                        </p:tgtEl>
                                        <p:attrNameLst>
                                          <p:attrName>ppt_y</p:attrName>
                                        </p:attrNameLst>
                                      </p:cBhvr>
                                      <p:tavLst>
                                        <p:tav tm="100000">
                                          <p:val>
                                            <p:strVal val="#ppt_y"/>
                                          </p:val>
                                        </p:tav>
                                        <p:tav>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fill="hold" grpId="0" nodeType="clickEffect">
                                  <p:stCondLst>
                                    <p:cond delay="0"/>
                                  </p:stCondLst>
                                  <p:childTnLst>
                                    <p:set>
                                      <p:cBhvr additive="repl">
                                        <p:cTn id="38" dur="500" fill="hold">
                                          <p:stCondLst>
                                            <p:cond delay="0"/>
                                          </p:stCondLst>
                                        </p:cTn>
                                        <p:tgtEl>
                                          <p:spTgt spid="573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0"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8369" name="Text Box 1"/>
          <p:cNvSpPr txBox="1">
            <a:spLocks noChangeArrowheads="1"/>
          </p:cNvSpPr>
          <p:nvPr/>
        </p:nvSpPr>
        <p:spPr bwMode="auto">
          <a:xfrm>
            <a:off x="152400" y="838200"/>
            <a:ext cx="8839200" cy="2827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lnSpc>
                <a:spcPct val="110000"/>
              </a:lnSpc>
              <a:buClr>
                <a:srgbClr val="000000"/>
              </a:buClr>
              <a:buSzPct val="100000"/>
              <a:buFont typeface="Times New Roman" charset="0"/>
              <a:buNone/>
            </a:pPr>
            <a:r>
              <a:rPr lang="en-US" sz="6000">
                <a:solidFill>
                  <a:srgbClr val="FFFF66"/>
                </a:solidFill>
                <a:latin typeface="SimHei" charset="0"/>
                <a:cs typeface="SimHei" charset="0"/>
              </a:rPr>
              <a:t>摩西指定谁接替他</a:t>
            </a:r>
            <a:r>
              <a:rPr lang="en-US" altLang="ja-JP" sz="6000">
                <a:solidFill>
                  <a:srgbClr val="FFFF66"/>
                </a:solidFill>
                <a:latin typeface="Book Antiqua" charset="0"/>
                <a:cs typeface="Times New Roman" charset="0"/>
              </a:rPr>
              <a:t>?</a:t>
            </a:r>
            <a:r>
              <a:rPr lang="en-US" altLang="ja-JP" sz="5400">
                <a:solidFill>
                  <a:srgbClr val="FFFF66"/>
                </a:solidFill>
                <a:latin typeface="Book Antiqua" charset="0"/>
                <a:cs typeface="Times New Roman" charset="0"/>
              </a:rPr>
              <a:t> </a:t>
            </a:r>
          </a:p>
          <a:p>
            <a:pPr eaLnBrk="1">
              <a:buClr>
                <a:srgbClr val="000000"/>
              </a:buClr>
              <a:buSzPct val="100000"/>
              <a:buFont typeface="Times New Roman" charset="0"/>
              <a:buNone/>
            </a:pPr>
            <a:endParaRPr lang="en-US" sz="5400">
              <a:solidFill>
                <a:srgbClr val="FFFF66"/>
              </a:solidFill>
              <a:latin typeface="SimHei" charset="0"/>
              <a:cs typeface="SimHei" charset="0"/>
            </a:endParaRPr>
          </a:p>
          <a:p>
            <a:pPr algn="ctr" eaLnBrk="1" hangingPunct="1">
              <a:lnSpc>
                <a:spcPct val="110000"/>
              </a:lnSpc>
              <a:buClr>
                <a:srgbClr val="000000"/>
              </a:buClr>
              <a:buSzPct val="100000"/>
              <a:buFont typeface="Times New Roman" charset="0"/>
              <a:buNone/>
            </a:pPr>
            <a:r>
              <a:rPr lang="en-US" sz="5400" b="1">
                <a:solidFill>
                  <a:srgbClr val="FF00FF"/>
                </a:solidFill>
                <a:latin typeface="SimHei" charset="0"/>
                <a:cs typeface="SimHei" charset="0"/>
              </a:rPr>
              <a:t>申命记 31:1</a:t>
            </a:r>
          </a:p>
        </p:txBody>
      </p:sp>
      <p:sp>
        <p:nvSpPr>
          <p:cNvPr id="58370"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AutoNum type="alphaLcPeriod"/>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200" b="1">
                <a:solidFill>
                  <a:srgbClr val="FFFFFF"/>
                </a:solidFill>
                <a:latin typeface="SimHei" charset="0"/>
                <a:cs typeface="SimHei" charset="0"/>
              </a:rPr>
              <a:t>亚伦</a:t>
            </a:r>
          </a:p>
        </p:txBody>
      </p:sp>
      <p:sp>
        <p:nvSpPr>
          <p:cNvPr id="58371"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米利暗</a:t>
            </a:r>
          </a:p>
        </p:txBody>
      </p:sp>
      <p:sp>
        <p:nvSpPr>
          <p:cNvPr id="58372"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FFFFF"/>
                </a:solidFill>
                <a:latin typeface="Tw Cen MT Condensed Extra Bold" charset="0"/>
                <a:cs typeface="MS Gothic" charset="0"/>
              </a:rPr>
              <a:t>c. 迦勒</a:t>
            </a:r>
          </a:p>
        </p:txBody>
      </p:sp>
      <p:sp>
        <p:nvSpPr>
          <p:cNvPr id="58373"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a:t>
            </a:r>
            <a:r>
              <a:rPr lang="en-US" sz="3200" b="1">
                <a:solidFill>
                  <a:srgbClr val="FFFFFF"/>
                </a:solidFill>
                <a:latin typeface="SimHei" charset="0"/>
                <a:cs typeface="SimHei" charset="0"/>
              </a:rPr>
              <a:t>约书亚</a:t>
            </a:r>
          </a:p>
        </p:txBody>
      </p:sp>
      <p:sp>
        <p:nvSpPr>
          <p:cNvPr id="58374" name="AutoShape 6"/>
          <p:cNvSpPr>
            <a:spLocks noChangeArrowheads="1"/>
          </p:cNvSpPr>
          <p:nvPr/>
        </p:nvSpPr>
        <p:spPr bwMode="auto">
          <a:xfrm>
            <a:off x="22225" y="53340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afterEffect">
                                  <p:stCondLst>
                                    <p:cond delay="0"/>
                                  </p:stCondLst>
                                  <p:childTnLst>
                                    <p:set>
                                      <p:cBhvr additive="repl">
                                        <p:cTn id="6" dur="1" fill="hold">
                                          <p:stCondLst>
                                            <p:cond delay="0"/>
                                          </p:stCondLst>
                                        </p:cTn>
                                        <p:tgtEl>
                                          <p:spTgt spid="58369"/>
                                        </p:tgtEl>
                                        <p:attrNameLst>
                                          <p:attrName>style.visibility</p:attrName>
                                        </p:attrNameLst>
                                      </p:cBhvr>
                                      <p:to>
                                        <p:strVal val="visible"/>
                                      </p:to>
                                    </p:set>
                                    <p:animEffect transition="in" filter="fade">
                                      <p:cBhvr additive="repl">
                                        <p:cTn id="7" dur="1000"/>
                                        <p:tgtEl>
                                          <p:spTgt spid="583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nodeType="clickEffect">
                                  <p:stCondLst>
                                    <p:cond delay="0"/>
                                  </p:stCondLst>
                                  <p:childTnLst>
                                    <p:set>
                                      <p:cBhvr additive="repl">
                                        <p:cTn id="11" dur="1" fill="hold">
                                          <p:stCondLst>
                                            <p:cond delay="0"/>
                                          </p:stCondLst>
                                        </p:cTn>
                                        <p:tgtEl>
                                          <p:spTgt spid="58370"/>
                                        </p:tgtEl>
                                        <p:attrNameLst>
                                          <p:attrName>style.visibility</p:attrName>
                                        </p:attrNameLst>
                                      </p:cBhvr>
                                      <p:to>
                                        <p:strVal val="visible"/>
                                      </p:to>
                                    </p:set>
                                    <p:anim calcmode="lin" valueType="num">
                                      <p:cBhvr additive="repl">
                                        <p:cTn id="12" dur="500" fill="hold"/>
                                        <p:tgtEl>
                                          <p:spTgt spid="58370"/>
                                        </p:tgtEl>
                                        <p:attrNameLst>
                                          <p:attrName>ppt_x</p:attrName>
                                        </p:attrNameLst>
                                      </p:cBhvr>
                                      <p:tavLst>
                                        <p:tav tm="100000">
                                          <p:val>
                                            <p:strVal val="0-#ppt_w/2"/>
                                          </p:val>
                                        </p:tav>
                                        <p:tav>
                                          <p:val>
                                            <p:strVal val="#ppt_x"/>
                                          </p:val>
                                        </p:tav>
                                      </p:tavLst>
                                    </p:anim>
                                    <p:anim calcmode="lin" valueType="num">
                                      <p:cBhvr additive="repl">
                                        <p:cTn id="13" dur="500" fill="hold"/>
                                        <p:tgtEl>
                                          <p:spTgt spid="58370"/>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additive="repl">
                                        <p:cTn id="17" dur="1" fill="hold">
                                          <p:stCondLst>
                                            <p:cond delay="0"/>
                                          </p:stCondLst>
                                        </p:cTn>
                                        <p:tgtEl>
                                          <p:spTgt spid="58373"/>
                                        </p:tgtEl>
                                        <p:attrNameLst>
                                          <p:attrName>style.visibility</p:attrName>
                                        </p:attrNameLst>
                                      </p:cBhvr>
                                      <p:to>
                                        <p:strVal val="visible"/>
                                      </p:to>
                                    </p:set>
                                    <p:anim calcmode="lin" valueType="num">
                                      <p:cBhvr additive="repl">
                                        <p:cTn id="18" dur="500" fill="hold"/>
                                        <p:tgtEl>
                                          <p:spTgt spid="58373"/>
                                        </p:tgtEl>
                                        <p:attrNameLst>
                                          <p:attrName>ppt_x</p:attrName>
                                        </p:attrNameLst>
                                      </p:cBhvr>
                                      <p:tavLst>
                                        <p:tav tm="100000">
                                          <p:val>
                                            <p:strVal val="0-#ppt_w/2"/>
                                          </p:val>
                                        </p:tav>
                                        <p:tav>
                                          <p:val>
                                            <p:strVal val="#ppt_x"/>
                                          </p:val>
                                        </p:tav>
                                      </p:tavLst>
                                    </p:anim>
                                    <p:anim calcmode="lin" valueType="num">
                                      <p:cBhvr additive="repl">
                                        <p:cTn id="19" dur="500" fill="hold"/>
                                        <p:tgtEl>
                                          <p:spTgt spid="58373"/>
                                        </p:tgtEl>
                                        <p:attrNameLst>
                                          <p:attrName>ppt_y</p:attrName>
                                        </p:attrNameLst>
                                      </p:cBhvr>
                                      <p:tavLst>
                                        <p:tav tm="100000">
                                          <p:val>
                                            <p:strVal val="#ppt_y"/>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nodeType="clickEffect">
                                  <p:stCondLst>
                                    <p:cond delay="0"/>
                                  </p:stCondLst>
                                  <p:childTnLst>
                                    <p:set>
                                      <p:cBhvr additive="repl">
                                        <p:cTn id="23" dur="1" fill="hold">
                                          <p:stCondLst>
                                            <p:cond delay="0"/>
                                          </p:stCondLst>
                                        </p:cTn>
                                        <p:tgtEl>
                                          <p:spTgt spid="58372"/>
                                        </p:tgtEl>
                                        <p:attrNameLst>
                                          <p:attrName>style.visibility</p:attrName>
                                        </p:attrNameLst>
                                      </p:cBhvr>
                                      <p:to>
                                        <p:strVal val="visible"/>
                                      </p:to>
                                    </p:set>
                                    <p:anim calcmode="lin" valueType="num">
                                      <p:cBhvr additive="repl">
                                        <p:cTn id="24" dur="500" fill="hold"/>
                                        <p:tgtEl>
                                          <p:spTgt spid="58372"/>
                                        </p:tgtEl>
                                        <p:attrNameLst>
                                          <p:attrName>ppt_x</p:attrName>
                                        </p:attrNameLst>
                                      </p:cBhvr>
                                      <p:tavLst>
                                        <p:tav tm="100000">
                                          <p:val>
                                            <p:strVal val="1+#ppt_w/2"/>
                                          </p:val>
                                        </p:tav>
                                        <p:tav>
                                          <p:val>
                                            <p:strVal val="#ppt_x"/>
                                          </p:val>
                                        </p:tav>
                                      </p:tavLst>
                                    </p:anim>
                                    <p:anim calcmode="lin" valueType="num">
                                      <p:cBhvr additive="repl">
                                        <p:cTn id="25" dur="500" fill="hold"/>
                                        <p:tgtEl>
                                          <p:spTgt spid="58372"/>
                                        </p:tgtEl>
                                        <p:attrNameLst>
                                          <p:attrName>ppt_y</p:attrName>
                                        </p:attrNameLst>
                                      </p:cBhvr>
                                      <p:tavLst>
                                        <p:tav tm="100000">
                                          <p:val>
                                            <p:strVal val="#ppt_y"/>
                                          </p:val>
                                        </p:tav>
                                        <p:tav>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nodeType="clickEffect">
                                  <p:stCondLst>
                                    <p:cond delay="0"/>
                                  </p:stCondLst>
                                  <p:childTnLst>
                                    <p:set>
                                      <p:cBhvr additive="repl">
                                        <p:cTn id="29" dur="1" fill="hold">
                                          <p:stCondLst>
                                            <p:cond delay="0"/>
                                          </p:stCondLst>
                                        </p:cTn>
                                        <p:tgtEl>
                                          <p:spTgt spid="58371"/>
                                        </p:tgtEl>
                                        <p:attrNameLst>
                                          <p:attrName>style.visibility</p:attrName>
                                        </p:attrNameLst>
                                      </p:cBhvr>
                                      <p:to>
                                        <p:strVal val="visible"/>
                                      </p:to>
                                    </p:set>
                                    <p:anim calcmode="lin" valueType="num">
                                      <p:cBhvr additive="repl">
                                        <p:cTn id="30" dur="500" fill="hold"/>
                                        <p:tgtEl>
                                          <p:spTgt spid="58371"/>
                                        </p:tgtEl>
                                        <p:attrNameLst>
                                          <p:attrName>ppt_x</p:attrName>
                                        </p:attrNameLst>
                                      </p:cBhvr>
                                      <p:tavLst>
                                        <p:tav tm="100000">
                                          <p:val>
                                            <p:strVal val="1+#ppt_w/2"/>
                                          </p:val>
                                        </p:tav>
                                        <p:tav>
                                          <p:val>
                                            <p:strVal val="#ppt_x"/>
                                          </p:val>
                                        </p:tav>
                                      </p:tavLst>
                                    </p:anim>
                                    <p:anim calcmode="lin" valueType="num">
                                      <p:cBhvr additive="repl">
                                        <p:cTn id="31" dur="500" fill="hold"/>
                                        <p:tgtEl>
                                          <p:spTgt spid="58371"/>
                                        </p:tgtEl>
                                        <p:attrNameLst>
                                          <p:attrName>ppt_y</p:attrName>
                                        </p:attrNameLst>
                                      </p:cBhvr>
                                      <p:tavLst>
                                        <p:tav tm="100000">
                                          <p:val>
                                            <p:strVal val="#ppt_y"/>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fill="hold" grpId="0" nodeType="clickEffect">
                                  <p:stCondLst>
                                    <p:cond delay="0"/>
                                  </p:stCondLst>
                                  <p:childTnLst>
                                    <p:set>
                                      <p:cBhvr additive="repl">
                                        <p:cTn id="35" dur="500" fill="hold">
                                          <p:stCondLst>
                                            <p:cond delay="0"/>
                                          </p:stCondLst>
                                        </p:cTn>
                                        <p:tgtEl>
                                          <p:spTgt spid="583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9393" name="Text Box 1"/>
          <p:cNvSpPr txBox="1">
            <a:spLocks noChangeArrowheads="1"/>
          </p:cNvSpPr>
          <p:nvPr/>
        </p:nvSpPr>
        <p:spPr bwMode="auto">
          <a:xfrm>
            <a:off x="152400" y="1524000"/>
            <a:ext cx="8839200" cy="210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lnSpc>
                <a:spcPct val="110000"/>
              </a:lnSpc>
              <a:buClr>
                <a:srgbClr val="000000"/>
              </a:buClr>
              <a:buSzPct val="100000"/>
              <a:buFont typeface="Times New Roman" charset="0"/>
              <a:buNone/>
            </a:pPr>
            <a:r>
              <a:rPr lang="en-US" sz="6600">
                <a:solidFill>
                  <a:srgbClr val="FFFF66"/>
                </a:solidFill>
                <a:latin typeface="SimHei" charset="0"/>
                <a:cs typeface="SimHei" charset="0"/>
              </a:rPr>
              <a:t>摩西在那里去世</a:t>
            </a:r>
            <a:r>
              <a:rPr lang="en-US" altLang="ja-JP" sz="6600">
                <a:solidFill>
                  <a:srgbClr val="FFFF66"/>
                </a:solidFill>
                <a:latin typeface="Book Antiqua" charset="0"/>
                <a:cs typeface="Times New Roman" charset="0"/>
              </a:rPr>
              <a:t>?</a:t>
            </a:r>
          </a:p>
          <a:p>
            <a:pPr algn="ctr" eaLnBrk="1" hangingPunct="1">
              <a:lnSpc>
                <a:spcPct val="110000"/>
              </a:lnSpc>
              <a:buClr>
                <a:srgbClr val="000000"/>
              </a:buClr>
              <a:buSzPct val="100000"/>
              <a:buFont typeface="Times New Roman" charset="0"/>
              <a:buNone/>
            </a:pPr>
            <a:r>
              <a:rPr lang="en-US" sz="5400" b="1">
                <a:solidFill>
                  <a:srgbClr val="FF00FF"/>
                </a:solidFill>
                <a:latin typeface="SimHei" charset="0"/>
                <a:cs typeface="SimHei" charset="0"/>
              </a:rPr>
              <a:t>申命记</a:t>
            </a:r>
            <a:r>
              <a:rPr lang="en-US" altLang="ja-JP" sz="4000" b="1" i="1">
                <a:solidFill>
                  <a:srgbClr val="FF99FF"/>
                </a:solidFill>
                <a:latin typeface="Book Antiqua" charset="0"/>
                <a:cs typeface="Times New Roman" charset="0"/>
              </a:rPr>
              <a:t> 32:49-50; 34:1, 5</a:t>
            </a:r>
            <a:endParaRPr lang="en-US" sz="4000" b="1" i="1">
              <a:solidFill>
                <a:srgbClr val="FF99FF"/>
              </a:solidFill>
              <a:latin typeface="Book Antiqua" charset="0"/>
              <a:cs typeface="Times New Roman" charset="0"/>
            </a:endParaRPr>
          </a:p>
        </p:txBody>
      </p:sp>
      <p:sp>
        <p:nvSpPr>
          <p:cNvPr id="59394"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AutoNum type="alphaLcPeriod"/>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200">
                <a:solidFill>
                  <a:srgbClr val="FFFFFF"/>
                </a:solidFill>
                <a:latin typeface="Tw Cen MT Condensed Extra Bold" charset="0"/>
                <a:cs typeface="MS Gothic" charset="0"/>
              </a:rPr>
              <a:t>西乃山</a:t>
            </a:r>
          </a:p>
        </p:txBody>
      </p:sp>
      <p:sp>
        <p:nvSpPr>
          <p:cNvPr id="59395"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尼波山</a:t>
            </a:r>
          </a:p>
        </p:txBody>
      </p:sp>
      <p:sp>
        <p:nvSpPr>
          <p:cNvPr id="59396"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FFFFF"/>
                </a:solidFill>
                <a:latin typeface="Tw Cen MT Condensed Extra Bold" charset="0"/>
                <a:cs typeface="MS Gothic" charset="0"/>
              </a:rPr>
              <a:t>c. 花伯山</a:t>
            </a:r>
          </a:p>
        </p:txBody>
      </p:sp>
      <p:sp>
        <p:nvSpPr>
          <p:cNvPr id="59397"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a:t>
            </a:r>
            <a:r>
              <a:rPr lang="en-US" sz="3200" b="1">
                <a:solidFill>
                  <a:srgbClr val="FFFFFF"/>
                </a:solidFill>
                <a:latin typeface="Tw Cen MT Condensed Extra Bold" charset="0"/>
                <a:cs typeface="MS Gothic" charset="0"/>
              </a:rPr>
              <a:t>. 何烈山</a:t>
            </a:r>
          </a:p>
        </p:txBody>
      </p:sp>
      <p:sp>
        <p:nvSpPr>
          <p:cNvPr id="59398" name="AutoShape 6"/>
          <p:cNvSpPr>
            <a:spLocks noChangeArrowheads="1"/>
          </p:cNvSpPr>
          <p:nvPr/>
        </p:nvSpPr>
        <p:spPr bwMode="auto">
          <a:xfrm>
            <a:off x="4610100" y="53340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fill="hold" nodeType="afterEffect">
                                  <p:stCondLst>
                                    <p:cond delay="0"/>
                                  </p:stCondLst>
                                  <p:childTnLst>
                                    <p:set>
                                      <p:cBhvr additive="repl">
                                        <p:cTn id="6" dur="1" fill="hold">
                                          <p:stCondLst>
                                            <p:cond delay="0"/>
                                          </p:stCondLst>
                                        </p:cTn>
                                        <p:tgtEl>
                                          <p:spTgt spid="59393"/>
                                        </p:tgtEl>
                                        <p:attrNameLst>
                                          <p:attrName>style.visibility</p:attrName>
                                        </p:attrNameLst>
                                      </p:cBhvr>
                                      <p:to>
                                        <p:strVal val="visible"/>
                                      </p:to>
                                    </p:set>
                                    <p:animScale>
                                      <p:cBhvr additive="repl">
                                        <p:cTn id="7" dur="1000" decel="50000" fill="hold">
                                          <p:stCondLst>
                                            <p:cond delay="0"/>
                                          </p:stCondLst>
                                        </p:cTn>
                                        <p:tgtEl>
                                          <p:spTgt spid="59393"/>
                                        </p:tgtEl>
                                      </p:cBhvr>
                                      <p:from x="250000" y="250000"/>
                                      <p:to x="100000" y="100000"/>
                                    </p:animScale>
                                    <p:animMotion origin="layout" path="M -0.46736 0.92887  C -0.37517 0.88508  -0.02552 0.75279  0.0908 0.66613  C  0.20747 0.57948  0.21649 0.50394  0.23177 0.40825  C 0.24705 0.31256  0.22118 0.15964   0.18264 0.09152  C 0.1441 0.02341  0.03802 0.0  0.0 0.0">
                                      <p:cBhvr additive="repl">
                                        <p:cTn id="8" dur="1000" decel="50000" fill="hold">
                                          <p:stCondLst>
                                            <p:cond delay="0"/>
                                          </p:stCondLst>
                                        </p:cTn>
                                        <p:tgtEl>
                                          <p:spTgt spid="59393"/>
                                        </p:tgtEl>
                                      </p:cBhvr>
                                    </p:animMotion>
                                    <p:animEffect transition="in" filter="fade">
                                      <p:cBhvr additive="repl">
                                        <p:cTn id="9" dur="1000"/>
                                        <p:tgtEl>
                                          <p:spTgt spid="5939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nodeType="clickEffect">
                                  <p:stCondLst>
                                    <p:cond delay="0"/>
                                  </p:stCondLst>
                                  <p:childTnLst>
                                    <p:set>
                                      <p:cBhvr additive="repl">
                                        <p:cTn id="13" dur="1" fill="hold">
                                          <p:stCondLst>
                                            <p:cond delay="0"/>
                                          </p:stCondLst>
                                        </p:cTn>
                                        <p:tgtEl>
                                          <p:spTgt spid="59394"/>
                                        </p:tgtEl>
                                        <p:attrNameLst>
                                          <p:attrName>style.visibility</p:attrName>
                                        </p:attrNameLst>
                                      </p:cBhvr>
                                      <p:to>
                                        <p:strVal val="visible"/>
                                      </p:to>
                                    </p:set>
                                    <p:anim calcmode="lin" valueType="num">
                                      <p:cBhvr additive="repl">
                                        <p:cTn id="14" dur="500" fill="hold"/>
                                        <p:tgtEl>
                                          <p:spTgt spid="59394"/>
                                        </p:tgtEl>
                                        <p:attrNameLst>
                                          <p:attrName>ppt_x</p:attrName>
                                        </p:attrNameLst>
                                      </p:cBhvr>
                                      <p:tavLst>
                                        <p:tav tm="100000">
                                          <p:val>
                                            <p:strVal val="0-#ppt_w/2"/>
                                          </p:val>
                                        </p:tav>
                                        <p:tav>
                                          <p:val>
                                            <p:strVal val="#ppt_x"/>
                                          </p:val>
                                        </p:tav>
                                      </p:tavLst>
                                    </p:anim>
                                    <p:anim calcmode="lin" valueType="num">
                                      <p:cBhvr additive="repl">
                                        <p:cTn id="15" dur="500" fill="hold"/>
                                        <p:tgtEl>
                                          <p:spTgt spid="59394"/>
                                        </p:tgtEl>
                                        <p:attrNameLst>
                                          <p:attrName>ppt_y</p:attrName>
                                        </p:attrNameLst>
                                      </p:cBhvr>
                                      <p:tavLst>
                                        <p:tav tm="100000">
                                          <p:val>
                                            <p:strVal val="#ppt_y"/>
                                          </p:val>
                                        </p:tav>
                                        <p:tav>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nodeType="clickEffect">
                                  <p:stCondLst>
                                    <p:cond delay="0"/>
                                  </p:stCondLst>
                                  <p:childTnLst>
                                    <p:set>
                                      <p:cBhvr additive="repl">
                                        <p:cTn id="19" dur="1" fill="hold">
                                          <p:stCondLst>
                                            <p:cond delay="0"/>
                                          </p:stCondLst>
                                        </p:cTn>
                                        <p:tgtEl>
                                          <p:spTgt spid="59397"/>
                                        </p:tgtEl>
                                        <p:attrNameLst>
                                          <p:attrName>style.visibility</p:attrName>
                                        </p:attrNameLst>
                                      </p:cBhvr>
                                      <p:to>
                                        <p:strVal val="visible"/>
                                      </p:to>
                                    </p:set>
                                    <p:anim calcmode="lin" valueType="num">
                                      <p:cBhvr additive="repl">
                                        <p:cTn id="20" dur="500" fill="hold"/>
                                        <p:tgtEl>
                                          <p:spTgt spid="59397"/>
                                        </p:tgtEl>
                                        <p:attrNameLst>
                                          <p:attrName>ppt_x</p:attrName>
                                        </p:attrNameLst>
                                      </p:cBhvr>
                                      <p:tavLst>
                                        <p:tav tm="100000">
                                          <p:val>
                                            <p:strVal val="0-#ppt_w/2"/>
                                          </p:val>
                                        </p:tav>
                                        <p:tav>
                                          <p:val>
                                            <p:strVal val="#ppt_x"/>
                                          </p:val>
                                        </p:tav>
                                      </p:tavLst>
                                    </p:anim>
                                    <p:anim calcmode="lin" valueType="num">
                                      <p:cBhvr additive="repl">
                                        <p:cTn id="21" dur="500" fill="hold"/>
                                        <p:tgtEl>
                                          <p:spTgt spid="59397"/>
                                        </p:tgtEl>
                                        <p:attrNameLst>
                                          <p:attrName>ppt_y</p:attrName>
                                        </p:attrNameLst>
                                      </p:cBhvr>
                                      <p:tavLst>
                                        <p:tav tm="100000">
                                          <p:val>
                                            <p:strVal val="#ppt_y"/>
                                          </p:val>
                                        </p:tav>
                                        <p:tav>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nodeType="clickEffect">
                                  <p:stCondLst>
                                    <p:cond delay="0"/>
                                  </p:stCondLst>
                                  <p:childTnLst>
                                    <p:set>
                                      <p:cBhvr additive="repl">
                                        <p:cTn id="25" dur="1" fill="hold">
                                          <p:stCondLst>
                                            <p:cond delay="0"/>
                                          </p:stCondLst>
                                        </p:cTn>
                                        <p:tgtEl>
                                          <p:spTgt spid="59396"/>
                                        </p:tgtEl>
                                        <p:attrNameLst>
                                          <p:attrName>style.visibility</p:attrName>
                                        </p:attrNameLst>
                                      </p:cBhvr>
                                      <p:to>
                                        <p:strVal val="visible"/>
                                      </p:to>
                                    </p:set>
                                    <p:anim calcmode="lin" valueType="num">
                                      <p:cBhvr additive="repl">
                                        <p:cTn id="26" dur="500" fill="hold"/>
                                        <p:tgtEl>
                                          <p:spTgt spid="59396"/>
                                        </p:tgtEl>
                                        <p:attrNameLst>
                                          <p:attrName>ppt_x</p:attrName>
                                        </p:attrNameLst>
                                      </p:cBhvr>
                                      <p:tavLst>
                                        <p:tav tm="100000">
                                          <p:val>
                                            <p:strVal val="1+#ppt_w/2"/>
                                          </p:val>
                                        </p:tav>
                                        <p:tav>
                                          <p:val>
                                            <p:strVal val="#ppt_x"/>
                                          </p:val>
                                        </p:tav>
                                      </p:tavLst>
                                    </p:anim>
                                    <p:anim calcmode="lin" valueType="num">
                                      <p:cBhvr additive="repl">
                                        <p:cTn id="27" dur="500" fill="hold"/>
                                        <p:tgtEl>
                                          <p:spTgt spid="59396"/>
                                        </p:tgtEl>
                                        <p:attrNameLst>
                                          <p:attrName>ppt_y</p:attrName>
                                        </p:attrNameLst>
                                      </p:cBhvr>
                                      <p:tavLst>
                                        <p:tav tm="100000">
                                          <p:val>
                                            <p:strVal val="#ppt_y"/>
                                          </p:val>
                                        </p:tav>
                                        <p:tav>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nodeType="clickEffect">
                                  <p:stCondLst>
                                    <p:cond delay="0"/>
                                  </p:stCondLst>
                                  <p:childTnLst>
                                    <p:set>
                                      <p:cBhvr additive="repl">
                                        <p:cTn id="31" dur="1" fill="hold">
                                          <p:stCondLst>
                                            <p:cond delay="0"/>
                                          </p:stCondLst>
                                        </p:cTn>
                                        <p:tgtEl>
                                          <p:spTgt spid="59395"/>
                                        </p:tgtEl>
                                        <p:attrNameLst>
                                          <p:attrName>style.visibility</p:attrName>
                                        </p:attrNameLst>
                                      </p:cBhvr>
                                      <p:to>
                                        <p:strVal val="visible"/>
                                      </p:to>
                                    </p:set>
                                    <p:anim calcmode="lin" valueType="num">
                                      <p:cBhvr additive="repl">
                                        <p:cTn id="32" dur="500" fill="hold"/>
                                        <p:tgtEl>
                                          <p:spTgt spid="59395"/>
                                        </p:tgtEl>
                                        <p:attrNameLst>
                                          <p:attrName>ppt_x</p:attrName>
                                        </p:attrNameLst>
                                      </p:cBhvr>
                                      <p:tavLst>
                                        <p:tav tm="100000">
                                          <p:val>
                                            <p:strVal val="1+#ppt_w/2"/>
                                          </p:val>
                                        </p:tav>
                                        <p:tav>
                                          <p:val>
                                            <p:strVal val="#ppt_x"/>
                                          </p:val>
                                        </p:tav>
                                      </p:tavLst>
                                    </p:anim>
                                    <p:anim calcmode="lin" valueType="num">
                                      <p:cBhvr additive="repl">
                                        <p:cTn id="33" dur="500" fill="hold"/>
                                        <p:tgtEl>
                                          <p:spTgt spid="59395"/>
                                        </p:tgtEl>
                                        <p:attrNameLst>
                                          <p:attrName>ppt_y</p:attrName>
                                        </p:attrNameLst>
                                      </p:cBhvr>
                                      <p:tavLst>
                                        <p:tav tm="100000">
                                          <p:val>
                                            <p:strVal val="#ppt_y"/>
                                          </p:val>
                                        </p:tav>
                                        <p:tav>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fill="hold" grpId="0" nodeType="clickEffect">
                                  <p:stCondLst>
                                    <p:cond delay="0"/>
                                  </p:stCondLst>
                                  <p:childTnLst>
                                    <p:set>
                                      <p:cBhvr additive="repl">
                                        <p:cTn id="37" dur="500" fill="hold">
                                          <p:stCondLst>
                                            <p:cond delay="0"/>
                                          </p:stCondLst>
                                        </p:cTn>
                                        <p:tgtEl>
                                          <p:spTgt spid="593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8"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0417" name="Text Box 1"/>
          <p:cNvSpPr txBox="1">
            <a:spLocks noChangeArrowheads="1"/>
          </p:cNvSpPr>
          <p:nvPr/>
        </p:nvSpPr>
        <p:spPr bwMode="auto">
          <a:xfrm>
            <a:off x="446088" y="838200"/>
            <a:ext cx="8250237" cy="2239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lnSpc>
                <a:spcPct val="110000"/>
              </a:lnSpc>
              <a:buClr>
                <a:srgbClr val="000000"/>
              </a:buClr>
              <a:buSzPct val="100000"/>
              <a:buFont typeface="Times New Roman" charset="0"/>
              <a:buNone/>
            </a:pPr>
            <a:r>
              <a:rPr lang="en-US" sz="6000">
                <a:solidFill>
                  <a:srgbClr val="FFFF66"/>
                </a:solidFill>
                <a:latin typeface="SimHei" charset="0"/>
                <a:cs typeface="SimHei" charset="0"/>
              </a:rPr>
              <a:t>谁将摩西埋葬</a:t>
            </a:r>
            <a:r>
              <a:rPr lang="en-US" altLang="ja-JP" sz="6000">
                <a:solidFill>
                  <a:srgbClr val="FFFF66"/>
                </a:solidFill>
                <a:latin typeface="SimHei" charset="0"/>
                <a:cs typeface="Times New Roman" charset="0"/>
              </a:rPr>
              <a:t>?</a:t>
            </a:r>
          </a:p>
          <a:p>
            <a:pPr algn="ctr" eaLnBrk="1" hangingPunct="1">
              <a:lnSpc>
                <a:spcPct val="110000"/>
              </a:lnSpc>
              <a:buClr>
                <a:srgbClr val="000000"/>
              </a:buClr>
              <a:buSzPct val="100000"/>
              <a:buFont typeface="Times New Roman" charset="0"/>
              <a:buNone/>
            </a:pPr>
            <a:r>
              <a:rPr lang="en-US" sz="5400" b="1">
                <a:solidFill>
                  <a:srgbClr val="FF00FF"/>
                </a:solidFill>
                <a:latin typeface="SimHei" charset="0"/>
                <a:cs typeface="SimHei" charset="0"/>
              </a:rPr>
              <a:t>申命记</a:t>
            </a:r>
            <a:r>
              <a:rPr lang="en-US" altLang="ja-JP" sz="4000" b="1" i="1">
                <a:solidFill>
                  <a:srgbClr val="FF99FF"/>
                </a:solidFill>
                <a:latin typeface="Book Antiqua" charset="0"/>
                <a:cs typeface="Times New Roman" charset="0"/>
              </a:rPr>
              <a:t> 34:5-6</a:t>
            </a:r>
            <a:r>
              <a:rPr lang="en-US" altLang="ja-JP" sz="4000">
                <a:solidFill>
                  <a:srgbClr val="FFFF66"/>
                </a:solidFill>
                <a:latin typeface="Book Antiqua" charset="0"/>
                <a:cs typeface="Times New Roman" charset="0"/>
              </a:rPr>
              <a:t> </a:t>
            </a:r>
            <a:r>
              <a:rPr lang="en-US" altLang="ja-JP" sz="6800">
                <a:solidFill>
                  <a:srgbClr val="FFFF66"/>
                </a:solidFill>
                <a:latin typeface="Book Antiqua" charset="0"/>
                <a:cs typeface="Times New Roman" charset="0"/>
              </a:rPr>
              <a:t> </a:t>
            </a:r>
            <a:endParaRPr lang="en-US" sz="6800">
              <a:solidFill>
                <a:srgbClr val="FFFF66"/>
              </a:solidFill>
              <a:latin typeface="Book Antiqua" charset="0"/>
              <a:cs typeface="Times New Roman" charset="0"/>
            </a:endParaRPr>
          </a:p>
        </p:txBody>
      </p:sp>
      <p:sp>
        <p:nvSpPr>
          <p:cNvPr id="60418" name="AutoShape 2"/>
          <p:cNvSpPr>
            <a:spLocks noChangeArrowheads="1"/>
          </p:cNvSpPr>
          <p:nvPr/>
        </p:nvSpPr>
        <p:spPr bwMode="auto">
          <a:xfrm>
            <a:off x="4763"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marL="457200" indent="-457200">
              <a:lnSpc>
                <a:spcPct val="80000"/>
              </a:lnSpc>
              <a:buClr>
                <a:srgbClr val="FFFFFF"/>
              </a:buClr>
              <a:buSzPct val="100000"/>
              <a:buFont typeface="Times New Roman" charset="0"/>
              <a:buAutoNum type="alphaLcPeriod"/>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pPr>
            <a:r>
              <a:rPr lang="en-US" sz="3200" b="1">
                <a:solidFill>
                  <a:srgbClr val="FFFFFF"/>
                </a:solidFill>
                <a:latin typeface="SimHei" charset="0"/>
                <a:cs typeface="SimHei" charset="0"/>
              </a:rPr>
              <a:t>约书亚</a:t>
            </a:r>
          </a:p>
        </p:txBody>
      </p:sp>
      <p:sp>
        <p:nvSpPr>
          <p:cNvPr id="60419" name="AutoShape 3"/>
          <p:cNvSpPr>
            <a:spLocks noChangeArrowheads="1"/>
          </p:cNvSpPr>
          <p:nvPr/>
        </p:nvSpPr>
        <p:spPr bwMode="auto">
          <a:xfrm>
            <a:off x="46275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d. </a:t>
            </a:r>
            <a:r>
              <a:rPr lang="en-US" sz="3200" b="1">
                <a:solidFill>
                  <a:srgbClr val="FFFFFF"/>
                </a:solidFill>
                <a:latin typeface="SimHei" charset="0"/>
                <a:cs typeface="SimHei" charset="0"/>
              </a:rPr>
              <a:t>亚伦</a:t>
            </a:r>
          </a:p>
        </p:txBody>
      </p:sp>
      <p:sp>
        <p:nvSpPr>
          <p:cNvPr id="60420" name="AutoShape 4"/>
          <p:cNvSpPr>
            <a:spLocks noChangeArrowheads="1"/>
          </p:cNvSpPr>
          <p:nvPr/>
        </p:nvSpPr>
        <p:spPr bwMode="auto">
          <a:xfrm>
            <a:off x="4573588" y="38862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600">
                <a:solidFill>
                  <a:srgbClr val="FFFFFF"/>
                </a:solidFill>
                <a:latin typeface="Tw Cen MT Condensed Extra Bold" charset="0"/>
                <a:cs typeface="MS Gothic" charset="0"/>
              </a:rPr>
              <a:t>c. 神</a:t>
            </a:r>
          </a:p>
        </p:txBody>
      </p:sp>
      <p:sp>
        <p:nvSpPr>
          <p:cNvPr id="60421" name="AutoShape 5"/>
          <p:cNvSpPr>
            <a:spLocks noChangeArrowheads="1"/>
          </p:cNvSpPr>
          <p:nvPr/>
        </p:nvSpPr>
        <p:spPr bwMode="auto">
          <a:xfrm>
            <a:off x="4763" y="5334000"/>
            <a:ext cx="4510087" cy="990600"/>
          </a:xfrm>
          <a:prstGeom prst="hexagon">
            <a:avLst>
              <a:gd name="adj" fmla="val 32081"/>
              <a:gd name="vf" fmla="val 115470"/>
            </a:avLst>
          </a:prstGeom>
          <a:noFill/>
          <a:ln w="936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lIns="90000" tIns="46800" rIns="90000" bIns="46800" anchor="ctr"/>
          <a:lstStyle/>
          <a:p>
            <a:pP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solidFill>
                  <a:srgbClr val="FFFFFF"/>
                </a:solidFill>
                <a:latin typeface="Tw Cen MT Condensed Extra Bold" charset="0"/>
                <a:cs typeface="MS Gothic" charset="0"/>
              </a:rPr>
              <a:t>b. 以色列人</a:t>
            </a:r>
          </a:p>
        </p:txBody>
      </p:sp>
      <p:sp>
        <p:nvSpPr>
          <p:cNvPr id="60422" name="AutoShape 6"/>
          <p:cNvSpPr>
            <a:spLocks noChangeArrowheads="1"/>
          </p:cNvSpPr>
          <p:nvPr/>
        </p:nvSpPr>
        <p:spPr bwMode="auto">
          <a:xfrm>
            <a:off x="4572000" y="3886200"/>
            <a:ext cx="4510088" cy="990600"/>
          </a:xfrm>
          <a:prstGeom prst="hexagon">
            <a:avLst>
              <a:gd name="adj" fmla="val 32081"/>
              <a:gd name="vf" fmla="val 115470"/>
            </a:avLst>
          </a:prstGeom>
          <a:noFill/>
          <a:ln w="3816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60423" name="Rectangle 7"/>
          <p:cNvSpPr>
            <a:spLocks noChangeArrowheads="1"/>
          </p:cNvSpPr>
          <p:nvPr/>
        </p:nvSpPr>
        <p:spPr bwMode="auto">
          <a:xfrm>
            <a:off x="0" y="4876800"/>
            <a:ext cx="3048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Tree>
  </p:cSld>
  <p:clrMapOvr>
    <a:masterClrMapping/>
  </p:clrMapOvr>
  <p:transition>
    <p:split orient="vert" dir="in"/>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grpId="0" nodeType="afterEffect" nodePh="1">
                                  <p:stCondLst>
                                    <p:cond delay="0"/>
                                  </p:stCondLst>
                                  <p:endCondLst>
                                    <p:cond evt="begin" delay="0">
                                      <p:tn val="5"/>
                                    </p:cond>
                                  </p:endCondLst>
                                  <p:childTnLst>
                                    <p:set>
                                      <p:cBhvr additive="repl">
                                        <p:cTn id="6" dur="1" fill="hold">
                                          <p:stCondLst>
                                            <p:cond delay="0"/>
                                          </p:stCondLst>
                                        </p:cTn>
                                        <p:tgtEl>
                                          <p:spTgt spid="60423"/>
                                        </p:tgtEl>
                                        <p:attrNameLst>
                                          <p:attrName>style.visibility</p:attrName>
                                        </p:attrNameLst>
                                      </p:cBhvr>
                                      <p:to>
                                        <p:strVal val="visible"/>
                                      </p:to>
                                    </p:set>
                                  </p:childTnLst>
                                </p:cTn>
                              </p:par>
                            </p:childTnLst>
                          </p:cTn>
                        </p:par>
                        <p:par>
                          <p:cTn id="7" fill="hold" nodeType="afterGroup">
                            <p:stCondLst>
                              <p:cond delay="500"/>
                            </p:stCondLst>
                            <p:childTnLst>
                              <p:par>
                                <p:cTn id="8" presetID="54" presetClass="entr" accel="100000" fill="hold" nodeType="afterEffect">
                                  <p:stCondLst>
                                    <p:cond delay="0"/>
                                  </p:stCondLst>
                                  <p:childTnLst>
                                    <p:set>
                                      <p:cBhvr additive="repl">
                                        <p:cTn id="9" dur="1" fill="hold">
                                          <p:stCondLst>
                                            <p:cond delay="0"/>
                                          </p:stCondLst>
                                        </p:cTn>
                                        <p:tgtEl>
                                          <p:spTgt spid="60417"/>
                                        </p:tgtEl>
                                        <p:attrNameLst>
                                          <p:attrName>style.visibility</p:attrName>
                                        </p:attrNameLst>
                                      </p:cBhvr>
                                      <p:to>
                                        <p:strVal val="visible"/>
                                      </p:to>
                                    </p:set>
                                    <p:anim calcmode="lin" valueType="num">
                                      <p:cBhvr additive="repl">
                                        <p:cTn id="10" dur="500" fill="hold"/>
                                        <p:tgtEl>
                                          <p:spTgt spid="60417"/>
                                        </p:tgtEl>
                                        <p:attrNameLst>
                                          <p:attrName>ppt_w</p:attrName>
                                        </p:attrNameLst>
                                      </p:cBhvr>
                                      <p:tavLst>
                                        <p:tav tm="100000">
                                          <p:val>
                                            <p:strVal val="#ppt_w*0.05"/>
                                          </p:val>
                                        </p:tav>
                                        <p:tav>
                                          <p:val>
                                            <p:strVal val="#ppt_w"/>
                                          </p:val>
                                        </p:tav>
                                      </p:tavLst>
                                    </p:anim>
                                    <p:anim calcmode="lin" valueType="num">
                                      <p:cBhvr additive="repl">
                                        <p:cTn id="11" dur="500" fill="hold"/>
                                        <p:tgtEl>
                                          <p:spTgt spid="60417"/>
                                        </p:tgtEl>
                                        <p:attrNameLst>
                                          <p:attrName>ppt_h</p:attrName>
                                        </p:attrNameLst>
                                      </p:cBhvr>
                                      <p:tavLst>
                                        <p:tav tm="100000">
                                          <p:val>
                                            <p:strVal val="#ppt_h"/>
                                          </p:val>
                                        </p:tav>
                                        <p:tav>
                                          <p:val>
                                            <p:strVal val="#ppt_h"/>
                                          </p:val>
                                        </p:tav>
                                      </p:tavLst>
                                    </p:anim>
                                    <p:anim calcmode="lin" valueType="num">
                                      <p:cBhvr additive="repl">
                                        <p:cTn id="12" dur="500" fill="hold"/>
                                        <p:tgtEl>
                                          <p:spTgt spid="60417"/>
                                        </p:tgtEl>
                                        <p:attrNameLst>
                                          <p:attrName>ppt_x</p:attrName>
                                        </p:attrNameLst>
                                      </p:cBhvr>
                                      <p:tavLst>
                                        <p:tav tm="100000">
                                          <p:val>
                                            <p:strVal val="#ppt_x-.2"/>
                                          </p:val>
                                        </p:tav>
                                        <p:tav>
                                          <p:val>
                                            <p:strVal val="#ppt_x"/>
                                          </p:val>
                                        </p:tav>
                                      </p:tavLst>
                                    </p:anim>
                                    <p:anim calcmode="lin" valueType="num">
                                      <p:cBhvr additive="repl">
                                        <p:cTn id="13" dur="500" fill="hold"/>
                                        <p:tgtEl>
                                          <p:spTgt spid="60417"/>
                                        </p:tgtEl>
                                        <p:attrNameLst>
                                          <p:attrName>ppt_y</p:attrName>
                                        </p:attrNameLst>
                                      </p:cBhvr>
                                      <p:tavLst>
                                        <p:tav tm="100000">
                                          <p:val>
                                            <p:strVal val="#ppt_y"/>
                                          </p:val>
                                        </p:tav>
                                        <p:tav>
                                          <p:val>
                                            <p:strVal val="#ppt_y"/>
                                          </p:val>
                                        </p:tav>
                                      </p:tavLst>
                                    </p:anim>
                                    <p:animEffect transition="in" filter="fade">
                                      <p:cBhvr additive="repl">
                                        <p:cTn id="14" dur="500"/>
                                        <p:tgtEl>
                                          <p:spTgt spid="6041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60418"/>
                                        </p:tgtEl>
                                        <p:attrNameLst>
                                          <p:attrName>style.visibility</p:attrName>
                                        </p:attrNameLst>
                                      </p:cBhvr>
                                      <p:to>
                                        <p:strVal val="visible"/>
                                      </p:to>
                                    </p:set>
                                    <p:anim calcmode="lin" valueType="num">
                                      <p:cBhvr additive="repl">
                                        <p:cTn id="19" dur="500" fill="hold"/>
                                        <p:tgtEl>
                                          <p:spTgt spid="60418"/>
                                        </p:tgtEl>
                                        <p:attrNameLst>
                                          <p:attrName>ppt_x</p:attrName>
                                        </p:attrNameLst>
                                      </p:cBhvr>
                                      <p:tavLst>
                                        <p:tav tm="100000">
                                          <p:val>
                                            <p:strVal val="0-#ppt_w/2"/>
                                          </p:val>
                                        </p:tav>
                                        <p:tav>
                                          <p:val>
                                            <p:strVal val="#ppt_x"/>
                                          </p:val>
                                        </p:tav>
                                      </p:tavLst>
                                    </p:anim>
                                    <p:anim calcmode="lin" valueType="num">
                                      <p:cBhvr additive="repl">
                                        <p:cTn id="20" dur="500" fill="hold"/>
                                        <p:tgtEl>
                                          <p:spTgt spid="60418"/>
                                        </p:tgtEl>
                                        <p:attrNameLst>
                                          <p:attrName>ppt_y</p:attrName>
                                        </p:attrNameLst>
                                      </p:cBhvr>
                                      <p:tavLst>
                                        <p:tav tm="100000">
                                          <p:val>
                                            <p:strVal val="#ppt_y"/>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additive="repl">
                                        <p:cTn id="24" dur="1" fill="hold">
                                          <p:stCondLst>
                                            <p:cond delay="0"/>
                                          </p:stCondLst>
                                        </p:cTn>
                                        <p:tgtEl>
                                          <p:spTgt spid="60421"/>
                                        </p:tgtEl>
                                        <p:attrNameLst>
                                          <p:attrName>style.visibility</p:attrName>
                                        </p:attrNameLst>
                                      </p:cBhvr>
                                      <p:to>
                                        <p:strVal val="visible"/>
                                      </p:to>
                                    </p:set>
                                    <p:anim calcmode="lin" valueType="num">
                                      <p:cBhvr additive="repl">
                                        <p:cTn id="25" dur="500" fill="hold"/>
                                        <p:tgtEl>
                                          <p:spTgt spid="60421"/>
                                        </p:tgtEl>
                                        <p:attrNameLst>
                                          <p:attrName>ppt_x</p:attrName>
                                        </p:attrNameLst>
                                      </p:cBhvr>
                                      <p:tavLst>
                                        <p:tav tm="100000">
                                          <p:val>
                                            <p:strVal val="0-#ppt_w/2"/>
                                          </p:val>
                                        </p:tav>
                                        <p:tav>
                                          <p:val>
                                            <p:strVal val="#ppt_x"/>
                                          </p:val>
                                        </p:tav>
                                      </p:tavLst>
                                    </p:anim>
                                    <p:anim calcmode="lin" valueType="num">
                                      <p:cBhvr additive="repl">
                                        <p:cTn id="26" dur="500" fill="hold"/>
                                        <p:tgtEl>
                                          <p:spTgt spid="60421"/>
                                        </p:tgtEl>
                                        <p:attrNameLst>
                                          <p:attrName>ppt_y</p:attrName>
                                        </p:attrNameLst>
                                      </p:cBhvr>
                                      <p:tavLst>
                                        <p:tav tm="100000">
                                          <p:val>
                                            <p:strVal val="#ppt_y"/>
                                          </p:val>
                                        </p:tav>
                                        <p:tav>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additive="repl">
                                        <p:cTn id="30" dur="1" fill="hold">
                                          <p:stCondLst>
                                            <p:cond delay="0"/>
                                          </p:stCondLst>
                                        </p:cTn>
                                        <p:tgtEl>
                                          <p:spTgt spid="60420"/>
                                        </p:tgtEl>
                                        <p:attrNameLst>
                                          <p:attrName>style.visibility</p:attrName>
                                        </p:attrNameLst>
                                      </p:cBhvr>
                                      <p:to>
                                        <p:strVal val="visible"/>
                                      </p:to>
                                    </p:set>
                                    <p:anim calcmode="lin" valueType="num">
                                      <p:cBhvr additive="repl">
                                        <p:cTn id="31" dur="500" fill="hold"/>
                                        <p:tgtEl>
                                          <p:spTgt spid="60420"/>
                                        </p:tgtEl>
                                        <p:attrNameLst>
                                          <p:attrName>ppt_x</p:attrName>
                                        </p:attrNameLst>
                                      </p:cBhvr>
                                      <p:tavLst>
                                        <p:tav tm="100000">
                                          <p:val>
                                            <p:strVal val="1+#ppt_w/2"/>
                                          </p:val>
                                        </p:tav>
                                        <p:tav>
                                          <p:val>
                                            <p:strVal val="#ppt_x"/>
                                          </p:val>
                                        </p:tav>
                                      </p:tavLst>
                                    </p:anim>
                                    <p:anim calcmode="lin" valueType="num">
                                      <p:cBhvr additive="repl">
                                        <p:cTn id="32" dur="500" fill="hold"/>
                                        <p:tgtEl>
                                          <p:spTgt spid="60420"/>
                                        </p:tgtEl>
                                        <p:attrNameLst>
                                          <p:attrName>ppt_y</p:attrName>
                                        </p:attrNameLst>
                                      </p:cBhvr>
                                      <p:tavLst>
                                        <p:tav tm="100000">
                                          <p:val>
                                            <p:strVal val="#ppt_y"/>
                                          </p:val>
                                        </p:tav>
                                        <p:tav>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additive="repl">
                                        <p:cTn id="36" dur="1" fill="hold">
                                          <p:stCondLst>
                                            <p:cond delay="0"/>
                                          </p:stCondLst>
                                        </p:cTn>
                                        <p:tgtEl>
                                          <p:spTgt spid="60419"/>
                                        </p:tgtEl>
                                        <p:attrNameLst>
                                          <p:attrName>style.visibility</p:attrName>
                                        </p:attrNameLst>
                                      </p:cBhvr>
                                      <p:to>
                                        <p:strVal val="visible"/>
                                      </p:to>
                                    </p:set>
                                    <p:anim calcmode="lin" valueType="num">
                                      <p:cBhvr additive="repl">
                                        <p:cTn id="37" dur="500" fill="hold"/>
                                        <p:tgtEl>
                                          <p:spTgt spid="60419"/>
                                        </p:tgtEl>
                                        <p:attrNameLst>
                                          <p:attrName>ppt_x</p:attrName>
                                        </p:attrNameLst>
                                      </p:cBhvr>
                                      <p:tavLst>
                                        <p:tav tm="100000">
                                          <p:val>
                                            <p:strVal val="1+#ppt_w/2"/>
                                          </p:val>
                                        </p:tav>
                                        <p:tav>
                                          <p:val>
                                            <p:strVal val="#ppt_x"/>
                                          </p:val>
                                        </p:tav>
                                      </p:tavLst>
                                    </p:anim>
                                    <p:anim calcmode="lin" valueType="num">
                                      <p:cBhvr additive="repl">
                                        <p:cTn id="38" dur="500" fill="hold"/>
                                        <p:tgtEl>
                                          <p:spTgt spid="60419"/>
                                        </p:tgtEl>
                                        <p:attrNameLst>
                                          <p:attrName>ppt_y</p:attrName>
                                        </p:attrNameLst>
                                      </p:cBhvr>
                                      <p:tavLst>
                                        <p:tav tm="100000">
                                          <p:val>
                                            <p:strVal val="#ppt_y"/>
                                          </p:val>
                                        </p:tav>
                                        <p:tav>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1" presetClass="entr" fill="hold" grpId="0" nodeType="clickEffect">
                                  <p:stCondLst>
                                    <p:cond delay="0"/>
                                  </p:stCondLst>
                                  <p:childTnLst>
                                    <p:set>
                                      <p:cBhvr additive="repl">
                                        <p:cTn id="42" dur="500" fill="hold">
                                          <p:stCondLst>
                                            <p:cond delay="0"/>
                                          </p:stCondLst>
                                        </p:cTn>
                                        <p:tgtEl>
                                          <p:spTgt spid="604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2" grpId="0" animBg="1"/>
      <p:bldP spid="6042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0363" y="715963"/>
            <a:ext cx="3200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61442"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61443" name="Text Box 3"/>
          <p:cNvSpPr txBox="1">
            <a:spLocks noChangeArrowheads="1"/>
          </p:cNvSpPr>
          <p:nvPr/>
        </p:nvSpPr>
        <p:spPr bwMode="auto">
          <a:xfrm>
            <a:off x="0" y="2209800"/>
            <a:ext cx="8839200" cy="3111500"/>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lnSpc>
                <a:spcPct val="110000"/>
              </a:lnSpc>
              <a:buClr>
                <a:srgbClr val="000000"/>
              </a:buClr>
              <a:buSzPct val="100000"/>
              <a:buFont typeface="Times New Roman" charset="0"/>
              <a:buNone/>
              <a:defRPr/>
            </a:pPr>
            <a:r>
              <a:rPr lang="en-US" sz="6000">
                <a:solidFill>
                  <a:srgbClr val="FFFF66"/>
                </a:solidFill>
                <a:effectLst>
                  <a:outerShdw blurRad="38100" dist="38100" dir="2700000" algn="tl">
                    <a:srgbClr val="000000"/>
                  </a:outerShdw>
                </a:effectLst>
                <a:latin typeface="SimHei" charset="0"/>
                <a:cs typeface="SimHei" charset="0"/>
              </a:rPr>
              <a:t>古代近东</a:t>
            </a:r>
            <a:r>
              <a:rPr lang="en-US" altLang="ja-JP" sz="6000">
                <a:solidFill>
                  <a:srgbClr val="FFFF66"/>
                </a:solidFill>
                <a:effectLst>
                  <a:outerShdw blurRad="38100" dist="38100" dir="2700000" algn="tl">
                    <a:srgbClr val="000000"/>
                  </a:outerShdw>
                </a:effectLst>
                <a:latin typeface="Book Antiqua" charset="0"/>
                <a:cs typeface="Times New Roman" charset="0"/>
              </a:rPr>
              <a:t> </a:t>
            </a:r>
          </a:p>
          <a:p>
            <a:pPr algn="ctr">
              <a:lnSpc>
                <a:spcPct val="110000"/>
              </a:lnSpc>
              <a:buClr>
                <a:srgbClr val="000000"/>
              </a:buClr>
              <a:buSzPct val="100000"/>
              <a:buFont typeface="Times New Roman" charset="0"/>
              <a:buNone/>
              <a:defRPr/>
            </a:pPr>
            <a:r>
              <a:rPr lang="en-US" sz="6000">
                <a:solidFill>
                  <a:srgbClr val="FFFF66"/>
                </a:solidFill>
                <a:effectLst>
                  <a:outerShdw blurRad="38100" dist="38100" dir="2700000" algn="tl">
                    <a:srgbClr val="000000"/>
                  </a:outerShdw>
                </a:effectLst>
                <a:latin typeface="SimHei" charset="0"/>
                <a:cs typeface="SimHei" charset="0"/>
              </a:rPr>
              <a:t>制作公司</a:t>
            </a:r>
            <a:br>
              <a:rPr lang="en-US" altLang="ja-JP" sz="6000">
                <a:solidFill>
                  <a:srgbClr val="FFFF66"/>
                </a:solidFill>
                <a:effectLst>
                  <a:outerShdw blurRad="38100" dist="38100" dir="2700000" algn="tl">
                    <a:srgbClr val="000000"/>
                  </a:outerShdw>
                </a:effectLst>
                <a:latin typeface="Book Antiqua" charset="0"/>
                <a:cs typeface="Times New Roman" charset="0"/>
              </a:rPr>
            </a:br>
            <a:r>
              <a:rPr lang="en-US" sz="6000">
                <a:solidFill>
                  <a:srgbClr val="FFFF66"/>
                </a:solidFill>
                <a:effectLst>
                  <a:outerShdw blurRad="38100" dist="38100" dir="2700000" algn="tl">
                    <a:srgbClr val="000000"/>
                  </a:outerShdw>
                </a:effectLst>
                <a:latin typeface="SimHei" charset="0"/>
                <a:cs typeface="SimHei" charset="0"/>
              </a:rPr>
              <a:t>呈现</a:t>
            </a:r>
            <a:r>
              <a:rPr lang="en-US" altLang="ja-JP" sz="3600">
                <a:solidFill>
                  <a:srgbClr val="FFFF66"/>
                </a:solidFill>
                <a:effectLst>
                  <a:outerShdw blurRad="38100" dist="38100" dir="2700000" algn="tl">
                    <a:srgbClr val="000000"/>
                  </a:outerShdw>
                </a:effectLst>
                <a:latin typeface="Book Antiqua" charset="0"/>
                <a:cs typeface="Times New Roman" charset="0"/>
              </a:rPr>
              <a:t>…</a:t>
            </a:r>
            <a:endParaRPr lang="en-US" sz="3600">
              <a:solidFill>
                <a:srgbClr val="FFFF66"/>
              </a:solidFill>
              <a:effectLst>
                <a:outerShdw blurRad="38100" dist="38100" dir="2700000" algn="tl">
                  <a:srgbClr val="000000"/>
                </a:outerShdw>
              </a:effectLst>
              <a:latin typeface="Book Antiqua" charset="0"/>
              <a:cs typeface="Times New Roman" charset="0"/>
            </a:endParaRPr>
          </a:p>
        </p:txBody>
      </p:sp>
      <p:sp>
        <p:nvSpPr>
          <p:cNvPr id="61444" name="Text Box 4"/>
          <p:cNvSpPr txBox="1">
            <a:spLocks noChangeArrowheads="1"/>
          </p:cNvSpPr>
          <p:nvPr/>
        </p:nvSpPr>
        <p:spPr bwMode="auto">
          <a:xfrm rot="1980000">
            <a:off x="-446088" y="2595563"/>
            <a:ext cx="9144001" cy="1557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6000"/>
              </a:spcBef>
              <a:buClr>
                <a:srgbClr val="000000"/>
              </a:buClr>
              <a:buSzPct val="100000"/>
              <a:buFont typeface="Times New Roman" charset="0"/>
              <a:buNone/>
            </a:pPr>
            <a:r>
              <a:rPr lang="en-US" sz="9600">
                <a:solidFill>
                  <a:schemeClr val="bg1"/>
                </a:solidFill>
                <a:latin typeface="Westminster" charset="0"/>
                <a:cs typeface="MS Gothic" charset="0"/>
              </a:rPr>
              <a:t>第二幕</a:t>
            </a:r>
            <a:endParaRPr lang="en-US" sz="9600" dirty="0">
              <a:solidFill>
                <a:schemeClr val="bg1"/>
              </a:solidFill>
              <a:latin typeface="Westminster" charset="0"/>
              <a:cs typeface="MS Gothic" charset="0"/>
            </a:endParaRPr>
          </a:p>
        </p:txBody>
      </p:sp>
    </p:spTree>
  </p:cSld>
  <p:clrMapOvr>
    <a:masterClrMapping/>
  </p:clrMapOvr>
  <p:transition spd="med"/>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accel="50000" fill="hold" nodeType="withEffect">
                                  <p:stCondLst>
                                    <p:cond delay="0"/>
                                  </p:stCondLst>
                                  <p:childTnLst>
                                    <p:set>
                                      <p:cBhvr additive="repl">
                                        <p:cTn id="6" dur="1" fill="hold">
                                          <p:stCondLst>
                                            <p:cond delay="0"/>
                                          </p:stCondLst>
                                        </p:cTn>
                                        <p:tgtEl>
                                          <p:spTgt spid="61441"/>
                                        </p:tgtEl>
                                        <p:attrNameLst>
                                          <p:attrName>style.visibility</p:attrName>
                                        </p:attrNameLst>
                                      </p:cBhvr>
                                      <p:to>
                                        <p:strVal val="visible"/>
                                      </p:to>
                                    </p:set>
                                    <p:anim calcmode="lin" valueType="num">
                                      <p:cBhvr additive="repl">
                                        <p:cTn id="7" dur="1000" fill="hold"/>
                                        <p:tgtEl>
                                          <p:spTgt spid="61441"/>
                                        </p:tgtEl>
                                        <p:attrNameLst>
                                          <p:attrName>r</p:attrName>
                                        </p:attrNameLst>
                                      </p:cBhvr>
                                      <p:tavLst>
                                        <p:tav tm="80000">
                                          <p:val>
                                            <p:strVal val="90"/>
                                          </p:val>
                                        </p:tav>
                                        <p:tav tm="80000">
                                          <p:val>
                                            <p:strVal val="90"/>
                                          </p:val>
                                        </p:tav>
                                        <p:tav tm="100000">
                                          <p:val>
                                            <p:strVal val="90"/>
                                          </p:val>
                                        </p:tav>
                                        <p:tav>
                                          <p:val>
                                            <p:strVal val="0"/>
                                          </p:val>
                                        </p:tav>
                                      </p:tavLst>
                                    </p:anim>
                                    <p:anim calcmode="lin" valueType="num">
                                      <p:cBhvr additive="repl">
                                        <p:cTn id="8" dur="1000" fill="hold"/>
                                        <p:tgtEl>
                                          <p:spTgt spid="61441"/>
                                        </p:tgtEl>
                                        <p:attrNameLst>
                                          <p:attrName>ppt_x</p:attrName>
                                        </p:attrNameLst>
                                      </p:cBhvr>
                                      <p:tavLst>
                                        <p:tav tm="50000">
                                          <p:val>
                                            <p:fltVal val="-1"/>
                                          </p:val>
                                        </p:tav>
                                        <p:tav tm="100000">
                                          <p:val>
                                            <p:fltVal val="0.95"/>
                                          </p:val>
                                        </p:tav>
                                        <p:tav>
                                          <p:val>
                                            <p:strVal val="#ppt_x"/>
                                          </p:val>
                                        </p:tav>
                                      </p:tavLst>
                                    </p:anim>
                                    <p:anim calcmode="lin" valueType="num">
                                      <p:cBhvr additive="repl">
                                        <p:cTn id="9" dur="1000" fill="hold"/>
                                        <p:tgtEl>
                                          <p:spTgt spid="61441"/>
                                        </p:tgtEl>
                                        <p:attrNameLst>
                                          <p:attrName>ppt_y</p:attrName>
                                        </p:attrNameLst>
                                      </p:cBhvr>
                                      <p:tavLst>
                                        <p:tav tm="100000">
                                          <p:val>
                                            <p:strVal val="#ppt_y"/>
                                          </p:val>
                                        </p:tav>
                                        <p:tav>
                                          <p:val>
                                            <p:strVal val="#ppt_y"/>
                                          </p:val>
                                        </p:tav>
                                      </p:tavLst>
                                    </p:anim>
                                    <p:animEffect transition="in" filter="fade">
                                      <p:cBhvr additive="repl">
                                        <p:cTn id="10" dur="1000"/>
                                        <p:tgtEl>
                                          <p:spTgt spid="61441"/>
                                        </p:tgtEl>
                                      </p:cBhvr>
                                    </p:animEffect>
                                  </p:childTnLst>
                                </p:cTn>
                              </p:par>
                            </p:childTnLst>
                          </p:cTn>
                        </p:par>
                        <p:par>
                          <p:cTn id="11" fill="hold" nodeType="afterGroup">
                            <p:stCondLst>
                              <p:cond delay="1000"/>
                            </p:stCondLst>
                            <p:childTnLst>
                              <p:par>
                                <p:cTn id="12" presetID="1" presetClass="entr" fill="hold" grpId="0" nodeType="afterEffect" nodePh="1">
                                  <p:stCondLst>
                                    <p:cond delay="0"/>
                                  </p:stCondLst>
                                  <p:endCondLst>
                                    <p:cond evt="begin" delay="0">
                                      <p:tn val="12"/>
                                    </p:cond>
                                  </p:endCondLst>
                                  <p:childTnLst>
                                    <p:set>
                                      <p:cBhvr additive="repl">
                                        <p:cTn id="13" dur="1" fill="hold">
                                          <p:stCondLst>
                                            <p:cond delay="0"/>
                                          </p:stCondLst>
                                        </p:cTn>
                                        <p:tgtEl>
                                          <p:spTgt spid="61442"/>
                                        </p:tgtEl>
                                        <p:attrNameLst>
                                          <p:attrName>style.visibility</p:attrName>
                                        </p:attrNameLst>
                                      </p:cBhvr>
                                      <p:to>
                                        <p:strVal val="visible"/>
                                      </p:to>
                                    </p:set>
                                  </p:childTnLst>
                                </p:cTn>
                              </p:par>
                            </p:childTnLst>
                          </p:cTn>
                        </p:par>
                        <p:par>
                          <p:cTn id="14" fill="hold" nodeType="afterGroup">
                            <p:stCondLst>
                              <p:cond delay="1000"/>
                            </p:stCondLst>
                            <p:childTnLst>
                              <p:par>
                                <p:cTn id="15" presetID="39" presetClass="entr" accel="100000" fill="hold" nodeType="afterEffect">
                                  <p:stCondLst>
                                    <p:cond delay="0"/>
                                  </p:stCondLst>
                                  <p:childTnLst>
                                    <p:set>
                                      <p:cBhvr additive="repl">
                                        <p:cTn id="16" dur="1" fill="hold">
                                          <p:stCondLst>
                                            <p:cond delay="0"/>
                                          </p:stCondLst>
                                        </p:cTn>
                                        <p:tgtEl>
                                          <p:spTgt spid="61443"/>
                                        </p:tgtEl>
                                        <p:attrNameLst>
                                          <p:attrName>style.visibility</p:attrName>
                                        </p:attrNameLst>
                                      </p:cBhvr>
                                      <p:to>
                                        <p:strVal val="visible"/>
                                      </p:to>
                                    </p:set>
                                    <p:anim calcmode="lin" valueType="num">
                                      <p:cBhvr additive="repl">
                                        <p:cTn id="17" dur="2000" fill="hold"/>
                                        <p:tgtEl>
                                          <p:spTgt spid="61443"/>
                                        </p:tgtEl>
                                        <p:attrNameLst>
                                          <p:attrName>ppt_h</p:attrName>
                                        </p:attrNameLst>
                                      </p:cBhvr>
                                      <p:tavLst>
                                        <p:tav tm="50000">
                                          <p:val>
                                            <p:strVal val="#ppt_h/20"/>
                                          </p:val>
                                        </p:tav>
                                        <p:tav tm="100000">
                                          <p:val>
                                            <p:strVal val="#ppt_h/20"/>
                                          </p:val>
                                        </p:tav>
                                        <p:tav>
                                          <p:val>
                                            <p:strVal val="#ppt_h"/>
                                          </p:val>
                                        </p:tav>
                                      </p:tavLst>
                                    </p:anim>
                                    <p:anim calcmode="lin" valueType="num">
                                      <p:cBhvr additive="repl">
                                        <p:cTn id="18" dur="2000" fill="hold"/>
                                        <p:tgtEl>
                                          <p:spTgt spid="61443"/>
                                        </p:tgtEl>
                                        <p:attrNameLst>
                                          <p:attrName>ppt_w</p:attrName>
                                        </p:attrNameLst>
                                      </p:cBhvr>
                                      <p:tavLst>
                                        <p:tav tm="50000">
                                          <p:val>
                                            <p:strVal val="#ppt_w+.3"/>
                                          </p:val>
                                        </p:tav>
                                        <p:tav tm="100000">
                                          <p:val>
                                            <p:strVal val="#ppt_w+.3"/>
                                          </p:val>
                                        </p:tav>
                                        <p:tav>
                                          <p:val>
                                            <p:strVal val="#ppt_w"/>
                                          </p:val>
                                        </p:tav>
                                      </p:tavLst>
                                    </p:anim>
                                    <p:anim calcmode="lin" valueType="num">
                                      <p:cBhvr additive="repl">
                                        <p:cTn id="19" dur="2000" fill="hold"/>
                                        <p:tgtEl>
                                          <p:spTgt spid="61443"/>
                                        </p:tgtEl>
                                        <p:attrNameLst>
                                          <p:attrName>ppt_x</p:attrName>
                                        </p:attrNameLst>
                                      </p:cBhvr>
                                      <p:tavLst>
                                        <p:tav tm="50000">
                                          <p:val>
                                            <p:strVal val="#ppt_x-.3"/>
                                          </p:val>
                                        </p:tav>
                                        <p:tav tm="100000">
                                          <p:val>
                                            <p:strVal val="#ppt_x"/>
                                          </p:val>
                                        </p:tav>
                                        <p:tav>
                                          <p:val>
                                            <p:strVal val="#ppt_x"/>
                                          </p:val>
                                        </p:tav>
                                      </p:tavLst>
                                    </p:anim>
                                    <p:anim calcmode="lin" valueType="num">
                                      <p:cBhvr additive="repl">
                                        <p:cTn id="20" dur="2000" fill="hold"/>
                                        <p:tgtEl>
                                          <p:spTgt spid="61443"/>
                                        </p:tgtEl>
                                        <p:attrNameLst>
                                          <p:attrName>ppt_y</p:attrName>
                                        </p:attrNameLst>
                                      </p:cBhvr>
                                      <p:tavLst>
                                        <p:tav tm="100000">
                                          <p:val>
                                            <p:strVal val="#ppt_y"/>
                                          </p:val>
                                        </p:tav>
                                        <p:tav>
                                          <p:val>
                                            <p:strVal val="#ppt_y"/>
                                          </p:val>
                                        </p:tav>
                                      </p:tavLst>
                                    </p:anim>
                                  </p:childTnLst>
                                </p:cTn>
                              </p:par>
                            </p:childTnLst>
                          </p:cTn>
                        </p:par>
                        <p:par>
                          <p:cTn id="21" fill="hold" nodeType="afterGroup">
                            <p:stCondLst>
                              <p:cond delay="3000"/>
                            </p:stCondLst>
                            <p:childTnLst>
                              <p:par>
                                <p:cTn id="22" presetID="53" presetClass="exit" fill="hold" nodeType="afterEffect">
                                  <p:stCondLst>
                                    <p:cond delay="0"/>
                                  </p:stCondLst>
                                  <p:childTnLst>
                                    <p:anim calcmode="lin" valueType="num">
                                      <p:cBhvr additive="repl">
                                        <p:cTn id="23" dur="2000" fill="hold"/>
                                        <p:tgtEl>
                                          <p:spTgt spid="61443"/>
                                        </p:tgtEl>
                                        <p:attrNameLst>
                                          <p:attrName>ppt_w</p:attrName>
                                        </p:attrNameLst>
                                      </p:cBhvr>
                                      <p:tavLst>
                                        <p:tav tm="100000">
                                          <p:val>
                                            <p:strVal val="#ppt_w"/>
                                          </p:val>
                                        </p:tav>
                                        <p:tav>
                                          <p:val>
                                            <p:fltVal val="0"/>
                                          </p:val>
                                        </p:tav>
                                      </p:tavLst>
                                    </p:anim>
                                    <p:anim calcmode="lin" valueType="num">
                                      <p:cBhvr additive="repl">
                                        <p:cTn id="24" dur="2000" fill="hold"/>
                                        <p:tgtEl>
                                          <p:spTgt spid="61443"/>
                                        </p:tgtEl>
                                        <p:attrNameLst>
                                          <p:attrName>ppt_h</p:attrName>
                                        </p:attrNameLst>
                                      </p:cBhvr>
                                      <p:tavLst>
                                        <p:tav tm="100000">
                                          <p:val>
                                            <p:strVal val="#ppt_h"/>
                                          </p:val>
                                        </p:tav>
                                        <p:tav>
                                          <p:val>
                                            <p:fltVal val="0"/>
                                          </p:val>
                                        </p:tav>
                                      </p:tavLst>
                                    </p:anim>
                                    <p:animEffect transition="out" filter="fade">
                                      <p:cBhvr additive="repl">
                                        <p:cTn id="25" dur="2000"/>
                                        <p:tgtEl>
                                          <p:spTgt spid="61443"/>
                                        </p:tgtEl>
                                      </p:cBhvr>
                                    </p:animEffect>
                                    <p:set>
                                      <p:cBhvr additive="repl">
                                        <p:cTn id="26" dur="1" fill="hold">
                                          <p:stCondLst>
                                            <p:cond delay="0"/>
                                          </p:stCondLst>
                                        </p:cTn>
                                        <p:tgtEl>
                                          <p:spTgt spid="61443"/>
                                        </p:tgtEl>
                                        <p:attrNameLst>
                                          <p:attrName>style.visibility</p:attrName>
                                        </p:attrNameLst>
                                      </p:cBhvr>
                                      <p:to>
                                        <p:strVal val="hidden"/>
                                      </p:to>
                                    </p:set>
                                  </p:childTnLst>
                                </p:cTn>
                              </p:par>
                            </p:childTnLst>
                          </p:cTn>
                        </p:par>
                        <p:par>
                          <p:cTn id="27" fill="hold" nodeType="afterGroup">
                            <p:stCondLst>
                              <p:cond delay="6000"/>
                            </p:stCondLst>
                            <p:childTnLst>
                              <p:par>
                                <p:cTn id="28" presetID="48" presetClass="entr" accel="50000" fill="hold" nodeType="afterEffect">
                                  <p:stCondLst>
                                    <p:cond delay="0"/>
                                  </p:stCondLst>
                                  <p:childTnLst>
                                    <p:set>
                                      <p:cBhvr additive="repl">
                                        <p:cTn id="29" dur="1" fill="hold">
                                          <p:stCondLst>
                                            <p:cond delay="0"/>
                                          </p:stCondLst>
                                        </p:cTn>
                                        <p:tgtEl>
                                          <p:spTgt spid="61444">
                                            <p:txEl>
                                              <p:pRg st="0" end="0"/>
                                            </p:txEl>
                                          </p:spTgt>
                                        </p:tgtEl>
                                        <p:attrNameLst>
                                          <p:attrName>style.visibility</p:attrName>
                                        </p:attrNameLst>
                                      </p:cBhvr>
                                      <p:to>
                                        <p:strVal val="visible"/>
                                      </p:to>
                                    </p:set>
                                    <p:anim calcmode="lin" valueType="num">
                                      <p:cBhvr additive="repl">
                                        <p:cTn id="30" dur="1000" fill="hold"/>
                                        <p:tgtEl>
                                          <p:spTgt spid="61444">
                                            <p:txEl>
                                              <p:pRg st="0" end="0"/>
                                            </p:txEl>
                                          </p:spTgt>
                                        </p:tgtEl>
                                        <p:attrNameLst>
                                          <p:attrName>r</p:attrName>
                                        </p:attrNameLst>
                                      </p:cBhvr>
                                      <p:tavLst>
                                        <p:tav tm="80000">
                                          <p:val>
                                            <p:strVal val="90"/>
                                          </p:val>
                                        </p:tav>
                                        <p:tav tm="80000">
                                          <p:val>
                                            <p:strVal val="90"/>
                                          </p:val>
                                        </p:tav>
                                        <p:tav tm="100000">
                                          <p:val>
                                            <p:strVal val="90"/>
                                          </p:val>
                                        </p:tav>
                                        <p:tav>
                                          <p:val>
                                            <p:strVal val="0"/>
                                          </p:val>
                                        </p:tav>
                                      </p:tavLst>
                                    </p:anim>
                                    <p:anim calcmode="lin" valueType="num">
                                      <p:cBhvr additive="repl">
                                        <p:cTn id="31" dur="1000" fill="hold"/>
                                        <p:tgtEl>
                                          <p:spTgt spid="61444">
                                            <p:txEl>
                                              <p:pRg st="0" end="0"/>
                                            </p:txEl>
                                          </p:spTgt>
                                        </p:tgtEl>
                                        <p:attrNameLst>
                                          <p:attrName>ppt_x</p:attrName>
                                        </p:attrNameLst>
                                      </p:cBhvr>
                                      <p:tavLst>
                                        <p:tav tm="50000">
                                          <p:val>
                                            <p:fltVal val="-1"/>
                                          </p:val>
                                        </p:tav>
                                        <p:tav tm="100000">
                                          <p:val>
                                            <p:fltVal val="0.95"/>
                                          </p:val>
                                        </p:tav>
                                        <p:tav>
                                          <p:val>
                                            <p:strVal val="#ppt_x"/>
                                          </p:val>
                                        </p:tav>
                                      </p:tavLst>
                                    </p:anim>
                                    <p:anim calcmode="lin" valueType="num">
                                      <p:cBhvr additive="repl">
                                        <p:cTn id="32" dur="1000" fill="hold"/>
                                        <p:tgtEl>
                                          <p:spTgt spid="61444">
                                            <p:txEl>
                                              <p:pRg st="0" end="0"/>
                                            </p:txEl>
                                          </p:spTgt>
                                        </p:tgtEl>
                                        <p:attrNameLst>
                                          <p:attrName>ppt_y</p:attrName>
                                        </p:attrNameLst>
                                      </p:cBhvr>
                                      <p:tavLst>
                                        <p:tav tm="100000">
                                          <p:val>
                                            <p:strVal val="#ppt_y"/>
                                          </p:val>
                                        </p:tav>
                                        <p:tav>
                                          <p:val>
                                            <p:strVal val="#ppt_y"/>
                                          </p:val>
                                        </p:tav>
                                      </p:tavLst>
                                    </p:anim>
                                    <p:animEffect transition="in" filter="fade">
                                      <p:cBhvr additive="repl">
                                        <p:cTn id="33" dur="1000"/>
                                        <p:tgtEl>
                                          <p:spTgt spid="614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ext Box 1"/>
          <p:cNvSpPr txBox="1">
            <a:spLocks noChangeArrowheads="1"/>
          </p:cNvSpPr>
          <p:nvPr/>
        </p:nvSpPr>
        <p:spPr bwMode="auto">
          <a:xfrm>
            <a:off x="381000" y="76200"/>
            <a:ext cx="6858000" cy="1703388"/>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lnSpc>
                <a:spcPct val="110000"/>
              </a:lnSpc>
              <a:buClr>
                <a:srgbClr val="000000"/>
              </a:buClr>
              <a:buSzPct val="100000"/>
              <a:buFont typeface="Times New Roman" charset="0"/>
              <a:buNone/>
              <a:defRPr/>
            </a:pPr>
            <a:r>
              <a:rPr lang="en-US" sz="9600">
                <a:solidFill>
                  <a:srgbClr val="FFFF66"/>
                </a:solidFill>
                <a:effectLst>
                  <a:outerShdw blurRad="38100" dist="38100" dir="2700000" algn="tl">
                    <a:srgbClr val="000000"/>
                  </a:outerShdw>
                </a:effectLst>
                <a:latin typeface="SimHei" charset="0"/>
                <a:cs typeface="SimHei" charset="0"/>
              </a:rPr>
              <a:t>欢迎来到</a:t>
            </a:r>
            <a:r>
              <a:rPr lang="en-US" altLang="ja-JP" sz="9600">
                <a:solidFill>
                  <a:srgbClr val="FFFF66"/>
                </a:solidFill>
                <a:effectLst>
                  <a:outerShdw blurRad="38100" dist="38100" dir="2700000" algn="tl">
                    <a:srgbClr val="000000"/>
                  </a:outerShdw>
                </a:effectLst>
                <a:latin typeface="Book Antiqua" charset="0"/>
                <a:cs typeface="Times New Roman" charset="0"/>
              </a:rPr>
              <a:t> </a:t>
            </a:r>
            <a:endParaRPr lang="en-US" sz="9600">
              <a:solidFill>
                <a:srgbClr val="FFFF66"/>
              </a:solidFill>
              <a:effectLst>
                <a:outerShdw blurRad="38100" dist="38100" dir="2700000" algn="tl">
                  <a:srgbClr val="000000"/>
                </a:outerShdw>
              </a:effectLst>
              <a:latin typeface="Book Antiqua" charset="0"/>
              <a:cs typeface="Times New Roman" charset="0"/>
            </a:endParaRPr>
          </a:p>
        </p:txBody>
      </p:sp>
      <p:pic>
        <p:nvPicPr>
          <p:cNvPr id="972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425" y="3857625"/>
            <a:ext cx="47244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97283" name="Text Box 3"/>
          <p:cNvSpPr txBox="1">
            <a:spLocks noChangeArrowheads="1"/>
          </p:cNvSpPr>
          <p:nvPr/>
        </p:nvSpPr>
        <p:spPr bwMode="auto">
          <a:xfrm>
            <a:off x="3576638" y="5483225"/>
            <a:ext cx="4318000" cy="1312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4000">
                <a:solidFill>
                  <a:srgbClr val="CCFFCC"/>
                </a:solidFill>
                <a:latin typeface="Times New Roman" charset="0"/>
                <a:cs typeface="MS Gothic" charset="0"/>
              </a:rPr>
              <a:t>deuteros = </a:t>
            </a:r>
            <a:r>
              <a:rPr lang="ja-JP" altLang="en-US" sz="4000">
                <a:solidFill>
                  <a:srgbClr val="CCFFCC"/>
                </a:solidFill>
                <a:latin typeface="Times New Roman" charset="0"/>
                <a:cs typeface="MS Gothic" charset="0"/>
              </a:rPr>
              <a:t>“</a:t>
            </a:r>
            <a:r>
              <a:rPr lang="en-US" sz="4000">
                <a:solidFill>
                  <a:srgbClr val="CCFFCC"/>
                </a:solidFill>
                <a:latin typeface="Times New Roman" charset="0"/>
                <a:cs typeface="MS Gothic" charset="0"/>
              </a:rPr>
              <a:t>第二</a:t>
            </a:r>
            <a:r>
              <a:rPr lang="ja-JP" altLang="en-US" sz="4000">
                <a:solidFill>
                  <a:srgbClr val="CCFFCC"/>
                </a:solidFill>
                <a:latin typeface="Times New Roman" charset="0"/>
                <a:cs typeface="MS Gothic" charset="0"/>
              </a:rPr>
              <a:t>”</a:t>
            </a:r>
            <a:endParaRPr lang="en-US" altLang="ja-JP" sz="4000">
              <a:solidFill>
                <a:srgbClr val="CCFFCC"/>
              </a:solidFill>
              <a:latin typeface="Times New Roman" charset="0"/>
              <a:cs typeface="MS Gothic" charset="0"/>
            </a:endParaRPr>
          </a:p>
          <a:p>
            <a:pPr eaLnBrk="1" hangingPunct="1">
              <a:buClr>
                <a:srgbClr val="000000"/>
              </a:buClr>
              <a:buSzPct val="100000"/>
              <a:buFont typeface="Times New Roman" charset="0"/>
              <a:buNone/>
            </a:pPr>
            <a:r>
              <a:rPr lang="en-US" sz="4000">
                <a:solidFill>
                  <a:srgbClr val="CCFFCC"/>
                </a:solidFill>
                <a:latin typeface="Times New Roman" charset="0"/>
                <a:cs typeface="MS Gothic" charset="0"/>
              </a:rPr>
              <a:t>nomos = </a:t>
            </a:r>
            <a:r>
              <a:rPr lang="ja-JP" altLang="en-US" sz="4000">
                <a:solidFill>
                  <a:srgbClr val="CCFFCC"/>
                </a:solidFill>
                <a:latin typeface="Times New Roman" charset="0"/>
                <a:cs typeface="MS Gothic" charset="0"/>
              </a:rPr>
              <a:t>“</a:t>
            </a:r>
            <a:r>
              <a:rPr lang="en-US" sz="4000">
                <a:solidFill>
                  <a:srgbClr val="CCFFCC"/>
                </a:solidFill>
                <a:latin typeface="Times New Roman" charset="0"/>
                <a:cs typeface="MS Gothic" charset="0"/>
              </a:rPr>
              <a:t>律法</a:t>
            </a:r>
            <a:r>
              <a:rPr lang="ja-JP" altLang="en-US" sz="4000">
                <a:solidFill>
                  <a:srgbClr val="CCFFCC"/>
                </a:solidFill>
                <a:latin typeface="Times New Roman" charset="0"/>
                <a:cs typeface="MS Gothic" charset="0"/>
              </a:rPr>
              <a:t>”</a:t>
            </a:r>
            <a:endParaRPr lang="en-US" sz="4000">
              <a:solidFill>
                <a:srgbClr val="CCFFCC"/>
              </a:solidFill>
              <a:latin typeface="Times New Roman" charset="0"/>
              <a:cs typeface="MS Gothic" charset="0"/>
            </a:endParaRPr>
          </a:p>
        </p:txBody>
      </p:sp>
      <p:sp>
        <p:nvSpPr>
          <p:cNvPr id="62468" name="Text Box 4"/>
          <p:cNvSpPr txBox="1">
            <a:spLocks noChangeArrowheads="1"/>
          </p:cNvSpPr>
          <p:nvPr/>
        </p:nvSpPr>
        <p:spPr bwMode="auto">
          <a:xfrm rot="1440000">
            <a:off x="-60325" y="2851150"/>
            <a:ext cx="8915400" cy="1568450"/>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lnSpc>
                <a:spcPct val="110000"/>
              </a:lnSpc>
              <a:buClr>
                <a:srgbClr val="000000"/>
              </a:buClr>
              <a:buSzPct val="100000"/>
              <a:buFont typeface="Times New Roman" charset="0"/>
              <a:buNone/>
              <a:defRPr/>
            </a:pPr>
            <a:r>
              <a:rPr lang="en-US" sz="8800">
                <a:solidFill>
                  <a:srgbClr val="FFFF66"/>
                </a:solidFill>
                <a:effectLst>
                  <a:outerShdw blurRad="38100" dist="38100" dir="2700000" algn="tl">
                    <a:srgbClr val="000000"/>
                  </a:outerShdw>
                </a:effectLst>
                <a:latin typeface="SimHei" charset="0"/>
                <a:cs typeface="SimHei" charset="0"/>
              </a:rPr>
              <a:t>律法书 </a:t>
            </a:r>
            <a:r>
              <a:rPr lang="en-US" sz="4400">
                <a:solidFill>
                  <a:srgbClr val="FFFF66"/>
                </a:solidFill>
                <a:effectLst>
                  <a:outerShdw blurRad="38100" dist="38100" dir="2700000" algn="tl">
                    <a:srgbClr val="000000"/>
                  </a:outerShdw>
                </a:effectLst>
                <a:latin typeface="SimHei" charset="0"/>
                <a:cs typeface="SimHei" charset="0"/>
              </a:rPr>
              <a:t>第二版</a:t>
            </a:r>
          </a:p>
        </p:txBody>
      </p:sp>
    </p:spTree>
  </p:cSld>
  <p:clrMapOvr>
    <a:masterClrMapping/>
  </p:clrMapOvr>
  <p:transition>
    <p:split orient="vert" dir="in"/>
  </p:transition>
  <p:timing>
    <p:tnLst>
      <p:par>
        <p:cTn id="1" dur="indefinite" restart="never" fill="hold"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61" name="Picture 2"/>
          <p:cNvPicPr>
            <a:picLocks noChangeAspect="1"/>
          </p:cNvPicPr>
          <p:nvPr/>
        </p:nvPicPr>
        <p:blipFill>
          <a:blip r:embed="rId3" cstate="screen">
            <a:extLst>
              <a:ext uri="{28A0092B-C50C-407E-A947-70E740481C1C}">
                <a14:useLocalDpi xmlns:a14="http://schemas.microsoft.com/office/drawing/2010/main" val="0"/>
              </a:ext>
            </a:extLst>
          </a:blip>
          <a:srcRect r="4073"/>
          <a:stretch>
            <a:fillRect/>
          </a:stretch>
        </p:blipFill>
        <p:spPr bwMode="auto">
          <a:xfrm>
            <a:off x="0" y="765175"/>
            <a:ext cx="9144000" cy="6119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62" name="Title 1"/>
          <p:cNvSpPr>
            <a:spLocks noGrp="1"/>
          </p:cNvSpPr>
          <p:nvPr>
            <p:ph type="title"/>
          </p:nvPr>
        </p:nvSpPr>
        <p:spPr>
          <a:xfrm>
            <a:off x="0" y="-34925"/>
            <a:ext cx="9144000" cy="800100"/>
          </a:xfrm>
        </p:spPr>
        <p:txBody>
          <a:bodyPr/>
          <a:lstStyle/>
          <a:p>
            <a:r>
              <a:rPr lang="en-US" altLang="zh-CN" sz="3200" b="1" dirty="0">
                <a:latin typeface="Arial" charset="0"/>
              </a:rPr>
              <a:t>《</a:t>
            </a:r>
            <a:r>
              <a:rPr lang="zh-CN" altLang="en-US" sz="3200" b="1" dirty="0">
                <a:latin typeface="Arial" charset="0"/>
              </a:rPr>
              <a:t>律法书</a:t>
            </a:r>
            <a:r>
              <a:rPr lang="en-US" altLang="zh-CN" sz="3200" b="1" dirty="0">
                <a:latin typeface="Arial" charset="0"/>
              </a:rPr>
              <a:t>》</a:t>
            </a:r>
            <a:r>
              <a:rPr lang="zh-CN" altLang="en-US" sz="3200" b="1" dirty="0">
                <a:latin typeface="Arial" charset="0"/>
              </a:rPr>
              <a:t>激励约西亚</a:t>
            </a:r>
            <a:endParaRPr lang="en-US" sz="3200" b="1" dirty="0">
              <a:latin typeface="Arial" charset="0"/>
            </a:endParaRPr>
          </a:p>
        </p:txBody>
      </p:sp>
      <p:pic>
        <p:nvPicPr>
          <p:cNvPr id="348163"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913" y="2060575"/>
            <a:ext cx="4365625" cy="4752975"/>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5" name="Title 1"/>
          <p:cNvSpPr txBox="1">
            <a:spLocks/>
          </p:cNvSpPr>
          <p:nvPr/>
        </p:nvSpPr>
        <p:spPr bwMode="auto">
          <a:xfrm>
            <a:off x="71500" y="90508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defRPr/>
            </a:pPr>
            <a:r>
              <a:rPr lang="en-US" sz="1800" b="1" i="1" dirty="0">
                <a:solidFill>
                  <a:srgbClr val="FFFFFF"/>
                </a:solidFill>
                <a:effectLst>
                  <a:glow rad="139700">
                    <a:srgbClr val="000000">
                      <a:alpha val="99000"/>
                    </a:srgbClr>
                  </a:glow>
                </a:effectLst>
              </a:rPr>
              <a:t>“</a:t>
            </a:r>
            <a:r>
              <a:rPr lang="zh-CN" altLang="en-US" sz="1800" b="1" i="1" dirty="0">
                <a:solidFill>
                  <a:srgbClr val="FFFFFF"/>
                </a:solidFill>
                <a:effectLst>
                  <a:glow rad="139700">
                    <a:srgbClr val="000000">
                      <a:alpha val="99000"/>
                    </a:srgbClr>
                  </a:glow>
                </a:effectLst>
              </a:rPr>
              <a:t> </a:t>
            </a:r>
            <a:r>
              <a:rPr lang="en-US" altLang="zh-CN" sz="1800" b="1" i="1" dirty="0">
                <a:solidFill>
                  <a:srgbClr val="FFFFFF"/>
                </a:solidFill>
                <a:effectLst>
                  <a:glow rad="139700">
                    <a:srgbClr val="000000">
                      <a:alpha val="99000"/>
                    </a:srgbClr>
                  </a:glow>
                </a:effectLst>
              </a:rPr>
              <a:t>18</a:t>
            </a:r>
            <a:r>
              <a:rPr lang="zh-CN" altLang="en-US" sz="1800" b="1" i="1" dirty="0">
                <a:solidFill>
                  <a:srgbClr val="FFFFFF"/>
                </a:solidFill>
                <a:effectLst>
                  <a:glow rad="139700">
                    <a:srgbClr val="000000">
                      <a:alpha val="99000"/>
                    </a:srgbClr>
                  </a:glow>
                </a:effectLst>
              </a:rPr>
              <a:t>书记沙番又对王说：「祭司希勒家递给我一卷书。」沙番就在王面前读那书。</a:t>
            </a:r>
          </a:p>
          <a:p>
            <a:pPr algn="l" defTabSz="914400">
              <a:defRPr/>
            </a:pPr>
            <a:r>
              <a:rPr lang="en-US" altLang="zh-CN" sz="1800" b="1" i="1" dirty="0">
                <a:solidFill>
                  <a:srgbClr val="FFFFFF"/>
                </a:solidFill>
                <a:effectLst>
                  <a:glow rad="139700">
                    <a:srgbClr val="000000">
                      <a:alpha val="99000"/>
                    </a:srgbClr>
                  </a:glow>
                </a:effectLst>
              </a:rPr>
              <a:t>19</a:t>
            </a:r>
            <a:r>
              <a:rPr lang="zh-CN" altLang="en-US" sz="1800" b="1" i="1" dirty="0">
                <a:solidFill>
                  <a:srgbClr val="FFFFFF"/>
                </a:solidFill>
                <a:effectLst>
                  <a:glow rad="139700">
                    <a:srgbClr val="000000">
                      <a:alpha val="99000"/>
                    </a:srgbClr>
                  </a:glow>
                </a:effectLst>
              </a:rPr>
              <a:t>王听见律法上的话，就撕裂衣服</a:t>
            </a:r>
            <a:r>
              <a:rPr lang="en-US" altLang="zh-CN" sz="1800" b="1" i="1" dirty="0">
                <a:solidFill>
                  <a:srgbClr val="FFFFFF"/>
                </a:solidFill>
                <a:effectLst>
                  <a:glow rad="139700">
                    <a:srgbClr val="000000">
                      <a:alpha val="99000"/>
                    </a:srgbClr>
                  </a:glow>
                </a:effectLst>
              </a:rPr>
              <a:t>…</a:t>
            </a:r>
            <a:r>
              <a:rPr lang="zh-CN" altLang="en-US" sz="1800" b="1" i="1" dirty="0">
                <a:solidFill>
                  <a:srgbClr val="FFFFFF"/>
                </a:solidFill>
                <a:effectLst>
                  <a:glow rad="139700">
                    <a:srgbClr val="000000">
                      <a:alpha val="99000"/>
                    </a:srgbClr>
                  </a:glow>
                </a:effectLst>
              </a:rPr>
              <a:t> </a:t>
            </a:r>
            <a:r>
              <a:rPr lang="en-US" sz="1800" b="1" dirty="0">
                <a:solidFill>
                  <a:srgbClr val="FFFFFF"/>
                </a:solidFill>
                <a:effectLst>
                  <a:glow rad="139700">
                    <a:srgbClr val="000000">
                      <a:alpha val="99000"/>
                    </a:srgbClr>
                  </a:glow>
                </a:effectLst>
              </a:rPr>
              <a:t>(</a:t>
            </a:r>
            <a:r>
              <a:rPr lang="zh-CN" altLang="en-US" sz="1800" b="1" dirty="0">
                <a:solidFill>
                  <a:srgbClr val="FFFFFF"/>
                </a:solidFill>
                <a:effectLst>
                  <a:glow rad="139700">
                    <a:srgbClr val="000000">
                      <a:alpha val="99000"/>
                    </a:srgbClr>
                  </a:glow>
                </a:effectLst>
              </a:rPr>
              <a:t>列王记下</a:t>
            </a:r>
            <a:r>
              <a:rPr lang="en-US" sz="1800" b="1" dirty="0">
                <a:solidFill>
                  <a:srgbClr val="FFFFFF"/>
                </a:solidFill>
                <a:effectLst>
                  <a:glow rad="139700">
                    <a:srgbClr val="000000">
                      <a:alpha val="99000"/>
                    </a:srgbClr>
                  </a:glow>
                </a:effectLst>
              </a:rPr>
              <a:t> 34: 18-19).</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zh-CN" altLang="en-US" sz="3600" b="1" kern="0">
                <a:solidFill>
                  <a:srgbClr val="FFFFFF"/>
                </a:solidFill>
                <a:effectLst>
                  <a:glow rad="127000">
                    <a:srgbClr val="000000"/>
                  </a:glow>
                </a:effectLst>
                <a:latin typeface="Arial" charset="0"/>
                <a:ea typeface="ＭＳ Ｐゴシック" charset="0"/>
                <a:cs typeface="ＭＳ Ｐゴシック" charset="0"/>
              </a:rPr>
              <a:t>摩西传讲并记录讲道</a:t>
            </a:r>
            <a:r>
              <a:rPr lang="en-US" altLang="zh-CN" sz="3600" b="1" kern="0">
                <a:solidFill>
                  <a:srgbClr val="FFFFFF"/>
                </a:solidFill>
                <a:effectLst>
                  <a:glow rad="127000">
                    <a:srgbClr val="000000"/>
                  </a:glow>
                </a:effectLst>
                <a:latin typeface="Arial" charset="0"/>
                <a:ea typeface="ＭＳ Ｐゴシック" charset="0"/>
                <a:cs typeface="ＭＳ Ｐゴシック" charset="0"/>
              </a:rPr>
              <a:t>,</a:t>
            </a:r>
            <a:r>
              <a:rPr lang="zh-CN" altLang="en-US" sz="3600" b="1" kern="0">
                <a:solidFill>
                  <a:srgbClr val="FFFFFF"/>
                </a:solidFill>
                <a:effectLst>
                  <a:glow rad="127000">
                    <a:srgbClr val="000000"/>
                  </a:glow>
                </a:effectLst>
                <a:latin typeface="Arial" charset="0"/>
                <a:ea typeface="ＭＳ Ｐゴシック" charset="0"/>
                <a:cs typeface="ＭＳ Ｐゴシック" charset="0"/>
              </a:rPr>
              <a:t>这些讲道解释了律法并促成了神与新一代以色列人订立新的西奈山之约</a:t>
            </a:r>
            <a:r>
              <a:rPr lang="en-US" altLang="zh-CN" sz="3600" b="1" kern="0">
                <a:solidFill>
                  <a:srgbClr val="FFFFFF"/>
                </a:solidFill>
                <a:effectLst>
                  <a:glow rad="127000">
                    <a:srgbClr val="000000"/>
                  </a:glow>
                </a:effectLst>
                <a:latin typeface="Arial" charset="0"/>
                <a:ea typeface="ＭＳ Ｐゴシック" charset="0"/>
                <a:cs typeface="ＭＳ Ｐゴシック" charset="0"/>
              </a:rPr>
              <a:t>, </a:t>
            </a:r>
            <a:r>
              <a:rPr lang="zh-CN" altLang="en-US" sz="3600" b="1" kern="0">
                <a:solidFill>
                  <a:srgbClr val="FFFFFF"/>
                </a:solidFill>
                <a:effectLst>
                  <a:glow rad="127000">
                    <a:srgbClr val="000000"/>
                  </a:glow>
                </a:effectLst>
                <a:latin typeface="Arial" charset="0"/>
                <a:ea typeface="ＭＳ Ｐゴシック" charset="0"/>
                <a:cs typeface="ＭＳ Ｐゴシック" charset="0"/>
              </a:rPr>
              <a:t>以使他们因着顺服在迦南地受祝福，而不是因着不顺服被咒诅。</a:t>
            </a:r>
            <a:endParaRPr lang="en-US" altLang="zh-CN" sz="36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申命记</a:t>
            </a:r>
            <a:br>
              <a:rPr lang="en-US" altLang="zh-CN"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defRPr/>
            </a:pPr>
            <a:r>
              <a:rPr lang="en-US" altLang="zh-CN" b="1" kern="0" dirty="0" err="1">
                <a:solidFill>
                  <a:srgbClr val="000000"/>
                </a:solidFill>
                <a:cs typeface="MS PGothic" charset="0"/>
              </a:rPr>
              <a:t>147</a:t>
            </a:r>
            <a:endParaRPr lang="en-US" altLang="zh-CN" b="1" kern="0" dirty="0">
              <a:solidFill>
                <a:srgbClr val="000000"/>
              </a:solidFill>
              <a:cs typeface="MS PGothic" charset="0"/>
            </a:endParaRPr>
          </a:p>
          <a:p>
            <a:pPr algn="ctr" defTabSz="914400" eaLnBrk="1" hangingPunct="1">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342833226"/>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
          <p:cNvSpPr>
            <a:spLocks noChangeArrowheads="1"/>
          </p:cNvSpPr>
          <p:nvPr/>
        </p:nvSpPr>
        <p:spPr bwMode="auto">
          <a:xfrm>
            <a:off x="0" y="2393950"/>
            <a:ext cx="9144000" cy="1588"/>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9330" name="Rectangle 2"/>
          <p:cNvSpPr>
            <a:spLocks noChangeArrowheads="1"/>
          </p:cNvSpPr>
          <p:nvPr/>
        </p:nvSpPr>
        <p:spPr bwMode="auto">
          <a:xfrm>
            <a:off x="0" y="2576513"/>
            <a:ext cx="9144000" cy="1587"/>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9331" name="Rectangle 3"/>
          <p:cNvSpPr>
            <a:spLocks noChangeArrowheads="1"/>
          </p:cNvSpPr>
          <p:nvPr/>
        </p:nvSpPr>
        <p:spPr bwMode="auto">
          <a:xfrm>
            <a:off x="0" y="2576513"/>
            <a:ext cx="9144000" cy="1587"/>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2" name="Group 4"/>
          <p:cNvGrpSpPr>
            <a:grpSpLocks/>
          </p:cNvGrpSpPr>
          <p:nvPr/>
        </p:nvGrpSpPr>
        <p:grpSpPr bwMode="auto">
          <a:xfrm>
            <a:off x="76200" y="1096963"/>
            <a:ext cx="8991600" cy="4887912"/>
            <a:chOff x="48" y="691"/>
            <a:chExt cx="5664" cy="3079"/>
          </a:xfrm>
        </p:grpSpPr>
        <p:sp>
          <p:nvSpPr>
            <p:cNvPr id="99336" name="Rectangle 5"/>
            <p:cNvSpPr>
              <a:spLocks noChangeArrowheads="1"/>
            </p:cNvSpPr>
            <p:nvPr/>
          </p:nvSpPr>
          <p:spPr bwMode="auto">
            <a:xfrm>
              <a:off x="4771" y="3305"/>
              <a:ext cx="941" cy="465"/>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ja-JP" altLang="en-US" sz="1400" b="1">
                  <a:solidFill>
                    <a:srgbClr val="000000"/>
                  </a:solidFill>
                  <a:ea typeface="Batang" charset="0"/>
                  <a:cs typeface="Batang" charset="0"/>
                </a:rPr>
                <a:t>“</a:t>
              </a:r>
              <a:r>
                <a:rPr lang="en-US" sz="1400" b="1">
                  <a:solidFill>
                    <a:srgbClr val="000000"/>
                  </a:solidFill>
                  <a:latin typeface="SimHei" charset="0"/>
                  <a:cs typeface="SimHei" charset="0"/>
                </a:rPr>
                <a:t>顺从</a:t>
              </a:r>
              <a:r>
                <a:rPr lang="en-US" altLang="ja-JP" sz="1400" b="1">
                  <a:solidFill>
                    <a:srgbClr val="000000"/>
                  </a:solidFill>
                  <a:latin typeface="SimHei" charset="0"/>
                  <a:ea typeface="Batang" charset="0"/>
                  <a:cs typeface="Batang" charset="0"/>
                </a:rPr>
                <a:t>!</a:t>
              </a:r>
              <a:r>
                <a:rPr lang="en-US" altLang="ja-JP" sz="1400" b="1">
                  <a:solidFill>
                    <a:srgbClr val="000000"/>
                  </a:solidFill>
                  <a:ea typeface="Batang" charset="0"/>
                  <a:cs typeface="Batang" charset="0"/>
                </a:rPr>
                <a:t>”</a:t>
              </a:r>
              <a:endParaRPr lang="en-US" sz="1400" b="1">
                <a:solidFill>
                  <a:srgbClr val="000000"/>
                </a:solidFill>
                <a:ea typeface="Batang" charset="0"/>
                <a:cs typeface="Batang" charset="0"/>
              </a:endParaRPr>
            </a:p>
          </p:txBody>
        </p:sp>
        <p:sp>
          <p:nvSpPr>
            <p:cNvPr id="99337" name="Rectangle 6"/>
            <p:cNvSpPr>
              <a:spLocks noChangeArrowheads="1"/>
            </p:cNvSpPr>
            <p:nvPr/>
          </p:nvSpPr>
          <p:spPr bwMode="auto">
            <a:xfrm>
              <a:off x="4008" y="3305"/>
              <a:ext cx="763" cy="465"/>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奖赏者</a:t>
              </a:r>
            </a:p>
          </p:txBody>
        </p:sp>
        <p:sp>
          <p:nvSpPr>
            <p:cNvPr id="99338" name="Rectangle 7"/>
            <p:cNvSpPr>
              <a:spLocks noChangeArrowheads="1"/>
            </p:cNvSpPr>
            <p:nvPr/>
          </p:nvSpPr>
          <p:spPr bwMode="auto">
            <a:xfrm>
              <a:off x="3227" y="3305"/>
              <a:ext cx="781" cy="465"/>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爱神</a:t>
              </a:r>
            </a:p>
          </p:txBody>
        </p:sp>
        <p:sp>
          <p:nvSpPr>
            <p:cNvPr id="99339" name="Rectangle 8"/>
            <p:cNvSpPr>
              <a:spLocks noChangeArrowheads="1"/>
            </p:cNvSpPr>
            <p:nvPr/>
          </p:nvSpPr>
          <p:spPr bwMode="auto">
            <a:xfrm>
              <a:off x="2454" y="3305"/>
              <a:ext cx="773" cy="465"/>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重教</a:t>
              </a:r>
            </a:p>
          </p:txBody>
        </p:sp>
        <p:sp>
          <p:nvSpPr>
            <p:cNvPr id="99340" name="Rectangle 9"/>
            <p:cNvSpPr>
              <a:spLocks noChangeArrowheads="1"/>
            </p:cNvSpPr>
            <p:nvPr/>
          </p:nvSpPr>
          <p:spPr bwMode="auto">
            <a:xfrm>
              <a:off x="1752" y="3305"/>
              <a:ext cx="702" cy="465"/>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准备</a:t>
              </a:r>
            </a:p>
          </p:txBody>
        </p:sp>
        <p:sp>
          <p:nvSpPr>
            <p:cNvPr id="99341" name="Rectangle 10"/>
            <p:cNvSpPr>
              <a:spLocks noChangeArrowheads="1"/>
            </p:cNvSpPr>
            <p:nvPr/>
          </p:nvSpPr>
          <p:spPr bwMode="auto">
            <a:xfrm>
              <a:off x="951" y="3305"/>
              <a:ext cx="801" cy="465"/>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再立约</a:t>
              </a:r>
            </a:p>
          </p:txBody>
        </p:sp>
        <p:sp>
          <p:nvSpPr>
            <p:cNvPr id="99342" name="Rectangle 11"/>
            <p:cNvSpPr>
              <a:spLocks noChangeArrowheads="1"/>
            </p:cNvSpPr>
            <p:nvPr/>
          </p:nvSpPr>
          <p:spPr bwMode="auto">
            <a:xfrm>
              <a:off x="48" y="3305"/>
              <a:ext cx="903" cy="465"/>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申命记</a:t>
              </a:r>
            </a:p>
          </p:txBody>
        </p:sp>
        <p:sp>
          <p:nvSpPr>
            <p:cNvPr id="99343" name="Rectangle 12"/>
            <p:cNvSpPr>
              <a:spLocks noChangeArrowheads="1"/>
            </p:cNvSpPr>
            <p:nvPr/>
          </p:nvSpPr>
          <p:spPr bwMode="auto">
            <a:xfrm>
              <a:off x="4771" y="2873"/>
              <a:ext cx="941" cy="43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"进去!</a:t>
              </a:r>
              <a:r>
                <a:rPr lang="ja-JP" altLang="en-US" sz="1400" b="1">
                  <a:solidFill>
                    <a:srgbClr val="000000"/>
                  </a:solidFill>
                  <a:latin typeface="SimHei" charset="0"/>
                  <a:cs typeface="SimHei" charset="0"/>
                </a:rPr>
                <a:t>”</a:t>
              </a:r>
              <a:endParaRPr lang="en-US" sz="1400" b="1">
                <a:solidFill>
                  <a:srgbClr val="000000"/>
                </a:solidFill>
                <a:latin typeface="SimHei" charset="0"/>
                <a:cs typeface="SimHei" charset="0"/>
              </a:endParaRPr>
            </a:p>
          </p:txBody>
        </p:sp>
        <p:sp>
          <p:nvSpPr>
            <p:cNvPr id="99344" name="Rectangle 13"/>
            <p:cNvSpPr>
              <a:spLocks noChangeArrowheads="1"/>
            </p:cNvSpPr>
            <p:nvPr/>
          </p:nvSpPr>
          <p:spPr bwMode="auto">
            <a:xfrm>
              <a:off x="4008" y="2873"/>
              <a:ext cx="763" cy="43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供养者</a:t>
              </a:r>
            </a:p>
          </p:txBody>
        </p:sp>
        <p:sp>
          <p:nvSpPr>
            <p:cNvPr id="99345" name="Rectangle 14"/>
            <p:cNvSpPr>
              <a:spLocks noChangeArrowheads="1"/>
            </p:cNvSpPr>
            <p:nvPr/>
          </p:nvSpPr>
          <p:spPr bwMode="auto">
            <a:xfrm>
              <a:off x="3227" y="2873"/>
              <a:ext cx="781" cy="43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公仪</a:t>
              </a:r>
            </a:p>
          </p:txBody>
        </p:sp>
        <p:sp>
          <p:nvSpPr>
            <p:cNvPr id="99346" name="Rectangle 15"/>
            <p:cNvSpPr>
              <a:spLocks noChangeArrowheads="1"/>
            </p:cNvSpPr>
            <p:nvPr/>
          </p:nvSpPr>
          <p:spPr bwMode="auto">
            <a:xfrm>
              <a:off x="2454" y="2873"/>
              <a:ext cx="773" cy="43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被考验</a:t>
              </a:r>
            </a:p>
          </p:txBody>
        </p:sp>
        <p:sp>
          <p:nvSpPr>
            <p:cNvPr id="99347" name="Rectangle 16"/>
            <p:cNvSpPr>
              <a:spLocks noChangeArrowheads="1"/>
            </p:cNvSpPr>
            <p:nvPr/>
          </p:nvSpPr>
          <p:spPr bwMode="auto">
            <a:xfrm>
              <a:off x="1752" y="2873"/>
              <a:ext cx="702" cy="43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被带领</a:t>
              </a:r>
            </a:p>
          </p:txBody>
        </p:sp>
        <p:sp>
          <p:nvSpPr>
            <p:cNvPr id="99348" name="Rectangle 17"/>
            <p:cNvSpPr>
              <a:spLocks noChangeArrowheads="1"/>
            </p:cNvSpPr>
            <p:nvPr/>
          </p:nvSpPr>
          <p:spPr bwMode="auto">
            <a:xfrm>
              <a:off x="951" y="2873"/>
              <a:ext cx="801" cy="43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飘摇</a:t>
              </a:r>
            </a:p>
          </p:txBody>
        </p:sp>
        <p:sp>
          <p:nvSpPr>
            <p:cNvPr id="99349" name="Rectangle 18"/>
            <p:cNvSpPr>
              <a:spLocks noChangeArrowheads="1"/>
            </p:cNvSpPr>
            <p:nvPr/>
          </p:nvSpPr>
          <p:spPr bwMode="auto">
            <a:xfrm>
              <a:off x="48" y="2873"/>
              <a:ext cx="903" cy="43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民数记</a:t>
              </a:r>
            </a:p>
          </p:txBody>
        </p:sp>
        <p:sp>
          <p:nvSpPr>
            <p:cNvPr id="99350" name="Rectangle 19"/>
            <p:cNvSpPr>
              <a:spLocks noChangeArrowheads="1"/>
            </p:cNvSpPr>
            <p:nvPr/>
          </p:nvSpPr>
          <p:spPr bwMode="auto">
            <a:xfrm>
              <a:off x="4771" y="2331"/>
              <a:ext cx="941"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ja-JP" altLang="en-US" sz="1400" b="1">
                  <a:solidFill>
                    <a:srgbClr val="000000"/>
                  </a:solidFill>
                  <a:ea typeface="Batang" charset="0"/>
                  <a:cs typeface="Batang" charset="0"/>
                </a:rPr>
                <a:t>“</a:t>
              </a:r>
              <a:r>
                <a:rPr lang="en-US" sz="1400" b="1">
                  <a:solidFill>
                    <a:srgbClr val="000000"/>
                  </a:solidFill>
                  <a:latin typeface="SimHei" charset="0"/>
                  <a:cs typeface="SimHei" charset="0"/>
                </a:rPr>
                <a:t>你要圣洁</a:t>
              </a:r>
              <a:r>
                <a:rPr lang="ja-JP" altLang="en-US" sz="1400" b="1">
                  <a:solidFill>
                    <a:srgbClr val="000000"/>
                  </a:solidFill>
                  <a:latin typeface="SimHei" charset="0"/>
                  <a:cs typeface="SimHei" charset="0"/>
                </a:rPr>
                <a:t>”</a:t>
              </a:r>
              <a:endParaRPr lang="en-US" sz="1400" b="1">
                <a:solidFill>
                  <a:srgbClr val="000000"/>
                </a:solidFill>
                <a:latin typeface="SimHei" charset="0"/>
                <a:cs typeface="SimHei" charset="0"/>
              </a:endParaRPr>
            </a:p>
          </p:txBody>
        </p:sp>
        <p:sp>
          <p:nvSpPr>
            <p:cNvPr id="99351" name="Rectangle 20"/>
            <p:cNvSpPr>
              <a:spLocks noChangeArrowheads="1"/>
            </p:cNvSpPr>
            <p:nvPr/>
          </p:nvSpPr>
          <p:spPr bwMode="auto">
            <a:xfrm>
              <a:off x="4008" y="2331"/>
              <a:ext cx="763"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使人圣洁</a:t>
              </a:r>
            </a:p>
          </p:txBody>
        </p:sp>
        <p:sp>
          <p:nvSpPr>
            <p:cNvPr id="99352" name="Rectangle 21"/>
            <p:cNvSpPr>
              <a:spLocks noChangeArrowheads="1"/>
            </p:cNvSpPr>
            <p:nvPr/>
          </p:nvSpPr>
          <p:spPr bwMode="auto">
            <a:xfrm>
              <a:off x="3227" y="2331"/>
              <a:ext cx="781"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圣洁</a:t>
              </a:r>
            </a:p>
          </p:txBody>
        </p:sp>
        <p:sp>
          <p:nvSpPr>
            <p:cNvPr id="99353" name="Rectangle 22"/>
            <p:cNvSpPr>
              <a:spLocks noChangeArrowheads="1"/>
            </p:cNvSpPr>
            <p:nvPr/>
          </p:nvSpPr>
          <p:spPr bwMode="auto">
            <a:xfrm>
              <a:off x="2454" y="2331"/>
              <a:ext cx="773"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被教导</a:t>
              </a:r>
            </a:p>
          </p:txBody>
        </p:sp>
        <p:sp>
          <p:nvSpPr>
            <p:cNvPr id="99354" name="Rectangle 23"/>
            <p:cNvSpPr>
              <a:spLocks noChangeArrowheads="1"/>
            </p:cNvSpPr>
            <p:nvPr/>
          </p:nvSpPr>
          <p:spPr bwMode="auto">
            <a:xfrm>
              <a:off x="1752" y="2331"/>
              <a:ext cx="702"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分别出来</a:t>
              </a:r>
            </a:p>
          </p:txBody>
        </p:sp>
        <p:sp>
          <p:nvSpPr>
            <p:cNvPr id="99355" name="Rectangle 24"/>
            <p:cNvSpPr>
              <a:spLocks noChangeArrowheads="1"/>
            </p:cNvSpPr>
            <p:nvPr/>
          </p:nvSpPr>
          <p:spPr bwMode="auto">
            <a:xfrm>
              <a:off x="951" y="2331"/>
              <a:ext cx="801"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敬拜</a:t>
              </a:r>
            </a:p>
          </p:txBody>
        </p:sp>
        <p:sp>
          <p:nvSpPr>
            <p:cNvPr id="99356" name="Rectangle 25"/>
            <p:cNvSpPr>
              <a:spLocks noChangeArrowheads="1"/>
            </p:cNvSpPr>
            <p:nvPr/>
          </p:nvSpPr>
          <p:spPr bwMode="auto">
            <a:xfrm>
              <a:off x="48" y="2331"/>
              <a:ext cx="903"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利未记</a:t>
              </a:r>
            </a:p>
          </p:txBody>
        </p:sp>
        <p:sp>
          <p:nvSpPr>
            <p:cNvPr id="99357" name="Rectangle 26"/>
            <p:cNvSpPr>
              <a:spLocks noChangeArrowheads="1"/>
            </p:cNvSpPr>
            <p:nvPr/>
          </p:nvSpPr>
          <p:spPr bwMode="auto">
            <a:xfrm>
              <a:off x="4771" y="1789"/>
              <a:ext cx="941"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ja-JP" altLang="en-US" sz="1400" b="1">
                  <a:solidFill>
                    <a:srgbClr val="000000"/>
                  </a:solidFill>
                  <a:latin typeface="SimHei" charset="0"/>
                  <a:ea typeface="Batang" charset="0"/>
                  <a:cs typeface="Batang" charset="0"/>
                </a:rPr>
                <a:t>“</a:t>
              </a:r>
              <a:r>
                <a:rPr lang="en-US" sz="1400" b="1">
                  <a:solidFill>
                    <a:srgbClr val="000000"/>
                  </a:solidFill>
                  <a:latin typeface="SimHei" charset="0"/>
                  <a:ea typeface="Batang" charset="0"/>
                  <a:cs typeface="Batang" charset="0"/>
                </a:rPr>
                <a:t>容我的百姓去</a:t>
              </a:r>
              <a:r>
                <a:rPr lang="ja-JP" altLang="en-US" sz="1400" b="1">
                  <a:solidFill>
                    <a:srgbClr val="000000"/>
                  </a:solidFill>
                  <a:latin typeface="SimHei" charset="0"/>
                  <a:ea typeface="Batang" charset="0"/>
                  <a:cs typeface="Batang" charset="0"/>
                </a:rPr>
                <a:t>”</a:t>
              </a:r>
              <a:endParaRPr lang="en-US" sz="1400" b="1">
                <a:solidFill>
                  <a:srgbClr val="000000"/>
                </a:solidFill>
                <a:latin typeface="SimHei" charset="0"/>
                <a:ea typeface="Batang" charset="0"/>
                <a:cs typeface="Batang" charset="0"/>
              </a:endParaRPr>
            </a:p>
          </p:txBody>
        </p:sp>
        <p:sp>
          <p:nvSpPr>
            <p:cNvPr id="99358" name="Rectangle 27"/>
            <p:cNvSpPr>
              <a:spLocks noChangeArrowheads="1"/>
            </p:cNvSpPr>
            <p:nvPr/>
          </p:nvSpPr>
          <p:spPr bwMode="auto">
            <a:xfrm>
              <a:off x="4008" y="1789"/>
              <a:ext cx="763"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拯救者</a:t>
              </a:r>
            </a:p>
          </p:txBody>
        </p:sp>
        <p:sp>
          <p:nvSpPr>
            <p:cNvPr id="99359" name="Rectangle 28"/>
            <p:cNvSpPr>
              <a:spLocks noChangeArrowheads="1"/>
            </p:cNvSpPr>
            <p:nvPr/>
          </p:nvSpPr>
          <p:spPr bwMode="auto">
            <a:xfrm>
              <a:off x="3227" y="1789"/>
              <a:ext cx="781"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怜悯</a:t>
              </a:r>
            </a:p>
          </p:txBody>
        </p:sp>
        <p:sp>
          <p:nvSpPr>
            <p:cNvPr id="99360" name="Rectangle 29"/>
            <p:cNvSpPr>
              <a:spLocks noChangeArrowheads="1"/>
            </p:cNvSpPr>
            <p:nvPr/>
          </p:nvSpPr>
          <p:spPr bwMode="auto">
            <a:xfrm>
              <a:off x="2454" y="1789"/>
              <a:ext cx="773"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被赎</a:t>
              </a:r>
            </a:p>
          </p:txBody>
        </p:sp>
        <p:sp>
          <p:nvSpPr>
            <p:cNvPr id="99361" name="Rectangle 30"/>
            <p:cNvSpPr>
              <a:spLocks noChangeArrowheads="1"/>
            </p:cNvSpPr>
            <p:nvPr/>
          </p:nvSpPr>
          <p:spPr bwMode="auto">
            <a:xfrm>
              <a:off x="1752" y="1789"/>
              <a:ext cx="702"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释放</a:t>
              </a:r>
            </a:p>
          </p:txBody>
        </p:sp>
        <p:sp>
          <p:nvSpPr>
            <p:cNvPr id="99362" name="Rectangle 31"/>
            <p:cNvSpPr>
              <a:spLocks noChangeArrowheads="1"/>
            </p:cNvSpPr>
            <p:nvPr/>
          </p:nvSpPr>
          <p:spPr bwMode="auto">
            <a:xfrm>
              <a:off x="951" y="1789"/>
              <a:ext cx="801"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赎罪</a:t>
              </a:r>
            </a:p>
          </p:txBody>
        </p:sp>
        <p:sp>
          <p:nvSpPr>
            <p:cNvPr id="99363" name="Rectangle 32"/>
            <p:cNvSpPr>
              <a:spLocks noChangeArrowheads="1"/>
            </p:cNvSpPr>
            <p:nvPr/>
          </p:nvSpPr>
          <p:spPr bwMode="auto">
            <a:xfrm>
              <a:off x="48" y="1789"/>
              <a:ext cx="903"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出埃及记</a:t>
              </a:r>
            </a:p>
          </p:txBody>
        </p:sp>
        <p:sp>
          <p:nvSpPr>
            <p:cNvPr id="99364" name="Rectangle 33"/>
            <p:cNvSpPr>
              <a:spLocks noChangeArrowheads="1"/>
            </p:cNvSpPr>
            <p:nvPr/>
          </p:nvSpPr>
          <p:spPr bwMode="auto">
            <a:xfrm>
              <a:off x="4771" y="1247"/>
              <a:ext cx="941"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ja-JP" altLang="en-US" sz="1400" b="1">
                  <a:solidFill>
                    <a:srgbClr val="000000"/>
                  </a:solidFill>
                  <a:ea typeface="Batang" charset="0"/>
                  <a:cs typeface="Batang" charset="0"/>
                </a:rPr>
                <a:t>“</a:t>
              </a:r>
              <a:r>
                <a:rPr lang="en-US" sz="1400" b="1">
                  <a:solidFill>
                    <a:srgbClr val="000000"/>
                  </a:solidFill>
                  <a:latin typeface="SimHei" charset="0"/>
                  <a:cs typeface="SimHei" charset="0"/>
                </a:rPr>
                <a:t>神说：</a:t>
              </a:r>
              <a:r>
                <a:rPr lang="en-US" altLang="ja-JP" sz="1400" b="1">
                  <a:solidFill>
                    <a:srgbClr val="000000"/>
                  </a:solidFill>
                  <a:latin typeface="SimHei" charset="0"/>
                  <a:cs typeface="SimHei" charset="0"/>
                </a:rPr>
                <a:t> </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要 有</a:t>
              </a:r>
              <a:r>
                <a:rPr lang="ja-JP" altLang="en-US" sz="1400" b="1">
                  <a:solidFill>
                    <a:srgbClr val="000000"/>
                  </a:solidFill>
                  <a:latin typeface="SimHei" charset="0"/>
                  <a:cs typeface="SimHei" charset="0"/>
                </a:rPr>
                <a:t>”</a:t>
              </a:r>
              <a:endParaRPr lang="en-US" sz="1400" b="1">
                <a:solidFill>
                  <a:srgbClr val="000000"/>
                </a:solidFill>
                <a:latin typeface="SimHei" charset="0"/>
                <a:cs typeface="SimHei" charset="0"/>
              </a:endParaRPr>
            </a:p>
          </p:txBody>
        </p:sp>
        <p:sp>
          <p:nvSpPr>
            <p:cNvPr id="99365" name="Rectangle 34"/>
            <p:cNvSpPr>
              <a:spLocks noChangeArrowheads="1"/>
            </p:cNvSpPr>
            <p:nvPr/>
          </p:nvSpPr>
          <p:spPr bwMode="auto">
            <a:xfrm>
              <a:off x="4008" y="1247"/>
              <a:ext cx="763"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创造者</a:t>
              </a:r>
            </a:p>
          </p:txBody>
        </p:sp>
        <p:sp>
          <p:nvSpPr>
            <p:cNvPr id="99366" name="Rectangle 35"/>
            <p:cNvSpPr>
              <a:spLocks noChangeArrowheads="1"/>
            </p:cNvSpPr>
            <p:nvPr/>
          </p:nvSpPr>
          <p:spPr bwMode="auto">
            <a:xfrm>
              <a:off x="3227" y="1247"/>
              <a:ext cx="781"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全能</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至高无上</a:t>
              </a:r>
            </a:p>
          </p:txBody>
        </p:sp>
        <p:sp>
          <p:nvSpPr>
            <p:cNvPr id="99367" name="Rectangle 36"/>
            <p:cNvSpPr>
              <a:spLocks noChangeArrowheads="1"/>
            </p:cNvSpPr>
            <p:nvPr/>
          </p:nvSpPr>
          <p:spPr bwMode="auto">
            <a:xfrm>
              <a:off x="2454" y="1247"/>
              <a:ext cx="773"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预备</a:t>
              </a:r>
            </a:p>
          </p:txBody>
        </p:sp>
        <p:sp>
          <p:nvSpPr>
            <p:cNvPr id="99368" name="Rectangle 37"/>
            <p:cNvSpPr>
              <a:spLocks noChangeArrowheads="1"/>
            </p:cNvSpPr>
            <p:nvPr/>
          </p:nvSpPr>
          <p:spPr bwMode="auto">
            <a:xfrm>
              <a:off x="1752" y="1247"/>
              <a:ext cx="702"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a:solidFill>
                    <a:srgbClr val="000000"/>
                  </a:solidFill>
                  <a:latin typeface="SimHei" charset="0"/>
                  <a:cs typeface="SimHei" charset="0"/>
                </a:rPr>
                <a:t>倦选</a:t>
              </a:r>
            </a:p>
          </p:txBody>
        </p:sp>
        <p:sp>
          <p:nvSpPr>
            <p:cNvPr id="99369" name="Rectangle 38"/>
            <p:cNvSpPr>
              <a:spLocks noChangeArrowheads="1"/>
            </p:cNvSpPr>
            <p:nvPr/>
          </p:nvSpPr>
          <p:spPr bwMode="auto">
            <a:xfrm>
              <a:off x="951" y="1247"/>
              <a:ext cx="801"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开始</a:t>
              </a:r>
            </a:p>
          </p:txBody>
        </p:sp>
        <p:sp>
          <p:nvSpPr>
            <p:cNvPr id="99370" name="Rectangle 39"/>
            <p:cNvSpPr>
              <a:spLocks noChangeArrowheads="1"/>
            </p:cNvSpPr>
            <p:nvPr/>
          </p:nvSpPr>
          <p:spPr bwMode="auto">
            <a:xfrm>
              <a:off x="48" y="1247"/>
              <a:ext cx="903" cy="542"/>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400" b="1">
                  <a:solidFill>
                    <a:srgbClr val="000000"/>
                  </a:solidFill>
                  <a:latin typeface="SimHei" charset="0"/>
                  <a:cs typeface="SimHei" charset="0"/>
                </a:rPr>
                <a:t>创世记</a:t>
              </a:r>
            </a:p>
          </p:txBody>
        </p:sp>
        <p:sp>
          <p:nvSpPr>
            <p:cNvPr id="99371" name="Rectangle 40"/>
            <p:cNvSpPr>
              <a:spLocks noChangeArrowheads="1"/>
            </p:cNvSpPr>
            <p:nvPr/>
          </p:nvSpPr>
          <p:spPr bwMode="auto">
            <a:xfrm>
              <a:off x="4656" y="691"/>
              <a:ext cx="1056" cy="556"/>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神的命令</a:t>
              </a:r>
            </a:p>
          </p:txBody>
        </p:sp>
        <p:sp>
          <p:nvSpPr>
            <p:cNvPr id="99372" name="Rectangle 41"/>
            <p:cNvSpPr>
              <a:spLocks noChangeArrowheads="1"/>
            </p:cNvSpPr>
            <p:nvPr/>
          </p:nvSpPr>
          <p:spPr bwMode="auto">
            <a:xfrm>
              <a:off x="4123" y="691"/>
              <a:ext cx="533" cy="556"/>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神的</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角色</a:t>
              </a:r>
            </a:p>
          </p:txBody>
        </p:sp>
        <p:sp>
          <p:nvSpPr>
            <p:cNvPr id="99373" name="Rectangle 42"/>
            <p:cNvSpPr>
              <a:spLocks noChangeArrowheads="1"/>
            </p:cNvSpPr>
            <p:nvPr/>
          </p:nvSpPr>
          <p:spPr bwMode="auto">
            <a:xfrm>
              <a:off x="3098" y="691"/>
              <a:ext cx="1025" cy="556"/>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神的属性</a:t>
              </a:r>
            </a:p>
          </p:txBody>
        </p:sp>
        <p:sp>
          <p:nvSpPr>
            <p:cNvPr id="99374" name="Rectangle 43"/>
            <p:cNvSpPr>
              <a:spLocks noChangeArrowheads="1"/>
            </p:cNvSpPr>
            <p:nvPr/>
          </p:nvSpPr>
          <p:spPr bwMode="auto">
            <a:xfrm>
              <a:off x="2454" y="691"/>
              <a:ext cx="644" cy="556"/>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百姓</a:t>
              </a:r>
            </a:p>
          </p:txBody>
        </p:sp>
        <p:sp>
          <p:nvSpPr>
            <p:cNvPr id="99375" name="Rectangle 44"/>
            <p:cNvSpPr>
              <a:spLocks noChangeArrowheads="1"/>
            </p:cNvSpPr>
            <p:nvPr/>
          </p:nvSpPr>
          <p:spPr bwMode="auto">
            <a:xfrm>
              <a:off x="1752" y="691"/>
              <a:ext cx="702" cy="556"/>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国家</a:t>
              </a:r>
            </a:p>
          </p:txBody>
        </p:sp>
        <p:sp>
          <p:nvSpPr>
            <p:cNvPr id="99376" name="Rectangle 45"/>
            <p:cNvSpPr>
              <a:spLocks noChangeArrowheads="1"/>
            </p:cNvSpPr>
            <p:nvPr/>
          </p:nvSpPr>
          <p:spPr bwMode="auto">
            <a:xfrm>
              <a:off x="951" y="691"/>
              <a:ext cx="801" cy="556"/>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b="1">
                  <a:solidFill>
                    <a:srgbClr val="FF3300"/>
                  </a:solidFill>
                  <a:latin typeface="SimHei" charset="0"/>
                  <a:cs typeface="SimHei" charset="0"/>
                </a:rPr>
                <a:t>中心思想</a:t>
              </a:r>
            </a:p>
          </p:txBody>
        </p:sp>
        <p:sp>
          <p:nvSpPr>
            <p:cNvPr id="99377" name="Rectangle 46"/>
            <p:cNvSpPr>
              <a:spLocks noChangeArrowheads="1"/>
            </p:cNvSpPr>
            <p:nvPr/>
          </p:nvSpPr>
          <p:spPr bwMode="auto">
            <a:xfrm>
              <a:off x="48" y="691"/>
              <a:ext cx="903" cy="556"/>
            </a:xfrm>
            <a:prstGeom prst="rect">
              <a:avLst/>
            </a:pr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600">
                  <a:solidFill>
                    <a:srgbClr val="FF3300"/>
                  </a:solidFill>
                  <a:latin typeface="SimHei" charset="0"/>
                  <a:cs typeface="SimHei" charset="0"/>
                </a:rPr>
                <a:t>书卷</a:t>
              </a:r>
            </a:p>
          </p:txBody>
        </p:sp>
        <p:sp>
          <p:nvSpPr>
            <p:cNvPr id="99378" name="Line 47"/>
            <p:cNvSpPr>
              <a:spLocks noChangeShapeType="1"/>
            </p:cNvSpPr>
            <p:nvPr/>
          </p:nvSpPr>
          <p:spPr bwMode="auto">
            <a:xfrm>
              <a:off x="48" y="691"/>
              <a:ext cx="903" cy="1"/>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9379" name="Line 48"/>
            <p:cNvSpPr>
              <a:spLocks noChangeShapeType="1"/>
            </p:cNvSpPr>
            <p:nvPr/>
          </p:nvSpPr>
          <p:spPr bwMode="auto">
            <a:xfrm>
              <a:off x="48" y="3770"/>
              <a:ext cx="5664" cy="1"/>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9380" name="Line 49"/>
            <p:cNvSpPr>
              <a:spLocks noChangeShapeType="1"/>
            </p:cNvSpPr>
            <p:nvPr/>
          </p:nvSpPr>
          <p:spPr bwMode="auto">
            <a:xfrm>
              <a:off x="48" y="691"/>
              <a:ext cx="1" cy="556"/>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9381" name="Line 50"/>
            <p:cNvSpPr>
              <a:spLocks noChangeShapeType="1"/>
            </p:cNvSpPr>
            <p:nvPr/>
          </p:nvSpPr>
          <p:spPr bwMode="auto">
            <a:xfrm>
              <a:off x="5712" y="691"/>
              <a:ext cx="1" cy="3079"/>
            </a:xfrm>
            <a:prstGeom prst="line">
              <a:avLst/>
            </a:prstGeom>
            <a:noFill/>
            <a:ln w="12600">
              <a:solidFill>
                <a:srgbClr val="FFFFFF"/>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99382" name="Line 51"/>
            <p:cNvSpPr>
              <a:spLocks noChangeShapeType="1"/>
            </p:cNvSpPr>
            <p:nvPr/>
          </p:nvSpPr>
          <p:spPr bwMode="auto">
            <a:xfrm>
              <a:off x="951" y="691"/>
              <a:ext cx="1" cy="556"/>
            </a:xfrm>
            <a:prstGeom prst="line">
              <a:avLst/>
            </a:prstGeom>
            <a:noFill/>
            <a:ln w="12600">
              <a:solidFill>
                <a:srgbClr val="80808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99383" name="Line 52"/>
            <p:cNvSpPr>
              <a:spLocks noChangeShapeType="1"/>
            </p:cNvSpPr>
            <p:nvPr/>
          </p:nvSpPr>
          <p:spPr bwMode="auto">
            <a:xfrm>
              <a:off x="48" y="1789"/>
              <a:ext cx="5664" cy="1"/>
            </a:xfrm>
            <a:prstGeom prst="line">
              <a:avLst/>
            </a:prstGeom>
            <a:noFill/>
            <a:ln w="12600">
              <a:solidFill>
                <a:srgbClr val="FFFFFF"/>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99384" name="Line 53"/>
            <p:cNvSpPr>
              <a:spLocks noChangeShapeType="1"/>
            </p:cNvSpPr>
            <p:nvPr/>
          </p:nvSpPr>
          <p:spPr bwMode="auto">
            <a:xfrm>
              <a:off x="951" y="1247"/>
              <a:ext cx="4761" cy="1"/>
            </a:xfrm>
            <a:prstGeom prst="line">
              <a:avLst/>
            </a:prstGeom>
            <a:noFill/>
            <a:ln w="12600">
              <a:solidFill>
                <a:srgbClr val="80808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99385" name="Line 54"/>
            <p:cNvSpPr>
              <a:spLocks noChangeShapeType="1"/>
            </p:cNvSpPr>
            <p:nvPr/>
          </p:nvSpPr>
          <p:spPr bwMode="auto">
            <a:xfrm>
              <a:off x="48" y="2331"/>
              <a:ext cx="5664" cy="1"/>
            </a:xfrm>
            <a:prstGeom prst="line">
              <a:avLst/>
            </a:prstGeom>
            <a:noFill/>
            <a:ln w="12600">
              <a:solidFill>
                <a:srgbClr val="FFFFFF"/>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99386" name="Line 55"/>
            <p:cNvSpPr>
              <a:spLocks noChangeShapeType="1"/>
            </p:cNvSpPr>
            <p:nvPr/>
          </p:nvSpPr>
          <p:spPr bwMode="auto">
            <a:xfrm>
              <a:off x="48" y="2873"/>
              <a:ext cx="5664" cy="1"/>
            </a:xfrm>
            <a:prstGeom prst="line">
              <a:avLst/>
            </a:prstGeom>
            <a:noFill/>
            <a:ln w="12600">
              <a:solidFill>
                <a:srgbClr val="80808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99387" name="Line 56"/>
            <p:cNvSpPr>
              <a:spLocks noChangeShapeType="1"/>
            </p:cNvSpPr>
            <p:nvPr/>
          </p:nvSpPr>
          <p:spPr bwMode="auto">
            <a:xfrm>
              <a:off x="48" y="3305"/>
              <a:ext cx="5664" cy="1"/>
            </a:xfrm>
            <a:prstGeom prst="line">
              <a:avLst/>
            </a:prstGeom>
            <a:noFill/>
            <a:ln w="12600">
              <a:solidFill>
                <a:srgbClr val="FFFFFF"/>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99388" name="Line 57"/>
            <p:cNvSpPr>
              <a:spLocks noChangeShapeType="1"/>
            </p:cNvSpPr>
            <p:nvPr/>
          </p:nvSpPr>
          <p:spPr bwMode="auto">
            <a:xfrm>
              <a:off x="951" y="691"/>
              <a:ext cx="4761" cy="1"/>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9389" name="Line 58"/>
            <p:cNvSpPr>
              <a:spLocks noChangeShapeType="1"/>
            </p:cNvSpPr>
            <p:nvPr/>
          </p:nvSpPr>
          <p:spPr bwMode="auto">
            <a:xfrm>
              <a:off x="48" y="1247"/>
              <a:ext cx="1" cy="2523"/>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9390" name="Line 59"/>
            <p:cNvSpPr>
              <a:spLocks noChangeShapeType="1"/>
            </p:cNvSpPr>
            <p:nvPr/>
          </p:nvSpPr>
          <p:spPr bwMode="auto">
            <a:xfrm>
              <a:off x="951" y="1247"/>
              <a:ext cx="1" cy="2523"/>
            </a:xfrm>
            <a:prstGeom prst="line">
              <a:avLst/>
            </a:prstGeom>
            <a:noFill/>
            <a:ln w="12600">
              <a:solidFill>
                <a:srgbClr val="80808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sp>
          <p:nvSpPr>
            <p:cNvPr id="99391" name="Line 60"/>
            <p:cNvSpPr>
              <a:spLocks noChangeShapeType="1"/>
            </p:cNvSpPr>
            <p:nvPr/>
          </p:nvSpPr>
          <p:spPr bwMode="auto">
            <a:xfrm>
              <a:off x="48" y="1247"/>
              <a:ext cx="903" cy="1"/>
            </a:xfrm>
            <a:prstGeom prst="line">
              <a:avLst/>
            </a:prstGeom>
            <a:noFill/>
            <a:ln w="12600">
              <a:solidFill>
                <a:srgbClr val="808080"/>
              </a:solidFill>
              <a:miter lim="800000"/>
              <a:headEnd/>
              <a:tailEnd/>
            </a:ln>
            <a:extLst>
              <a:ext uri="{909E8E84-426E-40dd-AFC4-6F175D3DCCD1}">
                <a14:hiddenFill xmlns="" xmlns:a14="http://schemas.microsoft.com/office/drawing/2010/main">
                  <a:noFill/>
                </a14:hiddenFill>
              </a:ext>
            </a:extLst>
          </p:spPr>
          <p:txBody>
            <a:bodyPr/>
            <a:lstStyle/>
            <a:p>
              <a:endParaRPr lang="en-US"/>
            </a:p>
          </p:txBody>
        </p:sp>
      </p:grpSp>
      <p:sp>
        <p:nvSpPr>
          <p:cNvPr id="63549" name="Rectangle 61"/>
          <p:cNvSpPr>
            <a:spLocks noChangeArrowheads="1"/>
          </p:cNvSpPr>
          <p:nvPr/>
        </p:nvSpPr>
        <p:spPr bwMode="auto">
          <a:xfrm>
            <a:off x="3741738" y="6094413"/>
            <a:ext cx="5368925"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nchor="ctr">
            <a:spAutoFit/>
          </a:bodyPr>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1200">
                <a:solidFill>
                  <a:srgbClr val="C0C0C0"/>
                </a:solidFill>
                <a:latin typeface="Times New Roman" charset="0"/>
                <a:cs typeface="Times New Roman" charset="0"/>
              </a:rPr>
              <a:t>Bruce Wilkinson &amp; Kenneth Boa, </a:t>
            </a:r>
            <a:r>
              <a:rPr lang="en-US" sz="1200" i="1">
                <a:solidFill>
                  <a:srgbClr val="C0C0C0"/>
                </a:solidFill>
                <a:latin typeface="Times New Roman" charset="0"/>
                <a:cs typeface="Times New Roman" charset="0"/>
              </a:rPr>
              <a:t>Talk Thru the Bible</a:t>
            </a:r>
            <a:r>
              <a:rPr lang="en-US" sz="1200">
                <a:solidFill>
                  <a:srgbClr val="C0C0C0"/>
                </a:solidFill>
                <a:latin typeface="Times New Roman" charset="0"/>
                <a:cs typeface="Times New Roman" charset="0"/>
              </a:rPr>
              <a:t> (Nashville, TN: Nelson, 1983)‏</a:t>
            </a:r>
          </a:p>
        </p:txBody>
      </p:sp>
      <p:sp>
        <p:nvSpPr>
          <p:cNvPr id="63550" name="Rectangle 62"/>
          <p:cNvSpPr>
            <a:spLocks noChangeArrowheads="1"/>
          </p:cNvSpPr>
          <p:nvPr/>
        </p:nvSpPr>
        <p:spPr bwMode="auto">
          <a:xfrm>
            <a:off x="76200" y="5181600"/>
            <a:ext cx="8991600" cy="762000"/>
          </a:xfrm>
          <a:prstGeom prst="rect">
            <a:avLst/>
          </a:prstGeom>
          <a:noFill/>
          <a:ln w="57240">
            <a:solidFill>
              <a:srgbClr val="FF33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99335" name="Text Box 63"/>
          <p:cNvSpPr txBox="1">
            <a:spLocks noChangeArrowheads="1"/>
          </p:cNvSpPr>
          <p:nvPr/>
        </p:nvSpPr>
        <p:spPr bwMode="auto">
          <a:xfrm>
            <a:off x="3263900" y="76200"/>
            <a:ext cx="2417763" cy="763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4400">
                <a:solidFill>
                  <a:srgbClr val="FFFFFF"/>
                </a:solidFill>
                <a:latin typeface="SimHei" charset="0"/>
                <a:cs typeface="SimHei" charset="0"/>
              </a:rPr>
              <a:t>摩西五经</a:t>
            </a:r>
          </a:p>
        </p:txBody>
      </p:sp>
    </p:spTree>
  </p:cSld>
  <p:clrMapOvr>
    <a:masterClrMapping/>
  </p:clrMapOvr>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afterEffect">
                                  <p:stCondLst>
                                    <p:cond delay="0"/>
                                  </p:stCondLst>
                                  <p:iterate type="lt">
                                    <p:tmPct val="75"/>
                                  </p:iterate>
                                  <p:childTnLst>
                                    <p:set>
                                      <p:cBhvr additive="repl">
                                        <p:cTn id="6" dur="1" fill="hold">
                                          <p:stCondLst>
                                            <p:cond delay="0"/>
                                          </p:stCondLst>
                                        </p:cTn>
                                        <p:tgtEl>
                                          <p:spTgt spid="2"/>
                                        </p:tgtEl>
                                        <p:attrNameLst>
                                          <p:attrName>style.visibility</p:attrName>
                                        </p:attrNameLst>
                                      </p:cBhvr>
                                      <p:to>
                                        <p:strVal val="visible"/>
                                      </p:to>
                                    </p:set>
                                  </p:childTnLst>
                                </p:cTn>
                              </p:par>
                            </p:childTnLst>
                          </p:cTn>
                        </p:par>
                        <p:par>
                          <p:cTn id="7" fill="hold" nodeType="afterGroup">
                            <p:stCondLst>
                              <p:cond delay="75"/>
                            </p:stCondLst>
                            <p:childTnLst>
                              <p:par>
                                <p:cTn id="8" presetID="1" presetClass="entr" fill="hold" nodeType="afterEffect">
                                  <p:stCondLst>
                                    <p:cond delay="0"/>
                                  </p:stCondLst>
                                  <p:childTnLst>
                                    <p:set>
                                      <p:cBhvr additive="repl">
                                        <p:cTn id="9" dur="1" fill="hold">
                                          <p:stCondLst>
                                            <p:cond delay="0"/>
                                          </p:stCondLst>
                                        </p:cTn>
                                        <p:tgtEl>
                                          <p:spTgt spid="63549"/>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additive="repl">
                                        <p:cTn id="13" dur="1" fill="hold">
                                          <p:stCondLst>
                                            <p:cond delay="0"/>
                                          </p:stCondLst>
                                        </p:cTn>
                                        <p:tgtEl>
                                          <p:spTgt spid="63550"/>
                                        </p:tgtEl>
                                        <p:attrNameLst>
                                          <p:attrName>style.visibility</p:attrName>
                                        </p:attrNameLst>
                                      </p:cBhvr>
                                      <p:to>
                                        <p:strVal val="visible"/>
                                      </p:to>
                                    </p:set>
                                    <p:anim calcmode="lin" valueType="num">
                                      <p:cBhvr additive="repl">
                                        <p:cTn id="14" dur="500" fill="hold"/>
                                        <p:tgtEl>
                                          <p:spTgt spid="63550"/>
                                        </p:tgtEl>
                                        <p:attrNameLst>
                                          <p:attrName>ppt_x</p:attrName>
                                        </p:attrNameLst>
                                      </p:cBhvr>
                                      <p:tavLst>
                                        <p:tav tm="100000">
                                          <p:val>
                                            <p:strVal val="#ppt_x"/>
                                          </p:val>
                                        </p:tav>
                                        <p:tav>
                                          <p:val>
                                            <p:strVal val="#ppt_x"/>
                                          </p:val>
                                        </p:tav>
                                      </p:tavLst>
                                    </p:anim>
                                    <p:anim calcmode="lin" valueType="num">
                                      <p:cBhvr additive="repl">
                                        <p:cTn id="15" dur="500" fill="hold"/>
                                        <p:tgtEl>
                                          <p:spTgt spid="63550"/>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5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1"/>
          <p:cNvSpPr txBox="1">
            <a:spLocks noChangeArrowheads="1"/>
          </p:cNvSpPr>
          <p:nvPr/>
        </p:nvSpPr>
        <p:spPr bwMode="auto">
          <a:xfrm>
            <a:off x="1676400" y="0"/>
            <a:ext cx="5348288" cy="100806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buClr>
                <a:srgbClr val="000000"/>
              </a:buClr>
              <a:buSzPct val="100000"/>
              <a:buFont typeface="Times New Roman" charset="0"/>
              <a:buNone/>
              <a:defRPr/>
            </a:pPr>
            <a:r>
              <a:rPr lang="en-US" sz="6000" i="1">
                <a:solidFill>
                  <a:srgbClr val="EBF010"/>
                </a:solidFill>
                <a:effectLst>
                  <a:outerShdw blurRad="38100" dist="38100" dir="2700000" algn="tl">
                    <a:srgbClr val="000000"/>
                  </a:outerShdw>
                </a:effectLst>
                <a:latin typeface="SimHei" charset="0"/>
                <a:cs typeface="SimHei" charset="0"/>
              </a:rPr>
              <a:t>申命记</a:t>
            </a:r>
          </a:p>
        </p:txBody>
      </p:sp>
      <p:sp>
        <p:nvSpPr>
          <p:cNvPr id="64514" name="Text Box 2"/>
          <p:cNvSpPr txBox="1">
            <a:spLocks noChangeArrowheads="1"/>
          </p:cNvSpPr>
          <p:nvPr/>
        </p:nvSpPr>
        <p:spPr bwMode="auto">
          <a:xfrm>
            <a:off x="685800" y="1066800"/>
            <a:ext cx="6096000" cy="82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3000"/>
              </a:spcBef>
              <a:buClr>
                <a:srgbClr val="003399"/>
              </a:buClr>
              <a:buSzPct val="100000"/>
              <a:buFont typeface="Times New Roman" charset="0"/>
              <a:buChar char="•"/>
            </a:pPr>
            <a:r>
              <a:rPr lang="en-US" sz="4800">
                <a:solidFill>
                  <a:srgbClr val="FFFFFF"/>
                </a:solidFill>
                <a:latin typeface="SimHei" charset="0"/>
                <a:cs typeface="MS Gothic" charset="0"/>
              </a:rPr>
              <a:t> 引言与</a:t>
            </a:r>
            <a:r>
              <a:rPr lang="en-US" sz="4800">
                <a:solidFill>
                  <a:srgbClr val="FFFFFF"/>
                </a:solidFill>
                <a:latin typeface="SimHei" charset="0"/>
                <a:cs typeface="SimHei" charset="0"/>
              </a:rPr>
              <a:t>标题</a:t>
            </a:r>
          </a:p>
        </p:txBody>
      </p:sp>
      <p:sp>
        <p:nvSpPr>
          <p:cNvPr id="64515" name="Text Box 3"/>
          <p:cNvSpPr txBox="1">
            <a:spLocks noChangeArrowheads="1"/>
          </p:cNvSpPr>
          <p:nvPr/>
        </p:nvSpPr>
        <p:spPr bwMode="auto">
          <a:xfrm>
            <a:off x="685800" y="2895600"/>
            <a:ext cx="6629400" cy="82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3000"/>
              </a:spcBef>
              <a:buClr>
                <a:srgbClr val="003399"/>
              </a:buClr>
              <a:buSzPct val="100000"/>
              <a:buFont typeface="Times New Roman" charset="0"/>
              <a:buChar char="•"/>
            </a:pPr>
            <a:r>
              <a:rPr lang="en-US" sz="4800">
                <a:solidFill>
                  <a:srgbClr val="FFFFFF"/>
                </a:solidFill>
                <a:latin typeface="SimHei" charset="0"/>
                <a:cs typeface="MS Gothic" charset="0"/>
              </a:rPr>
              <a:t> 作者</a:t>
            </a:r>
          </a:p>
        </p:txBody>
      </p:sp>
      <p:sp>
        <p:nvSpPr>
          <p:cNvPr id="64516" name="Text Box 4"/>
          <p:cNvSpPr txBox="1">
            <a:spLocks noChangeArrowheads="1"/>
          </p:cNvSpPr>
          <p:nvPr/>
        </p:nvSpPr>
        <p:spPr bwMode="auto">
          <a:xfrm>
            <a:off x="609600" y="4495800"/>
            <a:ext cx="6629400" cy="82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3000"/>
              </a:spcBef>
              <a:buClr>
                <a:srgbClr val="003399"/>
              </a:buClr>
              <a:buSzPct val="100000"/>
              <a:buFont typeface="Times New Roman" charset="0"/>
              <a:buChar char="•"/>
            </a:pPr>
            <a:r>
              <a:rPr lang="en-US" sz="4800">
                <a:solidFill>
                  <a:srgbClr val="003399"/>
                </a:solidFill>
                <a:latin typeface="Ashley Script MT" charset="0"/>
                <a:cs typeface="MS Gothic" charset="0"/>
              </a:rPr>
              <a:t> </a:t>
            </a:r>
            <a:r>
              <a:rPr lang="en-US" sz="4800">
                <a:solidFill>
                  <a:srgbClr val="FFFFFF"/>
                </a:solidFill>
                <a:latin typeface="SimHei" charset="0"/>
                <a:cs typeface="SimHei" charset="0"/>
              </a:rPr>
              <a:t>日期与地点</a:t>
            </a:r>
          </a:p>
        </p:txBody>
      </p:sp>
      <p:sp>
        <p:nvSpPr>
          <p:cNvPr id="101381" name="Text Box 5"/>
          <p:cNvSpPr txBox="1">
            <a:spLocks noChangeArrowheads="1"/>
          </p:cNvSpPr>
          <p:nvPr/>
        </p:nvSpPr>
        <p:spPr bwMode="auto">
          <a:xfrm>
            <a:off x="1574800" y="2060575"/>
            <a:ext cx="3652838" cy="52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2800">
                <a:solidFill>
                  <a:srgbClr val="EBF010"/>
                </a:solidFill>
                <a:latin typeface="SimHei" charset="0"/>
                <a:cs typeface="MS Gothic" charset="0"/>
              </a:rPr>
              <a:t>  以 下 所</a:t>
            </a:r>
            <a:r>
              <a:rPr lang="en-US" altLang="ja-JP" sz="2800">
                <a:solidFill>
                  <a:srgbClr val="EBF010"/>
                </a:solidFill>
                <a:latin typeface="SimHei" charset="0"/>
                <a:cs typeface="SimHei" charset="0"/>
              </a:rPr>
              <a:t> </a:t>
            </a:r>
            <a:r>
              <a:rPr lang="en-US" sz="2800">
                <a:solidFill>
                  <a:srgbClr val="EBF010"/>
                </a:solidFill>
                <a:latin typeface="SimHei" charset="0"/>
                <a:cs typeface="SimHei" charset="0"/>
              </a:rPr>
              <a:t>记</a:t>
            </a:r>
            <a:r>
              <a:rPr lang="en-US" altLang="ja-JP" sz="2800">
                <a:solidFill>
                  <a:srgbClr val="EBF010"/>
                </a:solidFill>
                <a:latin typeface="SimHei" charset="0"/>
                <a:cs typeface="SimHei" charset="0"/>
              </a:rPr>
              <a:t> </a:t>
            </a:r>
            <a:r>
              <a:rPr lang="en-US" sz="2800">
                <a:solidFill>
                  <a:srgbClr val="EBF010"/>
                </a:solidFill>
                <a:latin typeface="SimHei" charset="0"/>
                <a:cs typeface="MS Gothic" charset="0"/>
              </a:rPr>
              <a:t>的</a:t>
            </a:r>
            <a:r>
              <a:rPr lang="en-US" altLang="ja-JP" sz="2800">
                <a:solidFill>
                  <a:srgbClr val="EBF010"/>
                </a:solidFill>
                <a:latin typeface="SimHei" charset="0"/>
                <a:cs typeface="MS Gothic" charset="0"/>
              </a:rPr>
              <a:t> </a:t>
            </a:r>
            <a:r>
              <a:rPr lang="en-US" sz="2800">
                <a:solidFill>
                  <a:srgbClr val="EBF010"/>
                </a:solidFill>
                <a:latin typeface="SimHei" charset="0"/>
                <a:cs typeface="MS Gothic" charset="0"/>
              </a:rPr>
              <a:t>是</a:t>
            </a:r>
          </a:p>
        </p:txBody>
      </p:sp>
      <p:sp>
        <p:nvSpPr>
          <p:cNvPr id="101382" name="AutoShape 6"/>
          <p:cNvSpPr>
            <a:spLocks noChangeArrowheads="1"/>
          </p:cNvSpPr>
          <p:nvPr/>
        </p:nvSpPr>
        <p:spPr bwMode="auto">
          <a:xfrm flipH="1" flipV="1">
            <a:off x="990600" y="1979613"/>
            <a:ext cx="5105400" cy="838200"/>
          </a:xfrm>
          <a:prstGeom prst="wedgeEllipseCallout">
            <a:avLst>
              <a:gd name="adj1" fmla="val -43750"/>
              <a:gd name="adj2" fmla="val 70000"/>
            </a:avLst>
          </a:prstGeom>
          <a:noFill/>
          <a:ln w="12600">
            <a:solidFill>
              <a:srgbClr val="EBF010"/>
            </a:solidFill>
            <a:miter lim="800000"/>
            <a:headEnd/>
            <a:tailEnd/>
          </a:ln>
          <a:extLst>
            <a:ext uri="{909E8E84-426E-40dd-AFC4-6F175D3DCCD1}">
              <a14:hiddenFill xmlns="" xmlns:a14="http://schemas.microsoft.com/office/drawing/2010/main">
                <a:solidFill>
                  <a:srgbClr val="FFFFFF"/>
                </a:solidFill>
              </a14:hiddenFill>
            </a:ext>
          </a:extLst>
        </p:spPr>
        <p:txBody>
          <a:bodyPr rot="10800000"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2" name="Group 7"/>
          <p:cNvGrpSpPr>
            <a:grpSpLocks/>
          </p:cNvGrpSpPr>
          <p:nvPr/>
        </p:nvGrpSpPr>
        <p:grpSpPr bwMode="auto">
          <a:xfrm>
            <a:off x="2728913" y="2743200"/>
            <a:ext cx="6399212" cy="2284413"/>
            <a:chOff x="1719" y="1728"/>
            <a:chExt cx="4031" cy="1439"/>
          </a:xfrm>
        </p:grpSpPr>
        <p:sp>
          <p:nvSpPr>
            <p:cNvPr id="101387" name="Text Box 8"/>
            <p:cNvSpPr txBox="1">
              <a:spLocks noChangeArrowheads="1"/>
            </p:cNvSpPr>
            <p:nvPr/>
          </p:nvSpPr>
          <p:spPr bwMode="auto">
            <a:xfrm>
              <a:off x="2514" y="2139"/>
              <a:ext cx="2840" cy="4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4400">
                  <a:solidFill>
                    <a:srgbClr val="EBF010"/>
                  </a:solidFill>
                  <a:latin typeface="Ashley Script MT" charset="0"/>
                  <a:cs typeface="MS Gothic" charset="0"/>
                </a:rPr>
                <a:t>摩西,除了</a:t>
              </a:r>
              <a:r>
                <a:rPr lang="en-US" altLang="ja-JP" sz="4400">
                  <a:solidFill>
                    <a:srgbClr val="EBF010"/>
                  </a:solidFill>
                  <a:latin typeface="SimHei" charset="0"/>
                  <a:cs typeface="MS Gothic" charset="0"/>
                </a:rPr>
                <a:t>34</a:t>
              </a:r>
              <a:r>
                <a:rPr lang="en-US" sz="4400">
                  <a:solidFill>
                    <a:srgbClr val="EBF010"/>
                  </a:solidFill>
                  <a:latin typeface="Ashley Script MT" charset="0"/>
                  <a:cs typeface="MS Gothic" charset="0"/>
                </a:rPr>
                <a:t>章</a:t>
              </a:r>
            </a:p>
          </p:txBody>
        </p:sp>
        <p:sp>
          <p:nvSpPr>
            <p:cNvPr id="64521" name="AutoShape 9"/>
            <p:cNvSpPr>
              <a:spLocks noChangeArrowheads="1"/>
            </p:cNvSpPr>
            <p:nvPr/>
          </p:nvSpPr>
          <p:spPr bwMode="auto">
            <a:xfrm>
              <a:off x="1719" y="1728"/>
              <a:ext cx="4032" cy="1440"/>
            </a:xfrm>
            <a:prstGeom prst="irregularSeal1">
              <a:avLst/>
            </a:prstGeom>
            <a:noFill/>
            <a:ln w="12600">
              <a:solidFill>
                <a:srgbClr val="EBF010"/>
              </a:solidFill>
              <a:miter lim="800000"/>
              <a:headEnd/>
              <a:tailEnd/>
            </a:ln>
            <a:effectLst>
              <a:outerShdw blurRad="63500" dist="17819" dir="2700000" algn="ctr" rotWithShape="0">
                <a:srgbClr val="463416"/>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Times New Roman" charset="0"/>
                <a:ea typeface="+mn-ea"/>
                <a:cs typeface="+mn-cs"/>
              </a:endParaRPr>
            </a:p>
          </p:txBody>
        </p:sp>
      </p:grpSp>
      <p:sp>
        <p:nvSpPr>
          <p:cNvPr id="64522" name="Text Box 10"/>
          <p:cNvSpPr txBox="1">
            <a:spLocks noChangeArrowheads="1"/>
          </p:cNvSpPr>
          <p:nvPr/>
        </p:nvSpPr>
        <p:spPr bwMode="auto">
          <a:xfrm>
            <a:off x="3349625" y="5535613"/>
            <a:ext cx="4051300"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3200">
                <a:solidFill>
                  <a:srgbClr val="EBF010"/>
                </a:solidFill>
                <a:latin typeface="Ashley Script MT" charset="0"/>
                <a:cs typeface="MS Gothic" charset="0"/>
              </a:rPr>
              <a:t>主前</a:t>
            </a:r>
            <a:r>
              <a:rPr lang="en-US" altLang="ja-JP" sz="3200">
                <a:solidFill>
                  <a:srgbClr val="EBF010"/>
                </a:solidFill>
                <a:latin typeface="SimHei" charset="0"/>
                <a:cs typeface="MS Gothic" charset="0"/>
              </a:rPr>
              <a:t>1405</a:t>
            </a:r>
            <a:r>
              <a:rPr lang="en-US" sz="3200">
                <a:solidFill>
                  <a:srgbClr val="EBF010"/>
                </a:solidFill>
                <a:latin typeface="Ashley Script MT" charset="0"/>
                <a:cs typeface="MS Gothic" charset="0"/>
              </a:rPr>
              <a:t>在摩押平原</a:t>
            </a:r>
          </a:p>
        </p:txBody>
      </p:sp>
      <p:pic>
        <p:nvPicPr>
          <p:cNvPr id="64523" name="Picture 1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19200" y="5257800"/>
            <a:ext cx="1065213"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101386" name="Text Box 12"/>
          <p:cNvSpPr txBox="1">
            <a:spLocks noChangeArrowheads="1"/>
          </p:cNvSpPr>
          <p:nvPr/>
        </p:nvSpPr>
        <p:spPr bwMode="auto">
          <a:xfrm>
            <a:off x="8502650" y="0"/>
            <a:ext cx="63817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b="1">
                <a:solidFill>
                  <a:srgbClr val="E3E3FF"/>
                </a:solidFill>
                <a:latin typeface="Times New Roman" charset="0"/>
                <a:cs typeface="MS Gothic" charset="0"/>
              </a:rPr>
              <a:t>148</a:t>
            </a: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additive="repl">
                                        <p:cTn id="6" dur="1" fill="hold">
                                          <p:stCondLst>
                                            <p:cond delay="0"/>
                                          </p:stCondLst>
                                        </p:cTn>
                                        <p:tgtEl>
                                          <p:spTgt spid="64514"/>
                                        </p:tgtEl>
                                        <p:attrNameLst>
                                          <p:attrName>style.visibility</p:attrName>
                                        </p:attrNameLst>
                                      </p:cBhvr>
                                      <p:to>
                                        <p:strVal val="visible"/>
                                      </p:to>
                                    </p:set>
                                    <p:animEffect transition="in" filter="checkerboard(across)">
                                      <p:cBhvr additive="repl">
                                        <p:cTn id="7" dur="500"/>
                                        <p:tgtEl>
                                          <p:spTgt spid="6451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additive="repl">
                                        <p:cTn id="11" dur="1" fill="hold">
                                          <p:stCondLst>
                                            <p:cond delay="0"/>
                                          </p:stCondLst>
                                        </p:cTn>
                                        <p:tgtEl>
                                          <p:spTgt spid="64515"/>
                                        </p:tgtEl>
                                        <p:attrNameLst>
                                          <p:attrName>style.visibility</p:attrName>
                                        </p:attrNameLst>
                                      </p:cBhvr>
                                      <p:to>
                                        <p:strVal val="visible"/>
                                      </p:to>
                                    </p:set>
                                    <p:animEffect transition="in" filter="blinds(horizontal)">
                                      <p:cBhvr additive="repl">
                                        <p:cTn id="12" dur="500"/>
                                        <p:tgtEl>
                                          <p:spTgt spid="6451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16" fill="hold" nodeType="clickEffect">
                                  <p:stCondLst>
                                    <p:cond delay="0"/>
                                  </p:stCondLst>
                                  <p:childTnLst>
                                    <p:set>
                                      <p:cBhvr additive="repl">
                                        <p:cTn id="16" dur="1" fill="hold">
                                          <p:stCondLst>
                                            <p:cond delay="0"/>
                                          </p:stCondLst>
                                        </p:cTn>
                                        <p:tgtEl>
                                          <p:spTgt spid="2"/>
                                        </p:tgtEl>
                                        <p:attrNameLst>
                                          <p:attrName>style.visibility</p:attrName>
                                        </p:attrNameLst>
                                      </p:cBhvr>
                                      <p:to>
                                        <p:strVal val="visible"/>
                                      </p:to>
                                    </p:set>
                                    <p:anim calcmode="lin" valueType="num">
                                      <p:cBhvr additive="repl">
                                        <p:cTn id="17" dur="500" fill="hold"/>
                                        <p:tgtEl>
                                          <p:spTgt spid="2"/>
                                        </p:tgtEl>
                                        <p:attrNameLst>
                                          <p:attrName>ppt_w</p:attrName>
                                        </p:attrNameLst>
                                      </p:cBhvr>
                                      <p:tavLst>
                                        <p:tav tm="100000">
                                          <p:val>
                                            <p:fltVal val="0"/>
                                          </p:val>
                                        </p:tav>
                                        <p:tav>
                                          <p:val>
                                            <p:strVal val="#ppt_w"/>
                                          </p:val>
                                        </p:tav>
                                      </p:tavLst>
                                    </p:anim>
                                    <p:anim calcmode="lin" valueType="num">
                                      <p:cBhvr additive="repl">
                                        <p:cTn id="18" dur="500" fill="hold"/>
                                        <p:tgtEl>
                                          <p:spTgt spid="2"/>
                                        </p:tgtEl>
                                        <p:attrNameLst>
                                          <p:attrName>ppt_h</p:attrName>
                                        </p:attrNameLst>
                                      </p:cBhvr>
                                      <p:tavLst>
                                        <p:tav tm="100000">
                                          <p:val>
                                            <p:fltVal val="0"/>
                                          </p:val>
                                        </p:tav>
                                        <p:tav>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5" fill="hold" nodeType="clickEffect">
                                  <p:stCondLst>
                                    <p:cond delay="0"/>
                                  </p:stCondLst>
                                  <p:childTnLst>
                                    <p:set>
                                      <p:cBhvr additive="repl">
                                        <p:cTn id="22" dur="1" fill="hold">
                                          <p:stCondLst>
                                            <p:cond delay="0"/>
                                          </p:stCondLst>
                                        </p:cTn>
                                        <p:tgtEl>
                                          <p:spTgt spid="64516"/>
                                        </p:tgtEl>
                                        <p:attrNameLst>
                                          <p:attrName>style.visibility</p:attrName>
                                        </p:attrNameLst>
                                      </p:cBhvr>
                                      <p:to>
                                        <p:strVal val="visible"/>
                                      </p:to>
                                    </p:set>
                                    <p:animEffect transition="in" filter="checkerboard(down)">
                                      <p:cBhvr additive="repl">
                                        <p:cTn id="23" dur="500"/>
                                        <p:tgtEl>
                                          <p:spTgt spid="6451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nodeType="clickEffect">
                                  <p:stCondLst>
                                    <p:cond delay="0"/>
                                  </p:stCondLst>
                                  <p:childTnLst>
                                    <p:set>
                                      <p:cBhvr additive="repl">
                                        <p:cTn id="27" dur="1" fill="hold">
                                          <p:stCondLst>
                                            <p:cond delay="0"/>
                                          </p:stCondLst>
                                        </p:cTn>
                                        <p:tgtEl>
                                          <p:spTgt spid="64523"/>
                                        </p:tgtEl>
                                        <p:attrNameLst>
                                          <p:attrName>style.visibility</p:attrName>
                                        </p:attrNameLst>
                                      </p:cBhvr>
                                      <p:to>
                                        <p:strVal val="visible"/>
                                      </p:to>
                                    </p:set>
                                    <p:anim calcmode="lin" valueType="num">
                                      <p:cBhvr additive="repl">
                                        <p:cTn id="28" dur="500" fill="hold"/>
                                        <p:tgtEl>
                                          <p:spTgt spid="64523"/>
                                        </p:tgtEl>
                                        <p:attrNameLst>
                                          <p:attrName>ppt_x</p:attrName>
                                        </p:attrNameLst>
                                      </p:cBhvr>
                                      <p:tavLst>
                                        <p:tav tm="100000">
                                          <p:val>
                                            <p:strVal val="0-#ppt_w/2"/>
                                          </p:val>
                                        </p:tav>
                                        <p:tav>
                                          <p:val>
                                            <p:strVal val="#ppt_x"/>
                                          </p:val>
                                        </p:tav>
                                      </p:tavLst>
                                    </p:anim>
                                    <p:anim calcmode="lin" valueType="num">
                                      <p:cBhvr additive="repl">
                                        <p:cTn id="29" dur="500" fill="hold"/>
                                        <p:tgtEl>
                                          <p:spTgt spid="64523"/>
                                        </p:tgtEl>
                                        <p:attrNameLst>
                                          <p:attrName>ppt_y</p:attrName>
                                        </p:attrNameLst>
                                      </p:cBhvr>
                                      <p:tavLst>
                                        <p:tav tm="100000">
                                          <p:val>
                                            <p:strVal val="#ppt_y"/>
                                          </p:val>
                                        </p:tav>
                                        <p:tav>
                                          <p:val>
                                            <p:strVal val="#ppt_y"/>
                                          </p:val>
                                        </p:tav>
                                      </p:tavLst>
                                    </p:anim>
                                  </p:childTnLst>
                                </p:cTn>
                              </p:par>
                            </p:childTnLst>
                          </p:cTn>
                        </p:par>
                        <p:par>
                          <p:cTn id="30" fill="hold" nodeType="afterGroup">
                            <p:stCondLst>
                              <p:cond delay="500"/>
                            </p:stCondLst>
                            <p:childTnLst>
                              <p:par>
                                <p:cTn id="31" presetID="2" presetClass="entr" presetSubtype="8" fill="hold" nodeType="afterEffect">
                                  <p:stCondLst>
                                    <p:cond delay="0"/>
                                  </p:stCondLst>
                                  <p:childTnLst>
                                    <p:set>
                                      <p:cBhvr additive="repl">
                                        <p:cTn id="32" dur="1" fill="hold">
                                          <p:stCondLst>
                                            <p:cond delay="0"/>
                                          </p:stCondLst>
                                        </p:cTn>
                                        <p:tgtEl>
                                          <p:spTgt spid="64522"/>
                                        </p:tgtEl>
                                        <p:attrNameLst>
                                          <p:attrName>style.visibility</p:attrName>
                                        </p:attrNameLst>
                                      </p:cBhvr>
                                      <p:to>
                                        <p:strVal val="visible"/>
                                      </p:to>
                                    </p:set>
                                    <p:anim calcmode="lin" valueType="num">
                                      <p:cBhvr additive="repl">
                                        <p:cTn id="33" dur="500" fill="hold"/>
                                        <p:tgtEl>
                                          <p:spTgt spid="64522"/>
                                        </p:tgtEl>
                                        <p:attrNameLst>
                                          <p:attrName>ppt_x</p:attrName>
                                        </p:attrNameLst>
                                      </p:cBhvr>
                                      <p:tavLst>
                                        <p:tav tm="100000">
                                          <p:val>
                                            <p:strVal val="0-#ppt_w/2"/>
                                          </p:val>
                                        </p:tav>
                                        <p:tav>
                                          <p:val>
                                            <p:strVal val="#ppt_x"/>
                                          </p:val>
                                        </p:tav>
                                      </p:tavLst>
                                    </p:anim>
                                    <p:anim calcmode="lin" valueType="num">
                                      <p:cBhvr additive="repl">
                                        <p:cTn id="34" dur="500" fill="hold"/>
                                        <p:tgtEl>
                                          <p:spTgt spid="64522"/>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3426" name="Text Box 1"/>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147</a:t>
            </a:r>
          </a:p>
        </p:txBody>
      </p:sp>
      <p:sp>
        <p:nvSpPr>
          <p:cNvPr id="65538" name="Text Box 2"/>
          <p:cNvSpPr txBox="1">
            <a:spLocks noChangeArrowheads="1"/>
          </p:cNvSpPr>
          <p:nvPr/>
        </p:nvSpPr>
        <p:spPr bwMode="auto">
          <a:xfrm>
            <a:off x="2667000" y="1524000"/>
            <a:ext cx="4191000" cy="581025"/>
          </a:xfrm>
          <a:prstGeom prst="rect">
            <a:avLst/>
          </a:prstGeom>
          <a:solidFill>
            <a:srgbClr val="FFFFCC"/>
          </a:solidFill>
          <a:ln w="1260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2000"/>
              </a:spcBef>
              <a:buClr>
                <a:srgbClr val="000000"/>
              </a:buClr>
              <a:buSzPct val="100000"/>
              <a:buFont typeface="Times New Roman" charset="0"/>
              <a:buNone/>
            </a:pPr>
            <a:r>
              <a:rPr lang="en-US" sz="3200" b="1" u="sng">
                <a:solidFill>
                  <a:srgbClr val="000000"/>
                </a:solidFill>
                <a:latin typeface="Arial Black" charset="0"/>
                <a:ea typeface="SimSun" charset="0"/>
                <a:cs typeface="SimSun" charset="0"/>
              </a:rPr>
              <a:t>主要观念</a:t>
            </a:r>
            <a:r>
              <a:rPr lang="en-US" altLang="ja-JP" sz="3200" b="1">
                <a:solidFill>
                  <a:srgbClr val="000000"/>
                </a:solidFill>
                <a:latin typeface="Arial Black" charset="0"/>
                <a:ea typeface="SimSun" charset="0"/>
                <a:cs typeface="SimSun" charset="0"/>
              </a:rPr>
              <a:t>: </a:t>
            </a:r>
            <a:r>
              <a:rPr lang="en-US" sz="3200" b="1">
                <a:solidFill>
                  <a:srgbClr val="000000"/>
                </a:solidFill>
                <a:latin typeface="Arial Black" charset="0"/>
                <a:ea typeface="SimSun" charset="0"/>
                <a:cs typeface="SimSun" charset="0"/>
              </a:rPr>
              <a:t>更新</a:t>
            </a:r>
          </a:p>
        </p:txBody>
      </p:sp>
      <p:sp>
        <p:nvSpPr>
          <p:cNvPr id="65539" name="Text Box 3"/>
          <p:cNvSpPr txBox="1">
            <a:spLocks noChangeArrowheads="1"/>
          </p:cNvSpPr>
          <p:nvPr/>
        </p:nvSpPr>
        <p:spPr bwMode="auto">
          <a:xfrm>
            <a:off x="685800" y="3200400"/>
            <a:ext cx="8153400" cy="202247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750"/>
              </a:spcBef>
              <a:buClr>
                <a:srgbClr val="000000"/>
              </a:buClr>
              <a:buSzPct val="100000"/>
              <a:buFont typeface="Times New Roman" charset="0"/>
              <a:buNone/>
            </a:pPr>
            <a:r>
              <a:rPr lang="en-US" sz="2800" b="1" u="sng">
                <a:solidFill>
                  <a:srgbClr val="000000"/>
                </a:solidFill>
                <a:latin typeface="Arial Black" charset="0"/>
                <a:ea typeface="SimSun" charset="0"/>
                <a:cs typeface="SimSun" charset="0"/>
              </a:rPr>
              <a:t>主要经文</a:t>
            </a:r>
          </a:p>
          <a:p>
            <a:pPr algn="ctr">
              <a:spcBef>
                <a:spcPts val="1750"/>
              </a:spcBef>
              <a:buClr>
                <a:srgbClr val="000000"/>
              </a:buClr>
              <a:buSzPct val="100000"/>
              <a:buFont typeface="Times New Roman" charset="0"/>
              <a:buNone/>
            </a:pPr>
            <a:r>
              <a:rPr lang="ja-JP" altLang="en-US" sz="2800" b="1">
                <a:solidFill>
                  <a:srgbClr val="000000"/>
                </a:solidFill>
                <a:latin typeface="Arial Black" charset="0"/>
                <a:ea typeface="SimSun" charset="0"/>
                <a:cs typeface="SimSun" charset="0"/>
              </a:rPr>
              <a:t>“</a:t>
            </a:r>
            <a:r>
              <a:rPr lang="en-US" sz="2800" b="1">
                <a:solidFill>
                  <a:srgbClr val="000000"/>
                </a:solidFill>
                <a:latin typeface="Arial Black" charset="0"/>
                <a:ea typeface="SimSun" charset="0"/>
                <a:cs typeface="SimSun" charset="0"/>
              </a:rPr>
              <a:t>以色列阿，你要聽！耶和華</a:t>
            </a:r>
            <a:r>
              <a:rPr lang="en-US" altLang="ja-JP" sz="2800" b="1">
                <a:solidFill>
                  <a:srgbClr val="000000"/>
                </a:solidFill>
                <a:latin typeface="Arial Black" charset="0"/>
                <a:ea typeface="SimSun" charset="0"/>
                <a:cs typeface="SimSun" charset="0"/>
              </a:rPr>
              <a:t>─</a:t>
            </a:r>
            <a:r>
              <a:rPr lang="en-US" sz="2800" b="1">
                <a:solidFill>
                  <a:srgbClr val="000000"/>
                </a:solidFill>
                <a:latin typeface="Arial Black" charset="0"/>
                <a:ea typeface="SimSun" charset="0"/>
                <a:cs typeface="SimSun" charset="0"/>
              </a:rPr>
              <a:t>我們　神是獨一</a:t>
            </a:r>
            <a:r>
              <a:rPr lang="en-US" altLang="ja-JP" sz="2800" b="1">
                <a:solidFill>
                  <a:srgbClr val="000000"/>
                </a:solidFill>
                <a:latin typeface="Arial Black" charset="0"/>
                <a:ea typeface="SimSun" charset="0"/>
                <a:cs typeface="SimSun" charset="0"/>
              </a:rPr>
              <a:t> </a:t>
            </a:r>
            <a:r>
              <a:rPr lang="en-US" sz="2800" b="1">
                <a:solidFill>
                  <a:srgbClr val="000000"/>
                </a:solidFill>
                <a:latin typeface="Arial Black" charset="0"/>
                <a:ea typeface="SimSun" charset="0"/>
                <a:cs typeface="SimSun" charset="0"/>
              </a:rPr>
              <a:t>的主</a:t>
            </a:r>
            <a:r>
              <a:rPr lang="en-US" altLang="ja-JP" sz="2800" b="1">
                <a:solidFill>
                  <a:srgbClr val="000000"/>
                </a:solidFill>
                <a:latin typeface="Arial Black" charset="0"/>
                <a:ea typeface="SimSun" charset="0"/>
                <a:cs typeface="SimSun" charset="0"/>
              </a:rPr>
              <a:t> </a:t>
            </a:r>
            <a:r>
              <a:rPr lang="en-US" sz="2800" b="1">
                <a:solidFill>
                  <a:srgbClr val="000000"/>
                </a:solidFill>
                <a:latin typeface="Arial Black" charset="0"/>
                <a:ea typeface="SimSun" charset="0"/>
                <a:cs typeface="SimSun" charset="0"/>
              </a:rPr>
              <a:t>。你要盡心、盡性、盡力愛耶和華</a:t>
            </a:r>
            <a:r>
              <a:rPr lang="en-US" altLang="ja-JP" sz="2800" b="1">
                <a:solidFill>
                  <a:srgbClr val="000000"/>
                </a:solidFill>
                <a:latin typeface="Arial Black" charset="0"/>
                <a:ea typeface="SimSun" charset="0"/>
                <a:cs typeface="SimSun" charset="0"/>
              </a:rPr>
              <a:t>─</a:t>
            </a:r>
            <a:r>
              <a:rPr lang="en-US" sz="2800" b="1">
                <a:solidFill>
                  <a:srgbClr val="000000"/>
                </a:solidFill>
                <a:latin typeface="Arial Black" charset="0"/>
                <a:ea typeface="SimSun" charset="0"/>
                <a:cs typeface="SimSun" charset="0"/>
              </a:rPr>
              <a:t>你的　神。</a:t>
            </a:r>
            <a:r>
              <a:rPr lang="ja-JP" altLang="en-US" sz="2800" b="1">
                <a:solidFill>
                  <a:srgbClr val="000000"/>
                </a:solidFill>
                <a:latin typeface="Arial Black" charset="0"/>
                <a:ea typeface="SimSun" charset="0"/>
                <a:cs typeface="SimSun" charset="0"/>
              </a:rPr>
              <a:t>”</a:t>
            </a:r>
            <a:r>
              <a:rPr lang="en-US" altLang="ja-JP" sz="2800" b="1">
                <a:solidFill>
                  <a:srgbClr val="000000"/>
                </a:solidFill>
                <a:latin typeface="Arial Black" charset="0"/>
                <a:ea typeface="SimSun" charset="0"/>
                <a:cs typeface="SimSun" charset="0"/>
              </a:rPr>
              <a:t> (</a:t>
            </a:r>
            <a:r>
              <a:rPr lang="en-US" sz="2800" b="1">
                <a:solidFill>
                  <a:srgbClr val="000000"/>
                </a:solidFill>
                <a:latin typeface="Arial Black" charset="0"/>
                <a:ea typeface="SimSun" charset="0"/>
                <a:cs typeface="SimSun" charset="0"/>
              </a:rPr>
              <a:t>申命记</a:t>
            </a:r>
            <a:r>
              <a:rPr lang="en-US" altLang="ja-JP" sz="2800" b="1">
                <a:solidFill>
                  <a:srgbClr val="000000"/>
                </a:solidFill>
                <a:latin typeface="Arial Black" charset="0"/>
                <a:ea typeface="SimSun" charset="0"/>
                <a:cs typeface="SimSun" charset="0"/>
              </a:rPr>
              <a:t> 6:4-5)‏</a:t>
            </a:r>
            <a:endParaRPr lang="en-US" sz="2800" b="1">
              <a:solidFill>
                <a:srgbClr val="000000"/>
              </a:solidFill>
              <a:latin typeface="Arial Black" charset="0"/>
              <a:ea typeface="SimSun" charset="0"/>
              <a:cs typeface="SimSun" charset="0"/>
            </a:endParaRPr>
          </a:p>
        </p:txBody>
      </p:sp>
      <p:pic>
        <p:nvPicPr>
          <p:cNvPr id="103429"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438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106502" name="Rectangle 5"/>
          <p:cNvSpPr>
            <a:spLocks noGrp="1" noChangeArrowheads="1"/>
          </p:cNvSpPr>
          <p:nvPr>
            <p:ph type="title"/>
          </p:nvPr>
        </p:nvSpPr>
        <p:spPr>
          <a:xfrm>
            <a:off x="2438400" y="455613"/>
            <a:ext cx="4289425" cy="763587"/>
          </a:xfrm>
          <a:solidFill>
            <a:schemeClr val="accent3"/>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b="1" dirty="0">
                <a:solidFill>
                  <a:schemeClr val="tx1"/>
                </a:solidFill>
                <a:latin typeface="Arial Black" charset="0"/>
                <a:ea typeface="SimSun" charset="0"/>
                <a:cs typeface="SimSun" charset="0"/>
              </a:rPr>
              <a:t>书的重点</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additive="repl">
                                        <p:cTn id="6" dur="1" fill="hold">
                                          <p:stCondLst>
                                            <p:cond delay="0"/>
                                          </p:stCondLst>
                                        </p:cTn>
                                        <p:tgtEl>
                                          <p:spTgt spid="65538"/>
                                        </p:tgtEl>
                                        <p:attrNameLst>
                                          <p:attrName>style.visibility</p:attrName>
                                        </p:attrNameLst>
                                      </p:cBhvr>
                                      <p:to>
                                        <p:strVal val="visible"/>
                                      </p:to>
                                    </p:set>
                                    <p:anim calcmode="lin" valueType="num">
                                      <p:cBhvr additive="repl">
                                        <p:cTn id="7" dur="500" fill="hold"/>
                                        <p:tgtEl>
                                          <p:spTgt spid="65538"/>
                                        </p:tgtEl>
                                        <p:attrNameLst>
                                          <p:attrName>ppt_x</p:attrName>
                                        </p:attrNameLst>
                                      </p:cBhvr>
                                      <p:tavLst>
                                        <p:tav tm="100000">
                                          <p:val>
                                            <p:strVal val="#ppt_x"/>
                                          </p:val>
                                        </p:tav>
                                        <p:tav>
                                          <p:val>
                                            <p:strVal val="#ppt_x"/>
                                          </p:val>
                                        </p:tav>
                                      </p:tavLst>
                                    </p:anim>
                                    <p:anim calcmode="lin" valueType="num">
                                      <p:cBhvr additive="repl">
                                        <p:cTn id="8" dur="500" fill="hold"/>
                                        <p:tgtEl>
                                          <p:spTgt spid="65538"/>
                                        </p:tgtEl>
                                        <p:attrNameLst>
                                          <p:attrName>ppt_y</p:attrName>
                                        </p:attrNameLst>
                                      </p:cBhvr>
                                      <p:tavLst>
                                        <p:tav tm="100000">
                                          <p:val>
                                            <p:strVal val="0-#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additive="repl">
                                        <p:cTn id="12" dur="1" fill="hold">
                                          <p:stCondLst>
                                            <p:cond delay="0"/>
                                          </p:stCondLst>
                                        </p:cTn>
                                        <p:tgtEl>
                                          <p:spTgt spid="65539"/>
                                        </p:tgtEl>
                                        <p:attrNameLst>
                                          <p:attrName>style.visibility</p:attrName>
                                        </p:attrNameLst>
                                      </p:cBhvr>
                                      <p:to>
                                        <p:strVal val="visible"/>
                                      </p:to>
                                    </p:set>
                                    <p:anim calcmode="lin" valueType="num">
                                      <p:cBhvr additive="repl">
                                        <p:cTn id="13" dur="500" fill="hold"/>
                                        <p:tgtEl>
                                          <p:spTgt spid="65539"/>
                                        </p:tgtEl>
                                        <p:attrNameLst>
                                          <p:attrName>ppt_x</p:attrName>
                                        </p:attrNameLst>
                                      </p:cBhvr>
                                      <p:tavLst>
                                        <p:tav tm="100000">
                                          <p:val>
                                            <p:strVal val="#ppt_x"/>
                                          </p:val>
                                        </p:tav>
                                        <p:tav>
                                          <p:val>
                                            <p:strVal val="#ppt_x"/>
                                          </p:val>
                                        </p:tav>
                                      </p:tavLst>
                                    </p:anim>
                                    <p:anim calcmode="lin" valueType="num">
                                      <p:cBhvr additive="repl">
                                        <p:cTn id="14" dur="500" fill="hold"/>
                                        <p:tgtEl>
                                          <p:spTgt spid="65539"/>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showMasterSp="0">
  <p:cSld>
    <p:bg>
      <p:bgPr>
        <a:solidFill>
          <a:srgbClr val="CC9900"/>
        </a:solidFill>
        <a:effectLst/>
      </p:bgPr>
    </p:bg>
    <p:spTree>
      <p:nvGrpSpPr>
        <p:cNvPr id="1" name=""/>
        <p:cNvGrpSpPr/>
        <p:nvPr/>
      </p:nvGrpSpPr>
      <p:grpSpPr>
        <a:xfrm>
          <a:off x="0" y="0"/>
          <a:ext cx="0" cy="0"/>
          <a:chOff x="0" y="0"/>
          <a:chExt cx="0" cy="0"/>
        </a:xfrm>
      </p:grpSpPr>
      <p:sp>
        <p:nvSpPr>
          <p:cNvPr id="105474" name="Rectangle 1"/>
          <p:cNvSpPr>
            <a:spLocks noGrp="1" noChangeArrowheads="1"/>
          </p:cNvSpPr>
          <p:nvPr>
            <p:ph type="title" idx="4294967295"/>
          </p:nvPr>
        </p:nvSpPr>
        <p:spPr>
          <a:xfrm>
            <a:off x="1295400" y="455613"/>
            <a:ext cx="6553200" cy="763587"/>
          </a:xfrm>
          <a:solidFill>
            <a:srgbClr val="FFFFE2"/>
          </a:solidFill>
          <a:ln w="9360">
            <a:solidFill>
              <a:srgbClr val="000000"/>
            </a:solidFill>
            <a:miter lim="800000"/>
            <a:headEnd/>
            <a:tailEnd/>
          </a:ln>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5400" b="1">
                <a:solidFill>
                  <a:srgbClr val="000000"/>
                </a:solidFill>
                <a:latin typeface="Arial Black" charset="0"/>
                <a:ea typeface="SimSun" charset="0"/>
                <a:cs typeface="SimSun" charset="0"/>
              </a:rPr>
              <a:t>大纲</a:t>
            </a:r>
          </a:p>
        </p:txBody>
      </p:sp>
      <p:sp>
        <p:nvSpPr>
          <p:cNvPr id="105475" name="Text Box 2"/>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147</a:t>
            </a:r>
          </a:p>
        </p:txBody>
      </p:sp>
      <p:sp>
        <p:nvSpPr>
          <p:cNvPr id="66563" name="Text Box 3"/>
          <p:cNvSpPr txBox="1">
            <a:spLocks noChangeArrowheads="1"/>
          </p:cNvSpPr>
          <p:nvPr/>
        </p:nvSpPr>
        <p:spPr bwMode="auto">
          <a:xfrm>
            <a:off x="381000" y="2351088"/>
            <a:ext cx="8305800" cy="2064284"/>
          </a:xfrm>
          <a:prstGeom prst="rect">
            <a:avLst/>
          </a:prstGeom>
          <a:solidFill>
            <a:srgbClr val="000000"/>
          </a:solidFill>
          <a:ln w="12600">
            <a:solidFill>
              <a:srgbClr val="000000"/>
            </a:solidFill>
            <a:miter lim="800000"/>
            <a:headEnd/>
            <a:tailEnd/>
          </a:ln>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2000"/>
              </a:spcBef>
              <a:buClr>
                <a:srgbClr val="000000"/>
              </a:buClr>
              <a:buSzPct val="100000"/>
              <a:buFont typeface="Times New Roman" charset="0"/>
              <a:buNone/>
            </a:pPr>
            <a:r>
              <a:rPr lang="zh-CN" altLang="en-US" sz="3200" b="1">
                <a:solidFill>
                  <a:srgbClr val="FFFFFF"/>
                </a:solidFill>
                <a:latin typeface="Arial Black" charset="0"/>
                <a:ea typeface="SimSun" charset="0"/>
                <a:cs typeface="SimSun" charset="0"/>
              </a:rPr>
              <a:t>摩西传讲并记录讲道</a:t>
            </a:r>
            <a:r>
              <a:rPr lang="en-US" altLang="zh-CN" sz="3200" b="1">
                <a:solidFill>
                  <a:srgbClr val="FFFFFF"/>
                </a:solidFill>
                <a:latin typeface="Arial Black" charset="0"/>
                <a:ea typeface="SimSun" charset="0"/>
                <a:cs typeface="SimSun" charset="0"/>
              </a:rPr>
              <a:t>,</a:t>
            </a:r>
            <a:r>
              <a:rPr lang="zh-CN" altLang="en-US" sz="3200" b="1">
                <a:solidFill>
                  <a:srgbClr val="FFFFFF"/>
                </a:solidFill>
                <a:latin typeface="Arial Black" charset="0"/>
                <a:ea typeface="SimSun" charset="0"/>
                <a:cs typeface="SimSun" charset="0"/>
              </a:rPr>
              <a:t>这些讲道解释了律法并促成了神与新一代以色列人订立新的西奈山之约</a:t>
            </a:r>
            <a:r>
              <a:rPr lang="en-US" altLang="zh-CN" sz="3200" b="1">
                <a:solidFill>
                  <a:srgbClr val="FFFFFF"/>
                </a:solidFill>
                <a:latin typeface="Arial Black" charset="0"/>
                <a:ea typeface="SimSun" charset="0"/>
                <a:cs typeface="SimSun" charset="0"/>
              </a:rPr>
              <a:t>, </a:t>
            </a:r>
            <a:r>
              <a:rPr lang="zh-CN" altLang="en-US" sz="3200" b="1">
                <a:solidFill>
                  <a:srgbClr val="FFFFFF"/>
                </a:solidFill>
                <a:latin typeface="Arial Black" charset="0"/>
                <a:ea typeface="SimSun" charset="0"/>
                <a:cs typeface="SimSun" charset="0"/>
              </a:rPr>
              <a:t>以使他们因着顺服在迦南地受祝福，而不是因着不顺服被咒诅。</a:t>
            </a:r>
            <a:endParaRPr lang="en-US" sz="3200" b="1" dirty="0">
              <a:solidFill>
                <a:srgbClr val="FFFFFF"/>
              </a:solidFill>
              <a:latin typeface="Arial Black" charset="0"/>
              <a:ea typeface="SimSun" charset="0"/>
              <a:cs typeface="SimSun"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additive="repl">
                                        <p:cTn id="6" dur="1" fill="hold">
                                          <p:stCondLst>
                                            <p:cond delay="0"/>
                                          </p:stCondLst>
                                        </p:cTn>
                                        <p:tgtEl>
                                          <p:spTgt spid="66563"/>
                                        </p:tgtEl>
                                        <p:attrNameLst>
                                          <p:attrName>style.visibility</p:attrName>
                                        </p:attrNameLst>
                                      </p:cBhvr>
                                      <p:to>
                                        <p:strVal val="visible"/>
                                      </p:to>
                                    </p:set>
                                    <p:anim calcmode="lin" valueType="num">
                                      <p:cBhvr additive="repl">
                                        <p:cTn id="7" dur="500" fill="hold"/>
                                        <p:tgtEl>
                                          <p:spTgt spid="66563"/>
                                        </p:tgtEl>
                                        <p:attrNameLst>
                                          <p:attrName>ppt_x</p:attrName>
                                        </p:attrNameLst>
                                      </p:cBhvr>
                                      <p:tavLst>
                                        <p:tav tm="100000">
                                          <p:val>
                                            <p:strVal val="#ppt_x"/>
                                          </p:val>
                                        </p:tav>
                                        <p:tav>
                                          <p:val>
                                            <p:strVal val="#ppt_x"/>
                                          </p:val>
                                        </p:tav>
                                      </p:tavLst>
                                    </p:anim>
                                    <p:anim calcmode="lin" valueType="num">
                                      <p:cBhvr additive="repl">
                                        <p:cTn id="8" dur="500" fill="hold"/>
                                        <p:tgtEl>
                                          <p:spTgt spid="66563"/>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lang="en-US" sz="3200">
                <a:latin typeface="Arial Black" charset="0"/>
                <a:ea typeface="SimSun" charset="0"/>
                <a:cs typeface="SimSun" charset="0"/>
              </a:rPr>
              <a:t>特征</a:t>
            </a:r>
            <a:endParaRPr kumimoji="0" lang="en-US" sz="3200">
              <a:latin typeface="Arial Black" charset="0"/>
              <a:ea typeface="SimSun" charset="0"/>
              <a:cs typeface="SimSun" charset="0"/>
            </a:endParaRPr>
          </a:p>
        </p:txBody>
      </p:sp>
      <p:sp>
        <p:nvSpPr>
          <p:cNvPr id="10752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buClr>
                <a:srgbClr val="000000"/>
              </a:buClr>
              <a:buSzPct val="100000"/>
              <a:buFont typeface="Times New Roman" charset="0"/>
              <a:buNone/>
            </a:pPr>
            <a:r>
              <a:rPr lang="en-US">
                <a:solidFill>
                  <a:srgbClr val="FFFFFF"/>
                </a:solidFill>
                <a:latin typeface="Times New Roman" charset="0"/>
              </a:rPr>
              <a:t>149-150</a:t>
            </a:r>
          </a:p>
        </p:txBody>
      </p:sp>
      <p:sp>
        <p:nvSpPr>
          <p:cNvPr id="471044" name="Text Box 4"/>
          <p:cNvSpPr txBox="1">
            <a:spLocks noChangeArrowheads="1"/>
          </p:cNvSpPr>
          <p:nvPr/>
        </p:nvSpPr>
        <p:spPr bwMode="auto">
          <a:xfrm>
            <a:off x="228600" y="1881188"/>
            <a:ext cx="8458200" cy="4062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buClr>
                <a:srgbClr val="000000"/>
              </a:buClr>
              <a:buSzPct val="100000"/>
              <a:buFont typeface="Arial" charset="0"/>
              <a:buChar char="•"/>
            </a:pPr>
            <a:r>
              <a:rPr lang="en-US" sz="2800" b="1">
                <a:solidFill>
                  <a:srgbClr val="000000"/>
                </a:solidFill>
                <a:ea typeface="SimSun" charset="0"/>
                <a:cs typeface="SimSun" charset="0"/>
              </a:rPr>
              <a:t>申命记是旧约中其中最有影响力的书倦之一</a:t>
            </a:r>
            <a:r>
              <a:rPr lang="en-US" altLang="ja-JP" sz="2800" b="1">
                <a:solidFill>
                  <a:srgbClr val="000000"/>
                </a:solidFill>
                <a:ea typeface="SimSun" charset="0"/>
                <a:cs typeface="SimSun" charset="0"/>
              </a:rPr>
              <a:t>. </a:t>
            </a:r>
            <a:r>
              <a:rPr lang="en-US" sz="2800" b="1">
                <a:solidFill>
                  <a:srgbClr val="000000"/>
                </a:solidFill>
                <a:ea typeface="SimSun" charset="0"/>
                <a:cs typeface="SimSun" charset="0"/>
              </a:rPr>
              <a:t>旧约的许多作者都引用它</a:t>
            </a:r>
            <a:r>
              <a:rPr lang="en-US" altLang="ja-JP" sz="2800" b="1">
                <a:solidFill>
                  <a:srgbClr val="000000"/>
                </a:solidFill>
                <a:ea typeface="SimSun" charset="0"/>
                <a:cs typeface="SimSun" charset="0"/>
              </a:rPr>
              <a:t>. </a:t>
            </a:r>
            <a:r>
              <a:rPr lang="en-US" sz="2800" b="1">
                <a:solidFill>
                  <a:srgbClr val="000000"/>
                </a:solidFill>
                <a:ea typeface="SimSun" charset="0"/>
                <a:cs typeface="SimSun" charset="0"/>
              </a:rPr>
              <a:t>在新约被引用最多的旧约书倦就是申命记</a:t>
            </a:r>
            <a:r>
              <a:rPr lang="en-US" altLang="zh-CN" sz="2800" b="1">
                <a:solidFill>
                  <a:srgbClr val="000000"/>
                </a:solidFill>
                <a:ea typeface="SimSun" charset="0"/>
                <a:cs typeface="SimSun" charset="0"/>
              </a:rPr>
              <a:t>.  </a:t>
            </a:r>
          </a:p>
          <a:p>
            <a:pPr>
              <a:spcBef>
                <a:spcPct val="50000"/>
              </a:spcBef>
              <a:buClr>
                <a:srgbClr val="000000"/>
              </a:buClr>
              <a:buSzPct val="100000"/>
              <a:buFont typeface="Arial" charset="0"/>
              <a:buChar char="•"/>
            </a:pPr>
            <a:r>
              <a:rPr lang="en-US" sz="2800" b="1">
                <a:solidFill>
                  <a:srgbClr val="000000"/>
                </a:solidFill>
                <a:latin typeface="Arial Black" charset="0"/>
                <a:ea typeface="SimSun" charset="0"/>
                <a:cs typeface="SimSun" charset="0"/>
              </a:rPr>
              <a:t>申命记含有著名的</a:t>
            </a:r>
            <a:r>
              <a:rPr lang="en-US" altLang="ja-JP" sz="2800" b="1">
                <a:solidFill>
                  <a:srgbClr val="000000"/>
                </a:solidFill>
                <a:latin typeface="Arial Black" charset="0"/>
                <a:ea typeface="SimSun" charset="0"/>
                <a:cs typeface="SimSun" charset="0"/>
              </a:rPr>
              <a:t> " </a:t>
            </a:r>
            <a:r>
              <a:rPr lang="en-US" sz="3200" b="1">
                <a:solidFill>
                  <a:srgbClr val="000000"/>
                </a:solidFill>
                <a:latin typeface="Tw Cen MT Condensed Extra Bold" charset="0"/>
                <a:ea typeface="SimSun" charset="0"/>
                <a:cs typeface="SimSun" charset="0"/>
              </a:rPr>
              <a:t>施瑪</a:t>
            </a:r>
            <a:r>
              <a:rPr lang="en-US" altLang="ja-JP" sz="2800" b="1">
                <a:solidFill>
                  <a:srgbClr val="000000"/>
                </a:solidFill>
                <a:latin typeface="Arial Black" charset="0"/>
                <a:ea typeface="SimSun" charset="0"/>
                <a:cs typeface="SimSun" charset="0"/>
              </a:rPr>
              <a:t>"</a:t>
            </a:r>
            <a:r>
              <a:rPr lang="en-US" altLang="ja-JP" sz="2800" b="1">
                <a:solidFill>
                  <a:srgbClr val="000000"/>
                </a:solidFill>
                <a:ea typeface="SimSun" charset="0"/>
                <a:cs typeface="SimSun" charset="0"/>
              </a:rPr>
              <a:t> ("</a:t>
            </a:r>
            <a:r>
              <a:rPr lang="en-US" sz="2800" b="1">
                <a:solidFill>
                  <a:srgbClr val="000000"/>
                </a:solidFill>
                <a:latin typeface="Arial Black" charset="0"/>
                <a:ea typeface="SimSun" charset="0"/>
                <a:cs typeface="SimSun" charset="0"/>
              </a:rPr>
              <a:t>你要聽</a:t>
            </a:r>
            <a:r>
              <a:rPr lang="en-US" altLang="ja-JP" sz="2800" b="1">
                <a:solidFill>
                  <a:srgbClr val="000000"/>
                </a:solidFill>
                <a:ea typeface="SimSun" charset="0"/>
                <a:cs typeface="SimSun" charset="0"/>
              </a:rPr>
              <a:t>"): "</a:t>
            </a:r>
            <a:r>
              <a:rPr lang="en-US" sz="2800" b="1">
                <a:solidFill>
                  <a:srgbClr val="000000"/>
                </a:solidFill>
                <a:latin typeface="Arial Black" charset="0"/>
                <a:ea typeface="SimSun" charset="0"/>
                <a:cs typeface="SimSun" charset="0"/>
              </a:rPr>
              <a:t>以色列阿，你要聽！耶和華</a:t>
            </a:r>
            <a:r>
              <a:rPr lang="en-US" altLang="ja-JP" sz="2800" b="1">
                <a:solidFill>
                  <a:srgbClr val="000000"/>
                </a:solidFill>
                <a:latin typeface="Arial Black" charset="0"/>
                <a:ea typeface="SimSun" charset="0"/>
                <a:cs typeface="SimSun" charset="0"/>
              </a:rPr>
              <a:t>─</a:t>
            </a:r>
            <a:r>
              <a:rPr lang="en-US" sz="2800" b="1">
                <a:solidFill>
                  <a:srgbClr val="000000"/>
                </a:solidFill>
                <a:latin typeface="Arial Black" charset="0"/>
                <a:ea typeface="SimSun" charset="0"/>
                <a:cs typeface="SimSun" charset="0"/>
              </a:rPr>
              <a:t>我們　神是獨一</a:t>
            </a:r>
            <a:r>
              <a:rPr lang="en-US" altLang="ja-JP" sz="2800" b="1">
                <a:solidFill>
                  <a:srgbClr val="000000"/>
                </a:solidFill>
                <a:latin typeface="Arial Black" charset="0"/>
                <a:ea typeface="SimSun" charset="0"/>
                <a:cs typeface="SimSun" charset="0"/>
              </a:rPr>
              <a:t> </a:t>
            </a:r>
            <a:r>
              <a:rPr lang="en-US" sz="2800" b="1">
                <a:solidFill>
                  <a:srgbClr val="000000"/>
                </a:solidFill>
                <a:latin typeface="Arial Black" charset="0"/>
                <a:ea typeface="SimSun" charset="0"/>
                <a:cs typeface="SimSun" charset="0"/>
              </a:rPr>
              <a:t>的主</a:t>
            </a:r>
            <a:r>
              <a:rPr lang="en-US" altLang="zh-CN" sz="2800" b="1">
                <a:solidFill>
                  <a:srgbClr val="000000"/>
                </a:solidFill>
                <a:ea typeface="SimSun" charset="0"/>
                <a:cs typeface="SimSun" charset="0"/>
              </a:rPr>
              <a:t>" (6:4).  </a:t>
            </a:r>
          </a:p>
          <a:p>
            <a:pPr>
              <a:spcBef>
                <a:spcPct val="50000"/>
              </a:spcBef>
              <a:buClr>
                <a:srgbClr val="000000"/>
              </a:buClr>
              <a:buSzPct val="100000"/>
              <a:buFont typeface="Arial" charset="0"/>
              <a:buChar char="•"/>
            </a:pPr>
            <a:r>
              <a:rPr lang="en-US" sz="2800" b="1">
                <a:solidFill>
                  <a:srgbClr val="000000"/>
                </a:solidFill>
                <a:ea typeface="SimSun" charset="0"/>
                <a:cs typeface="SimSun" charset="0"/>
              </a:rPr>
              <a:t>是摩西的最后一本书</a:t>
            </a:r>
            <a:r>
              <a:rPr lang="en-US" altLang="ja-JP" sz="2800" b="1">
                <a:solidFill>
                  <a:srgbClr val="000000"/>
                </a:solidFill>
                <a:ea typeface="SimSun" charset="0"/>
                <a:cs typeface="SimSun" charset="0"/>
              </a:rPr>
              <a:t>. </a:t>
            </a:r>
            <a:r>
              <a:rPr lang="en-US" sz="2800" b="1">
                <a:solidFill>
                  <a:srgbClr val="000000"/>
                </a:solidFill>
                <a:ea typeface="SimSun" charset="0"/>
                <a:cs typeface="SimSun" charset="0"/>
              </a:rPr>
              <a:t>它含有最大的戒命</a:t>
            </a:r>
            <a:r>
              <a:rPr lang="en-US" altLang="ja-JP" sz="2800" b="1">
                <a:solidFill>
                  <a:srgbClr val="000000"/>
                </a:solidFill>
                <a:ea typeface="SimSun" charset="0"/>
                <a:cs typeface="SimSun" charset="0"/>
              </a:rPr>
              <a:t>—</a:t>
            </a:r>
            <a:r>
              <a:rPr lang="en-US" sz="2800" b="1">
                <a:solidFill>
                  <a:srgbClr val="000000"/>
                </a:solidFill>
                <a:ea typeface="SimSun" charset="0"/>
                <a:cs typeface="SimSun" charset="0"/>
              </a:rPr>
              <a:t>以色列人</a:t>
            </a:r>
            <a:r>
              <a:rPr lang="en-US" sz="2800" b="1">
                <a:solidFill>
                  <a:srgbClr val="000000"/>
                </a:solidFill>
                <a:latin typeface="Arial Black" charset="0"/>
                <a:ea typeface="SimSun" charset="0"/>
                <a:cs typeface="SimSun" charset="0"/>
              </a:rPr>
              <a:t>要盡心、盡性、盡力愛神</a:t>
            </a:r>
            <a:r>
              <a:rPr lang="en-US" altLang="zh-CN" sz="2800" b="1">
                <a:solidFill>
                  <a:srgbClr val="000000"/>
                </a:solidFill>
                <a:ea typeface="SimSun" charset="0"/>
                <a:cs typeface="SimSun" charset="0"/>
              </a:rPr>
              <a:t> (6:5).</a:t>
            </a:r>
          </a:p>
        </p:txBody>
      </p:sp>
      <p:pic>
        <p:nvPicPr>
          <p:cNvPr id="107525" name="Picture 5"/>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107526" name="AutoShape 5"/>
          <p:cNvSpPr>
            <a:spLocks noChangeArrowheads="1"/>
          </p:cNvSpPr>
          <p:nvPr/>
        </p:nvSpPr>
        <p:spPr bwMode="auto">
          <a:xfrm>
            <a:off x="9525" y="9525"/>
            <a:ext cx="2057400" cy="457200"/>
          </a:xfrm>
          <a:prstGeom prst="roundRect">
            <a:avLst>
              <a:gd name="adj" fmla="val 347"/>
            </a:avLst>
          </a:prstGeom>
          <a:solidFill>
            <a:srgbClr val="000000"/>
          </a:solidFill>
          <a:ln w="9360">
            <a:solidFill>
              <a:srgbClr val="000000"/>
            </a:solidFill>
            <a:round/>
            <a:headEnd/>
            <a:tailEnd/>
          </a:ln>
        </p:spPr>
        <p:txBody>
          <a:bodyPr wrap="none" anchor="ctr"/>
          <a:lstStyle/>
          <a:p>
            <a:pP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800">
                <a:solidFill>
                  <a:srgbClr val="FFFF00"/>
                </a:solidFill>
                <a:latin typeface="SimHei" charset="0"/>
                <a:cs typeface="SimHei" charset="0"/>
              </a:rPr>
              <a:t>圣洁的敬拜</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108546" name="Rectangle 1"/>
          <p:cNvSpPr>
            <a:spLocks noGrp="1" noChangeArrowheads="1"/>
          </p:cNvSpPr>
          <p:nvPr>
            <p:ph type="title" idx="4294967295"/>
          </p:nvPr>
        </p:nvSpPr>
        <p:spPr>
          <a:xfrm>
            <a:off x="2286000" y="152400"/>
            <a:ext cx="4572000" cy="685800"/>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a:latin typeface="Arial Black" charset="0"/>
                <a:ea typeface="SimSun" charset="0"/>
                <a:cs typeface="SimSun" charset="0"/>
              </a:rPr>
              <a:t>特征</a:t>
            </a:r>
          </a:p>
        </p:txBody>
      </p:sp>
      <p:sp>
        <p:nvSpPr>
          <p:cNvPr id="108547" name="Text Box 2"/>
          <p:cNvSpPr txBox="1">
            <a:spLocks noChangeArrowheads="1"/>
          </p:cNvSpPr>
          <p:nvPr/>
        </p:nvSpPr>
        <p:spPr bwMode="auto">
          <a:xfrm>
            <a:off x="7391400" y="152400"/>
            <a:ext cx="1600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149-150</a:t>
            </a:r>
          </a:p>
        </p:txBody>
      </p:sp>
      <p:sp>
        <p:nvSpPr>
          <p:cNvPr id="68611" name="Text Box 3"/>
          <p:cNvSpPr txBox="1">
            <a:spLocks noChangeArrowheads="1"/>
          </p:cNvSpPr>
          <p:nvPr/>
        </p:nvSpPr>
        <p:spPr bwMode="auto">
          <a:xfrm>
            <a:off x="228600" y="1906588"/>
            <a:ext cx="8763000" cy="289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tx1"/>
                </a:solidFill>
                <a:latin typeface="Arial" charset="0"/>
                <a:ea typeface="ＭＳ Ｐゴシック" charset="0"/>
              </a:defRPr>
            </a:lvl9pPr>
          </a:lstStyle>
          <a:p>
            <a:pPr>
              <a:spcBef>
                <a:spcPts val="1750"/>
              </a:spcBef>
              <a:buClr>
                <a:srgbClr val="000000"/>
              </a:buClr>
              <a:buSzPct val="100000"/>
              <a:buFont typeface="Times New Roman" charset="0"/>
              <a:buChar char="•"/>
            </a:pPr>
            <a:r>
              <a:rPr lang="en-US" sz="2800" b="1">
                <a:solidFill>
                  <a:srgbClr val="000000"/>
                </a:solidFill>
                <a:ea typeface="SimSun" charset="0"/>
                <a:cs typeface="SimSun" charset="0"/>
              </a:rPr>
              <a:t>它首次提到大灾难 (4:29-31). </a:t>
            </a:r>
          </a:p>
          <a:p>
            <a:pPr>
              <a:spcBef>
                <a:spcPts val="1750"/>
              </a:spcBef>
              <a:buClr>
                <a:srgbClr val="000000"/>
              </a:buClr>
              <a:buSzPct val="100000"/>
              <a:buFont typeface="Times New Roman" charset="0"/>
              <a:buChar char="•"/>
            </a:pPr>
            <a:r>
              <a:rPr lang="en-US" sz="2800" b="1">
                <a:solidFill>
                  <a:srgbClr val="000000"/>
                </a:solidFill>
                <a:ea typeface="SimSun" charset="0"/>
                <a:cs typeface="SimSun" charset="0"/>
              </a:rPr>
              <a:t>它独有分别真假先知的方法 (18:20-22).</a:t>
            </a:r>
          </a:p>
          <a:p>
            <a:pPr>
              <a:spcBef>
                <a:spcPts val="1750"/>
              </a:spcBef>
              <a:buClr>
                <a:srgbClr val="000000"/>
              </a:buClr>
              <a:buSzPct val="100000"/>
              <a:buFont typeface="Times New Roman" charset="0"/>
              <a:buChar char="•"/>
            </a:pPr>
            <a:r>
              <a:rPr lang="en-US" sz="2800" b="1">
                <a:solidFill>
                  <a:srgbClr val="000000"/>
                </a:solidFill>
                <a:ea typeface="SimSun" charset="0"/>
                <a:cs typeface="SimSun" charset="0"/>
              </a:rPr>
              <a:t>它比其他的书倦更多的解释应许之地的约. (29—30章). </a:t>
            </a:r>
          </a:p>
          <a:p>
            <a:pPr>
              <a:spcBef>
                <a:spcPts val="1750"/>
              </a:spcBef>
              <a:buClr>
                <a:srgbClr val="000000"/>
              </a:buClr>
              <a:buSzPct val="100000"/>
              <a:buFont typeface="Times New Roman" charset="0"/>
              <a:buChar char="•"/>
            </a:pPr>
            <a:r>
              <a:rPr lang="en-US" sz="2800" b="1">
                <a:solidFill>
                  <a:srgbClr val="000000"/>
                </a:solidFill>
                <a:ea typeface="SimSun" charset="0"/>
                <a:cs typeface="SimSun" charset="0"/>
              </a:rPr>
              <a:t>它有独特的架构, 因它最象15世纪的附庸条约.</a:t>
            </a:r>
          </a:p>
        </p:txBody>
      </p:sp>
      <p:pic>
        <p:nvPicPr>
          <p:cNvPr id="108549"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108550" name="AutoShape 5"/>
          <p:cNvSpPr>
            <a:spLocks noChangeArrowheads="1"/>
          </p:cNvSpPr>
          <p:nvPr/>
        </p:nvSpPr>
        <p:spPr bwMode="auto">
          <a:xfrm>
            <a:off x="9525" y="9525"/>
            <a:ext cx="2057400" cy="457200"/>
          </a:xfrm>
          <a:prstGeom prst="roundRect">
            <a:avLst>
              <a:gd name="adj" fmla="val 347"/>
            </a:avLst>
          </a:prstGeom>
          <a:solidFill>
            <a:srgbClr val="000000"/>
          </a:solidFill>
          <a:ln w="9360">
            <a:solidFill>
              <a:srgbClr val="000000"/>
            </a:solidFill>
            <a:round/>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08551" name="Text Box 6"/>
          <p:cNvSpPr txBox="1">
            <a:spLocks noChangeArrowheads="1"/>
          </p:cNvSpPr>
          <p:nvPr/>
        </p:nvSpPr>
        <p:spPr bwMode="auto">
          <a:xfrm>
            <a:off x="0" y="1588"/>
            <a:ext cx="2057400" cy="455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5000" rIns="90000" bIns="450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a:solidFill>
                  <a:srgbClr val="FFFF00"/>
                </a:solidFill>
                <a:latin typeface="SimHei" charset="0"/>
                <a:cs typeface="SimHei" charset="0"/>
              </a:rPr>
              <a:t>圣洁的敬拜</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68611">
                                            <p:txEl>
                                              <p:pRg st="0" end="0"/>
                                            </p:txEl>
                                          </p:spTgt>
                                        </p:tgtEl>
                                        <p:attrNameLst>
                                          <p:attrName>style.visibility</p:attrName>
                                        </p:attrNameLst>
                                      </p:cBhvr>
                                      <p:to>
                                        <p:strVal val="visible"/>
                                      </p:to>
                                    </p:set>
                                    <p:anim calcmode="lin" valueType="num">
                                      <p:cBhvr additive="repl">
                                        <p:cTn id="7" dur="500" fill="hold"/>
                                        <p:tgtEl>
                                          <p:spTgt spid="68611">
                                            <p:txEl>
                                              <p:pRg st="0" end="0"/>
                                            </p:txEl>
                                          </p:spTgt>
                                        </p:tgtEl>
                                        <p:attrNameLst>
                                          <p:attrName>ppt_x</p:attrName>
                                        </p:attrNameLst>
                                      </p:cBhvr>
                                      <p:tavLst>
                                        <p:tav tm="100000">
                                          <p:val>
                                            <p:strVal val="0-#ppt_w/2"/>
                                          </p:val>
                                        </p:tav>
                                        <p:tav>
                                          <p:val>
                                            <p:strVal val="#ppt_x"/>
                                          </p:val>
                                        </p:tav>
                                      </p:tavLst>
                                    </p:anim>
                                    <p:anim calcmode="lin" valueType="num">
                                      <p:cBhvr additive="repl">
                                        <p:cTn id="8" dur="500" fill="hold"/>
                                        <p:tgtEl>
                                          <p:spTgt spid="68611">
                                            <p:txEl>
                                              <p:pRg st="0" end="0"/>
                                            </p:txEl>
                                          </p:spTgt>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68611">
                                            <p:txEl>
                                              <p:pRg st="1" end="1"/>
                                            </p:txEl>
                                          </p:spTgt>
                                        </p:tgtEl>
                                        <p:attrNameLst>
                                          <p:attrName>style.visibility</p:attrName>
                                        </p:attrNameLst>
                                      </p:cBhvr>
                                      <p:to>
                                        <p:strVal val="visible"/>
                                      </p:to>
                                    </p:set>
                                    <p:anim calcmode="lin" valueType="num">
                                      <p:cBhvr additive="repl">
                                        <p:cTn id="13" dur="500" fill="hold"/>
                                        <p:tgtEl>
                                          <p:spTgt spid="68611">
                                            <p:txEl>
                                              <p:pRg st="1" end="1"/>
                                            </p:txEl>
                                          </p:spTgt>
                                        </p:tgtEl>
                                        <p:attrNameLst>
                                          <p:attrName>ppt_x</p:attrName>
                                        </p:attrNameLst>
                                      </p:cBhvr>
                                      <p:tavLst>
                                        <p:tav tm="100000">
                                          <p:val>
                                            <p:strVal val="0-#ppt_w/2"/>
                                          </p:val>
                                        </p:tav>
                                        <p:tav>
                                          <p:val>
                                            <p:strVal val="#ppt_x"/>
                                          </p:val>
                                        </p:tav>
                                      </p:tavLst>
                                    </p:anim>
                                    <p:anim calcmode="lin" valueType="num">
                                      <p:cBhvr additive="repl">
                                        <p:cTn id="14" dur="500" fill="hold"/>
                                        <p:tgtEl>
                                          <p:spTgt spid="68611">
                                            <p:txEl>
                                              <p:pRg st="1" end="1"/>
                                            </p:txEl>
                                          </p:spTgt>
                                        </p:tgtEl>
                                        <p:attrNameLst>
                                          <p:attrName>ppt_y</p:attrName>
                                        </p:attrNameLst>
                                      </p:cBhvr>
                                      <p:tavLst>
                                        <p:tav tm="100000">
                                          <p:val>
                                            <p:strVal val="#ppt_y"/>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additive="repl">
                                        <p:cTn id="18" dur="1" fill="hold">
                                          <p:stCondLst>
                                            <p:cond delay="0"/>
                                          </p:stCondLst>
                                        </p:cTn>
                                        <p:tgtEl>
                                          <p:spTgt spid="68611">
                                            <p:txEl>
                                              <p:pRg st="2" end="2"/>
                                            </p:txEl>
                                          </p:spTgt>
                                        </p:tgtEl>
                                        <p:attrNameLst>
                                          <p:attrName>style.visibility</p:attrName>
                                        </p:attrNameLst>
                                      </p:cBhvr>
                                      <p:to>
                                        <p:strVal val="visible"/>
                                      </p:to>
                                    </p:set>
                                    <p:anim calcmode="lin" valueType="num">
                                      <p:cBhvr additive="repl">
                                        <p:cTn id="19" dur="500" fill="hold"/>
                                        <p:tgtEl>
                                          <p:spTgt spid="68611">
                                            <p:txEl>
                                              <p:pRg st="2" end="2"/>
                                            </p:txEl>
                                          </p:spTgt>
                                        </p:tgtEl>
                                        <p:attrNameLst>
                                          <p:attrName>ppt_x</p:attrName>
                                        </p:attrNameLst>
                                      </p:cBhvr>
                                      <p:tavLst>
                                        <p:tav tm="100000">
                                          <p:val>
                                            <p:strVal val="0-#ppt_w/2"/>
                                          </p:val>
                                        </p:tav>
                                        <p:tav>
                                          <p:val>
                                            <p:strVal val="#ppt_x"/>
                                          </p:val>
                                        </p:tav>
                                      </p:tavLst>
                                    </p:anim>
                                    <p:anim calcmode="lin" valueType="num">
                                      <p:cBhvr additive="repl">
                                        <p:cTn id="20" dur="500" fill="hold"/>
                                        <p:tgtEl>
                                          <p:spTgt spid="68611">
                                            <p:txEl>
                                              <p:pRg st="2" end="2"/>
                                            </p:txEl>
                                          </p:spTgt>
                                        </p:tgtEl>
                                        <p:attrNameLst>
                                          <p:attrName>ppt_y</p:attrName>
                                        </p:attrNameLst>
                                      </p:cBhvr>
                                      <p:tavLst>
                                        <p:tav tm="100000">
                                          <p:val>
                                            <p:strVal val="#ppt_y"/>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additive="repl">
                                        <p:cTn id="24" dur="1" fill="hold">
                                          <p:stCondLst>
                                            <p:cond delay="0"/>
                                          </p:stCondLst>
                                        </p:cTn>
                                        <p:tgtEl>
                                          <p:spTgt spid="68611">
                                            <p:txEl>
                                              <p:pRg st="3" end="3"/>
                                            </p:txEl>
                                          </p:spTgt>
                                        </p:tgtEl>
                                        <p:attrNameLst>
                                          <p:attrName>style.visibility</p:attrName>
                                        </p:attrNameLst>
                                      </p:cBhvr>
                                      <p:to>
                                        <p:strVal val="visible"/>
                                      </p:to>
                                    </p:set>
                                    <p:anim calcmode="lin" valueType="num">
                                      <p:cBhvr additive="repl">
                                        <p:cTn id="25" dur="500" fill="hold"/>
                                        <p:tgtEl>
                                          <p:spTgt spid="68611">
                                            <p:txEl>
                                              <p:pRg st="3" end="3"/>
                                            </p:txEl>
                                          </p:spTgt>
                                        </p:tgtEl>
                                        <p:attrNameLst>
                                          <p:attrName>ppt_x</p:attrName>
                                        </p:attrNameLst>
                                      </p:cBhvr>
                                      <p:tavLst>
                                        <p:tav tm="100000">
                                          <p:val>
                                            <p:strVal val="0-#ppt_w/2"/>
                                          </p:val>
                                        </p:tav>
                                        <p:tav>
                                          <p:val>
                                            <p:strVal val="#ppt_x"/>
                                          </p:val>
                                        </p:tav>
                                      </p:tavLst>
                                    </p:anim>
                                    <p:anim calcmode="lin" valueType="num">
                                      <p:cBhvr additive="repl">
                                        <p:cTn id="26" dur="500" fill="hold"/>
                                        <p:tgtEl>
                                          <p:spTgt spid="68611">
                                            <p:txEl>
                                              <p:pRg st="3" end="3"/>
                                            </p:txEl>
                                          </p:spTgt>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1"/>
          <p:cNvSpPr>
            <a:spLocks noChangeArrowheads="1"/>
          </p:cNvSpPr>
          <p:nvPr/>
        </p:nvSpPr>
        <p:spPr bwMode="auto">
          <a:xfrm>
            <a:off x="-4763" y="0"/>
            <a:ext cx="9144001" cy="6858000"/>
          </a:xfrm>
          <a:prstGeom prst="rect">
            <a:avLst/>
          </a:prstGeom>
          <a:gradFill rotWithShape="0">
            <a:gsLst>
              <a:gs pos="0">
                <a:srgbClr val="FF3300"/>
              </a:gs>
              <a:gs pos="100000">
                <a:srgbClr val="3333CC"/>
              </a:gs>
            </a:gsLst>
            <a:path path="shape">
              <a:fillToRect l="50000" t="50000" r="50000" b="50000"/>
            </a:path>
          </a:gra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69634" name="Text Box 2"/>
          <p:cNvSpPr txBox="1">
            <a:spLocks noChangeArrowheads="1"/>
          </p:cNvSpPr>
          <p:nvPr/>
        </p:nvSpPr>
        <p:spPr bwMode="auto">
          <a:xfrm>
            <a:off x="990600" y="787400"/>
            <a:ext cx="1895475"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2800" b="1">
                <a:solidFill>
                  <a:srgbClr val="FFFFFF"/>
                </a:solidFill>
                <a:latin typeface="Times New Roman" charset="0"/>
                <a:cs typeface="MS Gothic" charset="0"/>
              </a:rPr>
              <a:t> 第一次</a:t>
            </a:r>
            <a:r>
              <a:rPr lang="en-US" altLang="ja-JP" sz="3600" b="1">
                <a:solidFill>
                  <a:srgbClr val="FFFFFF"/>
                </a:solidFill>
                <a:latin typeface="Times New Roman" charset="0"/>
                <a:cs typeface="MS Gothic" charset="0"/>
              </a:rPr>
              <a:t>   1-4</a:t>
            </a:r>
            <a:endParaRPr lang="en-US" sz="3600" b="1">
              <a:solidFill>
                <a:srgbClr val="FFFFFF"/>
              </a:solidFill>
              <a:latin typeface="Times New Roman" charset="0"/>
              <a:cs typeface="MS Gothic" charset="0"/>
            </a:endParaRPr>
          </a:p>
        </p:txBody>
      </p:sp>
      <p:grpSp>
        <p:nvGrpSpPr>
          <p:cNvPr id="110595" name="Group 3"/>
          <p:cNvGrpSpPr>
            <a:grpSpLocks/>
          </p:cNvGrpSpPr>
          <p:nvPr/>
        </p:nvGrpSpPr>
        <p:grpSpPr bwMode="auto">
          <a:xfrm>
            <a:off x="1876425" y="5186363"/>
            <a:ext cx="0" cy="1087437"/>
            <a:chOff x="1182" y="3267"/>
            <a:chExt cx="0" cy="685"/>
          </a:xfrm>
        </p:grpSpPr>
        <p:sp>
          <p:nvSpPr>
            <p:cNvPr id="69636" name="Line 4"/>
            <p:cNvSpPr>
              <a:spLocks noChangeShapeType="1"/>
            </p:cNvSpPr>
            <p:nvPr/>
          </p:nvSpPr>
          <p:spPr bwMode="auto">
            <a:xfrm>
              <a:off x="1182" y="3610"/>
              <a:ext cx="0" cy="343"/>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nvGrpSpPr>
            <p:cNvPr id="110635" name="Group 5"/>
            <p:cNvGrpSpPr>
              <a:grpSpLocks/>
            </p:cNvGrpSpPr>
            <p:nvPr/>
          </p:nvGrpSpPr>
          <p:grpSpPr bwMode="auto">
            <a:xfrm>
              <a:off x="1182" y="3267"/>
              <a:ext cx="0" cy="343"/>
              <a:chOff x="1182" y="3267"/>
              <a:chExt cx="0" cy="343"/>
            </a:xfrm>
          </p:grpSpPr>
          <p:sp>
            <p:nvSpPr>
              <p:cNvPr id="69638" name="Line 6"/>
              <p:cNvSpPr>
                <a:spLocks noChangeShapeType="1"/>
              </p:cNvSpPr>
              <p:nvPr/>
            </p:nvSpPr>
            <p:spPr bwMode="auto">
              <a:xfrm>
                <a:off x="1182" y="3267"/>
                <a:ext cx="0" cy="172"/>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39" name="Line 7"/>
              <p:cNvSpPr>
                <a:spLocks noChangeShapeType="1"/>
              </p:cNvSpPr>
              <p:nvPr/>
            </p:nvSpPr>
            <p:spPr bwMode="auto">
              <a:xfrm>
                <a:off x="1182" y="3439"/>
                <a:ext cx="0" cy="172"/>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grpSp>
      <p:sp>
        <p:nvSpPr>
          <p:cNvPr id="69640" name="Line 8"/>
          <p:cNvSpPr>
            <a:spLocks noChangeShapeType="1"/>
          </p:cNvSpPr>
          <p:nvPr/>
        </p:nvSpPr>
        <p:spPr bwMode="auto">
          <a:xfrm flipV="1">
            <a:off x="7161213" y="760413"/>
            <a:ext cx="1587" cy="1270000"/>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41" name="Text Box 9"/>
          <p:cNvSpPr txBox="1">
            <a:spLocks noChangeArrowheads="1"/>
          </p:cNvSpPr>
          <p:nvPr/>
        </p:nvSpPr>
        <p:spPr bwMode="auto">
          <a:xfrm>
            <a:off x="7162800" y="787400"/>
            <a:ext cx="1371600"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Times New Roman" charset="0"/>
                <a:cs typeface="MS Gothic" charset="0"/>
              </a:rPr>
              <a:t>第四  31-34</a:t>
            </a:r>
          </a:p>
        </p:txBody>
      </p:sp>
      <p:sp>
        <p:nvSpPr>
          <p:cNvPr id="69642" name="Text Box 10"/>
          <p:cNvSpPr txBox="1">
            <a:spLocks noChangeArrowheads="1"/>
          </p:cNvSpPr>
          <p:nvPr/>
        </p:nvSpPr>
        <p:spPr bwMode="auto">
          <a:xfrm rot="2160000">
            <a:off x="381000" y="5461000"/>
            <a:ext cx="1633538"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500"/>
              </a:spcBef>
              <a:buClr>
                <a:srgbClr val="000000"/>
              </a:buClr>
              <a:buSzPct val="100000"/>
              <a:buFont typeface="Times New Roman" charset="0"/>
              <a:buNone/>
            </a:pPr>
            <a:r>
              <a:rPr lang="en-US" b="1">
                <a:solidFill>
                  <a:srgbClr val="FFFFFF"/>
                </a:solidFill>
                <a:latin typeface="SimHei" charset="0"/>
                <a:cs typeface="SimHei" charset="0"/>
              </a:rPr>
              <a:t>历史</a:t>
            </a:r>
          </a:p>
        </p:txBody>
      </p:sp>
      <p:sp>
        <p:nvSpPr>
          <p:cNvPr id="69643" name="Line 11"/>
          <p:cNvSpPr>
            <a:spLocks noChangeShapeType="1"/>
          </p:cNvSpPr>
          <p:nvPr/>
        </p:nvSpPr>
        <p:spPr bwMode="auto">
          <a:xfrm flipH="1">
            <a:off x="508000" y="202406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44" name="Text Box 12"/>
          <p:cNvSpPr txBox="1">
            <a:spLocks noChangeArrowheads="1"/>
          </p:cNvSpPr>
          <p:nvPr/>
        </p:nvSpPr>
        <p:spPr bwMode="auto">
          <a:xfrm>
            <a:off x="5865813" y="787400"/>
            <a:ext cx="1295400"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Times New Roman" charset="0"/>
                <a:cs typeface="MS Gothic" charset="0"/>
              </a:rPr>
              <a:t>第三 27-30</a:t>
            </a:r>
          </a:p>
        </p:txBody>
      </p:sp>
      <p:sp>
        <p:nvSpPr>
          <p:cNvPr id="69645" name="Line 13"/>
          <p:cNvSpPr>
            <a:spLocks noChangeShapeType="1"/>
          </p:cNvSpPr>
          <p:nvPr/>
        </p:nvSpPr>
        <p:spPr bwMode="auto">
          <a:xfrm flipV="1">
            <a:off x="5789613" y="760413"/>
            <a:ext cx="1587" cy="1270000"/>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46" name="Line 14"/>
          <p:cNvSpPr>
            <a:spLocks noChangeShapeType="1"/>
          </p:cNvSpPr>
          <p:nvPr/>
        </p:nvSpPr>
        <p:spPr bwMode="auto">
          <a:xfrm flipV="1">
            <a:off x="2590800" y="760413"/>
            <a:ext cx="1588" cy="1270000"/>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47" name="Text Box 15"/>
          <p:cNvSpPr txBox="1">
            <a:spLocks noChangeArrowheads="1"/>
          </p:cNvSpPr>
          <p:nvPr/>
        </p:nvSpPr>
        <p:spPr bwMode="auto">
          <a:xfrm>
            <a:off x="381000" y="6215063"/>
            <a:ext cx="4572000" cy="642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250"/>
              </a:spcBef>
              <a:buClr>
                <a:srgbClr val="000000"/>
              </a:buClr>
              <a:buSzPct val="100000"/>
              <a:buFont typeface="Times New Roman" charset="0"/>
              <a:buNone/>
            </a:pPr>
            <a:r>
              <a:rPr lang="en-US" sz="3600" b="1">
                <a:solidFill>
                  <a:srgbClr val="00FFFF"/>
                </a:solidFill>
                <a:latin typeface="Times New Roman" charset="0"/>
                <a:cs typeface="MS Gothic" charset="0"/>
              </a:rPr>
              <a:t>基督: 先知</a:t>
            </a:r>
          </a:p>
        </p:txBody>
      </p:sp>
      <p:sp>
        <p:nvSpPr>
          <p:cNvPr id="69648" name="Text Box 16"/>
          <p:cNvSpPr txBox="1">
            <a:spLocks noChangeArrowheads="1"/>
          </p:cNvSpPr>
          <p:nvPr/>
        </p:nvSpPr>
        <p:spPr bwMode="auto">
          <a:xfrm>
            <a:off x="4343400" y="6276975"/>
            <a:ext cx="4267200"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spcBef>
                <a:spcPts val="2000"/>
              </a:spcBef>
              <a:buClr>
                <a:srgbClr val="000000"/>
              </a:buClr>
              <a:buSzPct val="100000"/>
              <a:buFont typeface="Times New Roman" charset="0"/>
              <a:buNone/>
            </a:pPr>
            <a:r>
              <a:rPr lang="en-US" sz="3200" b="1">
                <a:solidFill>
                  <a:srgbClr val="00FFFF"/>
                </a:solidFill>
                <a:latin typeface="Times New Roman" charset="0"/>
                <a:cs typeface="MS Gothic" charset="0"/>
              </a:rPr>
              <a:t>申命</a:t>
            </a:r>
            <a:r>
              <a:rPr lang="en-US" sz="3200" b="1">
                <a:solidFill>
                  <a:srgbClr val="00FFFF"/>
                </a:solidFill>
                <a:latin typeface="SimHei" charset="0"/>
                <a:cs typeface="SimHei" charset="0"/>
              </a:rPr>
              <a:t>记</a:t>
            </a:r>
            <a:r>
              <a:rPr lang="en-US" altLang="ja-JP" sz="3200" b="1">
                <a:solidFill>
                  <a:srgbClr val="00FFFF"/>
                </a:solidFill>
                <a:latin typeface="Times New Roman" charset="0"/>
                <a:cs typeface="MS Gothic" charset="0"/>
              </a:rPr>
              <a:t>18:18-19  </a:t>
            </a:r>
            <a:endParaRPr lang="en-US" sz="3200" b="1">
              <a:solidFill>
                <a:srgbClr val="00FFFF"/>
              </a:solidFill>
              <a:latin typeface="Times New Roman" charset="0"/>
              <a:cs typeface="MS Gothic" charset="0"/>
            </a:endParaRPr>
          </a:p>
        </p:txBody>
      </p:sp>
      <p:sp>
        <p:nvSpPr>
          <p:cNvPr id="69649" name="Text Box 17"/>
          <p:cNvSpPr txBox="1">
            <a:spLocks noChangeArrowheads="1"/>
          </p:cNvSpPr>
          <p:nvPr/>
        </p:nvSpPr>
        <p:spPr bwMode="auto">
          <a:xfrm>
            <a:off x="3352800" y="787400"/>
            <a:ext cx="1895475"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250"/>
              </a:spcBef>
              <a:buClr>
                <a:srgbClr val="000000"/>
              </a:buClr>
              <a:buSzPct val="100000"/>
              <a:buFont typeface="Times New Roman" charset="0"/>
              <a:buNone/>
            </a:pPr>
            <a:r>
              <a:rPr lang="en-US" sz="3600" b="1">
                <a:solidFill>
                  <a:srgbClr val="FFFFFF"/>
                </a:solidFill>
                <a:latin typeface="Times New Roman" charset="0"/>
                <a:cs typeface="MS Gothic" charset="0"/>
              </a:rPr>
              <a:t>第二次     5-26</a:t>
            </a:r>
          </a:p>
        </p:txBody>
      </p:sp>
      <p:sp>
        <p:nvSpPr>
          <p:cNvPr id="69650" name="Rectangle 18"/>
          <p:cNvSpPr>
            <a:spLocks noChangeArrowheads="1"/>
          </p:cNvSpPr>
          <p:nvPr/>
        </p:nvSpPr>
        <p:spPr bwMode="auto">
          <a:xfrm>
            <a:off x="1276350" y="785813"/>
            <a:ext cx="7258050" cy="1219200"/>
          </a:xfrm>
          <a:prstGeom prst="rect">
            <a:avLst/>
          </a:prstGeom>
          <a:noFill/>
          <a:ln w="57240">
            <a:solidFill>
              <a:srgbClr val="FFFFFF"/>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69651" name="Line 19"/>
          <p:cNvSpPr>
            <a:spLocks noChangeShapeType="1"/>
          </p:cNvSpPr>
          <p:nvPr/>
        </p:nvSpPr>
        <p:spPr bwMode="auto">
          <a:xfrm flipH="1">
            <a:off x="9652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2" name="Line 20"/>
          <p:cNvSpPr>
            <a:spLocks noChangeShapeType="1"/>
          </p:cNvSpPr>
          <p:nvPr/>
        </p:nvSpPr>
        <p:spPr bwMode="auto">
          <a:xfrm flipH="1">
            <a:off x="18415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3" name="Line 21"/>
          <p:cNvSpPr>
            <a:spLocks noChangeShapeType="1"/>
          </p:cNvSpPr>
          <p:nvPr/>
        </p:nvSpPr>
        <p:spPr bwMode="auto">
          <a:xfrm flipH="1">
            <a:off x="34417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4" name="Line 22"/>
          <p:cNvSpPr>
            <a:spLocks noChangeShapeType="1"/>
          </p:cNvSpPr>
          <p:nvPr/>
        </p:nvSpPr>
        <p:spPr bwMode="auto">
          <a:xfrm flipH="1">
            <a:off x="50419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5" name="Line 23"/>
          <p:cNvSpPr>
            <a:spLocks noChangeShapeType="1"/>
          </p:cNvSpPr>
          <p:nvPr/>
        </p:nvSpPr>
        <p:spPr bwMode="auto">
          <a:xfrm flipH="1">
            <a:off x="64135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6" name="Line 24"/>
          <p:cNvSpPr>
            <a:spLocks noChangeShapeType="1"/>
          </p:cNvSpPr>
          <p:nvPr/>
        </p:nvSpPr>
        <p:spPr bwMode="auto">
          <a:xfrm flipH="1">
            <a:off x="7785100" y="2005013"/>
            <a:ext cx="774700" cy="3197225"/>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57" name="Text Box 25"/>
          <p:cNvSpPr txBox="1">
            <a:spLocks noChangeArrowheads="1"/>
          </p:cNvSpPr>
          <p:nvPr/>
        </p:nvSpPr>
        <p:spPr bwMode="auto">
          <a:xfrm rot="-4620000">
            <a:off x="-87312" y="2932112"/>
            <a:ext cx="3949700"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Times New Roman" charset="0"/>
                <a:cs typeface="MS Gothic" charset="0"/>
              </a:rPr>
              <a:t>序言  1:6-4:49</a:t>
            </a:r>
          </a:p>
        </p:txBody>
      </p:sp>
      <p:sp>
        <p:nvSpPr>
          <p:cNvPr id="69658" name="Text Box 26"/>
          <p:cNvSpPr txBox="1">
            <a:spLocks noChangeArrowheads="1"/>
          </p:cNvSpPr>
          <p:nvPr/>
        </p:nvSpPr>
        <p:spPr bwMode="auto">
          <a:xfrm rot="-4620000">
            <a:off x="1697831" y="3090069"/>
            <a:ext cx="2860675" cy="1068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Times New Roman" charset="0"/>
                <a:cs typeface="MS Gothic" charset="0"/>
              </a:rPr>
              <a:t>一般的法律            5-11</a:t>
            </a:r>
          </a:p>
        </p:txBody>
      </p:sp>
      <p:sp>
        <p:nvSpPr>
          <p:cNvPr id="69659" name="Text Box 27"/>
          <p:cNvSpPr txBox="1">
            <a:spLocks noChangeArrowheads="1"/>
          </p:cNvSpPr>
          <p:nvPr/>
        </p:nvSpPr>
        <p:spPr bwMode="auto">
          <a:xfrm rot="-4620000">
            <a:off x="3432969" y="3036094"/>
            <a:ext cx="2708275" cy="1068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Times New Roman" charset="0"/>
                <a:cs typeface="MS Gothic" charset="0"/>
              </a:rPr>
              <a:t>具体的法律          12-26</a:t>
            </a:r>
          </a:p>
        </p:txBody>
      </p:sp>
      <p:sp>
        <p:nvSpPr>
          <p:cNvPr id="69660" name="Text Box 28"/>
          <p:cNvSpPr txBox="1">
            <a:spLocks noChangeArrowheads="1"/>
          </p:cNvSpPr>
          <p:nvPr/>
        </p:nvSpPr>
        <p:spPr bwMode="auto">
          <a:xfrm rot="-4620000">
            <a:off x="4976813" y="3690937"/>
            <a:ext cx="2120900"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SimHei" charset="0"/>
                <a:cs typeface="SimHei" charset="0"/>
              </a:rPr>
              <a:t>契约</a:t>
            </a:r>
          </a:p>
        </p:txBody>
      </p:sp>
      <p:sp>
        <p:nvSpPr>
          <p:cNvPr id="69661" name="Text Box 29"/>
          <p:cNvSpPr txBox="1">
            <a:spLocks noChangeArrowheads="1"/>
          </p:cNvSpPr>
          <p:nvPr/>
        </p:nvSpPr>
        <p:spPr bwMode="auto">
          <a:xfrm rot="-4620000">
            <a:off x="6345238" y="3589337"/>
            <a:ext cx="2044700"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SimHei" charset="0"/>
                <a:cs typeface="MS Gothic" charset="0"/>
              </a:rPr>
              <a:t> 辞</a:t>
            </a:r>
            <a:r>
              <a:rPr lang="en-US" sz="3200" b="1">
                <a:solidFill>
                  <a:srgbClr val="FFFFFF"/>
                </a:solidFill>
                <a:latin typeface="SimHei" charset="0"/>
                <a:cs typeface="SimHei" charset="0"/>
              </a:rPr>
              <a:t>别</a:t>
            </a:r>
          </a:p>
        </p:txBody>
      </p:sp>
      <p:sp>
        <p:nvSpPr>
          <p:cNvPr id="69662" name="Text Box 30"/>
          <p:cNvSpPr txBox="1">
            <a:spLocks noChangeArrowheads="1"/>
          </p:cNvSpPr>
          <p:nvPr/>
        </p:nvSpPr>
        <p:spPr bwMode="auto">
          <a:xfrm>
            <a:off x="6324600" y="5486400"/>
            <a:ext cx="16764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500"/>
              </a:spcBef>
              <a:buClr>
                <a:srgbClr val="000000"/>
              </a:buClr>
              <a:buSzPct val="100000"/>
              <a:buFont typeface="Times New Roman" charset="0"/>
              <a:buNone/>
            </a:pPr>
            <a:r>
              <a:rPr lang="en-US" b="1">
                <a:solidFill>
                  <a:srgbClr val="FFFFFF"/>
                </a:solidFill>
                <a:latin typeface="Times New Roman" charset="0"/>
                <a:cs typeface="MS Gothic" charset="0"/>
              </a:rPr>
              <a:t>死亡</a:t>
            </a:r>
          </a:p>
        </p:txBody>
      </p:sp>
      <p:grpSp>
        <p:nvGrpSpPr>
          <p:cNvPr id="110619" name="Group 31"/>
          <p:cNvGrpSpPr>
            <a:grpSpLocks/>
          </p:cNvGrpSpPr>
          <p:nvPr/>
        </p:nvGrpSpPr>
        <p:grpSpPr bwMode="auto">
          <a:xfrm>
            <a:off x="5073650" y="5205413"/>
            <a:ext cx="0" cy="1036637"/>
            <a:chOff x="3196" y="3279"/>
            <a:chExt cx="0" cy="653"/>
          </a:xfrm>
        </p:grpSpPr>
        <p:sp>
          <p:nvSpPr>
            <p:cNvPr id="69664" name="Line 32"/>
            <p:cNvSpPr>
              <a:spLocks noChangeShapeType="1"/>
            </p:cNvSpPr>
            <p:nvPr/>
          </p:nvSpPr>
          <p:spPr bwMode="auto">
            <a:xfrm>
              <a:off x="3196" y="3606"/>
              <a:ext cx="0" cy="327"/>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nvGrpSpPr>
            <p:cNvPr id="110631" name="Group 33"/>
            <p:cNvGrpSpPr>
              <a:grpSpLocks/>
            </p:cNvGrpSpPr>
            <p:nvPr/>
          </p:nvGrpSpPr>
          <p:grpSpPr bwMode="auto">
            <a:xfrm>
              <a:off x="3196" y="3279"/>
              <a:ext cx="0" cy="326"/>
              <a:chOff x="3196" y="3279"/>
              <a:chExt cx="0" cy="326"/>
            </a:xfrm>
          </p:grpSpPr>
          <p:sp>
            <p:nvSpPr>
              <p:cNvPr id="69666" name="Line 34"/>
              <p:cNvSpPr>
                <a:spLocks noChangeShapeType="1"/>
              </p:cNvSpPr>
              <p:nvPr/>
            </p:nvSpPr>
            <p:spPr bwMode="auto">
              <a:xfrm>
                <a:off x="3196" y="3279"/>
                <a:ext cx="0" cy="164"/>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67" name="Line 35"/>
              <p:cNvSpPr>
                <a:spLocks noChangeShapeType="1"/>
              </p:cNvSpPr>
              <p:nvPr/>
            </p:nvSpPr>
            <p:spPr bwMode="auto">
              <a:xfrm>
                <a:off x="3196" y="3442"/>
                <a:ext cx="0" cy="164"/>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grpSp>
      <p:grpSp>
        <p:nvGrpSpPr>
          <p:cNvPr id="110620" name="Group 36"/>
          <p:cNvGrpSpPr>
            <a:grpSpLocks/>
          </p:cNvGrpSpPr>
          <p:nvPr/>
        </p:nvGrpSpPr>
        <p:grpSpPr bwMode="auto">
          <a:xfrm>
            <a:off x="6430963" y="5210175"/>
            <a:ext cx="0" cy="1036638"/>
            <a:chOff x="4051" y="3282"/>
            <a:chExt cx="0" cy="653"/>
          </a:xfrm>
        </p:grpSpPr>
        <p:sp>
          <p:nvSpPr>
            <p:cNvPr id="69669" name="Line 37"/>
            <p:cNvSpPr>
              <a:spLocks noChangeShapeType="1"/>
            </p:cNvSpPr>
            <p:nvPr/>
          </p:nvSpPr>
          <p:spPr bwMode="auto">
            <a:xfrm>
              <a:off x="4051" y="3609"/>
              <a:ext cx="0" cy="327"/>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nvGrpSpPr>
            <p:cNvPr id="110627" name="Group 38"/>
            <p:cNvGrpSpPr>
              <a:grpSpLocks/>
            </p:cNvGrpSpPr>
            <p:nvPr/>
          </p:nvGrpSpPr>
          <p:grpSpPr bwMode="auto">
            <a:xfrm>
              <a:off x="4051" y="3282"/>
              <a:ext cx="0" cy="327"/>
              <a:chOff x="4051" y="3282"/>
              <a:chExt cx="0" cy="327"/>
            </a:xfrm>
          </p:grpSpPr>
          <p:sp>
            <p:nvSpPr>
              <p:cNvPr id="69671" name="Line 39"/>
              <p:cNvSpPr>
                <a:spLocks noChangeShapeType="1"/>
              </p:cNvSpPr>
              <p:nvPr/>
            </p:nvSpPr>
            <p:spPr bwMode="auto">
              <a:xfrm>
                <a:off x="4051" y="3282"/>
                <a:ext cx="0" cy="164"/>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sp>
            <p:nvSpPr>
              <p:cNvPr id="69672" name="Line 40"/>
              <p:cNvSpPr>
                <a:spLocks noChangeShapeType="1"/>
              </p:cNvSpPr>
              <p:nvPr/>
            </p:nvSpPr>
            <p:spPr bwMode="auto">
              <a:xfrm>
                <a:off x="4051" y="3446"/>
                <a:ext cx="0" cy="164"/>
              </a:xfrm>
              <a:prstGeom prst="line">
                <a:avLst/>
              </a:prstGeom>
              <a:noFill/>
              <a:ln w="57240">
                <a:solidFill>
                  <a:srgbClr val="FFFFFF"/>
                </a:solidFill>
                <a:miter lim="800000"/>
                <a:headEnd/>
                <a:tailEnd/>
              </a:ln>
              <a:effectLst>
                <a:outerShdw blurRad="63500" dist="17819" dir="2700000" algn="ctr" rotWithShape="0">
                  <a:srgbClr val="000000"/>
                </a:outerShdw>
              </a:effectLst>
            </p:spPr>
            <p:txBody>
              <a:bodyPr/>
              <a:lstStyle/>
              <a:p>
                <a:pPr>
                  <a:buClr>
                    <a:srgbClr val="000000"/>
                  </a:buClr>
                  <a:buSzPct val="100000"/>
                  <a:buFont typeface="Times New Roman" pitchFamily="-112" charset="0"/>
                  <a:buNone/>
                  <a:defRPr/>
                </a:pPr>
                <a:endParaRPr lang="en-US" sz="2400">
                  <a:solidFill>
                    <a:srgbClr val="FFFFFF"/>
                  </a:solidFill>
                  <a:latin typeface="+mn-lt"/>
                  <a:ea typeface="+mn-ea"/>
                  <a:cs typeface="+mn-cs"/>
                </a:endParaRPr>
              </a:p>
            </p:txBody>
          </p:sp>
        </p:grpSp>
      </p:grpSp>
      <p:sp>
        <p:nvSpPr>
          <p:cNvPr id="69673" name="Text Box 41"/>
          <p:cNvSpPr txBox="1">
            <a:spLocks noChangeArrowheads="1"/>
          </p:cNvSpPr>
          <p:nvPr/>
        </p:nvSpPr>
        <p:spPr bwMode="auto">
          <a:xfrm>
            <a:off x="2895600" y="5486400"/>
            <a:ext cx="1752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500"/>
              </a:spcBef>
              <a:buClr>
                <a:srgbClr val="000000"/>
              </a:buClr>
              <a:buSzPct val="100000"/>
              <a:buFont typeface="Times New Roman" charset="0"/>
              <a:buNone/>
            </a:pPr>
            <a:r>
              <a:rPr lang="en-US" b="1">
                <a:solidFill>
                  <a:srgbClr val="FFFFFF"/>
                </a:solidFill>
                <a:latin typeface="Times New Roman" charset="0"/>
                <a:cs typeface="MS Gothic" charset="0"/>
              </a:rPr>
              <a:t>立法</a:t>
            </a:r>
          </a:p>
        </p:txBody>
      </p:sp>
      <p:sp>
        <p:nvSpPr>
          <p:cNvPr id="110622" name="Text Box 42"/>
          <p:cNvSpPr txBox="1">
            <a:spLocks noChangeArrowheads="1"/>
          </p:cNvSpPr>
          <p:nvPr/>
        </p:nvSpPr>
        <p:spPr bwMode="auto">
          <a:xfrm>
            <a:off x="1295400" y="60325"/>
            <a:ext cx="7162800" cy="70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2500"/>
              </a:spcBef>
              <a:buClr>
                <a:srgbClr val="000000"/>
              </a:buClr>
              <a:buSzPct val="100000"/>
              <a:buFont typeface="Times New Roman" charset="0"/>
              <a:buNone/>
            </a:pPr>
            <a:r>
              <a:rPr lang="en-US" sz="4000" b="1">
                <a:solidFill>
                  <a:srgbClr val="FFFFFF"/>
                </a:solidFill>
                <a:latin typeface="Times New Roman" charset="0"/>
                <a:cs typeface="MS Gothic" charset="0"/>
              </a:rPr>
              <a:t>摩西的</a:t>
            </a:r>
            <a:r>
              <a:rPr lang="en-US" sz="4000" b="1">
                <a:solidFill>
                  <a:srgbClr val="FFFFFF"/>
                </a:solidFill>
                <a:latin typeface="SimHei" charset="0"/>
                <a:cs typeface="SimHei" charset="0"/>
              </a:rPr>
              <a:t>讲</a:t>
            </a:r>
            <a:r>
              <a:rPr lang="en-US" sz="4000" b="1">
                <a:solidFill>
                  <a:srgbClr val="FFFFFF"/>
                </a:solidFill>
                <a:latin typeface="Times New Roman" charset="0"/>
                <a:cs typeface="MS Gothic" charset="0"/>
              </a:rPr>
              <a:t>道</a:t>
            </a:r>
          </a:p>
        </p:txBody>
      </p:sp>
      <p:sp>
        <p:nvSpPr>
          <p:cNvPr id="69675" name="Rectangle 43"/>
          <p:cNvSpPr>
            <a:spLocks noChangeArrowheads="1"/>
          </p:cNvSpPr>
          <p:nvPr/>
        </p:nvSpPr>
        <p:spPr bwMode="auto">
          <a:xfrm>
            <a:off x="533400" y="5205413"/>
            <a:ext cx="7315200" cy="1042987"/>
          </a:xfrm>
          <a:prstGeom prst="rect">
            <a:avLst/>
          </a:prstGeom>
          <a:noFill/>
          <a:ln w="57240">
            <a:solidFill>
              <a:srgbClr val="FFFFFF"/>
            </a:solidFill>
            <a:miter lim="800000"/>
            <a:headEnd/>
            <a:tailEnd/>
          </a:ln>
          <a:effectLst>
            <a:outerShdw blurRad="63500" dist="17819" dir="2700000" algn="ctr" rotWithShape="0">
              <a:srgbClr val="000000"/>
            </a:outerShdw>
          </a:effectLst>
        </p:spPr>
        <p:txBody>
          <a:bodyPr wrap="none" anchor="ctr"/>
          <a:lstStyle/>
          <a:p>
            <a:pPr>
              <a:buClr>
                <a:srgbClr val="000000"/>
              </a:buClr>
              <a:buSzPct val="100000"/>
              <a:buFont typeface="Times New Roman" charset="0"/>
              <a:buNone/>
              <a:defRPr/>
            </a:pPr>
            <a:endParaRPr lang="en-US" sz="2400">
              <a:solidFill>
                <a:srgbClr val="FFFFFF"/>
              </a:solidFill>
              <a:latin typeface="+mn-lt"/>
              <a:ea typeface="+mn-ea"/>
              <a:cs typeface="+mn-cs"/>
            </a:endParaRPr>
          </a:p>
        </p:txBody>
      </p:sp>
      <p:sp>
        <p:nvSpPr>
          <p:cNvPr id="69676" name="Text Box 44"/>
          <p:cNvSpPr txBox="1">
            <a:spLocks noChangeArrowheads="1"/>
          </p:cNvSpPr>
          <p:nvPr/>
        </p:nvSpPr>
        <p:spPr bwMode="auto">
          <a:xfrm rot="2160000">
            <a:off x="4995863" y="5461000"/>
            <a:ext cx="1633537"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500"/>
              </a:spcBef>
              <a:buClr>
                <a:srgbClr val="000000"/>
              </a:buClr>
              <a:buSzPct val="100000"/>
              <a:buFont typeface="Times New Roman" charset="0"/>
              <a:buNone/>
            </a:pPr>
            <a:r>
              <a:rPr lang="en-US" b="1">
                <a:solidFill>
                  <a:srgbClr val="FFFFFF"/>
                </a:solidFill>
                <a:latin typeface="SimHei" charset="0"/>
                <a:cs typeface="SimHei" charset="0"/>
              </a:rPr>
              <a:t>预言的</a:t>
            </a:r>
          </a:p>
        </p:txBody>
      </p:sp>
      <p:sp>
        <p:nvSpPr>
          <p:cNvPr id="69677" name="Text Box 45"/>
          <p:cNvSpPr txBox="1">
            <a:spLocks noChangeArrowheads="1"/>
          </p:cNvSpPr>
          <p:nvPr/>
        </p:nvSpPr>
        <p:spPr bwMode="auto">
          <a:xfrm rot="-4620000">
            <a:off x="-773112" y="2959100"/>
            <a:ext cx="3949700"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000"/>
              </a:spcBef>
              <a:buClr>
                <a:srgbClr val="000000"/>
              </a:buClr>
              <a:buSzPct val="100000"/>
              <a:buFont typeface="Times New Roman" charset="0"/>
              <a:buNone/>
            </a:pPr>
            <a:r>
              <a:rPr lang="en-US" sz="3200" b="1">
                <a:solidFill>
                  <a:srgbClr val="FFFFFF"/>
                </a:solidFill>
                <a:latin typeface="Times New Roman" charset="0"/>
                <a:cs typeface="MS Gothic" charset="0"/>
              </a:rPr>
              <a:t>前文 1:1-5</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9634"/>
                                        </p:tgtEl>
                                        <p:attrNameLst>
                                          <p:attrName>style.visibility</p:attrName>
                                        </p:attrNameLst>
                                      </p:cBhvr>
                                      <p:to>
                                        <p:strVal val="visible"/>
                                      </p:to>
                                    </p:set>
                                    <p:animEffect transition="in" filter="dissolve">
                                      <p:cBhvr additive="repl">
                                        <p:cTn id="7" dur="500"/>
                                        <p:tgtEl>
                                          <p:spTgt spid="696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9649"/>
                                        </p:tgtEl>
                                        <p:attrNameLst>
                                          <p:attrName>style.visibility</p:attrName>
                                        </p:attrNameLst>
                                      </p:cBhvr>
                                      <p:to>
                                        <p:strVal val="visible"/>
                                      </p:to>
                                    </p:set>
                                    <p:animEffect transition="in" filter="dissolve">
                                      <p:cBhvr additive="repl">
                                        <p:cTn id="12" dur="500"/>
                                        <p:tgtEl>
                                          <p:spTgt spid="696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9644"/>
                                        </p:tgtEl>
                                        <p:attrNameLst>
                                          <p:attrName>style.visibility</p:attrName>
                                        </p:attrNameLst>
                                      </p:cBhvr>
                                      <p:to>
                                        <p:strVal val="visible"/>
                                      </p:to>
                                    </p:set>
                                    <p:animEffect transition="in" filter="dissolve">
                                      <p:cBhvr additive="repl">
                                        <p:cTn id="17" dur="500"/>
                                        <p:tgtEl>
                                          <p:spTgt spid="6964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69641"/>
                                        </p:tgtEl>
                                        <p:attrNameLst>
                                          <p:attrName>style.visibility</p:attrName>
                                        </p:attrNameLst>
                                      </p:cBhvr>
                                      <p:to>
                                        <p:strVal val="visible"/>
                                      </p:to>
                                    </p:set>
                                    <p:animEffect transition="in" filter="dissolve">
                                      <p:cBhvr additive="repl">
                                        <p:cTn id="22" dur="500"/>
                                        <p:tgtEl>
                                          <p:spTgt spid="6964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fill="hold" nodeType="clickEffect">
                                  <p:stCondLst>
                                    <p:cond delay="0"/>
                                  </p:stCondLst>
                                  <p:childTnLst>
                                    <p:set>
                                      <p:cBhvr additive="repl">
                                        <p:cTn id="26" dur="1" fill="hold">
                                          <p:stCondLst>
                                            <p:cond delay="0"/>
                                          </p:stCondLst>
                                        </p:cTn>
                                        <p:tgtEl>
                                          <p:spTgt spid="69642"/>
                                        </p:tgtEl>
                                        <p:attrNameLst>
                                          <p:attrName>style.visibility</p:attrName>
                                        </p:attrNameLst>
                                      </p:cBhvr>
                                      <p:to>
                                        <p:strVal val="visible"/>
                                      </p:to>
                                    </p:set>
                                    <p:animEffect transition="in" filter="dissolve">
                                      <p:cBhvr additive="repl">
                                        <p:cTn id="27" dur="500"/>
                                        <p:tgtEl>
                                          <p:spTgt spid="696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fill="hold" nodeType="clickEffect">
                                  <p:stCondLst>
                                    <p:cond delay="0"/>
                                  </p:stCondLst>
                                  <p:childTnLst>
                                    <p:set>
                                      <p:cBhvr additive="repl">
                                        <p:cTn id="31" dur="1" fill="hold">
                                          <p:stCondLst>
                                            <p:cond delay="0"/>
                                          </p:stCondLst>
                                        </p:cTn>
                                        <p:tgtEl>
                                          <p:spTgt spid="69677"/>
                                        </p:tgtEl>
                                        <p:attrNameLst>
                                          <p:attrName>style.visibility</p:attrName>
                                        </p:attrNameLst>
                                      </p:cBhvr>
                                      <p:to>
                                        <p:strVal val="visible"/>
                                      </p:to>
                                    </p:set>
                                    <p:animEffect transition="in" filter="dissolve">
                                      <p:cBhvr additive="repl">
                                        <p:cTn id="32" dur="500"/>
                                        <p:tgtEl>
                                          <p:spTgt spid="6967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fill="hold" nodeType="clickEffect">
                                  <p:stCondLst>
                                    <p:cond delay="0"/>
                                  </p:stCondLst>
                                  <p:childTnLst>
                                    <p:set>
                                      <p:cBhvr additive="repl">
                                        <p:cTn id="36" dur="1" fill="hold">
                                          <p:stCondLst>
                                            <p:cond delay="0"/>
                                          </p:stCondLst>
                                        </p:cTn>
                                        <p:tgtEl>
                                          <p:spTgt spid="69657"/>
                                        </p:tgtEl>
                                        <p:attrNameLst>
                                          <p:attrName>style.visibility</p:attrName>
                                        </p:attrNameLst>
                                      </p:cBhvr>
                                      <p:to>
                                        <p:strVal val="visible"/>
                                      </p:to>
                                    </p:set>
                                    <p:animEffect transition="in" filter="dissolve">
                                      <p:cBhvr additive="repl">
                                        <p:cTn id="37" dur="500"/>
                                        <p:tgtEl>
                                          <p:spTgt spid="6965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fill="hold" nodeType="clickEffect">
                                  <p:stCondLst>
                                    <p:cond delay="0"/>
                                  </p:stCondLst>
                                  <p:childTnLst>
                                    <p:set>
                                      <p:cBhvr additive="repl">
                                        <p:cTn id="41" dur="1" fill="hold">
                                          <p:stCondLst>
                                            <p:cond delay="0"/>
                                          </p:stCondLst>
                                        </p:cTn>
                                        <p:tgtEl>
                                          <p:spTgt spid="69673"/>
                                        </p:tgtEl>
                                        <p:attrNameLst>
                                          <p:attrName>style.visibility</p:attrName>
                                        </p:attrNameLst>
                                      </p:cBhvr>
                                      <p:to>
                                        <p:strVal val="visible"/>
                                      </p:to>
                                    </p:set>
                                    <p:animEffect transition="in" filter="dissolve">
                                      <p:cBhvr additive="repl">
                                        <p:cTn id="42" dur="500"/>
                                        <p:tgtEl>
                                          <p:spTgt spid="6967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fill="hold" nodeType="clickEffect">
                                  <p:stCondLst>
                                    <p:cond delay="0"/>
                                  </p:stCondLst>
                                  <p:childTnLst>
                                    <p:set>
                                      <p:cBhvr additive="repl">
                                        <p:cTn id="46" dur="1" fill="hold">
                                          <p:stCondLst>
                                            <p:cond delay="0"/>
                                          </p:stCondLst>
                                        </p:cTn>
                                        <p:tgtEl>
                                          <p:spTgt spid="69658"/>
                                        </p:tgtEl>
                                        <p:attrNameLst>
                                          <p:attrName>style.visibility</p:attrName>
                                        </p:attrNameLst>
                                      </p:cBhvr>
                                      <p:to>
                                        <p:strVal val="visible"/>
                                      </p:to>
                                    </p:set>
                                    <p:animEffect transition="in" filter="dissolve">
                                      <p:cBhvr additive="repl">
                                        <p:cTn id="47" dur="500"/>
                                        <p:tgtEl>
                                          <p:spTgt spid="6965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fill="hold" nodeType="clickEffect">
                                  <p:stCondLst>
                                    <p:cond delay="0"/>
                                  </p:stCondLst>
                                  <p:childTnLst>
                                    <p:set>
                                      <p:cBhvr additive="repl">
                                        <p:cTn id="51" dur="1" fill="hold">
                                          <p:stCondLst>
                                            <p:cond delay="0"/>
                                          </p:stCondLst>
                                        </p:cTn>
                                        <p:tgtEl>
                                          <p:spTgt spid="69659"/>
                                        </p:tgtEl>
                                        <p:attrNameLst>
                                          <p:attrName>style.visibility</p:attrName>
                                        </p:attrNameLst>
                                      </p:cBhvr>
                                      <p:to>
                                        <p:strVal val="visible"/>
                                      </p:to>
                                    </p:set>
                                    <p:animEffect transition="in" filter="dissolve">
                                      <p:cBhvr additive="repl">
                                        <p:cTn id="52" dur="500"/>
                                        <p:tgtEl>
                                          <p:spTgt spid="69659"/>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fill="hold" nodeType="clickEffect">
                                  <p:stCondLst>
                                    <p:cond delay="0"/>
                                  </p:stCondLst>
                                  <p:childTnLst>
                                    <p:set>
                                      <p:cBhvr additive="repl">
                                        <p:cTn id="56" dur="1" fill="hold">
                                          <p:stCondLst>
                                            <p:cond delay="0"/>
                                          </p:stCondLst>
                                        </p:cTn>
                                        <p:tgtEl>
                                          <p:spTgt spid="69676"/>
                                        </p:tgtEl>
                                        <p:attrNameLst>
                                          <p:attrName>style.visibility</p:attrName>
                                        </p:attrNameLst>
                                      </p:cBhvr>
                                      <p:to>
                                        <p:strVal val="visible"/>
                                      </p:to>
                                    </p:set>
                                    <p:animEffect transition="in" filter="dissolve">
                                      <p:cBhvr additive="repl">
                                        <p:cTn id="57" dur="500"/>
                                        <p:tgtEl>
                                          <p:spTgt spid="69676"/>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fill="hold" nodeType="clickEffect">
                                  <p:stCondLst>
                                    <p:cond delay="0"/>
                                  </p:stCondLst>
                                  <p:childTnLst>
                                    <p:set>
                                      <p:cBhvr additive="repl">
                                        <p:cTn id="61" dur="1" fill="hold">
                                          <p:stCondLst>
                                            <p:cond delay="0"/>
                                          </p:stCondLst>
                                        </p:cTn>
                                        <p:tgtEl>
                                          <p:spTgt spid="69660"/>
                                        </p:tgtEl>
                                        <p:attrNameLst>
                                          <p:attrName>style.visibility</p:attrName>
                                        </p:attrNameLst>
                                      </p:cBhvr>
                                      <p:to>
                                        <p:strVal val="visible"/>
                                      </p:to>
                                    </p:set>
                                    <p:animEffect transition="in" filter="dissolve">
                                      <p:cBhvr additive="repl">
                                        <p:cTn id="62" dur="500"/>
                                        <p:tgtEl>
                                          <p:spTgt spid="6966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fill="hold" nodeType="clickEffect">
                                  <p:stCondLst>
                                    <p:cond delay="0"/>
                                  </p:stCondLst>
                                  <p:childTnLst>
                                    <p:set>
                                      <p:cBhvr additive="repl">
                                        <p:cTn id="66" dur="1" fill="hold">
                                          <p:stCondLst>
                                            <p:cond delay="0"/>
                                          </p:stCondLst>
                                        </p:cTn>
                                        <p:tgtEl>
                                          <p:spTgt spid="69662"/>
                                        </p:tgtEl>
                                        <p:attrNameLst>
                                          <p:attrName>style.visibility</p:attrName>
                                        </p:attrNameLst>
                                      </p:cBhvr>
                                      <p:to>
                                        <p:strVal val="visible"/>
                                      </p:to>
                                    </p:set>
                                    <p:animEffect transition="in" filter="dissolve">
                                      <p:cBhvr additive="repl">
                                        <p:cTn id="67" dur="500"/>
                                        <p:tgtEl>
                                          <p:spTgt spid="69662"/>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fill="hold" nodeType="clickEffect">
                                  <p:stCondLst>
                                    <p:cond delay="0"/>
                                  </p:stCondLst>
                                  <p:childTnLst>
                                    <p:set>
                                      <p:cBhvr additive="repl">
                                        <p:cTn id="71" dur="1" fill="hold">
                                          <p:stCondLst>
                                            <p:cond delay="0"/>
                                          </p:stCondLst>
                                        </p:cTn>
                                        <p:tgtEl>
                                          <p:spTgt spid="69661"/>
                                        </p:tgtEl>
                                        <p:attrNameLst>
                                          <p:attrName>style.visibility</p:attrName>
                                        </p:attrNameLst>
                                      </p:cBhvr>
                                      <p:to>
                                        <p:strVal val="visible"/>
                                      </p:to>
                                    </p:set>
                                    <p:animEffect transition="in" filter="dissolve">
                                      <p:cBhvr additive="repl">
                                        <p:cTn id="72" dur="500"/>
                                        <p:tgtEl>
                                          <p:spTgt spid="69661"/>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fill="hold" nodeType="clickEffect">
                                  <p:stCondLst>
                                    <p:cond delay="0"/>
                                  </p:stCondLst>
                                  <p:childTnLst>
                                    <p:set>
                                      <p:cBhvr additive="repl">
                                        <p:cTn id="76" dur="1" fill="hold">
                                          <p:stCondLst>
                                            <p:cond delay="0"/>
                                          </p:stCondLst>
                                        </p:cTn>
                                        <p:tgtEl>
                                          <p:spTgt spid="69647"/>
                                        </p:tgtEl>
                                        <p:attrNameLst>
                                          <p:attrName>style.visibility</p:attrName>
                                        </p:attrNameLst>
                                      </p:cBhvr>
                                      <p:to>
                                        <p:strVal val="visible"/>
                                      </p:to>
                                    </p:set>
                                    <p:animEffect transition="in" filter="dissolve">
                                      <p:cBhvr additive="repl">
                                        <p:cTn id="77" dur="500"/>
                                        <p:tgtEl>
                                          <p:spTgt spid="69647"/>
                                        </p:tgtEl>
                                      </p:cBhvr>
                                    </p:animEffect>
                                  </p:childTnLst>
                                </p:cTn>
                              </p:par>
                            </p:childTnLst>
                          </p:cTn>
                        </p:par>
                        <p:par>
                          <p:cTn id="78" fill="hold" nodeType="afterGroup">
                            <p:stCondLst>
                              <p:cond delay="500"/>
                            </p:stCondLst>
                            <p:childTnLst>
                              <p:par>
                                <p:cTn id="79" presetID="9" presetClass="entr" fill="hold" nodeType="afterEffect">
                                  <p:stCondLst>
                                    <p:cond delay="0"/>
                                  </p:stCondLst>
                                  <p:childTnLst>
                                    <p:set>
                                      <p:cBhvr additive="repl">
                                        <p:cTn id="80" dur="1" fill="hold">
                                          <p:stCondLst>
                                            <p:cond delay="0"/>
                                          </p:stCondLst>
                                        </p:cTn>
                                        <p:tgtEl>
                                          <p:spTgt spid="69648"/>
                                        </p:tgtEl>
                                        <p:attrNameLst>
                                          <p:attrName>style.visibility</p:attrName>
                                        </p:attrNameLst>
                                      </p:cBhvr>
                                      <p:to>
                                        <p:strVal val="visible"/>
                                      </p:to>
                                    </p:set>
                                    <p:animEffect transition="in" filter="dissolve">
                                      <p:cBhvr additive="repl">
                                        <p:cTn id="81" dur="500"/>
                                        <p:tgtEl>
                                          <p:spTgt spid="696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112642" name="Text Box 1"/>
          <p:cNvSpPr txBox="1">
            <a:spLocks noChangeArrowheads="1"/>
          </p:cNvSpPr>
          <p:nvPr/>
        </p:nvSpPr>
        <p:spPr bwMode="auto">
          <a:xfrm>
            <a:off x="7696200" y="152400"/>
            <a:ext cx="12954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149-150</a:t>
            </a:r>
          </a:p>
        </p:txBody>
      </p:sp>
      <p:grpSp>
        <p:nvGrpSpPr>
          <p:cNvPr id="112643" name="Group 2"/>
          <p:cNvGrpSpPr>
            <a:grpSpLocks/>
          </p:cNvGrpSpPr>
          <p:nvPr/>
        </p:nvGrpSpPr>
        <p:grpSpPr bwMode="auto">
          <a:xfrm>
            <a:off x="9525" y="914400"/>
            <a:ext cx="9123363" cy="5937250"/>
            <a:chOff x="6" y="576"/>
            <a:chExt cx="5747" cy="3740"/>
          </a:xfrm>
        </p:grpSpPr>
        <p:grpSp>
          <p:nvGrpSpPr>
            <p:cNvPr id="112645" name="Group 3"/>
            <p:cNvGrpSpPr>
              <a:grpSpLocks/>
            </p:cNvGrpSpPr>
            <p:nvPr/>
          </p:nvGrpSpPr>
          <p:grpSpPr bwMode="auto">
            <a:xfrm>
              <a:off x="6" y="576"/>
              <a:ext cx="1915" cy="900"/>
              <a:chOff x="6" y="576"/>
              <a:chExt cx="1915" cy="900"/>
            </a:xfrm>
          </p:grpSpPr>
          <p:sp>
            <p:nvSpPr>
              <p:cNvPr id="112688" name="Rectangle 4"/>
              <p:cNvSpPr>
                <a:spLocks noChangeArrowheads="1"/>
              </p:cNvSpPr>
              <p:nvPr/>
            </p:nvSpPr>
            <p:spPr bwMode="auto">
              <a:xfrm>
                <a:off x="70" y="576"/>
                <a:ext cx="1788" cy="90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成分</a:t>
                </a:r>
              </a:p>
            </p:txBody>
          </p:sp>
          <p:sp>
            <p:nvSpPr>
              <p:cNvPr id="112689" name="Rectangle 5"/>
              <p:cNvSpPr>
                <a:spLocks noChangeArrowheads="1"/>
              </p:cNvSpPr>
              <p:nvPr/>
            </p:nvSpPr>
            <p:spPr bwMode="auto">
              <a:xfrm>
                <a:off x="6" y="576"/>
                <a:ext cx="1916" cy="90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46" name="Group 6"/>
            <p:cNvGrpSpPr>
              <a:grpSpLocks/>
            </p:cNvGrpSpPr>
            <p:nvPr/>
          </p:nvGrpSpPr>
          <p:grpSpPr bwMode="auto">
            <a:xfrm>
              <a:off x="1922" y="576"/>
              <a:ext cx="1915" cy="900"/>
              <a:chOff x="1922" y="576"/>
              <a:chExt cx="1915" cy="900"/>
            </a:xfrm>
          </p:grpSpPr>
          <p:sp>
            <p:nvSpPr>
              <p:cNvPr id="112686" name="Rectangle 7"/>
              <p:cNvSpPr>
                <a:spLocks noChangeArrowheads="1"/>
              </p:cNvSpPr>
              <p:nvPr/>
            </p:nvSpPr>
            <p:spPr bwMode="auto">
              <a:xfrm>
                <a:off x="1985" y="576"/>
                <a:ext cx="1788" cy="90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解释</a:t>
                </a:r>
              </a:p>
            </p:txBody>
          </p:sp>
          <p:sp>
            <p:nvSpPr>
              <p:cNvPr id="112687" name="Rectangle 8"/>
              <p:cNvSpPr>
                <a:spLocks noChangeArrowheads="1"/>
              </p:cNvSpPr>
              <p:nvPr/>
            </p:nvSpPr>
            <p:spPr bwMode="auto">
              <a:xfrm>
                <a:off x="1922" y="576"/>
                <a:ext cx="1916" cy="90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47" name="Group 9"/>
            <p:cNvGrpSpPr>
              <a:grpSpLocks/>
            </p:cNvGrpSpPr>
            <p:nvPr/>
          </p:nvGrpSpPr>
          <p:grpSpPr bwMode="auto">
            <a:xfrm>
              <a:off x="3838" y="576"/>
              <a:ext cx="1915" cy="900"/>
              <a:chOff x="3838" y="576"/>
              <a:chExt cx="1915" cy="900"/>
            </a:xfrm>
          </p:grpSpPr>
          <p:sp>
            <p:nvSpPr>
              <p:cNvPr id="112684" name="Rectangle 10"/>
              <p:cNvSpPr>
                <a:spLocks noChangeArrowheads="1"/>
              </p:cNvSpPr>
              <p:nvPr/>
            </p:nvSpPr>
            <p:spPr bwMode="auto">
              <a:xfrm>
                <a:off x="3902" y="576"/>
                <a:ext cx="1788" cy="90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与申命记</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相似的</a:t>
                </a:r>
              </a:p>
            </p:txBody>
          </p:sp>
          <p:sp>
            <p:nvSpPr>
              <p:cNvPr id="112685" name="Rectangle 11"/>
              <p:cNvSpPr>
                <a:spLocks noChangeArrowheads="1"/>
              </p:cNvSpPr>
              <p:nvPr/>
            </p:nvSpPr>
            <p:spPr bwMode="auto">
              <a:xfrm>
                <a:off x="3838" y="576"/>
                <a:ext cx="1916" cy="90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48" name="Group 12"/>
            <p:cNvGrpSpPr>
              <a:grpSpLocks/>
            </p:cNvGrpSpPr>
            <p:nvPr/>
          </p:nvGrpSpPr>
          <p:grpSpPr bwMode="auto">
            <a:xfrm>
              <a:off x="6" y="1477"/>
              <a:ext cx="1915" cy="779"/>
              <a:chOff x="6" y="1477"/>
              <a:chExt cx="1915" cy="779"/>
            </a:xfrm>
          </p:grpSpPr>
          <p:sp>
            <p:nvSpPr>
              <p:cNvPr id="112682" name="Rectangle 13"/>
              <p:cNvSpPr>
                <a:spLocks noChangeArrowheads="1"/>
              </p:cNvSpPr>
              <p:nvPr/>
            </p:nvSpPr>
            <p:spPr bwMode="auto">
              <a:xfrm>
                <a:off x="70" y="1477"/>
                <a:ext cx="1788" cy="7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1. </a:t>
                </a:r>
                <a:r>
                  <a:rPr lang="en-US" sz="3200" b="1">
                    <a:solidFill>
                      <a:srgbClr val="000000"/>
                    </a:solidFill>
                    <a:latin typeface="SimHei" charset="0"/>
                    <a:cs typeface="SimHei" charset="0"/>
                  </a:rPr>
                  <a:t>前文</a:t>
                </a:r>
                <a:r>
                  <a:rPr lang="en-US" altLang="ja-JP" sz="3200" b="1">
                    <a:solidFill>
                      <a:srgbClr val="FFFFFF"/>
                    </a:solidFill>
                    <a:latin typeface="Arial Narrow" charset="0"/>
                    <a:cs typeface="Times New Roman" charset="0"/>
                  </a:rPr>
                  <a:t> </a:t>
                </a:r>
                <a:endParaRPr lang="en-US" sz="3200" b="1">
                  <a:solidFill>
                    <a:srgbClr val="FFFFFF"/>
                  </a:solidFill>
                  <a:latin typeface="Arial Narrow" charset="0"/>
                  <a:cs typeface="Times New Roman" charset="0"/>
                </a:endParaRPr>
              </a:p>
            </p:txBody>
          </p:sp>
          <p:sp>
            <p:nvSpPr>
              <p:cNvPr id="112683" name="Rectangle 14"/>
              <p:cNvSpPr>
                <a:spLocks noChangeArrowheads="1"/>
              </p:cNvSpPr>
              <p:nvPr/>
            </p:nvSpPr>
            <p:spPr bwMode="auto">
              <a:xfrm>
                <a:off x="6" y="1477"/>
                <a:ext cx="1916" cy="780"/>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49" name="Group 15"/>
            <p:cNvGrpSpPr>
              <a:grpSpLocks/>
            </p:cNvGrpSpPr>
            <p:nvPr/>
          </p:nvGrpSpPr>
          <p:grpSpPr bwMode="auto">
            <a:xfrm>
              <a:off x="1922" y="1477"/>
              <a:ext cx="1915" cy="779"/>
              <a:chOff x="1922" y="1477"/>
              <a:chExt cx="1915" cy="779"/>
            </a:xfrm>
          </p:grpSpPr>
          <p:sp>
            <p:nvSpPr>
              <p:cNvPr id="112680" name="Rectangle 16"/>
              <p:cNvSpPr>
                <a:spLocks noChangeArrowheads="1"/>
              </p:cNvSpPr>
              <p:nvPr/>
            </p:nvSpPr>
            <p:spPr bwMode="auto">
              <a:xfrm>
                <a:off x="1985" y="1477"/>
                <a:ext cx="1788" cy="7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条约的引言</a:t>
                </a:r>
              </a:p>
            </p:txBody>
          </p:sp>
          <p:sp>
            <p:nvSpPr>
              <p:cNvPr id="112681" name="Rectangle 17"/>
              <p:cNvSpPr>
                <a:spLocks noChangeArrowheads="1"/>
              </p:cNvSpPr>
              <p:nvPr/>
            </p:nvSpPr>
            <p:spPr bwMode="auto">
              <a:xfrm>
                <a:off x="1922" y="1477"/>
                <a:ext cx="1916" cy="780"/>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0" name="Group 18"/>
            <p:cNvGrpSpPr>
              <a:grpSpLocks/>
            </p:cNvGrpSpPr>
            <p:nvPr/>
          </p:nvGrpSpPr>
          <p:grpSpPr bwMode="auto">
            <a:xfrm>
              <a:off x="3838" y="1477"/>
              <a:ext cx="1915" cy="779"/>
              <a:chOff x="3838" y="1477"/>
              <a:chExt cx="1915" cy="779"/>
            </a:xfrm>
          </p:grpSpPr>
          <p:sp>
            <p:nvSpPr>
              <p:cNvPr id="112678" name="Rectangle 19"/>
              <p:cNvSpPr>
                <a:spLocks noChangeArrowheads="1"/>
              </p:cNvSpPr>
              <p:nvPr/>
            </p:nvSpPr>
            <p:spPr bwMode="auto">
              <a:xfrm>
                <a:off x="3902" y="1477"/>
                <a:ext cx="1788" cy="7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引言</a:t>
                </a:r>
                <a:r>
                  <a:rPr lang="en-US" altLang="ja-JP" sz="2200" b="1">
                    <a:solidFill>
                      <a:srgbClr val="000000"/>
                    </a:solidFill>
                    <a:latin typeface="SimHei" charset="0"/>
                    <a:cs typeface="Times New Roman" charset="0"/>
                  </a:rPr>
                  <a:t>: </a:t>
                </a:r>
                <a:r>
                  <a:rPr lang="en-US" sz="2200" b="1">
                    <a:solidFill>
                      <a:srgbClr val="000000"/>
                    </a:solidFill>
                    <a:latin typeface="SimHei" charset="0"/>
                    <a:cs typeface="SimHei" charset="0"/>
                  </a:rPr>
                  <a:t>历史地点</a:t>
                </a:r>
                <a:r>
                  <a:rPr lang="en-US" altLang="ja-JP" sz="2200" b="1">
                    <a:solidFill>
                      <a:srgbClr val="000000"/>
                    </a:solidFill>
                    <a:latin typeface="SimHei" charset="0"/>
                    <a:cs typeface="SimHei" charset="0"/>
                  </a:rPr>
                  <a:t> </a:t>
                </a:r>
                <a:r>
                  <a:rPr lang="en-US" altLang="ja-JP" sz="2200" b="1">
                    <a:solidFill>
                      <a:srgbClr val="000000"/>
                    </a:solidFill>
                    <a:latin typeface="SimHei" charset="0"/>
                    <a:cs typeface="Times New Roman" charset="0"/>
                  </a:rPr>
                  <a:t>/</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Times New Roman" charset="0"/>
                  </a:rPr>
                  <a:t> </a:t>
                </a:r>
                <a:r>
                  <a:rPr lang="en-US" sz="2200" b="1">
                    <a:solidFill>
                      <a:srgbClr val="000000"/>
                    </a:solidFill>
                    <a:latin typeface="SimHei" charset="0"/>
                    <a:cs typeface="SimHei" charset="0"/>
                  </a:rPr>
                  <a:t>摩西为约的传递者 </a:t>
                </a:r>
                <a:r>
                  <a:rPr lang="en-US" sz="2200" b="1">
                    <a:solidFill>
                      <a:srgbClr val="000000"/>
                    </a:solidFill>
                    <a:latin typeface="SimHei" charset="0"/>
                    <a:cs typeface="Times New Roman" charset="0"/>
                  </a:rPr>
                  <a:t>(1:1-4)‏</a:t>
                </a:r>
              </a:p>
            </p:txBody>
          </p:sp>
          <p:sp>
            <p:nvSpPr>
              <p:cNvPr id="112679" name="Rectangle 20"/>
              <p:cNvSpPr>
                <a:spLocks noChangeArrowheads="1"/>
              </p:cNvSpPr>
              <p:nvPr/>
            </p:nvSpPr>
            <p:spPr bwMode="auto">
              <a:xfrm>
                <a:off x="3838" y="1477"/>
                <a:ext cx="1916" cy="780"/>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1" name="Group 21"/>
            <p:cNvGrpSpPr>
              <a:grpSpLocks/>
            </p:cNvGrpSpPr>
            <p:nvPr/>
          </p:nvGrpSpPr>
          <p:grpSpPr bwMode="auto">
            <a:xfrm>
              <a:off x="6" y="2257"/>
              <a:ext cx="1915" cy="780"/>
              <a:chOff x="6" y="2257"/>
              <a:chExt cx="1915" cy="780"/>
            </a:xfrm>
          </p:grpSpPr>
          <p:sp>
            <p:nvSpPr>
              <p:cNvPr id="112676" name="Rectangle 22"/>
              <p:cNvSpPr>
                <a:spLocks noChangeArrowheads="1"/>
              </p:cNvSpPr>
              <p:nvPr/>
            </p:nvSpPr>
            <p:spPr bwMode="auto">
              <a:xfrm>
                <a:off x="70" y="2257"/>
                <a:ext cx="1788" cy="7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2. </a:t>
                </a:r>
                <a:r>
                  <a:rPr lang="en-US" sz="3200" b="1">
                    <a:solidFill>
                      <a:srgbClr val="000000"/>
                    </a:solidFill>
                    <a:latin typeface="SimHei" charset="0"/>
                    <a:cs typeface="SimHei" charset="0"/>
                  </a:rPr>
                  <a:t>历史序言</a:t>
                </a:r>
              </a:p>
            </p:txBody>
          </p:sp>
          <p:sp>
            <p:nvSpPr>
              <p:cNvPr id="112677" name="Rectangle 23"/>
              <p:cNvSpPr>
                <a:spLocks noChangeArrowheads="1"/>
              </p:cNvSpPr>
              <p:nvPr/>
            </p:nvSpPr>
            <p:spPr bwMode="auto">
              <a:xfrm>
                <a:off x="6" y="2257"/>
                <a:ext cx="1916" cy="78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2" name="Group 24"/>
            <p:cNvGrpSpPr>
              <a:grpSpLocks/>
            </p:cNvGrpSpPr>
            <p:nvPr/>
          </p:nvGrpSpPr>
          <p:grpSpPr bwMode="auto">
            <a:xfrm>
              <a:off x="1922" y="2257"/>
              <a:ext cx="1915" cy="780"/>
              <a:chOff x="1922" y="2257"/>
              <a:chExt cx="1915" cy="780"/>
            </a:xfrm>
          </p:grpSpPr>
          <p:sp>
            <p:nvSpPr>
              <p:cNvPr id="112674" name="Rectangle 25"/>
              <p:cNvSpPr>
                <a:spLocks noChangeArrowheads="1"/>
              </p:cNvSpPr>
              <p:nvPr/>
            </p:nvSpPr>
            <p:spPr bwMode="auto">
              <a:xfrm>
                <a:off x="1985" y="2257"/>
                <a:ext cx="1788" cy="7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王与诸侯的历史</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400" b="1">
                  <a:solidFill>
                    <a:srgbClr val="000000"/>
                  </a:solidFill>
                  <a:latin typeface="SimHei" charset="0"/>
                  <a:cs typeface="SimHei" charset="0"/>
                </a:endParaRPr>
              </a:p>
            </p:txBody>
          </p:sp>
          <p:sp>
            <p:nvSpPr>
              <p:cNvPr id="112675" name="Rectangle 26"/>
              <p:cNvSpPr>
                <a:spLocks noChangeArrowheads="1"/>
              </p:cNvSpPr>
              <p:nvPr/>
            </p:nvSpPr>
            <p:spPr bwMode="auto">
              <a:xfrm>
                <a:off x="1922" y="2257"/>
                <a:ext cx="1916" cy="78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3" name="Group 27"/>
            <p:cNvGrpSpPr>
              <a:grpSpLocks/>
            </p:cNvGrpSpPr>
            <p:nvPr/>
          </p:nvGrpSpPr>
          <p:grpSpPr bwMode="auto">
            <a:xfrm>
              <a:off x="3838" y="2257"/>
              <a:ext cx="1915" cy="780"/>
              <a:chOff x="3838" y="2257"/>
              <a:chExt cx="1915" cy="780"/>
            </a:xfrm>
          </p:grpSpPr>
          <p:sp>
            <p:nvSpPr>
              <p:cNvPr id="112672" name="Rectangle 28"/>
              <p:cNvSpPr>
                <a:spLocks noChangeArrowheads="1"/>
              </p:cNvSpPr>
              <p:nvPr/>
            </p:nvSpPr>
            <p:spPr bwMode="auto">
              <a:xfrm>
                <a:off x="3902" y="2257"/>
                <a:ext cx="1788" cy="7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讲道</a:t>
                </a:r>
                <a:r>
                  <a:rPr lang="en-US" altLang="ja-JP" sz="2400" b="1">
                    <a:solidFill>
                      <a:srgbClr val="000000"/>
                    </a:solidFill>
                    <a:latin typeface="SimHei" charset="0"/>
                    <a:cs typeface="Times New Roman" charset="0"/>
                  </a:rPr>
                  <a:t>#1: </a:t>
                </a:r>
                <a:r>
                  <a:rPr lang="en-US" sz="2400" b="1">
                    <a:solidFill>
                      <a:srgbClr val="000000"/>
                    </a:solidFill>
                    <a:latin typeface="SimHei" charset="0"/>
                    <a:cs typeface="SimHei" charset="0"/>
                  </a:rPr>
                  <a:t>历史序言</a:t>
                </a:r>
                <a:endParaRPr lang="en-US" altLang="ja-JP" sz="2400" b="1">
                  <a:solidFill>
                    <a:srgbClr val="000000"/>
                  </a:solidFill>
                  <a:latin typeface="SimHei" charset="0"/>
                  <a:cs typeface="SimHei" charset="0"/>
                </a:endParaRPr>
              </a:p>
              <a:p>
                <a:pPr algn="ctr" eaLnBrk="0" hangingPunct="0">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Times New Roman" charset="0"/>
                  </a:rPr>
                  <a:t>(1:5—4:43)‏</a:t>
                </a:r>
              </a:p>
            </p:txBody>
          </p:sp>
          <p:sp>
            <p:nvSpPr>
              <p:cNvPr id="112673" name="Rectangle 29"/>
              <p:cNvSpPr>
                <a:spLocks noChangeArrowheads="1"/>
              </p:cNvSpPr>
              <p:nvPr/>
            </p:nvSpPr>
            <p:spPr bwMode="auto">
              <a:xfrm>
                <a:off x="3838" y="2257"/>
                <a:ext cx="1916" cy="78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4" name="Group 30"/>
            <p:cNvGrpSpPr>
              <a:grpSpLocks/>
            </p:cNvGrpSpPr>
            <p:nvPr/>
          </p:nvGrpSpPr>
          <p:grpSpPr bwMode="auto">
            <a:xfrm>
              <a:off x="6" y="3038"/>
              <a:ext cx="1915" cy="638"/>
              <a:chOff x="6" y="3038"/>
              <a:chExt cx="1915" cy="638"/>
            </a:xfrm>
          </p:grpSpPr>
          <p:sp>
            <p:nvSpPr>
              <p:cNvPr id="112670" name="Rectangle 31"/>
              <p:cNvSpPr>
                <a:spLocks noChangeArrowheads="1"/>
              </p:cNvSpPr>
              <p:nvPr/>
            </p:nvSpPr>
            <p:spPr bwMode="auto">
              <a:xfrm>
                <a:off x="70" y="3038"/>
                <a:ext cx="1788" cy="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3. </a:t>
                </a:r>
                <a:r>
                  <a:rPr lang="en-US" sz="3200" b="1">
                    <a:solidFill>
                      <a:srgbClr val="000000"/>
                    </a:solidFill>
                    <a:latin typeface="SimHei" charset="0"/>
                    <a:cs typeface="SimHei" charset="0"/>
                  </a:rPr>
                  <a:t>一般的法律</a:t>
                </a:r>
              </a:p>
            </p:txBody>
          </p:sp>
          <p:sp>
            <p:nvSpPr>
              <p:cNvPr id="112671" name="Rectangle 32"/>
              <p:cNvSpPr>
                <a:spLocks noChangeArrowheads="1"/>
              </p:cNvSpPr>
              <p:nvPr/>
            </p:nvSpPr>
            <p:spPr bwMode="auto">
              <a:xfrm>
                <a:off x="6" y="3038"/>
                <a:ext cx="1916" cy="639"/>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5" name="Group 33"/>
            <p:cNvGrpSpPr>
              <a:grpSpLocks/>
            </p:cNvGrpSpPr>
            <p:nvPr/>
          </p:nvGrpSpPr>
          <p:grpSpPr bwMode="auto">
            <a:xfrm>
              <a:off x="1922" y="3038"/>
              <a:ext cx="1915" cy="638"/>
              <a:chOff x="1922" y="3038"/>
              <a:chExt cx="1915" cy="638"/>
            </a:xfrm>
          </p:grpSpPr>
          <p:sp>
            <p:nvSpPr>
              <p:cNvPr id="112668" name="Rectangle 34"/>
              <p:cNvSpPr>
                <a:spLocks noChangeArrowheads="1"/>
              </p:cNvSpPr>
              <p:nvPr/>
            </p:nvSpPr>
            <p:spPr bwMode="auto">
              <a:xfrm>
                <a:off x="1985" y="3038"/>
                <a:ext cx="1788" cy="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全心全意效忠于王的呼求</a:t>
                </a:r>
              </a:p>
            </p:txBody>
          </p:sp>
          <p:sp>
            <p:nvSpPr>
              <p:cNvPr id="112669" name="Rectangle 35"/>
              <p:cNvSpPr>
                <a:spLocks noChangeArrowheads="1"/>
              </p:cNvSpPr>
              <p:nvPr/>
            </p:nvSpPr>
            <p:spPr bwMode="auto">
              <a:xfrm>
                <a:off x="1922" y="3038"/>
                <a:ext cx="1916" cy="639"/>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6" name="Group 36"/>
            <p:cNvGrpSpPr>
              <a:grpSpLocks/>
            </p:cNvGrpSpPr>
            <p:nvPr/>
          </p:nvGrpSpPr>
          <p:grpSpPr bwMode="auto">
            <a:xfrm>
              <a:off x="3838" y="3038"/>
              <a:ext cx="1915" cy="638"/>
              <a:chOff x="3838" y="3038"/>
              <a:chExt cx="1915" cy="638"/>
            </a:xfrm>
          </p:grpSpPr>
          <p:sp>
            <p:nvSpPr>
              <p:cNvPr id="112666" name="Rectangle 37"/>
              <p:cNvSpPr>
                <a:spLocks noChangeArrowheads="1"/>
              </p:cNvSpPr>
              <p:nvPr/>
            </p:nvSpPr>
            <p:spPr bwMode="auto">
              <a:xfrm>
                <a:off x="3902" y="3038"/>
                <a:ext cx="1788" cy="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讲道</a:t>
                </a:r>
                <a:r>
                  <a:rPr lang="en-US" altLang="ja-JP" sz="2400" b="1">
                    <a:solidFill>
                      <a:srgbClr val="000000"/>
                    </a:solidFill>
                    <a:latin typeface="SimHei" charset="0"/>
                    <a:cs typeface="Times New Roman" charset="0"/>
                  </a:rPr>
                  <a:t>#</a:t>
                </a:r>
                <a:r>
                  <a:rPr lang="en-US" altLang="ja-JP" sz="2400" b="1">
                    <a:solidFill>
                      <a:srgbClr val="000000"/>
                    </a:solidFill>
                    <a:latin typeface="Arial Narrow" charset="0"/>
                    <a:cs typeface="Times New Roman" charset="0"/>
                  </a:rPr>
                  <a:t>2:</a:t>
                </a:r>
                <a:r>
                  <a:rPr lang="en-US" altLang="ja-JP" sz="2400" b="1">
                    <a:solidFill>
                      <a:srgbClr val="000000"/>
                    </a:solidFill>
                    <a:latin typeface="SimHei" charset="0"/>
                    <a:cs typeface="Times New Roman" charset="0"/>
                  </a:rPr>
                  <a:t> </a:t>
                </a:r>
                <a:r>
                  <a:rPr lang="en-US" sz="2400" b="1">
                    <a:solidFill>
                      <a:srgbClr val="000000"/>
                    </a:solidFill>
                    <a:latin typeface="SimHei" charset="0"/>
                    <a:cs typeface="SimHei" charset="0"/>
                  </a:rPr>
                  <a:t>约的要求</a:t>
                </a:r>
                <a:r>
                  <a:rPr lang="en-US" altLang="ja-JP" sz="2400" b="1">
                    <a:solidFill>
                      <a:srgbClr val="000000"/>
                    </a:solidFill>
                    <a:latin typeface="Arial Narrow" charset="0"/>
                    <a:cs typeface="Times New Roman" charset="0"/>
                  </a:rPr>
                  <a:t> (4:44—11:32)‏</a:t>
                </a:r>
                <a:endParaRPr lang="en-US" sz="2400" b="1">
                  <a:solidFill>
                    <a:srgbClr val="000000"/>
                  </a:solidFill>
                  <a:latin typeface="Arial Narrow" charset="0"/>
                  <a:cs typeface="Times New Roman" charset="0"/>
                </a:endParaRPr>
              </a:p>
            </p:txBody>
          </p:sp>
          <p:sp>
            <p:nvSpPr>
              <p:cNvPr id="112667" name="Rectangle 38"/>
              <p:cNvSpPr>
                <a:spLocks noChangeArrowheads="1"/>
              </p:cNvSpPr>
              <p:nvPr/>
            </p:nvSpPr>
            <p:spPr bwMode="auto">
              <a:xfrm>
                <a:off x="3838" y="3038"/>
                <a:ext cx="1916" cy="639"/>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7" name="Group 39"/>
            <p:cNvGrpSpPr>
              <a:grpSpLocks/>
            </p:cNvGrpSpPr>
            <p:nvPr/>
          </p:nvGrpSpPr>
          <p:grpSpPr bwMode="auto">
            <a:xfrm>
              <a:off x="6" y="3678"/>
              <a:ext cx="1915" cy="638"/>
              <a:chOff x="6" y="3678"/>
              <a:chExt cx="1915" cy="638"/>
            </a:xfrm>
          </p:grpSpPr>
          <p:sp>
            <p:nvSpPr>
              <p:cNvPr id="112664" name="Rectangle 40"/>
              <p:cNvSpPr>
                <a:spLocks noChangeArrowheads="1"/>
              </p:cNvSpPr>
              <p:nvPr/>
            </p:nvSpPr>
            <p:spPr bwMode="auto">
              <a:xfrm>
                <a:off x="70" y="3678"/>
                <a:ext cx="1788" cy="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4. </a:t>
                </a:r>
                <a:r>
                  <a:rPr lang="en-US" sz="3200" b="1">
                    <a:solidFill>
                      <a:srgbClr val="000000"/>
                    </a:solidFill>
                    <a:latin typeface="SimHei" charset="0"/>
                    <a:cs typeface="SimHei" charset="0"/>
                  </a:rPr>
                  <a:t>具体的法律</a:t>
                </a:r>
              </a:p>
            </p:txBody>
          </p:sp>
          <p:sp>
            <p:nvSpPr>
              <p:cNvPr id="112665" name="Rectangle 41"/>
              <p:cNvSpPr>
                <a:spLocks noChangeArrowheads="1"/>
              </p:cNvSpPr>
              <p:nvPr/>
            </p:nvSpPr>
            <p:spPr bwMode="auto">
              <a:xfrm>
                <a:off x="6" y="3678"/>
                <a:ext cx="1916" cy="639"/>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8" name="Group 42"/>
            <p:cNvGrpSpPr>
              <a:grpSpLocks/>
            </p:cNvGrpSpPr>
            <p:nvPr/>
          </p:nvGrpSpPr>
          <p:grpSpPr bwMode="auto">
            <a:xfrm>
              <a:off x="1922" y="3678"/>
              <a:ext cx="1915" cy="638"/>
              <a:chOff x="1922" y="3678"/>
              <a:chExt cx="1915" cy="638"/>
            </a:xfrm>
          </p:grpSpPr>
          <p:sp>
            <p:nvSpPr>
              <p:cNvPr id="112662" name="Rectangle 43"/>
              <p:cNvSpPr>
                <a:spLocks noChangeArrowheads="1"/>
              </p:cNvSpPr>
              <p:nvPr/>
            </p:nvSpPr>
            <p:spPr bwMode="auto">
              <a:xfrm>
                <a:off x="1985" y="3678"/>
                <a:ext cx="1788" cy="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效忠于王</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具体的法律</a:t>
                </a:r>
              </a:p>
            </p:txBody>
          </p:sp>
          <p:sp>
            <p:nvSpPr>
              <p:cNvPr id="112663" name="Rectangle 44"/>
              <p:cNvSpPr>
                <a:spLocks noChangeArrowheads="1"/>
              </p:cNvSpPr>
              <p:nvPr/>
            </p:nvSpPr>
            <p:spPr bwMode="auto">
              <a:xfrm>
                <a:off x="1922" y="3678"/>
                <a:ext cx="1916" cy="639"/>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2659" name="Group 45"/>
            <p:cNvGrpSpPr>
              <a:grpSpLocks/>
            </p:cNvGrpSpPr>
            <p:nvPr/>
          </p:nvGrpSpPr>
          <p:grpSpPr bwMode="auto">
            <a:xfrm>
              <a:off x="3838" y="3678"/>
              <a:ext cx="1915" cy="638"/>
              <a:chOff x="3838" y="3678"/>
              <a:chExt cx="1915" cy="638"/>
            </a:xfrm>
          </p:grpSpPr>
          <p:sp>
            <p:nvSpPr>
              <p:cNvPr id="112660" name="Rectangle 46"/>
              <p:cNvSpPr>
                <a:spLocks noChangeArrowheads="1"/>
              </p:cNvSpPr>
              <p:nvPr/>
            </p:nvSpPr>
            <p:spPr bwMode="auto">
              <a:xfrm>
                <a:off x="3902" y="3678"/>
                <a:ext cx="1788" cy="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讲道</a:t>
                </a:r>
                <a:r>
                  <a:rPr lang="en-US" altLang="ja-JP" sz="2200" b="1">
                    <a:solidFill>
                      <a:srgbClr val="000000"/>
                    </a:solidFill>
                    <a:latin typeface="SimHei" charset="0"/>
                    <a:cs typeface="Times New Roman" charset="0"/>
                  </a:rPr>
                  <a:t>#</a:t>
                </a:r>
                <a:r>
                  <a:rPr lang="en-US" altLang="ja-JP" sz="2200" b="1">
                    <a:solidFill>
                      <a:srgbClr val="000000"/>
                    </a:solidFill>
                    <a:latin typeface="Arial Narrow" charset="0"/>
                    <a:cs typeface="Times New Roman" charset="0"/>
                  </a:rPr>
                  <a:t>2: </a:t>
                </a:r>
                <a:r>
                  <a:rPr lang="en-US" sz="2200" b="1">
                    <a:solidFill>
                      <a:srgbClr val="000000"/>
                    </a:solidFill>
                    <a:latin typeface="SimHei" charset="0"/>
                    <a:cs typeface="SimHei" charset="0"/>
                  </a:rPr>
                  <a:t>续</a:t>
                </a:r>
                <a:r>
                  <a:rPr lang="en-US" altLang="ja-JP" sz="2200" b="1">
                    <a:solidFill>
                      <a:srgbClr val="000000"/>
                    </a:solidFill>
                    <a:latin typeface="Arial Narrow" charset="0"/>
                    <a:cs typeface="Times New Roman" charset="0"/>
                  </a:rPr>
                  <a:t>: </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具体的法律</a:t>
                </a:r>
                <a:r>
                  <a:rPr lang="en-US" altLang="ja-JP" sz="2200" b="1">
                    <a:solidFill>
                      <a:srgbClr val="000000"/>
                    </a:solidFill>
                    <a:latin typeface="Arial Narrow" charset="0"/>
                    <a:cs typeface="Times New Roman" charset="0"/>
                  </a:rPr>
                  <a:t>(12—26</a:t>
                </a:r>
                <a:r>
                  <a:rPr lang="en-US" sz="2200" b="1">
                    <a:solidFill>
                      <a:srgbClr val="000000"/>
                    </a:solidFill>
                    <a:latin typeface="SimHei" charset="0"/>
                    <a:cs typeface="SimHei" charset="0"/>
                  </a:rPr>
                  <a:t>章</a:t>
                </a:r>
                <a:r>
                  <a:rPr lang="en-US" altLang="ja-JP" sz="2200" b="1">
                    <a:solidFill>
                      <a:srgbClr val="000000"/>
                    </a:solidFill>
                    <a:latin typeface="Arial Narrow" charset="0"/>
                    <a:cs typeface="Times New Roman" charset="0"/>
                  </a:rPr>
                  <a:t>)‏</a:t>
                </a:r>
                <a:endParaRPr lang="en-US" sz="2200" b="1">
                  <a:solidFill>
                    <a:srgbClr val="000000"/>
                  </a:solidFill>
                  <a:latin typeface="Arial Narrow" charset="0"/>
                  <a:cs typeface="Times New Roman" charset="0"/>
                </a:endParaRPr>
              </a:p>
            </p:txBody>
          </p:sp>
          <p:sp>
            <p:nvSpPr>
              <p:cNvPr id="112661" name="Rectangle 47"/>
              <p:cNvSpPr>
                <a:spLocks noChangeArrowheads="1"/>
              </p:cNvSpPr>
              <p:nvPr/>
            </p:nvSpPr>
            <p:spPr bwMode="auto">
              <a:xfrm>
                <a:off x="3838" y="3678"/>
                <a:ext cx="1916" cy="639"/>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112644" name="Rectangle 48"/>
          <p:cNvSpPr>
            <a:spLocks noGrp="1" noChangeArrowheads="1"/>
          </p:cNvSpPr>
          <p:nvPr>
            <p:ph type="title" idx="4294967295"/>
          </p:nvPr>
        </p:nvSpPr>
        <p:spPr>
          <a:xfrm>
            <a:off x="0" y="0"/>
            <a:ext cx="7772400" cy="1143000"/>
          </a:xfrm>
        </p:spPr>
        <p:txBody>
          <a:bodyPr lIns="91440" tIns="45720" rIns="91440" bIns="45720"/>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solidFill>
                  <a:srgbClr val="800000"/>
                </a:solidFill>
                <a:latin typeface="SimHei" charset="0"/>
                <a:ea typeface="SimSun" charset="0"/>
                <a:cs typeface="SimSun" charset="0"/>
              </a:rPr>
              <a:t>宗主国-附庸  格式</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114690" name="Text Box 1"/>
          <p:cNvSpPr txBox="1">
            <a:spLocks noChangeArrowheads="1"/>
          </p:cNvSpPr>
          <p:nvPr/>
        </p:nvSpPr>
        <p:spPr bwMode="auto">
          <a:xfrm>
            <a:off x="7772400" y="152400"/>
            <a:ext cx="1219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a:solidFill>
                  <a:srgbClr val="FFFFFF"/>
                </a:solidFill>
                <a:latin typeface="Times New Roman" charset="0"/>
                <a:cs typeface="MS Gothic" charset="0"/>
              </a:rPr>
              <a:t>149-150</a:t>
            </a:r>
          </a:p>
        </p:txBody>
      </p:sp>
      <p:grpSp>
        <p:nvGrpSpPr>
          <p:cNvPr id="114691" name="Group 2"/>
          <p:cNvGrpSpPr>
            <a:grpSpLocks/>
          </p:cNvGrpSpPr>
          <p:nvPr/>
        </p:nvGrpSpPr>
        <p:grpSpPr bwMode="auto">
          <a:xfrm>
            <a:off x="9525" y="914400"/>
            <a:ext cx="9123363" cy="5937250"/>
            <a:chOff x="6" y="576"/>
            <a:chExt cx="5747" cy="3740"/>
          </a:xfrm>
        </p:grpSpPr>
        <p:grpSp>
          <p:nvGrpSpPr>
            <p:cNvPr id="114693" name="Group 3"/>
            <p:cNvGrpSpPr>
              <a:grpSpLocks/>
            </p:cNvGrpSpPr>
            <p:nvPr/>
          </p:nvGrpSpPr>
          <p:grpSpPr bwMode="auto">
            <a:xfrm>
              <a:off x="6" y="576"/>
              <a:ext cx="5747" cy="620"/>
              <a:chOff x="6" y="576"/>
              <a:chExt cx="5747" cy="620"/>
            </a:xfrm>
          </p:grpSpPr>
          <p:grpSp>
            <p:nvGrpSpPr>
              <p:cNvPr id="114713" name="Group 4"/>
              <p:cNvGrpSpPr>
                <a:grpSpLocks/>
              </p:cNvGrpSpPr>
              <p:nvPr/>
            </p:nvGrpSpPr>
            <p:grpSpPr bwMode="auto">
              <a:xfrm>
                <a:off x="6" y="576"/>
                <a:ext cx="1915" cy="620"/>
                <a:chOff x="6" y="576"/>
                <a:chExt cx="1915" cy="620"/>
              </a:xfrm>
            </p:grpSpPr>
            <p:sp>
              <p:nvSpPr>
                <p:cNvPr id="114720" name="Rectangle 5"/>
                <p:cNvSpPr>
                  <a:spLocks noChangeArrowheads="1"/>
                </p:cNvSpPr>
                <p:nvPr/>
              </p:nvSpPr>
              <p:spPr bwMode="auto">
                <a:xfrm>
                  <a:off x="70" y="576"/>
                  <a:ext cx="1788" cy="62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成分</a:t>
                  </a:r>
                </a:p>
              </p:txBody>
            </p:sp>
            <p:sp>
              <p:nvSpPr>
                <p:cNvPr id="114721" name="Rectangle 6"/>
                <p:cNvSpPr>
                  <a:spLocks noChangeArrowheads="1"/>
                </p:cNvSpPr>
                <p:nvPr/>
              </p:nvSpPr>
              <p:spPr bwMode="auto">
                <a:xfrm>
                  <a:off x="6" y="576"/>
                  <a:ext cx="1916" cy="62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714" name="Group 7"/>
              <p:cNvGrpSpPr>
                <a:grpSpLocks/>
              </p:cNvGrpSpPr>
              <p:nvPr/>
            </p:nvGrpSpPr>
            <p:grpSpPr bwMode="auto">
              <a:xfrm>
                <a:off x="1922" y="576"/>
                <a:ext cx="1915" cy="620"/>
                <a:chOff x="1922" y="576"/>
                <a:chExt cx="1915" cy="620"/>
              </a:xfrm>
            </p:grpSpPr>
            <p:sp>
              <p:nvSpPr>
                <p:cNvPr id="114718" name="Rectangle 8"/>
                <p:cNvSpPr>
                  <a:spLocks noChangeArrowheads="1"/>
                </p:cNvSpPr>
                <p:nvPr/>
              </p:nvSpPr>
              <p:spPr bwMode="auto">
                <a:xfrm>
                  <a:off x="1985" y="576"/>
                  <a:ext cx="1788" cy="62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解释</a:t>
                  </a:r>
                </a:p>
              </p:txBody>
            </p:sp>
            <p:sp>
              <p:nvSpPr>
                <p:cNvPr id="114719" name="Rectangle 9"/>
                <p:cNvSpPr>
                  <a:spLocks noChangeArrowheads="1"/>
                </p:cNvSpPr>
                <p:nvPr/>
              </p:nvSpPr>
              <p:spPr bwMode="auto">
                <a:xfrm>
                  <a:off x="1922" y="576"/>
                  <a:ext cx="1916" cy="62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715" name="Group 10"/>
              <p:cNvGrpSpPr>
                <a:grpSpLocks/>
              </p:cNvGrpSpPr>
              <p:nvPr/>
            </p:nvGrpSpPr>
            <p:grpSpPr bwMode="auto">
              <a:xfrm>
                <a:off x="3838" y="576"/>
                <a:ext cx="1915" cy="620"/>
                <a:chOff x="3838" y="576"/>
                <a:chExt cx="1915" cy="620"/>
              </a:xfrm>
            </p:grpSpPr>
            <p:sp>
              <p:nvSpPr>
                <p:cNvPr id="114716" name="Rectangle 11"/>
                <p:cNvSpPr>
                  <a:spLocks noChangeArrowheads="1"/>
                </p:cNvSpPr>
                <p:nvPr/>
              </p:nvSpPr>
              <p:spPr bwMode="auto">
                <a:xfrm>
                  <a:off x="3902" y="576"/>
                  <a:ext cx="1788" cy="621"/>
                </a:xfrm>
                <a:prstGeom prst="rect">
                  <a:avLst/>
                </a:prstGeom>
                <a:gradFill rotWithShape="0">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与申命记</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3200" b="1">
                      <a:solidFill>
                        <a:srgbClr val="FFFFCC"/>
                      </a:solidFill>
                      <a:latin typeface="SimHei" charset="0"/>
                      <a:cs typeface="SimHei" charset="0"/>
                    </a:rPr>
                    <a:t>相似的</a:t>
                  </a:r>
                </a:p>
              </p:txBody>
            </p:sp>
            <p:sp>
              <p:nvSpPr>
                <p:cNvPr id="114717" name="Rectangle 12"/>
                <p:cNvSpPr>
                  <a:spLocks noChangeArrowheads="1"/>
                </p:cNvSpPr>
                <p:nvPr/>
              </p:nvSpPr>
              <p:spPr bwMode="auto">
                <a:xfrm>
                  <a:off x="3838" y="576"/>
                  <a:ext cx="1916" cy="62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grpSp>
          <p:nvGrpSpPr>
            <p:cNvPr id="114694" name="Group 13"/>
            <p:cNvGrpSpPr>
              <a:grpSpLocks/>
            </p:cNvGrpSpPr>
            <p:nvPr/>
          </p:nvGrpSpPr>
          <p:grpSpPr bwMode="auto">
            <a:xfrm>
              <a:off x="6" y="1197"/>
              <a:ext cx="5747" cy="3119"/>
              <a:chOff x="6" y="1197"/>
              <a:chExt cx="5747" cy="3119"/>
            </a:xfrm>
          </p:grpSpPr>
          <p:grpSp>
            <p:nvGrpSpPr>
              <p:cNvPr id="114695" name="Group 14"/>
              <p:cNvGrpSpPr>
                <a:grpSpLocks/>
              </p:cNvGrpSpPr>
              <p:nvPr/>
            </p:nvGrpSpPr>
            <p:grpSpPr bwMode="auto">
              <a:xfrm>
                <a:off x="6" y="1197"/>
                <a:ext cx="1915" cy="857"/>
                <a:chOff x="6" y="1197"/>
                <a:chExt cx="1915" cy="857"/>
              </a:xfrm>
            </p:grpSpPr>
            <p:sp>
              <p:nvSpPr>
                <p:cNvPr id="114711" name="Rectangle 15"/>
                <p:cNvSpPr>
                  <a:spLocks noChangeArrowheads="1"/>
                </p:cNvSpPr>
                <p:nvPr/>
              </p:nvSpPr>
              <p:spPr bwMode="auto">
                <a:xfrm>
                  <a:off x="70" y="1197"/>
                  <a:ext cx="1788" cy="8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5. </a:t>
                  </a:r>
                  <a:r>
                    <a:rPr lang="en-US" sz="2400" b="1">
                      <a:solidFill>
                        <a:srgbClr val="000000"/>
                      </a:solidFill>
                      <a:latin typeface="SimHei" charset="0"/>
                      <a:cs typeface="SimHei" charset="0"/>
                    </a:rPr>
                    <a:t>神明的见证</a:t>
                  </a:r>
                </a:p>
              </p:txBody>
            </p:sp>
            <p:sp>
              <p:nvSpPr>
                <p:cNvPr id="114712" name="Rectangle 16"/>
                <p:cNvSpPr>
                  <a:spLocks noChangeArrowheads="1"/>
                </p:cNvSpPr>
                <p:nvPr/>
              </p:nvSpPr>
              <p:spPr bwMode="auto">
                <a:xfrm>
                  <a:off x="6" y="1197"/>
                  <a:ext cx="1916" cy="858"/>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696" name="Group 17"/>
              <p:cNvGrpSpPr>
                <a:grpSpLocks/>
              </p:cNvGrpSpPr>
              <p:nvPr/>
            </p:nvGrpSpPr>
            <p:grpSpPr bwMode="auto">
              <a:xfrm>
                <a:off x="1922" y="1197"/>
                <a:ext cx="1915" cy="857"/>
                <a:chOff x="1922" y="1197"/>
                <a:chExt cx="1915" cy="857"/>
              </a:xfrm>
            </p:grpSpPr>
            <p:sp>
              <p:nvSpPr>
                <p:cNvPr id="114709" name="Rectangle 18"/>
                <p:cNvSpPr>
                  <a:spLocks noChangeArrowheads="1"/>
                </p:cNvSpPr>
                <p:nvPr/>
              </p:nvSpPr>
              <p:spPr bwMode="auto">
                <a:xfrm>
                  <a:off x="1985" y="1197"/>
                  <a:ext cx="1788" cy="8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神明被邀请来</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见证条约</a:t>
                  </a:r>
                </a:p>
              </p:txBody>
            </p:sp>
            <p:sp>
              <p:nvSpPr>
                <p:cNvPr id="114710" name="Rectangle 19"/>
                <p:cNvSpPr>
                  <a:spLocks noChangeArrowheads="1"/>
                </p:cNvSpPr>
                <p:nvPr/>
              </p:nvSpPr>
              <p:spPr bwMode="auto">
                <a:xfrm>
                  <a:off x="1922" y="1197"/>
                  <a:ext cx="1916" cy="858"/>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697" name="Group 20"/>
              <p:cNvGrpSpPr>
                <a:grpSpLocks/>
              </p:cNvGrpSpPr>
              <p:nvPr/>
            </p:nvGrpSpPr>
            <p:grpSpPr bwMode="auto">
              <a:xfrm>
                <a:off x="3838" y="1197"/>
                <a:ext cx="1915" cy="857"/>
                <a:chOff x="3838" y="1197"/>
                <a:chExt cx="1915" cy="857"/>
              </a:xfrm>
            </p:grpSpPr>
            <p:sp>
              <p:nvSpPr>
                <p:cNvPr id="114707" name="Rectangle 21"/>
                <p:cNvSpPr>
                  <a:spLocks noChangeArrowheads="1"/>
                </p:cNvSpPr>
                <p:nvPr/>
              </p:nvSpPr>
              <p:spPr bwMode="auto">
                <a:xfrm>
                  <a:off x="3902" y="1197"/>
                  <a:ext cx="1788" cy="8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天和地见证条约</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(神明不存在)‏</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Arial Narrow" charset="0"/>
                      <a:cs typeface="Times New Roman" charset="0"/>
                    </a:rPr>
                    <a:t> (4:26; 30:19; 31:28; 32:1)‏</a:t>
                  </a:r>
                </a:p>
              </p:txBody>
            </p:sp>
            <p:sp>
              <p:nvSpPr>
                <p:cNvPr id="114708" name="Rectangle 22"/>
                <p:cNvSpPr>
                  <a:spLocks noChangeArrowheads="1"/>
                </p:cNvSpPr>
                <p:nvPr/>
              </p:nvSpPr>
              <p:spPr bwMode="auto">
                <a:xfrm>
                  <a:off x="3838" y="1197"/>
                  <a:ext cx="1916" cy="858"/>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698" name="Group 23"/>
              <p:cNvGrpSpPr>
                <a:grpSpLocks/>
              </p:cNvGrpSpPr>
              <p:nvPr/>
            </p:nvGrpSpPr>
            <p:grpSpPr bwMode="auto">
              <a:xfrm>
                <a:off x="6" y="2056"/>
                <a:ext cx="1915" cy="2260"/>
                <a:chOff x="6" y="2056"/>
                <a:chExt cx="1915" cy="2260"/>
              </a:xfrm>
            </p:grpSpPr>
            <p:sp>
              <p:nvSpPr>
                <p:cNvPr id="114705" name="Rectangle 24"/>
                <p:cNvSpPr>
                  <a:spLocks noChangeArrowheads="1"/>
                </p:cNvSpPr>
                <p:nvPr/>
              </p:nvSpPr>
              <p:spPr bwMode="auto">
                <a:xfrm>
                  <a:off x="70" y="2056"/>
                  <a:ext cx="1788" cy="2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Arial Narrow" charset="0"/>
                      <a:cs typeface="Times New Roman" charset="0"/>
                    </a:rPr>
                    <a:t>6. </a:t>
                  </a:r>
                  <a:r>
                    <a:rPr lang="en-US" sz="2400" b="1">
                      <a:solidFill>
                        <a:srgbClr val="000000"/>
                      </a:solidFill>
                      <a:latin typeface="SimHei" charset="0"/>
                      <a:cs typeface="SimHei" charset="0"/>
                    </a:rPr>
                    <a:t>祝福与诅咒</a:t>
                  </a:r>
                </a:p>
              </p:txBody>
            </p:sp>
            <p:sp>
              <p:nvSpPr>
                <p:cNvPr id="114706" name="Rectangle 25"/>
                <p:cNvSpPr>
                  <a:spLocks noChangeArrowheads="1"/>
                </p:cNvSpPr>
                <p:nvPr/>
              </p:nvSpPr>
              <p:spPr bwMode="auto">
                <a:xfrm>
                  <a:off x="6" y="2056"/>
                  <a:ext cx="1916" cy="226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699" name="Group 26"/>
              <p:cNvGrpSpPr>
                <a:grpSpLocks/>
              </p:cNvGrpSpPr>
              <p:nvPr/>
            </p:nvGrpSpPr>
            <p:grpSpPr bwMode="auto">
              <a:xfrm>
                <a:off x="1922" y="2056"/>
                <a:ext cx="1915" cy="2260"/>
                <a:chOff x="1922" y="2056"/>
                <a:chExt cx="1915" cy="2260"/>
              </a:xfrm>
            </p:grpSpPr>
            <p:sp>
              <p:nvSpPr>
                <p:cNvPr id="114703" name="Rectangle 27"/>
                <p:cNvSpPr>
                  <a:spLocks noChangeArrowheads="1"/>
                </p:cNvSpPr>
                <p:nvPr/>
              </p:nvSpPr>
              <p:spPr bwMode="auto">
                <a:xfrm>
                  <a:off x="1985" y="2056"/>
                  <a:ext cx="1788" cy="2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顺从与</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400" b="1">
                      <a:solidFill>
                        <a:srgbClr val="000000"/>
                      </a:solidFill>
                      <a:latin typeface="SimHei" charset="0"/>
                      <a:cs typeface="SimHei" charset="0"/>
                    </a:rPr>
                    <a:t>不顺从的结果</a:t>
                  </a:r>
                </a:p>
              </p:txBody>
            </p:sp>
            <p:sp>
              <p:nvSpPr>
                <p:cNvPr id="114704" name="Rectangle 28"/>
                <p:cNvSpPr>
                  <a:spLocks noChangeArrowheads="1"/>
                </p:cNvSpPr>
                <p:nvPr/>
              </p:nvSpPr>
              <p:spPr bwMode="auto">
                <a:xfrm>
                  <a:off x="1922" y="2056"/>
                  <a:ext cx="1916" cy="226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114700" name="Group 29"/>
              <p:cNvGrpSpPr>
                <a:grpSpLocks/>
              </p:cNvGrpSpPr>
              <p:nvPr/>
            </p:nvGrpSpPr>
            <p:grpSpPr bwMode="auto">
              <a:xfrm>
                <a:off x="3838" y="2056"/>
                <a:ext cx="1915" cy="2260"/>
                <a:chOff x="3838" y="2056"/>
                <a:chExt cx="1915" cy="2260"/>
              </a:xfrm>
            </p:grpSpPr>
            <p:sp>
              <p:nvSpPr>
                <p:cNvPr id="114701" name="Rectangle 30"/>
                <p:cNvSpPr>
                  <a:spLocks noChangeArrowheads="1"/>
                </p:cNvSpPr>
                <p:nvPr/>
              </p:nvSpPr>
              <p:spPr bwMode="auto">
                <a:xfrm>
                  <a:off x="3902" y="2056"/>
                  <a:ext cx="1788" cy="2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46800" anchor="ctr" anchorCtr="1"/>
                <a:lstStyle/>
                <a:p>
                  <a:pPr algn="ctr">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讲道</a:t>
                  </a:r>
                  <a:r>
                    <a:rPr lang="en-US" altLang="ja-JP" sz="2200" b="1">
                      <a:solidFill>
                        <a:srgbClr val="000000"/>
                      </a:solidFill>
                      <a:latin typeface="SimHei" charset="0"/>
                      <a:cs typeface="Times New Roman" charset="0"/>
                    </a:rPr>
                    <a:t>#3:</a:t>
                  </a:r>
                  <a:r>
                    <a:rPr lang="en-US" sz="2200" b="1">
                      <a:solidFill>
                        <a:srgbClr val="000000"/>
                      </a:solidFill>
                      <a:latin typeface="SimHei" charset="0"/>
                      <a:cs typeface="SimHei" charset="0"/>
                    </a:rPr>
                    <a:t>祝福与诅咒</a:t>
                  </a:r>
                  <a:endParaRPr lang="en-US" altLang="ja-JP" sz="2200" b="1">
                    <a:solidFill>
                      <a:srgbClr val="000000"/>
                    </a:solidFill>
                    <a:latin typeface="SimHei" charset="0"/>
                    <a:cs typeface="SimHei" charset="0"/>
                  </a:endParaRP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Times New Roman" charset="0"/>
                    </a:rPr>
                    <a:t>(27—28</a:t>
                  </a:r>
                  <a:r>
                    <a:rPr lang="en-US" sz="2200" b="1">
                      <a:solidFill>
                        <a:srgbClr val="000000"/>
                      </a:solidFill>
                      <a:latin typeface="SimHei" charset="0"/>
                      <a:cs typeface="SimHei" charset="0"/>
                    </a:rPr>
                    <a:t>章</a:t>
                  </a:r>
                  <a:r>
                    <a:rPr lang="en-US" altLang="ja-JP" sz="2200" b="1">
                      <a:solidFill>
                        <a:srgbClr val="000000"/>
                      </a:solidFill>
                      <a:latin typeface="SimHei" charset="0"/>
                      <a:cs typeface="Times New Roman" charset="0"/>
                    </a:rPr>
                    <a:t>)‏</a:t>
                  </a: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200" b="1">
                    <a:solidFill>
                      <a:srgbClr val="000000"/>
                    </a:solidFill>
                    <a:latin typeface="SimHei" charset="0"/>
                    <a:cs typeface="Times New Roman" charset="0"/>
                  </a:endParaRP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讲道#4:条约的摘要</a:t>
                  </a: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Times New Roman" charset="0"/>
                    </a:rPr>
                    <a:t>(29—30</a:t>
                  </a:r>
                  <a:r>
                    <a:rPr lang="en-US" sz="2200" b="1">
                      <a:solidFill>
                        <a:srgbClr val="000000"/>
                      </a:solidFill>
                      <a:latin typeface="SimHei" charset="0"/>
                      <a:cs typeface="SimHei" charset="0"/>
                    </a:rPr>
                    <a:t>章</a:t>
                  </a:r>
                  <a:r>
                    <a:rPr lang="en-US" altLang="ja-JP" sz="2200" b="1">
                      <a:solidFill>
                        <a:srgbClr val="000000"/>
                      </a:solidFill>
                      <a:latin typeface="SimHei" charset="0"/>
                      <a:cs typeface="Times New Roman" charset="0"/>
                    </a:rPr>
                    <a:t>)‏</a:t>
                  </a: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sz="2200" b="1">
                    <a:solidFill>
                      <a:srgbClr val="000000"/>
                    </a:solidFill>
                    <a:latin typeface="SimHei" charset="0"/>
                    <a:cs typeface="Times New Roman" charset="0"/>
                  </a:endParaRP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叙述</a:t>
                  </a:r>
                  <a:r>
                    <a:rPr lang="en-US" altLang="ja-JP" sz="2200" b="1">
                      <a:solidFill>
                        <a:srgbClr val="000000"/>
                      </a:solidFill>
                      <a:latin typeface="SimHei" charset="0"/>
                      <a:cs typeface="Times New Roman" charset="0"/>
                    </a:rPr>
                    <a:t> / </a:t>
                  </a:r>
                  <a:r>
                    <a:rPr lang="en-US" sz="2200" b="1">
                      <a:solidFill>
                        <a:srgbClr val="000000"/>
                      </a:solidFill>
                      <a:latin typeface="SimHei" charset="0"/>
                      <a:cs typeface="SimHei" charset="0"/>
                    </a:rPr>
                    <a:t>讲道</a:t>
                  </a:r>
                  <a:r>
                    <a:rPr lang="en-US" altLang="ja-JP" sz="2200" b="1">
                      <a:solidFill>
                        <a:srgbClr val="000000"/>
                      </a:solidFill>
                      <a:latin typeface="SimHei" charset="0"/>
                      <a:cs typeface="Times New Roman" charset="0"/>
                    </a:rPr>
                    <a:t>: </a:t>
                  </a:r>
                </a:p>
                <a:p>
                  <a:pPr algn="ctr" eaLnBrk="0" hangingPunct="0">
                    <a:lnSpc>
                      <a:spcPct val="80000"/>
                    </a:lnSpc>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200" b="1">
                      <a:solidFill>
                        <a:srgbClr val="000000"/>
                      </a:solidFill>
                      <a:latin typeface="SimHei" charset="0"/>
                      <a:cs typeface="SimHei" charset="0"/>
                    </a:rPr>
                    <a:t>约的传递者从摩西传给约书亚</a:t>
                  </a:r>
                  <a:r>
                    <a:rPr lang="en-US" altLang="ja-JP" sz="2200" b="1">
                      <a:solidFill>
                        <a:srgbClr val="000000"/>
                      </a:solidFill>
                      <a:latin typeface="SimHei" charset="0"/>
                      <a:cs typeface="Times New Roman" charset="0"/>
                    </a:rPr>
                    <a:t> ( 31—34</a:t>
                  </a:r>
                  <a:r>
                    <a:rPr lang="en-US" sz="2200" b="1">
                      <a:solidFill>
                        <a:srgbClr val="000000"/>
                      </a:solidFill>
                      <a:latin typeface="SimHei" charset="0"/>
                      <a:cs typeface="SimHei" charset="0"/>
                    </a:rPr>
                    <a:t>章</a:t>
                  </a:r>
                  <a:r>
                    <a:rPr lang="en-US" altLang="ja-JP" sz="2200" b="1">
                      <a:solidFill>
                        <a:srgbClr val="000000"/>
                      </a:solidFill>
                      <a:latin typeface="SimHei" charset="0"/>
                      <a:cs typeface="Times New Roman" charset="0"/>
                    </a:rPr>
                    <a:t>)‏</a:t>
                  </a:r>
                  <a:endParaRPr lang="en-US" sz="2200" b="1">
                    <a:solidFill>
                      <a:srgbClr val="000000"/>
                    </a:solidFill>
                    <a:latin typeface="SimHei" charset="0"/>
                    <a:cs typeface="Times New Roman" charset="0"/>
                  </a:endParaRPr>
                </a:p>
              </p:txBody>
            </p:sp>
            <p:sp>
              <p:nvSpPr>
                <p:cNvPr id="114702" name="Rectangle 31"/>
                <p:cNvSpPr>
                  <a:spLocks noChangeArrowheads="1"/>
                </p:cNvSpPr>
                <p:nvPr/>
              </p:nvSpPr>
              <p:spPr bwMode="auto">
                <a:xfrm>
                  <a:off x="3838" y="2056"/>
                  <a:ext cx="1916" cy="2261"/>
                </a:xfrm>
                <a:prstGeom prst="rect">
                  <a:avLst/>
                </a:prstGeom>
                <a:noFill/>
                <a:ln w="9360">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grpSp>
      <p:sp>
        <p:nvSpPr>
          <p:cNvPr id="114692" name="Rectangle 32"/>
          <p:cNvSpPr>
            <a:spLocks noGrp="1" noChangeArrowheads="1"/>
          </p:cNvSpPr>
          <p:nvPr>
            <p:ph type="title" idx="4294967295"/>
          </p:nvPr>
        </p:nvSpPr>
        <p:spPr>
          <a:xfrm>
            <a:off x="0" y="0"/>
            <a:ext cx="7772400" cy="1143000"/>
          </a:xfrm>
        </p:spPr>
        <p:txBody>
          <a:bodyPr lIns="91440" tIns="45720" rIns="91440" bIns="45720"/>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solidFill>
                  <a:srgbClr val="800000"/>
                </a:solidFill>
                <a:latin typeface="SimHei" charset="0"/>
                <a:ea typeface="SimSun" charset="0"/>
                <a:cs typeface="SimSun" charset="0"/>
              </a:rPr>
              <a:t>宗主国-附庸  格式</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Title 1"/>
          <p:cNvSpPr>
            <a:spLocks noGrp="1"/>
          </p:cNvSpPr>
          <p:nvPr>
            <p:ph type="ctrTitle"/>
          </p:nvPr>
        </p:nvSpPr>
        <p:spPr>
          <a:xfrm>
            <a:off x="179388" y="23813"/>
            <a:ext cx="6696075" cy="1470025"/>
          </a:xfrm>
        </p:spPr>
        <p:txBody>
          <a:bodyPr/>
          <a:lstStyle/>
          <a:p>
            <a:pPr algn="l"/>
            <a:r>
              <a:rPr lang="zh-CN" altLang="en-US" dirty="0">
                <a:latin typeface="Arial" charset="0"/>
                <a:ea typeface="ＭＳ Ｐゴシック" charset="0"/>
                <a:cs typeface="ＭＳ Ｐゴシック" charset="0"/>
              </a:rPr>
              <a:t>“圣约”的观念从何而来？</a:t>
            </a:r>
            <a:endParaRPr lang="en-US" dirty="0">
              <a:latin typeface="Arial" charset="0"/>
              <a:ea typeface="ＭＳ Ｐゴシック" charset="0"/>
              <a:cs typeface="ＭＳ Ｐゴシック" charset="0"/>
            </a:endParaRPr>
          </a:p>
        </p:txBody>
      </p:sp>
      <p:sp>
        <p:nvSpPr>
          <p:cNvPr id="4" name="Subtitle 2"/>
          <p:cNvSpPr txBox="1">
            <a:spLocks/>
          </p:cNvSpPr>
          <p:nvPr/>
        </p:nvSpPr>
        <p:spPr bwMode="auto">
          <a:xfrm rot="-737536">
            <a:off x="6221413" y="525463"/>
            <a:ext cx="2655887" cy="1574800"/>
          </a:xfrm>
          <a:prstGeom prst="rect">
            <a:avLst/>
          </a:prstGeom>
          <a:solidFill>
            <a:srgbClr val="800000"/>
          </a:solidFill>
          <a:ln w="28575">
            <a:solidFill>
              <a:schemeClr val="tx1"/>
            </a:solidFill>
            <a:miter lim="800000"/>
            <a:headEnd/>
            <a:tailEnd/>
          </a:ln>
          <a:extLst>
            <a:ext uri="{FAA26D3D-D897-4be2-8F04-BA451C77F1D7}">
              <ma14:placeholderFlag xmlns="" xmlns:ma14="http://schemas.microsoft.com/office/mac/drawingml/2011/main" val="1"/>
            </a:ext>
          </a:extLst>
        </p:spPr>
        <p:txBody>
          <a:bodyPr lIns="90488" tIns="44450" rIns="90488" bIns="44450"/>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spcBef>
                <a:spcPct val="20000"/>
              </a:spcBef>
              <a:buClr>
                <a:srgbClr val="FFFF00"/>
              </a:buClr>
              <a:buSzPct val="75000"/>
              <a:buFont typeface="Monotype Sorts" charset="0"/>
              <a:buNone/>
            </a:pPr>
            <a:r>
              <a:rPr lang="en-US" sz="4400" b="1" dirty="0" err="1">
                <a:solidFill>
                  <a:srgbClr val="FFFFFF"/>
                </a:solidFill>
              </a:rPr>
              <a:t>创世纪</a:t>
            </a:r>
            <a:r>
              <a:rPr lang="en-US" sz="4400" b="1" dirty="0">
                <a:solidFill>
                  <a:srgbClr val="FFFFFF"/>
                </a:solidFill>
              </a:rPr>
              <a:t> 1:1–2:3</a:t>
            </a:r>
          </a:p>
        </p:txBody>
      </p:sp>
      <p:sp>
        <p:nvSpPr>
          <p:cNvPr id="6" name="Subtitle 2"/>
          <p:cNvSpPr txBox="1">
            <a:spLocks/>
          </p:cNvSpPr>
          <p:nvPr/>
        </p:nvSpPr>
        <p:spPr bwMode="auto">
          <a:xfrm>
            <a:off x="2987675" y="2601913"/>
            <a:ext cx="5832475" cy="3030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lIns="90488" tIns="44450" rIns="90488" bIns="44450"/>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spcBef>
                <a:spcPct val="20000"/>
              </a:spcBef>
              <a:buClr>
                <a:srgbClr val="FFFF00"/>
              </a:buClr>
              <a:buSzPct val="75000"/>
              <a:buFont typeface="Monotype Sorts" charset="0"/>
              <a:buNone/>
            </a:pPr>
            <a:r>
              <a:rPr lang="en-US" sz="2800" b="1" dirty="0">
                <a:solidFill>
                  <a:srgbClr val="FFFFFF"/>
                </a:solidFill>
              </a:rPr>
              <a:t>“</a:t>
            </a:r>
            <a:r>
              <a:rPr lang="zh-CN" altLang="en-US" sz="2800" dirty="0"/>
              <a:t>一位伟大的君王统治着较小的统治者，有着善待他们的历史，颁布命令并赐福，但也对不服从者施加诅咒。创世记关于创造的叙述中包含了这些要素，本质上属于契约的范畴。 </a:t>
            </a:r>
            <a:r>
              <a:rPr lang="en-US" altLang="zh-CN" sz="2800" b="1" dirty="0">
                <a:solidFill>
                  <a:srgbClr val="FFFFFF"/>
                </a:solidFill>
              </a:rPr>
              <a:t>"</a:t>
            </a:r>
            <a:r>
              <a:rPr lang="zh-CN" altLang="en-US" sz="2800" b="1" dirty="0">
                <a:solidFill>
                  <a:srgbClr val="FFFFFF"/>
                </a:solidFill>
              </a:rPr>
              <a:t>。</a:t>
            </a:r>
            <a:endParaRPr lang="en-US" sz="2800" b="1" dirty="0">
              <a:solidFill>
                <a:srgbClr val="FFFFFF"/>
              </a:solidFill>
            </a:endParaRPr>
          </a:p>
        </p:txBody>
      </p:sp>
      <p:sp>
        <p:nvSpPr>
          <p:cNvPr id="7" name="Rectangle 6"/>
          <p:cNvSpPr>
            <a:spLocks noChangeArrowheads="1"/>
          </p:cNvSpPr>
          <p:nvPr/>
        </p:nvSpPr>
        <p:spPr bwMode="auto">
          <a:xfrm>
            <a:off x="0" y="6396038"/>
            <a:ext cx="91440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defTabSz="914400"/>
            <a:r>
              <a:rPr lang="en-US" b="1" dirty="0">
                <a:solidFill>
                  <a:srgbClr val="FFFFFF"/>
                </a:solidFill>
                <a:cs typeface="Arial" charset="0"/>
              </a:rPr>
              <a:t>Jeffrey J. Niehaus，《</a:t>
            </a:r>
            <a:r>
              <a:rPr lang="zh-CN" altLang="en-US" b="1" dirty="0">
                <a:solidFill>
                  <a:srgbClr val="FFFFFF"/>
                </a:solidFill>
                <a:cs typeface="Arial" charset="0"/>
              </a:rPr>
              <a:t>圣约：上帝心中的想法</a:t>
            </a:r>
            <a:r>
              <a:rPr lang="en-US" altLang="zh-CN" b="1" dirty="0">
                <a:solidFill>
                  <a:srgbClr val="FFFFFF"/>
                </a:solidFill>
                <a:cs typeface="Arial" charset="0"/>
              </a:rPr>
              <a:t>》</a:t>
            </a:r>
            <a:r>
              <a:rPr lang="zh-CN" altLang="en-US" b="1" dirty="0">
                <a:solidFill>
                  <a:srgbClr val="FFFFFF"/>
                </a:solidFill>
                <a:cs typeface="Arial" charset="0"/>
              </a:rPr>
              <a:t>，</a:t>
            </a:r>
            <a:r>
              <a:rPr lang="en-US" b="1" dirty="0">
                <a:solidFill>
                  <a:srgbClr val="FFFFFF"/>
                </a:solidFill>
                <a:cs typeface="Arial" charset="0"/>
              </a:rPr>
              <a:t>JETS 52（2009）：61</a:t>
            </a:r>
            <a:endParaRPr lang="en-US" dirty="0">
              <a:solidFill>
                <a:srgbClr val="FFFFFF"/>
              </a:solidFill>
              <a:cs typeface="Arial" charset="0"/>
            </a:endParaRP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23850" y="2205038"/>
            <a:ext cx="25400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神（宗主）通过摩西（中间人）对以色列（属国）讲话来更新摩西之约，并预言以色列民的流放、悔改和重归应许之地（</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30:1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a:t>
            </a:r>
            <a:r>
              <a:rPr lang="en-US" sz="2800" b="1" dirty="0">
                <a:solidFill>
                  <a:srgbClr val="FFFFFF"/>
                </a:solidFill>
                <a:effectLst>
                  <a:glow rad="127000">
                    <a:srgbClr val="000000"/>
                  </a:glow>
                </a:effectLst>
                <a:latin typeface="Arial" charset="0"/>
                <a:ea typeface="ＭＳ Ｐゴシック" charset="0"/>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申命记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676319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2894799937"/>
      </p:ext>
    </p:extLst>
  </p:cSld>
  <p:clrMapOvr>
    <a:overrideClrMapping bg1="lt1" tx1="dk1" bg2="lt2" tx2="dk2" accent1="accent1" accent2="accent2" accent3="accent3" accent4="accent4" accent5="accent5" accent6="accent6" hlink="hlink" folHlink="folHlink"/>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ext Box 1"/>
          <p:cNvSpPr txBox="1">
            <a:spLocks noChangeArrowheads="1"/>
          </p:cNvSpPr>
          <p:nvPr/>
        </p:nvSpPr>
        <p:spPr bwMode="auto">
          <a:xfrm>
            <a:off x="304800" y="304800"/>
            <a:ext cx="8077200" cy="1571625"/>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spcBef>
                <a:spcPts val="3000"/>
              </a:spcBef>
              <a:buClr>
                <a:srgbClr val="000000"/>
              </a:buClr>
              <a:buSzPct val="100000"/>
              <a:buFont typeface="Times New Roman" charset="0"/>
              <a:buNone/>
              <a:defRPr/>
            </a:pPr>
            <a:r>
              <a:rPr lang="en-US" sz="4800" i="1">
                <a:solidFill>
                  <a:srgbClr val="FFFFFF"/>
                </a:solidFill>
                <a:effectLst>
                  <a:outerShdw blurRad="38100" dist="38100" dir="2700000" algn="tl">
                    <a:srgbClr val="000000"/>
                  </a:outerShdw>
                </a:effectLst>
                <a:latin typeface="NSimSun" charset="0"/>
              </a:rPr>
              <a:t>在</a:t>
            </a:r>
            <a:r>
              <a:rPr lang="en-US" sz="4800" i="1">
                <a:solidFill>
                  <a:srgbClr val="FFFFFF"/>
                </a:solidFill>
                <a:effectLst>
                  <a:outerShdw blurRad="38100" dist="38100" dir="2700000" algn="tl">
                    <a:srgbClr val="000000"/>
                  </a:outerShdw>
                </a:effectLst>
                <a:latin typeface="NSimSun" charset="0"/>
                <a:cs typeface="SimHei" charset="0"/>
              </a:rPr>
              <a:t>约</a:t>
            </a:r>
            <a:r>
              <a:rPr lang="en-US" sz="4800" i="1">
                <a:solidFill>
                  <a:srgbClr val="FFFFFF"/>
                </a:solidFill>
                <a:effectLst>
                  <a:outerShdw blurRad="38100" dist="38100" dir="2700000" algn="tl">
                    <a:srgbClr val="000000"/>
                  </a:outerShdw>
                </a:effectLst>
                <a:latin typeface="NSimSun" charset="0"/>
              </a:rPr>
              <a:t>但的</a:t>
            </a:r>
            <a:r>
              <a:rPr lang="en-US" sz="4800" i="1">
                <a:solidFill>
                  <a:srgbClr val="FFFFFF"/>
                </a:solidFill>
                <a:effectLst>
                  <a:outerShdw blurRad="38100" dist="38100" dir="2700000" algn="tl">
                    <a:srgbClr val="000000"/>
                  </a:outerShdw>
                </a:effectLst>
                <a:latin typeface="NSimSun" charset="0"/>
                <a:cs typeface="SimHei" charset="0"/>
              </a:rPr>
              <a:t>东边</a:t>
            </a:r>
            <a:r>
              <a:rPr lang="en-US" altLang="ja-JP" sz="4800" i="1">
                <a:solidFill>
                  <a:srgbClr val="FFFFFF"/>
                </a:solidFill>
                <a:effectLst>
                  <a:outerShdw blurRad="38100" dist="38100" dir="2700000" algn="tl">
                    <a:srgbClr val="000000"/>
                  </a:outerShdw>
                </a:effectLst>
                <a:latin typeface="NSimSun" charset="0"/>
              </a:rPr>
              <a:t>,</a:t>
            </a:r>
            <a:r>
              <a:rPr lang="en-US" sz="4800" i="1">
                <a:solidFill>
                  <a:srgbClr val="FFFFFF"/>
                </a:solidFill>
                <a:effectLst>
                  <a:outerShdw blurRad="38100" dist="38100" dir="2700000" algn="tl">
                    <a:srgbClr val="000000"/>
                  </a:outerShdw>
                </a:effectLst>
                <a:latin typeface="NSimSun" charset="0"/>
              </a:rPr>
              <a:t>在摩押地</a:t>
            </a:r>
            <a:r>
              <a:rPr lang="en-US" sz="4800" i="1">
                <a:solidFill>
                  <a:srgbClr val="FFFFFF"/>
                </a:solidFill>
                <a:effectLst>
                  <a:outerShdw blurRad="38100" dist="38100" dir="2700000" algn="tl">
                    <a:srgbClr val="000000"/>
                  </a:outerShdw>
                </a:effectLst>
                <a:latin typeface="NSimSun" charset="0"/>
                <a:cs typeface="SimHei" charset="0"/>
              </a:rPr>
              <a:t>带</a:t>
            </a:r>
            <a:r>
              <a:rPr lang="en-US" altLang="ja-JP" sz="4800" i="1">
                <a:solidFill>
                  <a:srgbClr val="FFFFFF"/>
                </a:solidFill>
                <a:effectLst>
                  <a:outerShdw blurRad="38100" dist="38100" dir="2700000" algn="tl">
                    <a:srgbClr val="000000"/>
                  </a:outerShdw>
                </a:effectLst>
                <a:latin typeface="NSimSun" charset="0"/>
              </a:rPr>
              <a:t>, </a:t>
            </a:r>
            <a:r>
              <a:rPr lang="en-US" sz="4800" i="1">
                <a:solidFill>
                  <a:srgbClr val="FFFFFF"/>
                </a:solidFill>
                <a:effectLst>
                  <a:outerShdw blurRad="38100" dist="38100" dir="2700000" algn="tl">
                    <a:srgbClr val="000000"/>
                  </a:outerShdw>
                </a:effectLst>
                <a:latin typeface="NSimSun" charset="0"/>
              </a:rPr>
              <a:t>摩西叙述</a:t>
            </a:r>
            <a:r>
              <a:rPr lang="en-US" sz="4800" i="1">
                <a:solidFill>
                  <a:srgbClr val="FFFFFF"/>
                </a:solidFill>
                <a:effectLst>
                  <a:outerShdw blurRad="38100" dist="38100" dir="2700000" algn="tl">
                    <a:srgbClr val="000000"/>
                  </a:outerShdw>
                </a:effectLst>
                <a:latin typeface="NSimSun" charset="0"/>
                <a:cs typeface="SimHei" charset="0"/>
              </a:rPr>
              <a:t>历</a:t>
            </a:r>
            <a:r>
              <a:rPr lang="en-US" sz="4800" i="1">
                <a:solidFill>
                  <a:srgbClr val="FFFFFF"/>
                </a:solidFill>
                <a:effectLst>
                  <a:outerShdw blurRad="38100" dist="38100" dir="2700000" algn="tl">
                    <a:srgbClr val="000000"/>
                  </a:outerShdw>
                </a:effectLst>
                <a:latin typeface="NSimSun" charset="0"/>
              </a:rPr>
              <a:t>史</a:t>
            </a:r>
            <a:r>
              <a:rPr lang="en-US" altLang="ja-JP" sz="4800" i="1">
                <a:solidFill>
                  <a:srgbClr val="FFFFFF"/>
                </a:solidFill>
                <a:effectLst>
                  <a:outerShdw blurRad="38100" dist="38100" dir="2700000" algn="tl">
                    <a:srgbClr val="000000"/>
                  </a:outerShdw>
                </a:effectLst>
                <a:latin typeface="NSimSun" charset="0"/>
              </a:rPr>
              <a:t>...</a:t>
            </a:r>
            <a:endParaRPr lang="en-US" sz="4800" i="1">
              <a:solidFill>
                <a:srgbClr val="FFFFFF"/>
              </a:solidFill>
              <a:effectLst>
                <a:outerShdw blurRad="38100" dist="38100" dir="2700000" algn="tl">
                  <a:srgbClr val="000000"/>
                </a:outerShdw>
              </a:effectLst>
              <a:latin typeface="NSimSun" charset="0"/>
            </a:endParaRPr>
          </a:p>
        </p:txBody>
      </p:sp>
      <p:sp>
        <p:nvSpPr>
          <p:cNvPr id="41986" name="Text Box 2"/>
          <p:cNvSpPr txBox="1">
            <a:spLocks noChangeArrowheads="1"/>
          </p:cNvSpPr>
          <p:nvPr/>
        </p:nvSpPr>
        <p:spPr bwMode="auto">
          <a:xfrm>
            <a:off x="381000" y="2057400"/>
            <a:ext cx="8534400" cy="3886200"/>
          </a:xfrm>
          <a:prstGeom prst="rect">
            <a:avLst/>
          </a:prstGeom>
          <a:noFill/>
          <a:ln w="9525">
            <a:noFill/>
            <a:round/>
            <a:headEnd/>
            <a:tailEnd/>
          </a:ln>
          <a:effec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2500"/>
              </a:spcBef>
              <a:buClr>
                <a:srgbClr val="000000"/>
              </a:buClr>
              <a:buSzPct val="100000"/>
              <a:buFont typeface="Times New Roman" charset="0"/>
              <a:buNone/>
            </a:pPr>
            <a:r>
              <a:rPr lang="en-US" sz="2800">
                <a:solidFill>
                  <a:srgbClr val="FFCCFF"/>
                </a:solidFill>
                <a:effectLst>
                  <a:outerShdw blurRad="38100" dist="38100" dir="2700000" algn="tl">
                    <a:srgbClr val="000000"/>
                  </a:outerShdw>
                </a:effectLst>
                <a:latin typeface="SimHei" charset="0"/>
                <a:cs typeface="SimHei" charset="0"/>
              </a:rPr>
              <a:t>旷野的日子</a:t>
            </a:r>
          </a:p>
          <a:p>
            <a:pPr eaLnBrk="1" hangingPunct="1">
              <a:spcBef>
                <a:spcPts val="2250"/>
              </a:spcBef>
              <a:buClr>
                <a:srgbClr val="000000"/>
              </a:buClr>
              <a:buSzPct val="100000"/>
              <a:buFont typeface="Times New Roman" charset="0"/>
              <a:buNone/>
            </a:pPr>
            <a:r>
              <a:rPr lang="ja-JP" altLang="en-US" sz="2800">
                <a:solidFill>
                  <a:srgbClr val="FFCCFF"/>
                </a:solidFill>
                <a:effectLst>
                  <a:outerShdw blurRad="38100" dist="38100" dir="2700000" algn="tl">
                    <a:srgbClr val="000000"/>
                  </a:outerShdw>
                </a:effectLst>
                <a:latin typeface="SimHei" charset="0"/>
                <a:cs typeface="SimHei" charset="0"/>
              </a:rPr>
              <a:t>“</a:t>
            </a:r>
            <a:r>
              <a:rPr lang="en-US" sz="2800">
                <a:solidFill>
                  <a:srgbClr val="FFCCFF"/>
                </a:solidFill>
                <a:effectLst>
                  <a:outerShdw blurRad="38100" dist="38100" dir="2700000" algn="tl">
                    <a:srgbClr val="000000"/>
                  </a:outerShdw>
                </a:effectLst>
                <a:latin typeface="SimHei" charset="0"/>
                <a:cs typeface="SimHei" charset="0"/>
              </a:rPr>
              <a:t>因為耶和華</a:t>
            </a:r>
            <a:r>
              <a:rPr lang="en-US" altLang="ja-JP" sz="2800">
                <a:solidFill>
                  <a:srgbClr val="FFCCFF"/>
                </a:solidFill>
                <a:effectLst>
                  <a:outerShdw blurRad="38100" dist="38100" dir="2700000" algn="tl">
                    <a:srgbClr val="000000"/>
                  </a:outerShdw>
                </a:effectLst>
                <a:latin typeface="SimHei" charset="0"/>
                <a:cs typeface="SimHei" charset="0"/>
              </a:rPr>
              <a:t>─</a:t>
            </a:r>
            <a:r>
              <a:rPr lang="en-US" sz="2800">
                <a:solidFill>
                  <a:srgbClr val="FFCCFF"/>
                </a:solidFill>
                <a:effectLst>
                  <a:outerShdw blurRad="38100" dist="38100" dir="2700000" algn="tl">
                    <a:srgbClr val="000000"/>
                  </a:outerShdw>
                </a:effectLst>
                <a:latin typeface="SimHei" charset="0"/>
                <a:cs typeface="SimHei" charset="0"/>
              </a:rPr>
              <a:t>你的　神在你手裡所辦</a:t>
            </a:r>
            <a:endParaRPr lang="en-US" altLang="ja-JP" sz="2800">
              <a:solidFill>
                <a:srgbClr val="FFCCFF"/>
              </a:solidFill>
              <a:effectLst>
                <a:outerShdw blurRad="38100" dist="38100" dir="2700000" algn="tl">
                  <a:srgbClr val="000000"/>
                </a:outerShdw>
              </a:effectLst>
              <a:latin typeface="SimHei" charset="0"/>
              <a:cs typeface="SimHei" charset="0"/>
            </a:endParaRPr>
          </a:p>
          <a:p>
            <a:pPr eaLnBrk="1" hangingPunct="1">
              <a:spcBef>
                <a:spcPts val="2250"/>
              </a:spcBef>
              <a:buClr>
                <a:srgbClr val="000000"/>
              </a:buClr>
              <a:buSzPct val="100000"/>
              <a:buFont typeface="Times New Roman" charset="0"/>
              <a:buNone/>
            </a:pPr>
            <a:r>
              <a:rPr lang="en-US" sz="2800">
                <a:solidFill>
                  <a:srgbClr val="FFCCFF"/>
                </a:solidFill>
                <a:effectLst>
                  <a:outerShdw blurRad="38100" dist="38100" dir="2700000" algn="tl">
                    <a:srgbClr val="000000"/>
                  </a:outerShdw>
                </a:effectLst>
                <a:latin typeface="SimHei" charset="0"/>
                <a:cs typeface="SimHei" charset="0"/>
              </a:rPr>
              <a:t>的一切事上已賜福與你。你走這大曠野，</a:t>
            </a:r>
          </a:p>
          <a:p>
            <a:pPr eaLnBrk="1" hangingPunct="1">
              <a:spcBef>
                <a:spcPts val="2250"/>
              </a:spcBef>
              <a:buClr>
                <a:srgbClr val="000000"/>
              </a:buClr>
              <a:buSzPct val="100000"/>
              <a:buFont typeface="Times New Roman" charset="0"/>
              <a:buNone/>
            </a:pPr>
            <a:r>
              <a:rPr lang="en-US" sz="2800">
                <a:solidFill>
                  <a:srgbClr val="FFCCFF"/>
                </a:solidFill>
                <a:effectLst>
                  <a:outerShdw blurRad="38100" dist="38100" dir="2700000" algn="tl">
                    <a:srgbClr val="000000"/>
                  </a:outerShdw>
                </a:effectLst>
                <a:latin typeface="SimHei" charset="0"/>
                <a:cs typeface="SimHei" charset="0"/>
              </a:rPr>
              <a:t>他都知道了。這四十年，耶和華─你的</a:t>
            </a:r>
          </a:p>
          <a:p>
            <a:pPr eaLnBrk="1" hangingPunct="1">
              <a:spcBef>
                <a:spcPts val="2250"/>
              </a:spcBef>
              <a:buClr>
                <a:srgbClr val="000000"/>
              </a:buClr>
              <a:buSzPct val="100000"/>
              <a:buFont typeface="Times New Roman" charset="0"/>
              <a:buNone/>
            </a:pPr>
            <a:r>
              <a:rPr lang="en-US" sz="2800">
                <a:solidFill>
                  <a:srgbClr val="FFCCFF"/>
                </a:solidFill>
                <a:effectLst>
                  <a:outerShdw blurRad="38100" dist="38100" dir="2700000" algn="tl">
                    <a:srgbClr val="000000"/>
                  </a:outerShdw>
                </a:effectLst>
                <a:latin typeface="SimHei" charset="0"/>
                <a:cs typeface="SimHei" charset="0"/>
              </a:rPr>
              <a:t>神常與你同在，故此你一無所缺。</a:t>
            </a:r>
            <a:r>
              <a:rPr lang="ja-JP" altLang="en-US" sz="2800">
                <a:solidFill>
                  <a:srgbClr val="FFCCFF"/>
                </a:solidFill>
                <a:effectLst>
                  <a:outerShdw blurRad="38100" dist="38100" dir="2700000" algn="tl">
                    <a:srgbClr val="000000"/>
                  </a:outerShdw>
                </a:effectLst>
                <a:latin typeface="SimHei" charset="0"/>
                <a:cs typeface="SimHei" charset="0"/>
              </a:rPr>
              <a:t>”</a:t>
            </a:r>
            <a:r>
              <a:rPr lang="en-US" altLang="ja-JP" sz="2800">
                <a:solidFill>
                  <a:srgbClr val="FFCCFF"/>
                </a:solidFill>
                <a:effectLst>
                  <a:outerShdw blurRad="38100" dist="38100" dir="2700000" algn="tl">
                    <a:srgbClr val="000000"/>
                  </a:outerShdw>
                </a:effectLst>
                <a:latin typeface="SimHei" charset="0"/>
                <a:cs typeface="SimHei" charset="0"/>
              </a:rPr>
              <a:t>(</a:t>
            </a:r>
            <a:r>
              <a:rPr lang="en-US" sz="2800">
                <a:solidFill>
                  <a:srgbClr val="FFCCFF"/>
                </a:solidFill>
                <a:effectLst>
                  <a:outerShdw blurRad="38100" dist="38100" dir="2700000" algn="tl">
                    <a:srgbClr val="000000"/>
                  </a:outerShdw>
                </a:effectLst>
                <a:latin typeface="SimHei" charset="0"/>
                <a:cs typeface="SimHei" charset="0"/>
              </a:rPr>
              <a:t>申</a:t>
            </a:r>
            <a:r>
              <a:rPr lang="en-US" altLang="ja-JP" sz="2800">
                <a:solidFill>
                  <a:srgbClr val="FFCCFF"/>
                </a:solidFill>
                <a:effectLst>
                  <a:outerShdw blurRad="38100" dist="38100" dir="2700000" algn="tl">
                    <a:srgbClr val="000000"/>
                  </a:outerShdw>
                </a:effectLst>
                <a:latin typeface="SimHei" charset="0"/>
                <a:cs typeface="SimHei" charset="0"/>
              </a:rPr>
              <a:t> 2:7)</a:t>
            </a:r>
            <a:r>
              <a:rPr lang="en-US" altLang="ja-JP" sz="3600">
                <a:solidFill>
                  <a:srgbClr val="FFCCFF"/>
                </a:solidFill>
                <a:effectLst>
                  <a:outerShdw blurRad="38100" dist="38100" dir="2700000" algn="tl">
                    <a:srgbClr val="000000"/>
                  </a:outerShdw>
                </a:effectLst>
                <a:latin typeface="SimHei" charset="0"/>
                <a:cs typeface="NSimSun" charset="0"/>
              </a:rPr>
              <a:t>‏</a:t>
            </a:r>
            <a:endParaRPr lang="en-US" sz="3600">
              <a:solidFill>
                <a:srgbClr val="FFCCFF"/>
              </a:solidFill>
              <a:effectLst>
                <a:outerShdw blurRad="38100" dist="38100" dir="2700000" algn="tl">
                  <a:srgbClr val="000000"/>
                </a:outerShdw>
              </a:effectLst>
              <a:latin typeface="SimHei" charset="0"/>
              <a:cs typeface="NSimSun" charset="0"/>
            </a:endParaRPr>
          </a:p>
        </p:txBody>
      </p:sp>
      <p:pic>
        <p:nvPicPr>
          <p:cNvPr id="4198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2057400"/>
            <a:ext cx="1295400" cy="99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120836" name="Text Box 4"/>
          <p:cNvSpPr txBox="1">
            <a:spLocks noChangeArrowheads="1"/>
          </p:cNvSpPr>
          <p:nvPr/>
        </p:nvSpPr>
        <p:spPr bwMode="auto">
          <a:xfrm>
            <a:off x="381000" y="1754188"/>
            <a:ext cx="8534400" cy="3732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cs typeface="MS Gothic"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0"/>
                      </p:stCondLst>
                      <p:childTnLst>
                        <p:par>
                          <p:cTn id="4" fill="hold" nodeType="withGroup">
                            <p:stCondLst>
                              <p:cond delay="0"/>
                            </p:stCondLst>
                            <p:childTnLst>
                              <p:par>
                                <p:cTn id="5" presetID="9" presetClass="entr" fill="hold" nodeType="afterEffect">
                                  <p:stCondLst>
                                    <p:cond delay="0"/>
                                  </p:stCondLst>
                                  <p:iterate type="wd">
                                    <p:tmPct val="10000"/>
                                  </p:iterate>
                                  <p:childTnLst>
                                    <p:set>
                                      <p:cBhvr additive="repl">
                                        <p:cTn id="6" dur="1" fill="hold">
                                          <p:stCondLst>
                                            <p:cond delay="0"/>
                                          </p:stCondLst>
                                        </p:cTn>
                                        <p:tgtEl>
                                          <p:spTgt spid="41985"/>
                                        </p:tgtEl>
                                        <p:attrNameLst>
                                          <p:attrName>style.visibility</p:attrName>
                                        </p:attrNameLst>
                                      </p:cBhvr>
                                      <p:to>
                                        <p:strVal val="visible"/>
                                      </p:to>
                                    </p:set>
                                    <p:animEffect transition="in" filter="dissolve">
                                      <p:cBhvr additive="repl">
                                        <p:cTn id="7" dur="2000"/>
                                        <p:tgtEl>
                                          <p:spTgt spid="419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additive="repl">
                                        <p:cTn id="11" dur="1" fill="hold">
                                          <p:stCondLst>
                                            <p:cond delay="0"/>
                                          </p:stCondLst>
                                        </p:cTn>
                                        <p:tgtEl>
                                          <p:spTgt spid="41986"/>
                                        </p:tgtEl>
                                        <p:attrNameLst>
                                          <p:attrName>style.visibility</p:attrName>
                                        </p:attrNameLst>
                                      </p:cBhvr>
                                      <p:to>
                                        <p:strVal val="visible"/>
                                      </p:to>
                                    </p:set>
                                    <p:animEffect transition="in" filter="checkerboard(down)">
                                      <p:cBhvr additive="repl">
                                        <p:cTn id="12" dur="500"/>
                                        <p:tgtEl>
                                          <p:spTgt spid="41986"/>
                                        </p:tgtEl>
                                      </p:cBhvr>
                                    </p:animEffect>
                                  </p:childTnLst>
                                </p:cTn>
                              </p:par>
                              <p:par>
                                <p:cTn id="13" presetID="2" presetClass="entr" presetSubtype="3" fill="hold" nodeType="withEffect">
                                  <p:stCondLst>
                                    <p:cond delay="0"/>
                                  </p:stCondLst>
                                  <p:childTnLst>
                                    <p:set>
                                      <p:cBhvr additive="repl">
                                        <p:cTn id="14" dur="1" fill="hold">
                                          <p:stCondLst>
                                            <p:cond delay="0"/>
                                          </p:stCondLst>
                                        </p:cTn>
                                        <p:tgtEl>
                                          <p:spTgt spid="41987"/>
                                        </p:tgtEl>
                                        <p:attrNameLst>
                                          <p:attrName>style.visibility</p:attrName>
                                        </p:attrNameLst>
                                      </p:cBhvr>
                                      <p:to>
                                        <p:strVal val="visible"/>
                                      </p:to>
                                    </p:set>
                                    <p:anim calcmode="lin" valueType="num">
                                      <p:cBhvr additive="repl">
                                        <p:cTn id="15" dur="1000" fill="hold"/>
                                        <p:tgtEl>
                                          <p:spTgt spid="41987"/>
                                        </p:tgtEl>
                                        <p:attrNameLst>
                                          <p:attrName>ppt_x</p:attrName>
                                        </p:attrNameLst>
                                      </p:cBhvr>
                                      <p:tavLst>
                                        <p:tav tm="100000">
                                          <p:val>
                                            <p:strVal val="1+#ppt_w/2"/>
                                          </p:val>
                                        </p:tav>
                                        <p:tav>
                                          <p:val>
                                            <p:strVal val="#ppt_x"/>
                                          </p:val>
                                        </p:tav>
                                      </p:tavLst>
                                    </p:anim>
                                    <p:anim calcmode="lin" valueType="num">
                                      <p:cBhvr additive="repl">
                                        <p:cTn id="16" dur="1000" fill="hold"/>
                                        <p:tgtEl>
                                          <p:spTgt spid="41987"/>
                                        </p:tgtEl>
                                        <p:attrNameLst>
                                          <p:attrName>ppt_y</p:attrName>
                                        </p:attrNameLst>
                                      </p:cBhvr>
                                      <p:tavLst>
                                        <p:tav tm="100000">
                                          <p:val>
                                            <p:strVal val="0-#ppt_h/2"/>
                                          </p:val>
                                        </p:tav>
                                        <p:tav>
                                          <p:val>
                                            <p:strVal val="#ppt_y"/>
                                          </p:val>
                                        </p:tav>
                                      </p:tavLst>
                                    </p:anim>
                                  </p:childTnLst>
                                </p:cTn>
                              </p:par>
                              <p:par>
                                <p:cTn id="17" presetID="35" presetClass="path" accel="50000" decel="50000" fill="hold" nodeType="withEffect">
                                  <p:stCondLst>
                                    <p:cond delay="0"/>
                                  </p:stCondLst>
                                  <p:childTnLst>
                                    <p:animMotion origin="layout" path="M 0.0 0.0  L -0.25 0.0">
                                      <p:cBhvr additive="repl">
                                        <p:cTn id="18" dur="2000" fill="hold"/>
                                        <p:tgtEl>
                                          <p:spTgt spid="41987"/>
                                        </p:tgtEl>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405714874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1000" y="3390900"/>
            <a:ext cx="2413000"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5778" name="Text Box 2"/>
          <p:cNvSpPr txBox="1">
            <a:spLocks noChangeArrowheads="1"/>
          </p:cNvSpPr>
          <p:nvPr/>
        </p:nvSpPr>
        <p:spPr bwMode="auto">
          <a:xfrm>
            <a:off x="304800" y="76200"/>
            <a:ext cx="8077200" cy="1325563"/>
          </a:xfrm>
          <a:prstGeom prst="rect">
            <a:avLst/>
          </a:prstGeom>
          <a:solidFill>
            <a:schemeClr val="tx1"/>
          </a:solidFill>
          <a:ln>
            <a:noFill/>
          </a:ln>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lgn="ctr">
              <a:spcBef>
                <a:spcPts val="2000"/>
              </a:spcBef>
              <a:buClr>
                <a:srgbClr val="000000"/>
              </a:buClr>
              <a:buSzPct val="100000"/>
              <a:buFont typeface="Times New Roman" charset="0"/>
              <a:buNone/>
              <a:defRPr/>
            </a:pPr>
            <a: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cs typeface="SimHei" charset="0"/>
              </a:rPr>
              <a:t>讲</a:t>
            </a:r>
            <a: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rPr>
              <a:t>道德</a:t>
            </a:r>
            <a:r>
              <a:rPr lang="en-US" altLang="ja-JP" sz="4800" i="1" dirty="0">
                <a:solidFill>
                  <a:schemeClr val="bg1"/>
                </a:solidFill>
                <a:effectLst>
                  <a:glow rad="101600">
                    <a:schemeClr val="tx1">
                      <a:alpha val="75000"/>
                    </a:schemeClr>
                  </a:glow>
                  <a:outerShdw blurRad="50800" dist="63500" dir="2700000" algn="tl" rotWithShape="0">
                    <a:srgbClr val="000000"/>
                  </a:outerShdw>
                </a:effectLst>
                <a:latin typeface="SimHei" charset="0"/>
              </a:rPr>
              <a:t># 1: </a:t>
            </a:r>
            <a: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cs typeface="SimHei" charset="0"/>
              </a:rPr>
              <a:t>历</a:t>
            </a:r>
            <a: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rPr>
              <a:t>史的回</a:t>
            </a:r>
            <a: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cs typeface="SimHei" charset="0"/>
              </a:rPr>
              <a:t>顾</a:t>
            </a:r>
            <a:br>
              <a:rPr lang="en-US" sz="4800" i="1" dirty="0">
                <a:solidFill>
                  <a:schemeClr val="bg1"/>
                </a:solidFill>
                <a:effectLst>
                  <a:glow rad="101600">
                    <a:schemeClr val="tx1">
                      <a:alpha val="75000"/>
                    </a:schemeClr>
                  </a:glow>
                  <a:outerShdw blurRad="50800" dist="63500" dir="2700000" algn="tl" rotWithShape="0">
                    <a:srgbClr val="000000"/>
                  </a:outerShdw>
                </a:effectLst>
                <a:latin typeface="SimHei" charset="0"/>
              </a:rPr>
            </a:br>
            <a:r>
              <a:rPr lang="en-US" altLang="ja-JP" sz="3200" i="1" dirty="0">
                <a:solidFill>
                  <a:schemeClr val="bg1"/>
                </a:solidFill>
                <a:effectLst>
                  <a:glow rad="101600">
                    <a:schemeClr val="tx1">
                      <a:alpha val="75000"/>
                    </a:schemeClr>
                  </a:glow>
                  <a:outerShdw blurRad="50800" dist="63500" dir="2700000" algn="tl" rotWithShape="0">
                    <a:srgbClr val="000000"/>
                  </a:outerShdw>
                </a:effectLst>
                <a:latin typeface="SimHei" charset="0"/>
              </a:rPr>
              <a:t>(1:5–4:43)‏</a:t>
            </a:r>
            <a:endParaRPr lang="en-US" sz="3200" i="1" dirty="0">
              <a:solidFill>
                <a:schemeClr val="bg1"/>
              </a:solidFill>
              <a:effectLst>
                <a:glow rad="101600">
                  <a:schemeClr val="tx1">
                    <a:alpha val="75000"/>
                  </a:schemeClr>
                </a:glow>
                <a:outerShdw blurRad="50800" dist="63500" dir="2700000" algn="tl" rotWithShape="0">
                  <a:srgbClr val="000000"/>
                </a:outerShdw>
              </a:effectLst>
              <a:latin typeface="SimHei" charset="0"/>
            </a:endParaRPr>
          </a:p>
        </p:txBody>
      </p:sp>
      <p:sp>
        <p:nvSpPr>
          <p:cNvPr id="75779" name="Text Box 3"/>
          <p:cNvSpPr txBox="1">
            <a:spLocks noChangeArrowheads="1"/>
          </p:cNvSpPr>
          <p:nvPr/>
        </p:nvSpPr>
        <p:spPr bwMode="auto">
          <a:xfrm>
            <a:off x="227013" y="1752600"/>
            <a:ext cx="7621587" cy="70961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buClr>
                <a:srgbClr val="FFFFFF"/>
              </a:buClr>
              <a:buSzPct val="100000"/>
              <a:buFont typeface="Wingdings 2" charset="0"/>
              <a:buChar char=""/>
              <a:defRPr/>
            </a:pPr>
            <a:r>
              <a:rPr lang="en-US"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SimHei" charset="0"/>
                <a:cs typeface="SimHei" charset="0"/>
              </a:rPr>
              <a:t>历</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Ashley Script MT" charset="0"/>
              </a:rPr>
              <a:t>史的引言</a:t>
            </a:r>
            <a:r>
              <a:rPr lang="en-US" altLang="ja-JP"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altLang="ja-JP"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rPr>
              <a:t>(1:1-5)</a:t>
            </a:r>
            <a:endParaRPr lang="en-US"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endParaRPr>
          </a:p>
        </p:txBody>
      </p:sp>
      <p:sp>
        <p:nvSpPr>
          <p:cNvPr id="75780" name="Text Box 4"/>
          <p:cNvSpPr txBox="1">
            <a:spLocks noChangeArrowheads="1"/>
          </p:cNvSpPr>
          <p:nvPr/>
        </p:nvSpPr>
        <p:spPr bwMode="auto">
          <a:xfrm>
            <a:off x="-225425" y="2438400"/>
            <a:ext cx="9369425" cy="709613"/>
          </a:xfrm>
          <a:prstGeom prst="rect">
            <a:avLst/>
          </a:prstGeom>
          <a:noFill/>
          <a:ln w="9525">
            <a:noFill/>
            <a:round/>
            <a:headEnd/>
            <a:tailEnd/>
          </a:ln>
          <a:effectLst/>
        </p:spPr>
        <p:txBody>
          <a:bodyPr lIns="90000" tIns="46800" rIns="90000" bIns="46800">
            <a:spAutoFit/>
          </a:bodyPr>
          <a:lstStyle>
            <a:lvl1pPr marL="24161750" indent="-2416175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ＭＳ Ｐゴシック" charset="0"/>
                <a:cs typeface="MS Gothic" charset="0"/>
              </a:defRPr>
            </a:lvl1pPr>
            <a:lvl2pP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2pPr>
            <a:lvl3pP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3pPr>
            <a:lvl4pP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4pPr>
            <a:lvl5pP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solidFill>
                  <a:schemeClr val="tx1"/>
                </a:solidFill>
                <a:latin typeface="Arial Black" charset="0"/>
                <a:ea typeface="MS Gothic" charset="0"/>
                <a:cs typeface="MS Gothic" charset="0"/>
              </a:defRPr>
            </a:lvl9pPr>
          </a:lstStyle>
          <a:p>
            <a:pPr lvl="1">
              <a:buClr>
                <a:srgbClr val="FFFFFF"/>
              </a:buClr>
              <a:buSzPct val="100000"/>
              <a:buFont typeface="Wingdings 2" charset="0"/>
              <a:buChar char=""/>
              <a:defRPr/>
            </a:pPr>
            <a:r>
              <a:rPr lang="en-US" sz="4000" b="1" baseline="-33000" dirty="0">
                <a:solidFill>
                  <a:srgbClr val="FFFEFF"/>
                </a:solidFill>
                <a:effectLst>
                  <a:glow rad="101600">
                    <a:schemeClr val="tx1">
                      <a:alpha val="75000"/>
                    </a:schemeClr>
                  </a:glow>
                  <a:outerShdw blurRad="50800" dist="63500" dir="2700000" algn="tl" rotWithShape="0">
                    <a:srgbClr val="000000"/>
                  </a:outerShdw>
                </a:effectLst>
                <a:latin typeface="Ashley Script MT" charset="0"/>
                <a:ea typeface="ＭＳ Ｐゴシック" charset="0"/>
              </a:rPr>
              <a:t> </a:t>
            </a:r>
            <a:r>
              <a:rPr lang="en-US" sz="4000" dirty="0">
                <a:solidFill>
                  <a:srgbClr val="FFFEFF"/>
                </a:solidFill>
                <a:effectLst>
                  <a:glow rad="101600">
                    <a:schemeClr val="tx1">
                      <a:alpha val="75000"/>
                    </a:schemeClr>
                  </a:glow>
                  <a:outerShdw blurRad="50800" dist="63500" dir="2700000" algn="tl" rotWithShape="0">
                    <a:srgbClr val="000000"/>
                  </a:outerShdw>
                </a:effectLst>
                <a:latin typeface="SimHei" charset="0"/>
                <a:ea typeface="ＭＳ Ｐゴシック" charset="0"/>
                <a:cs typeface="SimHei" charset="0"/>
              </a:rPr>
              <a:t>四十年的旷野飘游</a:t>
            </a:r>
            <a:r>
              <a:rPr lang="en-US" altLang="ja-JP" sz="4000" b="1" baseline="-33000" dirty="0">
                <a:solidFill>
                  <a:srgbClr val="FFFEFF"/>
                </a:solidFill>
                <a:effectLst>
                  <a:glow rad="101600">
                    <a:schemeClr val="tx1">
                      <a:alpha val="75000"/>
                    </a:schemeClr>
                  </a:glow>
                  <a:outerShdw blurRad="50800" dist="63500" dir="2700000" algn="tl" rotWithShape="0">
                    <a:srgbClr val="000000"/>
                  </a:outerShdw>
                </a:effectLst>
                <a:latin typeface="Ashley Script MT" charset="0"/>
                <a:ea typeface="ＭＳ Ｐゴシック" charset="0"/>
              </a:rPr>
              <a:t> </a:t>
            </a:r>
            <a:r>
              <a:rPr lang="en-US" altLang="ja-JP" sz="4000" b="1" dirty="0">
                <a:solidFill>
                  <a:srgbClr val="FFFEFF"/>
                </a:solidFill>
                <a:effectLst>
                  <a:glow rad="101600">
                    <a:schemeClr val="tx1">
                      <a:alpha val="75000"/>
                    </a:schemeClr>
                  </a:glow>
                  <a:outerShdw blurRad="50800" dist="63500" dir="2700000" algn="tl" rotWithShape="0">
                    <a:srgbClr val="000000"/>
                  </a:outerShdw>
                </a:effectLst>
                <a:latin typeface="Ashley Script MT" charset="0"/>
                <a:ea typeface="ＭＳ Ｐゴシック" charset="0"/>
              </a:rPr>
              <a:t> </a:t>
            </a:r>
            <a:r>
              <a:rPr lang="en-US" altLang="ja-JP" sz="4000" b="1" dirty="0">
                <a:solidFill>
                  <a:srgbClr val="FFFF00"/>
                </a:solidFill>
                <a:effectLst>
                  <a:glow rad="101600">
                    <a:schemeClr val="tx1">
                      <a:alpha val="75000"/>
                    </a:schemeClr>
                  </a:glow>
                  <a:outerShdw blurRad="50800" dist="63500" dir="2700000" algn="tl" rotWithShape="0">
                    <a:srgbClr val="000000"/>
                  </a:outerShdw>
                </a:effectLst>
                <a:latin typeface="Ashley Script MT" charset="0"/>
                <a:ea typeface="ＭＳ Ｐゴシック" charset="0"/>
              </a:rPr>
              <a:t>(1:6-46)</a:t>
            </a:r>
            <a:endParaRPr lang="en-US" sz="4000" b="1" dirty="0">
              <a:solidFill>
                <a:srgbClr val="FFFF00"/>
              </a:solidFill>
              <a:effectLst>
                <a:glow rad="101600">
                  <a:schemeClr val="tx1">
                    <a:alpha val="75000"/>
                  </a:schemeClr>
                </a:glow>
                <a:outerShdw blurRad="50800" dist="63500" dir="2700000" algn="tl" rotWithShape="0">
                  <a:srgbClr val="000000"/>
                </a:outerShdw>
              </a:effectLst>
              <a:latin typeface="Ashley Script MT" charset="0"/>
              <a:ea typeface="ＭＳ Ｐゴシック" charset="0"/>
            </a:endParaRPr>
          </a:p>
        </p:txBody>
      </p:sp>
      <p:sp>
        <p:nvSpPr>
          <p:cNvPr id="75781" name="Text Box 5"/>
          <p:cNvSpPr txBox="1">
            <a:spLocks noChangeArrowheads="1"/>
          </p:cNvSpPr>
          <p:nvPr/>
        </p:nvSpPr>
        <p:spPr bwMode="auto">
          <a:xfrm>
            <a:off x="260350" y="3260725"/>
            <a:ext cx="8197850" cy="70961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buClr>
                <a:srgbClr val="FFFFFF"/>
              </a:buClr>
              <a:buSzPct val="100000"/>
              <a:buFont typeface="Wingdings 2" charset="0"/>
              <a:buChar char=""/>
              <a:defRPr/>
            </a:pPr>
            <a:r>
              <a:rPr lang="en-US"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SimHei" charset="0"/>
                <a:cs typeface="SimHei" charset="0"/>
              </a:rPr>
              <a:t>功打西宏与噩</a:t>
            </a:r>
            <a:r>
              <a:rPr lang="en-US" altLang="ja-JP"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altLang="ja-JP"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rPr>
              <a:t>(2:1-3:11)</a:t>
            </a:r>
            <a:endParaRPr lang="en-US"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endParaRPr>
          </a:p>
        </p:txBody>
      </p:sp>
      <p:sp>
        <p:nvSpPr>
          <p:cNvPr id="75782" name="Text Box 6"/>
          <p:cNvSpPr txBox="1">
            <a:spLocks noChangeArrowheads="1"/>
          </p:cNvSpPr>
          <p:nvPr/>
        </p:nvSpPr>
        <p:spPr bwMode="auto">
          <a:xfrm>
            <a:off x="304800" y="4083050"/>
            <a:ext cx="8077200" cy="70961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buClr>
                <a:srgbClr val="FFFFFF"/>
              </a:buClr>
              <a:buSzPct val="100000"/>
              <a:buFont typeface="Wingdings 2" charset="0"/>
              <a:buChar char=""/>
              <a:defRPr/>
            </a:pPr>
            <a:r>
              <a:rPr lang="en-US"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Ashley Script MT" charset="0"/>
              </a:rPr>
              <a:t>流便和迦得支派</a:t>
            </a:r>
            <a:r>
              <a:rPr lang="en-US" altLang="ja-JP"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altLang="ja-JP"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rPr>
              <a:t>(3:12-20)</a:t>
            </a:r>
            <a:endParaRPr lang="en-US"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endParaRPr>
          </a:p>
        </p:txBody>
      </p:sp>
      <p:sp>
        <p:nvSpPr>
          <p:cNvPr id="75783" name="Text Box 7"/>
          <p:cNvSpPr txBox="1">
            <a:spLocks noChangeArrowheads="1"/>
          </p:cNvSpPr>
          <p:nvPr/>
        </p:nvSpPr>
        <p:spPr bwMode="auto">
          <a:xfrm>
            <a:off x="304800" y="4876800"/>
            <a:ext cx="8585200" cy="70961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buClr>
                <a:srgbClr val="FFFFFF"/>
              </a:buClr>
              <a:buSzPct val="100000"/>
              <a:buFont typeface="Wingdings 2" charset="0"/>
              <a:buChar char=""/>
              <a:defRPr/>
            </a:pPr>
            <a:r>
              <a:rPr lang="en-US"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Ashley Script MT" charset="0"/>
              </a:rPr>
              <a:t>回</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SimHei" charset="0"/>
                <a:cs typeface="SimHei" charset="0"/>
              </a:rPr>
              <a:t>顾</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Ashley Script MT" charset="0"/>
              </a:rPr>
              <a:t>迦得的行</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SimHei" charset="0"/>
                <a:cs typeface="SimHei" charset="0"/>
              </a:rPr>
              <a:t>为</a:t>
            </a:r>
            <a:r>
              <a:rPr lang="en-US" altLang="ja-JP"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altLang="ja-JP"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rPr>
              <a:t>(3:21-29)</a:t>
            </a:r>
            <a:endParaRPr lang="en-US"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endParaRPr>
          </a:p>
        </p:txBody>
      </p:sp>
      <p:sp>
        <p:nvSpPr>
          <p:cNvPr id="75784" name="Text Box 8"/>
          <p:cNvSpPr txBox="1">
            <a:spLocks noChangeArrowheads="1"/>
          </p:cNvSpPr>
          <p:nvPr/>
        </p:nvSpPr>
        <p:spPr bwMode="auto">
          <a:xfrm>
            <a:off x="304800" y="5699125"/>
            <a:ext cx="8585200" cy="709613"/>
          </a:xfrm>
          <a:prstGeom prst="rect">
            <a:avLst/>
          </a:prstGeom>
          <a:noFill/>
          <a:ln w="9525">
            <a:noFill/>
            <a:round/>
            <a:headEnd/>
            <a:tailEnd/>
          </a:ln>
          <a:effectLst/>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ＭＳ Ｐゴシック" charset="0"/>
                <a:cs typeface="MS Gothic" charset="0"/>
              </a:defRPr>
            </a:lvl1pPr>
            <a:lvl2pPr marL="37931725" indent="-37474525">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5pPr>
            <a:lvl6pPr marL="4572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6pPr>
            <a:lvl7pPr marL="9144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7pPr>
            <a:lvl8pPr marL="13716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8pPr>
            <a:lvl9pPr marL="1828800"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Arial Black" charset="0"/>
                <a:ea typeface="MS Gothic" charset="0"/>
                <a:cs typeface="MS Gothic" charset="0"/>
              </a:defRPr>
            </a:lvl9pPr>
          </a:lstStyle>
          <a:p>
            <a:pPr>
              <a:buClr>
                <a:srgbClr val="FFFFFF"/>
              </a:buClr>
              <a:buSzPct val="100000"/>
              <a:buFont typeface="Wingdings 2" charset="0"/>
              <a:buChar char=""/>
              <a:defRPr/>
            </a:pPr>
            <a:r>
              <a:rPr lang="en-US"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sz="4000" b="1" dirty="0">
                <a:solidFill>
                  <a:srgbClr val="FFFFFF"/>
                </a:solidFill>
                <a:effectLst>
                  <a:glow rad="101600">
                    <a:schemeClr val="tx1">
                      <a:alpha val="75000"/>
                    </a:schemeClr>
                  </a:glow>
                  <a:outerShdw blurRad="50800" dist="63500" dir="2700000" algn="tl" rotWithShape="0">
                    <a:srgbClr val="000000"/>
                  </a:outerShdw>
                </a:effectLst>
                <a:latin typeface="SimHei" charset="0"/>
                <a:cs typeface="SimHei" charset="0"/>
              </a:rPr>
              <a:t>摩西的勉励</a:t>
            </a:r>
            <a:r>
              <a:rPr lang="en-US" altLang="ja-JP" sz="4000" b="1" dirty="0">
                <a:solidFill>
                  <a:srgbClr val="000000"/>
                </a:solidFill>
                <a:effectLst>
                  <a:glow rad="101600">
                    <a:schemeClr val="tx1">
                      <a:alpha val="75000"/>
                    </a:schemeClr>
                  </a:glow>
                  <a:outerShdw blurRad="50800" dist="63500" dir="2700000" algn="tl" rotWithShape="0">
                    <a:srgbClr val="000000"/>
                  </a:outerShdw>
                </a:effectLst>
                <a:latin typeface="Ashley Script MT" charset="0"/>
              </a:rPr>
              <a:t> </a:t>
            </a:r>
            <a:r>
              <a:rPr lang="en-US" altLang="ja-JP"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rPr>
              <a:t>(4:1-43)</a:t>
            </a:r>
            <a:endParaRPr lang="en-US" sz="4000" b="1" dirty="0">
              <a:solidFill>
                <a:srgbClr val="EBF010"/>
              </a:solidFill>
              <a:effectLst>
                <a:glow rad="101600">
                  <a:schemeClr val="tx1">
                    <a:alpha val="75000"/>
                  </a:schemeClr>
                </a:glow>
                <a:outerShdw blurRad="50800" dist="63500" dir="2700000" algn="tl" rotWithShape="0">
                  <a:srgbClr val="000000"/>
                </a:outerShdw>
              </a:effectLst>
              <a:latin typeface="Ashley Script MT" charset="0"/>
            </a:endParaRPr>
          </a:p>
        </p:txBody>
      </p:sp>
    </p:spTree>
  </p:cSld>
  <p:clrMapOvr>
    <a:masterClrMapping/>
  </p:clrMapOvr>
  <p:transition>
    <p:random/>
  </p:transition>
  <p:timing>
    <p:tnLst>
      <p:par>
        <p:cTn id="1" dur="indefinite" restart="never" fill="hold"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afterEffect">
                                  <p:stCondLst>
                                    <p:cond delay="0"/>
                                  </p:stCondLst>
                                  <p:childTnLst>
                                    <p:set>
                                      <p:cBhvr additive="repl">
                                        <p:cTn id="6" dur="1" fill="hold">
                                          <p:stCondLst>
                                            <p:cond delay="0"/>
                                          </p:stCondLst>
                                        </p:cTn>
                                        <p:tgtEl>
                                          <p:spTgt spid="75778"/>
                                        </p:tgtEl>
                                        <p:attrNameLst>
                                          <p:attrName>style.visibility</p:attrName>
                                        </p:attrNameLst>
                                      </p:cBhvr>
                                      <p:to>
                                        <p:strVal val="visible"/>
                                      </p:to>
                                    </p:set>
                                    <p:anim calcmode="lin" valueType="num">
                                      <p:cBhvr additive="repl">
                                        <p:cTn id="7" dur="1000" fill="hold"/>
                                        <p:tgtEl>
                                          <p:spTgt spid="75778"/>
                                        </p:tgtEl>
                                        <p:attrNameLst>
                                          <p:attrName>ppt_x</p:attrName>
                                        </p:attrNameLst>
                                      </p:cBhvr>
                                      <p:tavLst>
                                        <p:tav tm="100000">
                                          <p:val>
                                            <p:strVal val="#ppt_x-.2"/>
                                          </p:val>
                                        </p:tav>
                                        <p:tav>
                                          <p:val>
                                            <p:strVal val="#ppt_x"/>
                                          </p:val>
                                        </p:tav>
                                      </p:tavLst>
                                    </p:anim>
                                    <p:anim calcmode="lin" valueType="num">
                                      <p:cBhvr additive="repl">
                                        <p:cTn id="8" dur="1000" fill="hold"/>
                                        <p:tgtEl>
                                          <p:spTgt spid="75778"/>
                                        </p:tgtEl>
                                        <p:attrNameLst>
                                          <p:attrName>ppt_y</p:attrName>
                                        </p:attrNameLst>
                                      </p:cBhvr>
                                      <p:tavLst>
                                        <p:tav tm="100000">
                                          <p:val>
                                            <p:strVal val="#ppt_y"/>
                                          </p:val>
                                        </p:tav>
                                        <p:tav>
                                          <p:val>
                                            <p:strVal val="#ppt_y"/>
                                          </p:val>
                                        </p:tav>
                                      </p:tavLst>
                                    </p:anim>
                                    <p:animEffect transition="in" filter="wipe(right)">
                                      <p:cBhvr additive="repl">
                                        <p:cTn id="9" dur="1000"/>
                                        <p:tgtEl>
                                          <p:spTgt spid="7577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8" presetClass="entr" presetSubtype="16" fill="hold" nodeType="clickEffect">
                                  <p:stCondLst>
                                    <p:cond delay="0"/>
                                  </p:stCondLst>
                                  <p:childTnLst>
                                    <p:set>
                                      <p:cBhvr additive="repl">
                                        <p:cTn id="13" dur="1" fill="hold">
                                          <p:stCondLst>
                                            <p:cond delay="0"/>
                                          </p:stCondLst>
                                        </p:cTn>
                                        <p:tgtEl>
                                          <p:spTgt spid="75779"/>
                                        </p:tgtEl>
                                        <p:attrNameLst>
                                          <p:attrName>style.visibility</p:attrName>
                                        </p:attrNameLst>
                                      </p:cBhvr>
                                      <p:to>
                                        <p:strVal val="visible"/>
                                      </p:to>
                                    </p:set>
                                    <p:animEffect transition="in" filter="diamond(in)">
                                      <p:cBhvr additive="repl">
                                        <p:cTn id="14" dur="1000"/>
                                        <p:tgtEl>
                                          <p:spTgt spid="75779"/>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8" presetClass="entr" presetSubtype="16" fill="hold" nodeType="clickEffect">
                                  <p:stCondLst>
                                    <p:cond delay="0"/>
                                  </p:stCondLst>
                                  <p:childTnLst>
                                    <p:set>
                                      <p:cBhvr additive="repl">
                                        <p:cTn id="18" dur="1" fill="hold">
                                          <p:stCondLst>
                                            <p:cond delay="0"/>
                                          </p:stCondLst>
                                        </p:cTn>
                                        <p:tgtEl>
                                          <p:spTgt spid="75780"/>
                                        </p:tgtEl>
                                        <p:attrNameLst>
                                          <p:attrName>style.visibility</p:attrName>
                                        </p:attrNameLst>
                                      </p:cBhvr>
                                      <p:to>
                                        <p:strVal val="visible"/>
                                      </p:to>
                                    </p:set>
                                    <p:animEffect transition="in" filter="diamond(in)">
                                      <p:cBhvr additive="repl">
                                        <p:cTn id="19" dur="1000"/>
                                        <p:tgtEl>
                                          <p:spTgt spid="75780"/>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8" presetClass="entr" presetSubtype="16" fill="hold" nodeType="clickEffect">
                                  <p:stCondLst>
                                    <p:cond delay="0"/>
                                  </p:stCondLst>
                                  <p:childTnLst>
                                    <p:set>
                                      <p:cBhvr additive="repl">
                                        <p:cTn id="23" dur="1" fill="hold">
                                          <p:stCondLst>
                                            <p:cond delay="0"/>
                                          </p:stCondLst>
                                        </p:cTn>
                                        <p:tgtEl>
                                          <p:spTgt spid="75781"/>
                                        </p:tgtEl>
                                        <p:attrNameLst>
                                          <p:attrName>style.visibility</p:attrName>
                                        </p:attrNameLst>
                                      </p:cBhvr>
                                      <p:to>
                                        <p:strVal val="visible"/>
                                      </p:to>
                                    </p:set>
                                    <p:animEffect transition="in" filter="diamond(in)">
                                      <p:cBhvr additive="repl">
                                        <p:cTn id="24" dur="1000"/>
                                        <p:tgtEl>
                                          <p:spTgt spid="75781"/>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8" presetClass="entr" presetSubtype="16" fill="hold" nodeType="clickEffect">
                                  <p:stCondLst>
                                    <p:cond delay="0"/>
                                  </p:stCondLst>
                                  <p:childTnLst>
                                    <p:set>
                                      <p:cBhvr additive="repl">
                                        <p:cTn id="28" dur="1" fill="hold">
                                          <p:stCondLst>
                                            <p:cond delay="0"/>
                                          </p:stCondLst>
                                        </p:cTn>
                                        <p:tgtEl>
                                          <p:spTgt spid="75782"/>
                                        </p:tgtEl>
                                        <p:attrNameLst>
                                          <p:attrName>style.visibility</p:attrName>
                                        </p:attrNameLst>
                                      </p:cBhvr>
                                      <p:to>
                                        <p:strVal val="visible"/>
                                      </p:to>
                                    </p:set>
                                    <p:animEffect transition="in" filter="diamond(in)">
                                      <p:cBhvr additive="repl">
                                        <p:cTn id="29" dur="1000"/>
                                        <p:tgtEl>
                                          <p:spTgt spid="7578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8" presetClass="entr" presetSubtype="16" fill="hold" nodeType="clickEffect">
                                  <p:stCondLst>
                                    <p:cond delay="0"/>
                                  </p:stCondLst>
                                  <p:childTnLst>
                                    <p:set>
                                      <p:cBhvr additive="repl">
                                        <p:cTn id="33" dur="1" fill="hold">
                                          <p:stCondLst>
                                            <p:cond delay="0"/>
                                          </p:stCondLst>
                                        </p:cTn>
                                        <p:tgtEl>
                                          <p:spTgt spid="75783"/>
                                        </p:tgtEl>
                                        <p:attrNameLst>
                                          <p:attrName>style.visibility</p:attrName>
                                        </p:attrNameLst>
                                      </p:cBhvr>
                                      <p:to>
                                        <p:strVal val="visible"/>
                                      </p:to>
                                    </p:set>
                                    <p:animEffect transition="in" filter="diamond(in)">
                                      <p:cBhvr additive="repl">
                                        <p:cTn id="34" dur="1000"/>
                                        <p:tgtEl>
                                          <p:spTgt spid="75783"/>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8" presetClass="entr" presetSubtype="16" fill="hold" nodeType="clickEffect">
                                  <p:stCondLst>
                                    <p:cond delay="0"/>
                                  </p:stCondLst>
                                  <p:childTnLst>
                                    <p:set>
                                      <p:cBhvr additive="repl">
                                        <p:cTn id="38" dur="1" fill="hold">
                                          <p:stCondLst>
                                            <p:cond delay="0"/>
                                          </p:stCondLst>
                                        </p:cTn>
                                        <p:tgtEl>
                                          <p:spTgt spid="75784"/>
                                        </p:tgtEl>
                                        <p:attrNameLst>
                                          <p:attrName>style.visibility</p:attrName>
                                        </p:attrNameLst>
                                      </p:cBhvr>
                                      <p:to>
                                        <p:strVal val="visible"/>
                                      </p:to>
                                    </p:set>
                                    <p:animEffect transition="in" filter="diamond(in)">
                                      <p:cBhvr additive="repl">
                                        <p:cTn id="39" dur="1000"/>
                                        <p:tgtEl>
                                          <p:spTgt spid="75784"/>
                                        </p:tgtEl>
                                      </p:cBhvr>
                                    </p:animEffect>
                                  </p:childTnLst>
                                </p:cTn>
                              </p:par>
                            </p:childTnLst>
                          </p:cTn>
                        </p:par>
                        <p:par>
                          <p:cTn id="40" fill="hold" nodeType="afterGroup">
                            <p:stCondLst>
                              <p:cond delay="1000"/>
                            </p:stCondLst>
                            <p:childTnLst>
                              <p:par>
                                <p:cTn id="41" presetID="37" presetClass="entr" fill="hold" nodeType="afterEffect">
                                  <p:stCondLst>
                                    <p:cond delay="0"/>
                                  </p:stCondLst>
                                  <p:childTnLst>
                                    <p:set>
                                      <p:cBhvr additive="repl">
                                        <p:cTn id="42" dur="1" fill="hold">
                                          <p:stCondLst>
                                            <p:cond delay="0"/>
                                          </p:stCondLst>
                                        </p:cTn>
                                        <p:tgtEl>
                                          <p:spTgt spid="75777"/>
                                        </p:tgtEl>
                                        <p:attrNameLst>
                                          <p:attrName>style.visibility</p:attrName>
                                        </p:attrNameLst>
                                      </p:cBhvr>
                                      <p:to>
                                        <p:strVal val="visible"/>
                                      </p:to>
                                    </p:set>
                                    <p:animEffect transition="in" filter="fade">
                                      <p:cBhvr additive="repl">
                                        <p:cTn id="43" dur="1000"/>
                                        <p:tgtEl>
                                          <p:spTgt spid="75777"/>
                                        </p:tgtEl>
                                      </p:cBhvr>
                                    </p:animEffect>
                                    <p:anim calcmode="lin" valueType="num">
                                      <p:cBhvr additive="repl">
                                        <p:cTn id="44" dur="1000" fill="hold"/>
                                        <p:tgtEl>
                                          <p:spTgt spid="75777"/>
                                        </p:tgtEl>
                                        <p:attrNameLst>
                                          <p:attrName>ppt_x</p:attrName>
                                        </p:attrNameLst>
                                      </p:cBhvr>
                                      <p:tavLst>
                                        <p:tav tm="100000">
                                          <p:val>
                                            <p:strVal val="#ppt_x"/>
                                          </p:val>
                                        </p:tav>
                                        <p:tav>
                                          <p:val>
                                            <p:strVal val="#ppt_x"/>
                                          </p:val>
                                        </p:tav>
                                      </p:tavLst>
                                    </p:anim>
                                    <p:anim calcmode="lin" valueType="num">
                                      <p:cBhvr additive="repl">
                                        <p:cTn id="45" dur="900" decel="100000" fill="hold"/>
                                        <p:tgtEl>
                                          <p:spTgt spid="75777"/>
                                        </p:tgtEl>
                                        <p:attrNameLst>
                                          <p:attrName>ppt_y</p:attrName>
                                        </p:attrNameLst>
                                      </p:cBhvr>
                                      <p:tavLst>
                                        <p:tav tm="100000">
                                          <p:val>
                                            <p:strVal val="#ppt_y+1"/>
                                          </p:val>
                                        </p:tav>
                                        <p:tav>
                                          <p:val>
                                            <p:strVal val="#ppt_y-.03"/>
                                          </p:val>
                                        </p:tav>
                                      </p:tavLst>
                                    </p:anim>
                                    <p:anim calcmode="lin" valueType="num">
                                      <p:cBhvr additive="repl">
                                        <p:cTn id="46" dur="100" accel="100000" fill="hold">
                                          <p:stCondLst>
                                            <p:cond delay="0"/>
                                          </p:stCondLst>
                                        </p:cTn>
                                        <p:tgtEl>
                                          <p:spTgt spid="75777"/>
                                        </p:tgtEl>
                                        <p:attrNameLst>
                                          <p:attrName>ppt_y</p:attrName>
                                        </p:attrNameLst>
                                      </p:cBhvr>
                                      <p:tavLst>
                                        <p:tav tm="100000">
                                          <p:val>
                                            <p:strVal val="#ppt_y-.03"/>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hangingPunct="0">
              <a:spcBef>
                <a:spcPct val="50000"/>
              </a:spcBef>
              <a:buFont typeface="Wingdings" charset="0"/>
              <a:buChar char="§"/>
            </a:pPr>
            <a:endParaRPr lang="en-US" sz="2400" b="1">
              <a:solidFill>
                <a:srgbClr val="000000"/>
              </a:solidFill>
              <a:cs typeface="Arial"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西奈山</a:t>
            </a:r>
            <a:endParaRPr lang="en-US" sz="3200" b="1" dirty="0">
              <a:solidFill>
                <a:srgbClr val="3333CC"/>
              </a:solidFill>
              <a:latin typeface="Arial" charset="0"/>
              <a:cs typeface="Arial"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加低斯巴尼</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zh-CN" altLang="en-US" sz="3200" b="1" dirty="0">
                <a:solidFill>
                  <a:srgbClr val="3333CC"/>
                </a:solidFill>
                <a:latin typeface="Arial" charset="0"/>
                <a:cs typeface="Arial" charset="0"/>
              </a:rPr>
              <a:t>何珥山</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zh-CN" altLang="en-US" b="1" dirty="0">
                <a:latin typeface="Arial" charset="0"/>
              </a:rPr>
              <a:t>游荡的路线</a:t>
            </a:r>
            <a:endParaRPr lang="en-US" b="1" dirty="0">
              <a:latin typeface="Arial" charset="0"/>
            </a:endParaRPr>
          </a:p>
        </p:txBody>
      </p:sp>
    </p:spTree>
    <p:extLst>
      <p:ext uri="{BB962C8B-B14F-4D97-AF65-F5344CB8AC3E}">
        <p14:creationId xmlns:p14="http://schemas.microsoft.com/office/powerpoint/2010/main" val="340926809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3730" name="Rectangle 2"/>
          <p:cNvSpPr>
            <a:spLocks noGrp="1" noChangeArrowheads="1"/>
          </p:cNvSpPr>
          <p:nvPr>
            <p:ph type="title" idx="4294967295"/>
          </p:nvPr>
        </p:nvSpPr>
        <p:spPr>
          <a:xfrm>
            <a:off x="685800" y="301625"/>
            <a:ext cx="7772400" cy="1462088"/>
          </a:xfrm>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7200">
                <a:solidFill>
                  <a:srgbClr val="EBF010"/>
                </a:solidFill>
                <a:latin typeface="Ashley Script MT" charset="0"/>
                <a:ea typeface="ヒラギノ角ゴ ProN W3" charset="0"/>
                <a:cs typeface="ヒラギノ角ゴ ProN W3" charset="0"/>
              </a:rPr>
              <a:t>在摩押平原</a:t>
            </a:r>
            <a:r>
              <a:rPr lang="en-US" altLang="ja-JP" sz="7200">
                <a:solidFill>
                  <a:srgbClr val="EBF010"/>
                </a:solidFill>
                <a:latin typeface="Ashley Script MT" charset="0"/>
              </a:rPr>
              <a:t>...</a:t>
            </a:r>
            <a:endParaRPr lang="en-US" sz="7200">
              <a:solidFill>
                <a:srgbClr val="EBF010"/>
              </a:solidFill>
              <a:latin typeface="Ashley Script MT" charset="0"/>
            </a:endParaRPr>
          </a:p>
        </p:txBody>
      </p:sp>
      <p:grpSp>
        <p:nvGrpSpPr>
          <p:cNvPr id="2" name="Group 3"/>
          <p:cNvGrpSpPr>
            <a:grpSpLocks/>
          </p:cNvGrpSpPr>
          <p:nvPr/>
        </p:nvGrpSpPr>
        <p:grpSpPr bwMode="auto">
          <a:xfrm>
            <a:off x="381000" y="1981200"/>
            <a:ext cx="2944813" cy="4645025"/>
            <a:chOff x="240" y="1248"/>
            <a:chExt cx="1855" cy="2926"/>
          </a:xfrm>
        </p:grpSpPr>
        <p:sp>
          <p:nvSpPr>
            <p:cNvPr id="118806" name="AutoShape 4"/>
            <p:cNvSpPr>
              <a:spLocks noChangeArrowheads="1"/>
            </p:cNvSpPr>
            <p:nvPr/>
          </p:nvSpPr>
          <p:spPr bwMode="auto">
            <a:xfrm>
              <a:off x="240" y="1248"/>
              <a:ext cx="1856" cy="2927"/>
            </a:xfrm>
            <a:prstGeom prst="roundRect">
              <a:avLst>
                <a:gd name="adj" fmla="val 51"/>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07" name="Rectangle 5"/>
            <p:cNvSpPr>
              <a:spLocks noChangeArrowheads="1"/>
            </p:cNvSpPr>
            <p:nvPr/>
          </p:nvSpPr>
          <p:spPr bwMode="auto">
            <a:xfrm>
              <a:off x="240" y="1248"/>
              <a:ext cx="1856" cy="29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08" name="Rectangle 6"/>
            <p:cNvSpPr>
              <a:spLocks noChangeArrowheads="1"/>
            </p:cNvSpPr>
            <p:nvPr/>
          </p:nvSpPr>
          <p:spPr bwMode="auto">
            <a:xfrm>
              <a:off x="501" y="1248"/>
              <a:ext cx="654" cy="29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09" name="Rectangle 7"/>
            <p:cNvSpPr>
              <a:spLocks noChangeArrowheads="1"/>
            </p:cNvSpPr>
            <p:nvPr/>
          </p:nvSpPr>
          <p:spPr bwMode="auto">
            <a:xfrm>
              <a:off x="1141" y="1248"/>
              <a:ext cx="955" cy="29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0" name="Rectangle 8"/>
            <p:cNvSpPr>
              <a:spLocks noChangeArrowheads="1"/>
            </p:cNvSpPr>
            <p:nvPr/>
          </p:nvSpPr>
          <p:spPr bwMode="auto">
            <a:xfrm>
              <a:off x="1876" y="1248"/>
              <a:ext cx="220" cy="29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1" name="Rectangle 9"/>
            <p:cNvSpPr>
              <a:spLocks noChangeArrowheads="1"/>
            </p:cNvSpPr>
            <p:nvPr/>
          </p:nvSpPr>
          <p:spPr bwMode="auto">
            <a:xfrm>
              <a:off x="240" y="3623"/>
              <a:ext cx="1856" cy="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2" name="Rectangle 10"/>
            <p:cNvSpPr>
              <a:spLocks noChangeArrowheads="1"/>
            </p:cNvSpPr>
            <p:nvPr/>
          </p:nvSpPr>
          <p:spPr bwMode="auto">
            <a:xfrm>
              <a:off x="240" y="3623"/>
              <a:ext cx="910" cy="552"/>
            </a:xfrm>
            <a:prstGeom prst="rect">
              <a:avLst/>
            </a:prstGeom>
            <a:solidFill>
              <a:srgbClr val="FFCC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3" name="Rectangle 11"/>
            <p:cNvSpPr>
              <a:spLocks noChangeArrowheads="1"/>
            </p:cNvSpPr>
            <p:nvPr/>
          </p:nvSpPr>
          <p:spPr bwMode="auto">
            <a:xfrm>
              <a:off x="1876" y="3623"/>
              <a:ext cx="220" cy="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4" name="Rectangle 12"/>
            <p:cNvSpPr>
              <a:spLocks noChangeArrowheads="1"/>
            </p:cNvSpPr>
            <p:nvPr/>
          </p:nvSpPr>
          <p:spPr bwMode="auto">
            <a:xfrm>
              <a:off x="240" y="3623"/>
              <a:ext cx="261" cy="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15" name="Freeform 13"/>
            <p:cNvSpPr>
              <a:spLocks noChangeArrowheads="1"/>
            </p:cNvSpPr>
            <p:nvPr/>
          </p:nvSpPr>
          <p:spPr bwMode="auto">
            <a:xfrm>
              <a:off x="934" y="3839"/>
              <a:ext cx="144" cy="88"/>
            </a:xfrm>
            <a:custGeom>
              <a:avLst/>
              <a:gdLst>
                <a:gd name="T0" fmla="*/ 490 w 102"/>
                <a:gd name="T1" fmla="*/ 356 h 62"/>
                <a:gd name="T2" fmla="*/ 425 w 102"/>
                <a:gd name="T3" fmla="*/ 341 h 62"/>
                <a:gd name="T4" fmla="*/ 367 w 102"/>
                <a:gd name="T5" fmla="*/ 321 h 62"/>
                <a:gd name="T6" fmla="*/ 301 w 102"/>
                <a:gd name="T7" fmla="*/ 299 h 62"/>
                <a:gd name="T8" fmla="*/ 232 w 102"/>
                <a:gd name="T9" fmla="*/ 278 h 62"/>
                <a:gd name="T10" fmla="*/ 165 w 102"/>
                <a:gd name="T11" fmla="*/ 248 h 62"/>
                <a:gd name="T12" fmla="*/ 112 w 102"/>
                <a:gd name="T13" fmla="*/ 220 h 62"/>
                <a:gd name="T14" fmla="*/ 64 w 102"/>
                <a:gd name="T15" fmla="*/ 183 h 62"/>
                <a:gd name="T16" fmla="*/ 23 w 102"/>
                <a:gd name="T17" fmla="*/ 143 h 62"/>
                <a:gd name="T18" fmla="*/ 16 w 102"/>
                <a:gd name="T19" fmla="*/ 109 h 62"/>
                <a:gd name="T20" fmla="*/ 11 w 102"/>
                <a:gd name="T21" fmla="*/ 75 h 62"/>
                <a:gd name="T22" fmla="*/ 1 w 102"/>
                <a:gd name="T23" fmla="*/ 40 h 62"/>
                <a:gd name="T24" fmla="*/ 0 w 102"/>
                <a:gd name="T25" fmla="*/ 13 h 62"/>
                <a:gd name="T26" fmla="*/ 68 w 102"/>
                <a:gd name="T27" fmla="*/ 26 h 62"/>
                <a:gd name="T28" fmla="*/ 137 w 102"/>
                <a:gd name="T29" fmla="*/ 28 h 62"/>
                <a:gd name="T30" fmla="*/ 205 w 102"/>
                <a:gd name="T31" fmla="*/ 37 h 62"/>
                <a:gd name="T32" fmla="*/ 272 w 102"/>
                <a:gd name="T33" fmla="*/ 37 h 62"/>
                <a:gd name="T34" fmla="*/ 349 w 102"/>
                <a:gd name="T35" fmla="*/ 37 h 62"/>
                <a:gd name="T36" fmla="*/ 415 w 102"/>
                <a:gd name="T37" fmla="*/ 28 h 62"/>
                <a:gd name="T38" fmla="*/ 490 w 102"/>
                <a:gd name="T39" fmla="*/ 18 h 62"/>
                <a:gd name="T40" fmla="*/ 558 w 102"/>
                <a:gd name="T41" fmla="*/ 0 h 62"/>
                <a:gd name="T42" fmla="*/ 568 w 102"/>
                <a:gd name="T43" fmla="*/ 87 h 62"/>
                <a:gd name="T44" fmla="*/ 572 w 102"/>
                <a:gd name="T45" fmla="*/ 203 h 62"/>
                <a:gd name="T46" fmla="*/ 558 w 102"/>
                <a:gd name="T47" fmla="*/ 299 h 62"/>
                <a:gd name="T48" fmla="*/ 490 w 102"/>
                <a:gd name="T49" fmla="*/ 356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16" name="Freeform 14"/>
            <p:cNvSpPr>
              <a:spLocks noChangeArrowheads="1"/>
            </p:cNvSpPr>
            <p:nvPr/>
          </p:nvSpPr>
          <p:spPr bwMode="auto">
            <a:xfrm>
              <a:off x="1352" y="3796"/>
              <a:ext cx="150" cy="89"/>
            </a:xfrm>
            <a:custGeom>
              <a:avLst/>
              <a:gdLst>
                <a:gd name="T0" fmla="*/ 501 w 106"/>
                <a:gd name="T1" fmla="*/ 355 h 63"/>
                <a:gd name="T2" fmla="*/ 434 w 106"/>
                <a:gd name="T3" fmla="*/ 339 h 63"/>
                <a:gd name="T4" fmla="*/ 368 w 106"/>
                <a:gd name="T5" fmla="*/ 328 h 63"/>
                <a:gd name="T6" fmla="*/ 307 w 106"/>
                <a:gd name="T7" fmla="*/ 299 h 63"/>
                <a:gd name="T8" fmla="*/ 235 w 106"/>
                <a:gd name="T9" fmla="*/ 281 h 63"/>
                <a:gd name="T10" fmla="*/ 183 w 106"/>
                <a:gd name="T11" fmla="*/ 260 h 63"/>
                <a:gd name="T12" fmla="*/ 117 w 106"/>
                <a:gd name="T13" fmla="*/ 242 h 63"/>
                <a:gd name="T14" fmla="*/ 57 w 106"/>
                <a:gd name="T15" fmla="*/ 219 h 63"/>
                <a:gd name="T16" fmla="*/ 0 w 106"/>
                <a:gd name="T17" fmla="*/ 203 h 63"/>
                <a:gd name="T18" fmla="*/ 11 w 106"/>
                <a:gd name="T19" fmla="*/ 194 h 63"/>
                <a:gd name="T20" fmla="*/ 47 w 106"/>
                <a:gd name="T21" fmla="*/ 185 h 63"/>
                <a:gd name="T22" fmla="*/ 95 w 106"/>
                <a:gd name="T23" fmla="*/ 175 h 63"/>
                <a:gd name="T24" fmla="*/ 153 w 106"/>
                <a:gd name="T25" fmla="*/ 161 h 63"/>
                <a:gd name="T26" fmla="*/ 211 w 106"/>
                <a:gd name="T27" fmla="*/ 136 h 63"/>
                <a:gd name="T28" fmla="*/ 269 w 106"/>
                <a:gd name="T29" fmla="*/ 117 h 63"/>
                <a:gd name="T30" fmla="*/ 317 w 106"/>
                <a:gd name="T31" fmla="*/ 97 h 63"/>
                <a:gd name="T32" fmla="*/ 354 w 106"/>
                <a:gd name="T33" fmla="*/ 90 h 63"/>
                <a:gd name="T34" fmla="*/ 385 w 106"/>
                <a:gd name="T35" fmla="*/ 68 h 63"/>
                <a:gd name="T36" fmla="*/ 425 w 106"/>
                <a:gd name="T37" fmla="*/ 40 h 63"/>
                <a:gd name="T38" fmla="*/ 464 w 106"/>
                <a:gd name="T39" fmla="*/ 11 h 63"/>
                <a:gd name="T40" fmla="*/ 501 w 106"/>
                <a:gd name="T41" fmla="*/ 0 h 63"/>
                <a:gd name="T42" fmla="*/ 521 w 106"/>
                <a:gd name="T43" fmla="*/ 69 h 63"/>
                <a:gd name="T44" fmla="*/ 559 w 106"/>
                <a:gd name="T45" fmla="*/ 151 h 63"/>
                <a:gd name="T46" fmla="*/ 587 w 106"/>
                <a:gd name="T47" fmla="*/ 227 h 63"/>
                <a:gd name="T48" fmla="*/ 601 w 106"/>
                <a:gd name="T49" fmla="*/ 315 h 63"/>
                <a:gd name="T50" fmla="*/ 579 w 106"/>
                <a:gd name="T51" fmla="*/ 339 h 63"/>
                <a:gd name="T52" fmla="*/ 559 w 106"/>
                <a:gd name="T53" fmla="*/ 349 h 63"/>
                <a:gd name="T54" fmla="*/ 531 w 106"/>
                <a:gd name="T55" fmla="*/ 355 h 63"/>
                <a:gd name="T56" fmla="*/ 501 w 106"/>
                <a:gd name="T57" fmla="*/ 355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17" name="Freeform 15"/>
            <p:cNvSpPr>
              <a:spLocks noChangeArrowheads="1"/>
            </p:cNvSpPr>
            <p:nvPr/>
          </p:nvSpPr>
          <p:spPr bwMode="auto">
            <a:xfrm>
              <a:off x="1223" y="1987"/>
              <a:ext cx="270" cy="1869"/>
            </a:xfrm>
            <a:custGeom>
              <a:avLst/>
              <a:gdLst>
                <a:gd name="T0" fmla="*/ 40 w 190"/>
                <a:gd name="T1" fmla="*/ 7529 h 1317"/>
                <a:gd name="T2" fmla="*/ 0 w 190"/>
                <a:gd name="T3" fmla="*/ 7328 h 1317"/>
                <a:gd name="T4" fmla="*/ 40 w 190"/>
                <a:gd name="T5" fmla="*/ 6511 h 1317"/>
                <a:gd name="T6" fmla="*/ 95 w 190"/>
                <a:gd name="T7" fmla="*/ 5051 h 1317"/>
                <a:gd name="T8" fmla="*/ 115 w 190"/>
                <a:gd name="T9" fmla="*/ 3878 h 1317"/>
                <a:gd name="T10" fmla="*/ 138 w 190"/>
                <a:gd name="T11" fmla="*/ 3007 h 1317"/>
                <a:gd name="T12" fmla="*/ 128 w 190"/>
                <a:gd name="T13" fmla="*/ 2552 h 1317"/>
                <a:gd name="T14" fmla="*/ 128 w 190"/>
                <a:gd name="T15" fmla="*/ 2527 h 1317"/>
                <a:gd name="T16" fmla="*/ 166 w 190"/>
                <a:gd name="T17" fmla="*/ 2509 h 1317"/>
                <a:gd name="T18" fmla="*/ 244 w 190"/>
                <a:gd name="T19" fmla="*/ 2488 h 1317"/>
                <a:gd name="T20" fmla="*/ 301 w 190"/>
                <a:gd name="T21" fmla="*/ 2457 h 1317"/>
                <a:gd name="T22" fmla="*/ 327 w 190"/>
                <a:gd name="T23" fmla="*/ 2413 h 1317"/>
                <a:gd name="T24" fmla="*/ 388 w 190"/>
                <a:gd name="T25" fmla="*/ 2350 h 1317"/>
                <a:gd name="T26" fmla="*/ 455 w 190"/>
                <a:gd name="T27" fmla="*/ 2255 h 1317"/>
                <a:gd name="T28" fmla="*/ 476 w 190"/>
                <a:gd name="T29" fmla="*/ 2127 h 1317"/>
                <a:gd name="T30" fmla="*/ 465 w 190"/>
                <a:gd name="T31" fmla="*/ 1992 h 1317"/>
                <a:gd name="T32" fmla="*/ 465 w 190"/>
                <a:gd name="T33" fmla="*/ 1869 h 1317"/>
                <a:gd name="T34" fmla="*/ 423 w 190"/>
                <a:gd name="T35" fmla="*/ 1788 h 1317"/>
                <a:gd name="T36" fmla="*/ 384 w 190"/>
                <a:gd name="T37" fmla="*/ 1706 h 1317"/>
                <a:gd name="T38" fmla="*/ 360 w 190"/>
                <a:gd name="T39" fmla="*/ 1623 h 1317"/>
                <a:gd name="T40" fmla="*/ 293 w 190"/>
                <a:gd name="T41" fmla="*/ 1604 h 1317"/>
                <a:gd name="T42" fmla="*/ 260 w 190"/>
                <a:gd name="T43" fmla="*/ 1604 h 1317"/>
                <a:gd name="T44" fmla="*/ 205 w 190"/>
                <a:gd name="T45" fmla="*/ 1499 h 1317"/>
                <a:gd name="T46" fmla="*/ 135 w 190"/>
                <a:gd name="T47" fmla="*/ 1277 h 1317"/>
                <a:gd name="T48" fmla="*/ 182 w 190"/>
                <a:gd name="T49" fmla="*/ 1043 h 1317"/>
                <a:gd name="T50" fmla="*/ 264 w 190"/>
                <a:gd name="T51" fmla="*/ 758 h 1317"/>
                <a:gd name="T52" fmla="*/ 260 w 190"/>
                <a:gd name="T53" fmla="*/ 456 h 1317"/>
                <a:gd name="T54" fmla="*/ 259 w 190"/>
                <a:gd name="T55" fmla="*/ 155 h 1317"/>
                <a:gd name="T56" fmla="*/ 335 w 190"/>
                <a:gd name="T57" fmla="*/ 26 h 1317"/>
                <a:gd name="T58" fmla="*/ 483 w 190"/>
                <a:gd name="T59" fmla="*/ 75 h 1317"/>
                <a:gd name="T60" fmla="*/ 618 w 190"/>
                <a:gd name="T61" fmla="*/ 125 h 1317"/>
                <a:gd name="T62" fmla="*/ 757 w 190"/>
                <a:gd name="T63" fmla="*/ 177 h 1317"/>
                <a:gd name="T64" fmla="*/ 840 w 190"/>
                <a:gd name="T65" fmla="*/ 213 h 1317"/>
                <a:gd name="T66" fmla="*/ 870 w 190"/>
                <a:gd name="T67" fmla="*/ 234 h 1317"/>
                <a:gd name="T68" fmla="*/ 811 w 190"/>
                <a:gd name="T69" fmla="*/ 318 h 1317"/>
                <a:gd name="T70" fmla="*/ 715 w 190"/>
                <a:gd name="T71" fmla="*/ 437 h 1317"/>
                <a:gd name="T72" fmla="*/ 647 w 190"/>
                <a:gd name="T73" fmla="*/ 561 h 1317"/>
                <a:gd name="T74" fmla="*/ 591 w 190"/>
                <a:gd name="T75" fmla="*/ 710 h 1317"/>
                <a:gd name="T76" fmla="*/ 546 w 190"/>
                <a:gd name="T77" fmla="*/ 1134 h 1317"/>
                <a:gd name="T78" fmla="*/ 512 w 190"/>
                <a:gd name="T79" fmla="*/ 1829 h 1317"/>
                <a:gd name="T80" fmla="*/ 504 w 190"/>
                <a:gd name="T81" fmla="*/ 2266 h 1317"/>
                <a:gd name="T82" fmla="*/ 546 w 190"/>
                <a:gd name="T83" fmla="*/ 2393 h 1317"/>
                <a:gd name="T84" fmla="*/ 715 w 190"/>
                <a:gd name="T85" fmla="*/ 2469 h 1317"/>
                <a:gd name="T86" fmla="*/ 776 w 190"/>
                <a:gd name="T87" fmla="*/ 2498 h 1317"/>
                <a:gd name="T88" fmla="*/ 796 w 190"/>
                <a:gd name="T89" fmla="*/ 2584 h 1317"/>
                <a:gd name="T90" fmla="*/ 826 w 190"/>
                <a:gd name="T91" fmla="*/ 2757 h 1317"/>
                <a:gd name="T92" fmla="*/ 870 w 190"/>
                <a:gd name="T93" fmla="*/ 3264 h 1317"/>
                <a:gd name="T94" fmla="*/ 864 w 190"/>
                <a:gd name="T95" fmla="*/ 4104 h 1317"/>
                <a:gd name="T96" fmla="*/ 854 w 190"/>
                <a:gd name="T97" fmla="*/ 5089 h 1317"/>
                <a:gd name="T98" fmla="*/ 939 w 190"/>
                <a:gd name="T99" fmla="*/ 6193 h 1317"/>
                <a:gd name="T100" fmla="*/ 1056 w 190"/>
                <a:gd name="T101" fmla="*/ 6853 h 1317"/>
                <a:gd name="T102" fmla="*/ 1097 w 190"/>
                <a:gd name="T103" fmla="*/ 7043 h 1317"/>
                <a:gd name="T104" fmla="*/ 1084 w 190"/>
                <a:gd name="T105" fmla="*/ 7179 h 1317"/>
                <a:gd name="T106" fmla="*/ 979 w 190"/>
                <a:gd name="T107" fmla="*/ 7304 h 1317"/>
                <a:gd name="T108" fmla="*/ 806 w 190"/>
                <a:gd name="T109" fmla="*/ 7405 h 1317"/>
                <a:gd name="T110" fmla="*/ 666 w 190"/>
                <a:gd name="T111" fmla="*/ 7453 h 1317"/>
                <a:gd name="T112" fmla="*/ 513 w 190"/>
                <a:gd name="T113" fmla="*/ 7500 h 1317"/>
                <a:gd name="T114" fmla="*/ 368 w 190"/>
                <a:gd name="T115" fmla="*/ 7540 h 1317"/>
                <a:gd name="T116" fmla="*/ 273 w 190"/>
                <a:gd name="T117" fmla="*/ 7577 h 1317"/>
                <a:gd name="T118" fmla="*/ 220 w 190"/>
                <a:gd name="T119" fmla="*/ 7581 h 1317"/>
                <a:gd name="T120" fmla="*/ 182 w 190"/>
                <a:gd name="T121" fmla="*/ 7581 h 1317"/>
                <a:gd name="T122" fmla="*/ 138 w 190"/>
                <a:gd name="T123" fmla="*/ 7581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18" name="Freeform 16"/>
            <p:cNvSpPr>
              <a:spLocks noChangeArrowheads="1"/>
            </p:cNvSpPr>
            <p:nvPr/>
          </p:nvSpPr>
          <p:spPr bwMode="auto">
            <a:xfrm>
              <a:off x="754" y="2627"/>
              <a:ext cx="379" cy="1212"/>
            </a:xfrm>
            <a:custGeom>
              <a:avLst/>
              <a:gdLst>
                <a:gd name="T0" fmla="*/ 975 w 267"/>
                <a:gd name="T1" fmla="*/ 4915 h 854"/>
                <a:gd name="T2" fmla="*/ 825 w 267"/>
                <a:gd name="T3" fmla="*/ 4901 h 854"/>
                <a:gd name="T4" fmla="*/ 661 w 267"/>
                <a:gd name="T5" fmla="*/ 4864 h 854"/>
                <a:gd name="T6" fmla="*/ 491 w 267"/>
                <a:gd name="T7" fmla="*/ 4822 h 854"/>
                <a:gd name="T8" fmla="*/ 321 w 267"/>
                <a:gd name="T9" fmla="*/ 4774 h 854"/>
                <a:gd name="T10" fmla="*/ 175 w 267"/>
                <a:gd name="T11" fmla="*/ 4685 h 854"/>
                <a:gd name="T12" fmla="*/ 67 w 267"/>
                <a:gd name="T13" fmla="*/ 4597 h 854"/>
                <a:gd name="T14" fmla="*/ 1 w 267"/>
                <a:gd name="T15" fmla="*/ 4468 h 854"/>
                <a:gd name="T16" fmla="*/ 28 w 267"/>
                <a:gd name="T17" fmla="*/ 4268 h 854"/>
                <a:gd name="T18" fmla="*/ 106 w 267"/>
                <a:gd name="T19" fmla="*/ 4008 h 854"/>
                <a:gd name="T20" fmla="*/ 192 w 267"/>
                <a:gd name="T21" fmla="*/ 3552 h 854"/>
                <a:gd name="T22" fmla="*/ 260 w 267"/>
                <a:gd name="T23" fmla="*/ 2911 h 854"/>
                <a:gd name="T24" fmla="*/ 301 w 267"/>
                <a:gd name="T25" fmla="*/ 1936 h 854"/>
                <a:gd name="T26" fmla="*/ 352 w 267"/>
                <a:gd name="T27" fmla="*/ 647 h 854"/>
                <a:gd name="T28" fmla="*/ 356 w 267"/>
                <a:gd name="T29" fmla="*/ 0 h 854"/>
                <a:gd name="T30" fmla="*/ 361 w 267"/>
                <a:gd name="T31" fmla="*/ 0 h 854"/>
                <a:gd name="T32" fmla="*/ 427 w 267"/>
                <a:gd name="T33" fmla="*/ 18 h 854"/>
                <a:gd name="T34" fmla="*/ 552 w 267"/>
                <a:gd name="T35" fmla="*/ 47 h 854"/>
                <a:gd name="T36" fmla="*/ 677 w 267"/>
                <a:gd name="T37" fmla="*/ 81 h 854"/>
                <a:gd name="T38" fmla="*/ 801 w 267"/>
                <a:gd name="T39" fmla="*/ 109 h 854"/>
                <a:gd name="T40" fmla="*/ 928 w 267"/>
                <a:gd name="T41" fmla="*/ 138 h 854"/>
                <a:gd name="T42" fmla="*/ 1056 w 267"/>
                <a:gd name="T43" fmla="*/ 165 h 854"/>
                <a:gd name="T44" fmla="*/ 1178 w 267"/>
                <a:gd name="T45" fmla="*/ 196 h 854"/>
                <a:gd name="T46" fmla="*/ 1303 w 267"/>
                <a:gd name="T47" fmla="*/ 231 h 854"/>
                <a:gd name="T48" fmla="*/ 1417 w 267"/>
                <a:gd name="T49" fmla="*/ 244 h 854"/>
                <a:gd name="T50" fmla="*/ 1493 w 267"/>
                <a:gd name="T51" fmla="*/ 203 h 854"/>
                <a:gd name="T52" fmla="*/ 1536 w 267"/>
                <a:gd name="T53" fmla="*/ 352 h 854"/>
                <a:gd name="T54" fmla="*/ 1536 w 267"/>
                <a:gd name="T55" fmla="*/ 674 h 854"/>
                <a:gd name="T56" fmla="*/ 1471 w 267"/>
                <a:gd name="T57" fmla="*/ 1768 h 854"/>
                <a:gd name="T58" fmla="*/ 1425 w 267"/>
                <a:gd name="T59" fmla="*/ 3622 h 854"/>
                <a:gd name="T60" fmla="*/ 1387 w 267"/>
                <a:gd name="T61" fmla="*/ 4652 h 854"/>
                <a:gd name="T62" fmla="*/ 1384 w 267"/>
                <a:gd name="T63" fmla="*/ 4780 h 854"/>
                <a:gd name="T64" fmla="*/ 1349 w 267"/>
                <a:gd name="T65" fmla="*/ 4847 h 854"/>
                <a:gd name="T66" fmla="*/ 1239 w 267"/>
                <a:gd name="T67" fmla="*/ 4881 h 854"/>
                <a:gd name="T68" fmla="*/ 1116 w 267"/>
                <a:gd name="T69" fmla="*/ 4915 h 854"/>
                <a:gd name="T70" fmla="*/ 1066 w 267"/>
                <a:gd name="T71" fmla="*/ 4915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19" name="Freeform 17"/>
            <p:cNvSpPr>
              <a:spLocks noChangeArrowheads="1"/>
            </p:cNvSpPr>
            <p:nvPr/>
          </p:nvSpPr>
          <p:spPr bwMode="auto">
            <a:xfrm>
              <a:off x="1108" y="2613"/>
              <a:ext cx="135" cy="1183"/>
            </a:xfrm>
            <a:custGeom>
              <a:avLst/>
              <a:gdLst>
                <a:gd name="T0" fmla="*/ 67 w 95"/>
                <a:gd name="T1" fmla="*/ 4789 h 834"/>
                <a:gd name="T2" fmla="*/ 47 w 95"/>
                <a:gd name="T3" fmla="*/ 4789 h 834"/>
                <a:gd name="T4" fmla="*/ 37 w 95"/>
                <a:gd name="T5" fmla="*/ 4787 h 834"/>
                <a:gd name="T6" fmla="*/ 18 w 95"/>
                <a:gd name="T7" fmla="*/ 4779 h 834"/>
                <a:gd name="T8" fmla="*/ 1 w 95"/>
                <a:gd name="T9" fmla="*/ 4773 h 834"/>
                <a:gd name="T10" fmla="*/ 0 w 95"/>
                <a:gd name="T11" fmla="*/ 4651 h 834"/>
                <a:gd name="T12" fmla="*/ 0 w 95"/>
                <a:gd name="T13" fmla="*/ 4529 h 834"/>
                <a:gd name="T14" fmla="*/ 1 w 95"/>
                <a:gd name="T15" fmla="*/ 4420 h 834"/>
                <a:gd name="T16" fmla="*/ 13 w 95"/>
                <a:gd name="T17" fmla="*/ 4298 h 834"/>
                <a:gd name="T18" fmla="*/ 26 w 95"/>
                <a:gd name="T19" fmla="*/ 3428 h 834"/>
                <a:gd name="T20" fmla="*/ 53 w 95"/>
                <a:gd name="T21" fmla="*/ 2563 h 834"/>
                <a:gd name="T22" fmla="*/ 87 w 95"/>
                <a:gd name="T23" fmla="*/ 1691 h 834"/>
                <a:gd name="T24" fmla="*/ 138 w 95"/>
                <a:gd name="T25" fmla="*/ 813 h 834"/>
                <a:gd name="T26" fmla="*/ 145 w 95"/>
                <a:gd name="T27" fmla="*/ 655 h 834"/>
                <a:gd name="T28" fmla="*/ 145 w 95"/>
                <a:gd name="T29" fmla="*/ 491 h 834"/>
                <a:gd name="T30" fmla="*/ 138 w 95"/>
                <a:gd name="T31" fmla="*/ 332 h 834"/>
                <a:gd name="T32" fmla="*/ 135 w 95"/>
                <a:gd name="T33" fmla="*/ 174 h 834"/>
                <a:gd name="T34" fmla="*/ 163 w 95"/>
                <a:gd name="T35" fmla="*/ 135 h 834"/>
                <a:gd name="T36" fmla="*/ 183 w 95"/>
                <a:gd name="T37" fmla="*/ 105 h 834"/>
                <a:gd name="T38" fmla="*/ 196 w 95"/>
                <a:gd name="T39" fmla="*/ 81 h 834"/>
                <a:gd name="T40" fmla="*/ 216 w 95"/>
                <a:gd name="T41" fmla="*/ 68 h 834"/>
                <a:gd name="T42" fmla="*/ 232 w 95"/>
                <a:gd name="T43" fmla="*/ 67 h 834"/>
                <a:gd name="T44" fmla="*/ 259 w 95"/>
                <a:gd name="T45" fmla="*/ 57 h 834"/>
                <a:gd name="T46" fmla="*/ 291 w 95"/>
                <a:gd name="T47" fmla="*/ 52 h 834"/>
                <a:gd name="T48" fmla="*/ 341 w 95"/>
                <a:gd name="T49" fmla="*/ 47 h 834"/>
                <a:gd name="T50" fmla="*/ 355 w 95"/>
                <a:gd name="T51" fmla="*/ 40 h 834"/>
                <a:gd name="T52" fmla="*/ 375 w 95"/>
                <a:gd name="T53" fmla="*/ 37 h 834"/>
                <a:gd name="T54" fmla="*/ 404 w 95"/>
                <a:gd name="T55" fmla="*/ 26 h 834"/>
                <a:gd name="T56" fmla="*/ 438 w 95"/>
                <a:gd name="T57" fmla="*/ 18 h 834"/>
                <a:gd name="T58" fmla="*/ 469 w 95"/>
                <a:gd name="T59" fmla="*/ 13 h 834"/>
                <a:gd name="T60" fmla="*/ 497 w 95"/>
                <a:gd name="T61" fmla="*/ 1 h 834"/>
                <a:gd name="T62" fmla="*/ 533 w 95"/>
                <a:gd name="T63" fmla="*/ 0 h 834"/>
                <a:gd name="T64" fmla="*/ 546 w 95"/>
                <a:gd name="T65" fmla="*/ 0 h 834"/>
                <a:gd name="T66" fmla="*/ 551 w 95"/>
                <a:gd name="T67" fmla="*/ 1 h 834"/>
                <a:gd name="T68" fmla="*/ 551 w 95"/>
                <a:gd name="T69" fmla="*/ 18 h 834"/>
                <a:gd name="T70" fmla="*/ 551 w 95"/>
                <a:gd name="T71" fmla="*/ 26 h 834"/>
                <a:gd name="T72" fmla="*/ 551 w 95"/>
                <a:gd name="T73" fmla="*/ 37 h 834"/>
                <a:gd name="T74" fmla="*/ 546 w 95"/>
                <a:gd name="T75" fmla="*/ 851 h 834"/>
                <a:gd name="T76" fmla="*/ 523 w 95"/>
                <a:gd name="T77" fmla="*/ 1684 h 834"/>
                <a:gd name="T78" fmla="*/ 504 w 95"/>
                <a:gd name="T79" fmla="*/ 2504 h 834"/>
                <a:gd name="T80" fmla="*/ 493 w 95"/>
                <a:gd name="T81" fmla="*/ 3336 h 834"/>
                <a:gd name="T82" fmla="*/ 483 w 95"/>
                <a:gd name="T83" fmla="*/ 3572 h 834"/>
                <a:gd name="T84" fmla="*/ 469 w 95"/>
                <a:gd name="T85" fmla="*/ 3804 h 834"/>
                <a:gd name="T86" fmla="*/ 456 w 95"/>
                <a:gd name="T87" fmla="*/ 4053 h 834"/>
                <a:gd name="T88" fmla="*/ 445 w 95"/>
                <a:gd name="T89" fmla="*/ 4295 h 834"/>
                <a:gd name="T90" fmla="*/ 436 w 95"/>
                <a:gd name="T91" fmla="*/ 4555 h 834"/>
                <a:gd name="T92" fmla="*/ 423 w 95"/>
                <a:gd name="T93" fmla="*/ 4692 h 834"/>
                <a:gd name="T94" fmla="*/ 423 w 95"/>
                <a:gd name="T95" fmla="*/ 4738 h 834"/>
                <a:gd name="T96" fmla="*/ 416 w 95"/>
                <a:gd name="T97" fmla="*/ 4752 h 834"/>
                <a:gd name="T98" fmla="*/ 375 w 95"/>
                <a:gd name="T99" fmla="*/ 4760 h 834"/>
                <a:gd name="T100" fmla="*/ 327 w 95"/>
                <a:gd name="T101" fmla="*/ 4766 h 834"/>
                <a:gd name="T102" fmla="*/ 284 w 95"/>
                <a:gd name="T103" fmla="*/ 4773 h 834"/>
                <a:gd name="T104" fmla="*/ 244 w 95"/>
                <a:gd name="T105" fmla="*/ 4779 h 834"/>
                <a:gd name="T106" fmla="*/ 196 w 95"/>
                <a:gd name="T107" fmla="*/ 4787 h 834"/>
                <a:gd name="T108" fmla="*/ 155 w 95"/>
                <a:gd name="T109" fmla="*/ 4787 h 834"/>
                <a:gd name="T110" fmla="*/ 107 w 95"/>
                <a:gd name="T111" fmla="*/ 4789 h 834"/>
                <a:gd name="T112" fmla="*/ 67 w 95"/>
                <a:gd name="T113" fmla="*/ 4789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20" name="Freeform 18"/>
            <p:cNvSpPr>
              <a:spLocks noChangeArrowheads="1"/>
            </p:cNvSpPr>
            <p:nvPr/>
          </p:nvSpPr>
          <p:spPr bwMode="auto">
            <a:xfrm>
              <a:off x="1638" y="2613"/>
              <a:ext cx="129" cy="140"/>
            </a:xfrm>
            <a:custGeom>
              <a:avLst/>
              <a:gdLst>
                <a:gd name="T0" fmla="*/ 143 w 91"/>
                <a:gd name="T1" fmla="*/ 560 h 99"/>
                <a:gd name="T2" fmla="*/ 136 w 91"/>
                <a:gd name="T3" fmla="*/ 559 h 99"/>
                <a:gd name="T4" fmla="*/ 136 w 91"/>
                <a:gd name="T5" fmla="*/ 559 h 99"/>
                <a:gd name="T6" fmla="*/ 125 w 91"/>
                <a:gd name="T7" fmla="*/ 559 h 99"/>
                <a:gd name="T8" fmla="*/ 109 w 91"/>
                <a:gd name="T9" fmla="*/ 547 h 99"/>
                <a:gd name="T10" fmla="*/ 40 w 91"/>
                <a:gd name="T11" fmla="*/ 464 h 99"/>
                <a:gd name="T12" fmla="*/ 13 w 91"/>
                <a:gd name="T13" fmla="*/ 328 h 99"/>
                <a:gd name="T14" fmla="*/ 0 w 91"/>
                <a:gd name="T15" fmla="*/ 175 h 99"/>
                <a:gd name="T16" fmla="*/ 1 w 91"/>
                <a:gd name="T17" fmla="*/ 66 h 99"/>
                <a:gd name="T18" fmla="*/ 40 w 91"/>
                <a:gd name="T19" fmla="*/ 66 h 99"/>
                <a:gd name="T20" fmla="*/ 81 w 91"/>
                <a:gd name="T21" fmla="*/ 68 h 99"/>
                <a:gd name="T22" fmla="*/ 115 w 91"/>
                <a:gd name="T23" fmla="*/ 68 h 99"/>
                <a:gd name="T24" fmla="*/ 149 w 91"/>
                <a:gd name="T25" fmla="*/ 69 h 99"/>
                <a:gd name="T26" fmla="*/ 191 w 91"/>
                <a:gd name="T27" fmla="*/ 69 h 99"/>
                <a:gd name="T28" fmla="*/ 223 w 91"/>
                <a:gd name="T29" fmla="*/ 81 h 99"/>
                <a:gd name="T30" fmla="*/ 271 w 91"/>
                <a:gd name="T31" fmla="*/ 81 h 99"/>
                <a:gd name="T32" fmla="*/ 312 w 91"/>
                <a:gd name="T33" fmla="*/ 81 h 99"/>
                <a:gd name="T34" fmla="*/ 319 w 91"/>
                <a:gd name="T35" fmla="*/ 69 h 99"/>
                <a:gd name="T36" fmla="*/ 347 w 91"/>
                <a:gd name="T37" fmla="*/ 66 h 99"/>
                <a:gd name="T38" fmla="*/ 380 w 91"/>
                <a:gd name="T39" fmla="*/ 49 h 99"/>
                <a:gd name="T40" fmla="*/ 414 w 91"/>
                <a:gd name="T41" fmla="*/ 40 h 99"/>
                <a:gd name="T42" fmla="*/ 456 w 91"/>
                <a:gd name="T43" fmla="*/ 23 h 99"/>
                <a:gd name="T44" fmla="*/ 485 w 91"/>
                <a:gd name="T45" fmla="*/ 11 h 99"/>
                <a:gd name="T46" fmla="*/ 510 w 91"/>
                <a:gd name="T47" fmla="*/ 1 h 99"/>
                <a:gd name="T48" fmla="*/ 520 w 91"/>
                <a:gd name="T49" fmla="*/ 0 h 99"/>
                <a:gd name="T50" fmla="*/ 492 w 91"/>
                <a:gd name="T51" fmla="*/ 69 h 99"/>
                <a:gd name="T52" fmla="*/ 456 w 91"/>
                <a:gd name="T53" fmla="*/ 151 h 99"/>
                <a:gd name="T54" fmla="*/ 415 w 91"/>
                <a:gd name="T55" fmla="*/ 232 h 99"/>
                <a:gd name="T56" fmla="*/ 384 w 91"/>
                <a:gd name="T57" fmla="*/ 313 h 99"/>
                <a:gd name="T58" fmla="*/ 367 w 91"/>
                <a:gd name="T59" fmla="*/ 356 h 99"/>
                <a:gd name="T60" fmla="*/ 347 w 91"/>
                <a:gd name="T61" fmla="*/ 397 h 99"/>
                <a:gd name="T62" fmla="*/ 327 w 91"/>
                <a:gd name="T63" fmla="*/ 443 h 99"/>
                <a:gd name="T64" fmla="*/ 302 w 91"/>
                <a:gd name="T65" fmla="*/ 477 h 99"/>
                <a:gd name="T66" fmla="*/ 274 w 91"/>
                <a:gd name="T67" fmla="*/ 513 h 99"/>
                <a:gd name="T68" fmla="*/ 241 w 91"/>
                <a:gd name="T69" fmla="*/ 535 h 99"/>
                <a:gd name="T70" fmla="*/ 193 w 91"/>
                <a:gd name="T71" fmla="*/ 559 h 99"/>
                <a:gd name="T72" fmla="*/ 143 w 91"/>
                <a:gd name="T73" fmla="*/ 560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21" name="Freeform 19"/>
            <p:cNvSpPr>
              <a:spLocks noChangeArrowheads="1"/>
            </p:cNvSpPr>
            <p:nvPr/>
          </p:nvSpPr>
          <p:spPr bwMode="auto">
            <a:xfrm>
              <a:off x="1550" y="2626"/>
              <a:ext cx="81" cy="93"/>
            </a:xfrm>
            <a:custGeom>
              <a:avLst/>
              <a:gdLst>
                <a:gd name="T0" fmla="*/ 330 w 57"/>
                <a:gd name="T1" fmla="*/ 368 h 66"/>
                <a:gd name="T2" fmla="*/ 291 w 57"/>
                <a:gd name="T3" fmla="*/ 328 h 66"/>
                <a:gd name="T4" fmla="*/ 236 w 57"/>
                <a:gd name="T5" fmla="*/ 282 h 66"/>
                <a:gd name="T6" fmla="*/ 192 w 57"/>
                <a:gd name="T7" fmla="*/ 233 h 66"/>
                <a:gd name="T8" fmla="*/ 152 w 57"/>
                <a:gd name="T9" fmla="*/ 190 h 66"/>
                <a:gd name="T10" fmla="*/ 107 w 57"/>
                <a:gd name="T11" fmla="*/ 137 h 66"/>
                <a:gd name="T12" fmla="*/ 67 w 57"/>
                <a:gd name="T13" fmla="*/ 96 h 66"/>
                <a:gd name="T14" fmla="*/ 26 w 57"/>
                <a:gd name="T15" fmla="*/ 45 h 66"/>
                <a:gd name="T16" fmla="*/ 0 w 57"/>
                <a:gd name="T17" fmla="*/ 0 h 66"/>
                <a:gd name="T18" fmla="*/ 37 w 57"/>
                <a:gd name="T19" fmla="*/ 1 h 66"/>
                <a:gd name="T20" fmla="*/ 75 w 57"/>
                <a:gd name="T21" fmla="*/ 1 h 66"/>
                <a:gd name="T22" fmla="*/ 115 w 57"/>
                <a:gd name="T23" fmla="*/ 11 h 66"/>
                <a:gd name="T24" fmla="*/ 152 w 57"/>
                <a:gd name="T25" fmla="*/ 11 h 66"/>
                <a:gd name="T26" fmla="*/ 192 w 57"/>
                <a:gd name="T27" fmla="*/ 11 h 66"/>
                <a:gd name="T28" fmla="*/ 225 w 57"/>
                <a:gd name="T29" fmla="*/ 11 h 66"/>
                <a:gd name="T30" fmla="*/ 273 w 57"/>
                <a:gd name="T31" fmla="*/ 11 h 66"/>
                <a:gd name="T32" fmla="*/ 307 w 57"/>
                <a:gd name="T33" fmla="*/ 11 h 66"/>
                <a:gd name="T34" fmla="*/ 301 w 57"/>
                <a:gd name="T35" fmla="*/ 97 h 66"/>
                <a:gd name="T36" fmla="*/ 307 w 57"/>
                <a:gd name="T37" fmla="*/ 190 h 66"/>
                <a:gd name="T38" fmla="*/ 313 w 57"/>
                <a:gd name="T39" fmla="*/ 278 h 66"/>
                <a:gd name="T40" fmla="*/ 330 w 57"/>
                <a:gd name="T41" fmla="*/ 368 h 66"/>
                <a:gd name="T42" fmla="*/ 330 w 57"/>
                <a:gd name="T43" fmla="*/ 368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22" name="Freeform 20"/>
            <p:cNvSpPr>
              <a:spLocks noChangeArrowheads="1"/>
            </p:cNvSpPr>
            <p:nvPr/>
          </p:nvSpPr>
          <p:spPr bwMode="auto">
            <a:xfrm>
              <a:off x="667" y="1969"/>
              <a:ext cx="515" cy="706"/>
            </a:xfrm>
            <a:custGeom>
              <a:avLst/>
              <a:gdLst>
                <a:gd name="T0" fmla="*/ 1634 w 363"/>
                <a:gd name="T1" fmla="*/ 2825 h 498"/>
                <a:gd name="T2" fmla="*/ 1453 w 363"/>
                <a:gd name="T3" fmla="*/ 2786 h 498"/>
                <a:gd name="T4" fmla="*/ 1275 w 363"/>
                <a:gd name="T5" fmla="*/ 2756 h 498"/>
                <a:gd name="T6" fmla="*/ 1092 w 363"/>
                <a:gd name="T7" fmla="*/ 2709 h 498"/>
                <a:gd name="T8" fmla="*/ 917 w 363"/>
                <a:gd name="T9" fmla="*/ 2669 h 498"/>
                <a:gd name="T10" fmla="*/ 736 w 363"/>
                <a:gd name="T11" fmla="*/ 2618 h 498"/>
                <a:gd name="T12" fmla="*/ 562 w 363"/>
                <a:gd name="T13" fmla="*/ 2565 h 498"/>
                <a:gd name="T14" fmla="*/ 396 w 363"/>
                <a:gd name="T15" fmla="*/ 2492 h 498"/>
                <a:gd name="T16" fmla="*/ 220 w 363"/>
                <a:gd name="T17" fmla="*/ 2387 h 498"/>
                <a:gd name="T18" fmla="*/ 95 w 363"/>
                <a:gd name="T19" fmla="*/ 2233 h 498"/>
                <a:gd name="T20" fmla="*/ 18 w 363"/>
                <a:gd name="T21" fmla="*/ 2060 h 498"/>
                <a:gd name="T22" fmla="*/ 0 w 363"/>
                <a:gd name="T23" fmla="*/ 1867 h 498"/>
                <a:gd name="T24" fmla="*/ 47 w 363"/>
                <a:gd name="T25" fmla="*/ 1578 h 498"/>
                <a:gd name="T26" fmla="*/ 155 w 363"/>
                <a:gd name="T27" fmla="*/ 1250 h 498"/>
                <a:gd name="T28" fmla="*/ 292 w 363"/>
                <a:gd name="T29" fmla="*/ 920 h 498"/>
                <a:gd name="T30" fmla="*/ 443 w 363"/>
                <a:gd name="T31" fmla="*/ 593 h 498"/>
                <a:gd name="T32" fmla="*/ 587 w 363"/>
                <a:gd name="T33" fmla="*/ 347 h 498"/>
                <a:gd name="T34" fmla="*/ 755 w 363"/>
                <a:gd name="T35" fmla="*/ 223 h 498"/>
                <a:gd name="T36" fmla="*/ 948 w 363"/>
                <a:gd name="T37" fmla="*/ 149 h 498"/>
                <a:gd name="T38" fmla="*/ 1153 w 363"/>
                <a:gd name="T39" fmla="*/ 86 h 498"/>
                <a:gd name="T40" fmla="*/ 1335 w 363"/>
                <a:gd name="T41" fmla="*/ 28 h 498"/>
                <a:gd name="T42" fmla="*/ 1390 w 363"/>
                <a:gd name="T43" fmla="*/ 1 h 498"/>
                <a:gd name="T44" fmla="*/ 1412 w 363"/>
                <a:gd name="T45" fmla="*/ 81 h 498"/>
                <a:gd name="T46" fmla="*/ 1424 w 363"/>
                <a:gd name="T47" fmla="*/ 244 h 498"/>
                <a:gd name="T48" fmla="*/ 1376 w 363"/>
                <a:gd name="T49" fmla="*/ 329 h 498"/>
                <a:gd name="T50" fmla="*/ 1212 w 363"/>
                <a:gd name="T51" fmla="*/ 367 h 498"/>
                <a:gd name="T52" fmla="*/ 1054 w 363"/>
                <a:gd name="T53" fmla="*/ 424 h 498"/>
                <a:gd name="T54" fmla="*/ 902 w 363"/>
                <a:gd name="T55" fmla="*/ 496 h 498"/>
                <a:gd name="T56" fmla="*/ 729 w 363"/>
                <a:gd name="T57" fmla="*/ 675 h 498"/>
                <a:gd name="T58" fmla="*/ 602 w 363"/>
                <a:gd name="T59" fmla="*/ 937 h 498"/>
                <a:gd name="T60" fmla="*/ 600 w 363"/>
                <a:gd name="T61" fmla="*/ 1197 h 498"/>
                <a:gd name="T62" fmla="*/ 677 w 363"/>
                <a:gd name="T63" fmla="*/ 1481 h 498"/>
                <a:gd name="T64" fmla="*/ 745 w 363"/>
                <a:gd name="T65" fmla="*/ 1644 h 498"/>
                <a:gd name="T66" fmla="*/ 756 w 363"/>
                <a:gd name="T67" fmla="*/ 1662 h 498"/>
                <a:gd name="T68" fmla="*/ 688 w 363"/>
                <a:gd name="T69" fmla="*/ 1666 h 498"/>
                <a:gd name="T70" fmla="*/ 524 w 363"/>
                <a:gd name="T71" fmla="*/ 1666 h 498"/>
                <a:gd name="T72" fmla="*/ 352 w 363"/>
                <a:gd name="T73" fmla="*/ 1684 h 498"/>
                <a:gd name="T74" fmla="*/ 203 w 363"/>
                <a:gd name="T75" fmla="*/ 1738 h 498"/>
                <a:gd name="T76" fmla="*/ 165 w 363"/>
                <a:gd name="T77" fmla="*/ 1786 h 498"/>
                <a:gd name="T78" fmla="*/ 251 w 363"/>
                <a:gd name="T79" fmla="*/ 1772 h 498"/>
                <a:gd name="T80" fmla="*/ 356 w 363"/>
                <a:gd name="T81" fmla="*/ 1745 h 498"/>
                <a:gd name="T82" fmla="*/ 455 w 363"/>
                <a:gd name="T83" fmla="*/ 1718 h 498"/>
                <a:gd name="T84" fmla="*/ 567 w 363"/>
                <a:gd name="T85" fmla="*/ 1713 h 498"/>
                <a:gd name="T86" fmla="*/ 743 w 363"/>
                <a:gd name="T87" fmla="*/ 1718 h 498"/>
                <a:gd name="T88" fmla="*/ 917 w 363"/>
                <a:gd name="T89" fmla="*/ 1724 h 498"/>
                <a:gd name="T90" fmla="*/ 1082 w 363"/>
                <a:gd name="T91" fmla="*/ 1731 h 498"/>
                <a:gd name="T92" fmla="*/ 1250 w 363"/>
                <a:gd name="T93" fmla="*/ 1741 h 498"/>
                <a:gd name="T94" fmla="*/ 1424 w 363"/>
                <a:gd name="T95" fmla="*/ 1752 h 498"/>
                <a:gd name="T96" fmla="*/ 1596 w 363"/>
                <a:gd name="T97" fmla="*/ 1769 h 498"/>
                <a:gd name="T98" fmla="*/ 1771 w 363"/>
                <a:gd name="T99" fmla="*/ 1781 h 498"/>
                <a:gd name="T100" fmla="*/ 1904 w 363"/>
                <a:gd name="T101" fmla="*/ 1793 h 498"/>
                <a:gd name="T102" fmla="*/ 1965 w 363"/>
                <a:gd name="T103" fmla="*/ 1809 h 498"/>
                <a:gd name="T104" fmla="*/ 2071 w 363"/>
                <a:gd name="T105" fmla="*/ 1931 h 498"/>
                <a:gd name="T106" fmla="*/ 2073 w 363"/>
                <a:gd name="T107" fmla="*/ 2246 h 498"/>
                <a:gd name="T108" fmla="*/ 2033 w 363"/>
                <a:gd name="T109" fmla="*/ 2454 h 498"/>
                <a:gd name="T110" fmla="*/ 1972 w 363"/>
                <a:gd name="T111" fmla="*/ 2593 h 498"/>
                <a:gd name="T112" fmla="*/ 1884 w 363"/>
                <a:gd name="T113" fmla="*/ 2743 h 498"/>
                <a:gd name="T114" fmla="*/ 1782 w 363"/>
                <a:gd name="T115" fmla="*/ 2840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23" name="Freeform 21"/>
            <p:cNvSpPr>
              <a:spLocks noChangeArrowheads="1"/>
            </p:cNvSpPr>
            <p:nvPr/>
          </p:nvSpPr>
          <p:spPr bwMode="auto">
            <a:xfrm>
              <a:off x="1591" y="2373"/>
              <a:ext cx="207" cy="250"/>
            </a:xfrm>
            <a:custGeom>
              <a:avLst/>
              <a:gdLst>
                <a:gd name="T0" fmla="*/ 360 w 146"/>
                <a:gd name="T1" fmla="*/ 1017 h 176"/>
                <a:gd name="T2" fmla="*/ 279 w 146"/>
                <a:gd name="T3" fmla="*/ 994 h 176"/>
                <a:gd name="T4" fmla="*/ 292 w 146"/>
                <a:gd name="T5" fmla="*/ 960 h 176"/>
                <a:gd name="T6" fmla="*/ 388 w 146"/>
                <a:gd name="T7" fmla="*/ 952 h 176"/>
                <a:gd name="T8" fmla="*/ 496 w 146"/>
                <a:gd name="T9" fmla="*/ 936 h 176"/>
                <a:gd name="T10" fmla="*/ 578 w 146"/>
                <a:gd name="T11" fmla="*/ 892 h 176"/>
                <a:gd name="T12" fmla="*/ 544 w 146"/>
                <a:gd name="T13" fmla="*/ 868 h 176"/>
                <a:gd name="T14" fmla="*/ 415 w 146"/>
                <a:gd name="T15" fmla="*/ 892 h 176"/>
                <a:gd name="T16" fmla="*/ 288 w 146"/>
                <a:gd name="T17" fmla="*/ 908 h 176"/>
                <a:gd name="T18" fmla="*/ 164 w 146"/>
                <a:gd name="T19" fmla="*/ 902 h 176"/>
                <a:gd name="T20" fmla="*/ 143 w 146"/>
                <a:gd name="T21" fmla="*/ 844 h 176"/>
                <a:gd name="T22" fmla="*/ 292 w 146"/>
                <a:gd name="T23" fmla="*/ 797 h 176"/>
                <a:gd name="T24" fmla="*/ 491 w 146"/>
                <a:gd name="T25" fmla="*/ 783 h 176"/>
                <a:gd name="T26" fmla="*/ 627 w 146"/>
                <a:gd name="T27" fmla="*/ 734 h 176"/>
                <a:gd name="T28" fmla="*/ 588 w 146"/>
                <a:gd name="T29" fmla="*/ 688 h 176"/>
                <a:gd name="T30" fmla="*/ 388 w 146"/>
                <a:gd name="T31" fmla="*/ 716 h 176"/>
                <a:gd name="T32" fmla="*/ 163 w 146"/>
                <a:gd name="T33" fmla="*/ 754 h 176"/>
                <a:gd name="T34" fmla="*/ 1 w 146"/>
                <a:gd name="T35" fmla="*/ 724 h 176"/>
                <a:gd name="T36" fmla="*/ 40 w 146"/>
                <a:gd name="T37" fmla="*/ 666 h 176"/>
                <a:gd name="T38" fmla="*/ 206 w 146"/>
                <a:gd name="T39" fmla="*/ 635 h 176"/>
                <a:gd name="T40" fmla="*/ 408 w 146"/>
                <a:gd name="T41" fmla="*/ 594 h 176"/>
                <a:gd name="T42" fmla="*/ 559 w 146"/>
                <a:gd name="T43" fmla="*/ 551 h 176"/>
                <a:gd name="T44" fmla="*/ 561 w 146"/>
                <a:gd name="T45" fmla="*/ 513 h 176"/>
                <a:gd name="T46" fmla="*/ 516 w 146"/>
                <a:gd name="T47" fmla="*/ 510 h 176"/>
                <a:gd name="T48" fmla="*/ 457 w 146"/>
                <a:gd name="T49" fmla="*/ 523 h 176"/>
                <a:gd name="T50" fmla="*/ 408 w 146"/>
                <a:gd name="T51" fmla="*/ 533 h 176"/>
                <a:gd name="T52" fmla="*/ 356 w 146"/>
                <a:gd name="T53" fmla="*/ 551 h 176"/>
                <a:gd name="T54" fmla="*/ 251 w 146"/>
                <a:gd name="T55" fmla="*/ 565 h 176"/>
                <a:gd name="T56" fmla="*/ 163 w 146"/>
                <a:gd name="T57" fmla="*/ 565 h 176"/>
                <a:gd name="T58" fmla="*/ 95 w 146"/>
                <a:gd name="T59" fmla="*/ 533 h 176"/>
                <a:gd name="T60" fmla="*/ 115 w 146"/>
                <a:gd name="T61" fmla="*/ 469 h 176"/>
                <a:gd name="T62" fmla="*/ 206 w 146"/>
                <a:gd name="T63" fmla="*/ 445 h 176"/>
                <a:gd name="T64" fmla="*/ 319 w 146"/>
                <a:gd name="T65" fmla="*/ 436 h 176"/>
                <a:gd name="T66" fmla="*/ 414 w 146"/>
                <a:gd name="T67" fmla="*/ 416 h 176"/>
                <a:gd name="T68" fmla="*/ 491 w 146"/>
                <a:gd name="T69" fmla="*/ 388 h 176"/>
                <a:gd name="T70" fmla="*/ 539 w 146"/>
                <a:gd name="T71" fmla="*/ 388 h 176"/>
                <a:gd name="T72" fmla="*/ 578 w 146"/>
                <a:gd name="T73" fmla="*/ 375 h 176"/>
                <a:gd name="T74" fmla="*/ 587 w 146"/>
                <a:gd name="T75" fmla="*/ 369 h 176"/>
                <a:gd name="T76" fmla="*/ 578 w 146"/>
                <a:gd name="T77" fmla="*/ 347 h 176"/>
                <a:gd name="T78" fmla="*/ 564 w 146"/>
                <a:gd name="T79" fmla="*/ 330 h 176"/>
                <a:gd name="T80" fmla="*/ 561 w 146"/>
                <a:gd name="T81" fmla="*/ 293 h 176"/>
                <a:gd name="T82" fmla="*/ 550 w 146"/>
                <a:gd name="T83" fmla="*/ 244 h 176"/>
                <a:gd name="T84" fmla="*/ 539 w 146"/>
                <a:gd name="T85" fmla="*/ 155 h 176"/>
                <a:gd name="T86" fmla="*/ 559 w 146"/>
                <a:gd name="T87" fmla="*/ 53 h 176"/>
                <a:gd name="T88" fmla="*/ 561 w 146"/>
                <a:gd name="T89" fmla="*/ 0 h 176"/>
                <a:gd name="T90" fmla="*/ 561 w 146"/>
                <a:gd name="T91" fmla="*/ 0 h 176"/>
                <a:gd name="T92" fmla="*/ 587 w 146"/>
                <a:gd name="T93" fmla="*/ 68 h 176"/>
                <a:gd name="T94" fmla="*/ 655 w 146"/>
                <a:gd name="T95" fmla="*/ 206 h 176"/>
                <a:gd name="T96" fmla="*/ 732 w 146"/>
                <a:gd name="T97" fmla="*/ 341 h 176"/>
                <a:gd name="T98" fmla="*/ 810 w 146"/>
                <a:gd name="T99" fmla="*/ 484 h 176"/>
                <a:gd name="T100" fmla="*/ 832 w 146"/>
                <a:gd name="T101" fmla="*/ 666 h 176"/>
                <a:gd name="T102" fmla="*/ 780 w 146"/>
                <a:gd name="T103" fmla="*/ 825 h 176"/>
                <a:gd name="T104" fmla="*/ 675 w 146"/>
                <a:gd name="T105" fmla="*/ 936 h 176"/>
                <a:gd name="T106" fmla="*/ 516 w 146"/>
                <a:gd name="T107" fmla="*/ 1001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24" name="Freeform 22"/>
            <p:cNvSpPr>
              <a:spLocks noChangeArrowheads="1"/>
            </p:cNvSpPr>
            <p:nvPr/>
          </p:nvSpPr>
          <p:spPr bwMode="auto">
            <a:xfrm>
              <a:off x="1167" y="2575"/>
              <a:ext cx="123" cy="42"/>
            </a:xfrm>
            <a:custGeom>
              <a:avLst/>
              <a:gdLst>
                <a:gd name="T0" fmla="*/ 0 w 87"/>
                <a:gd name="T1" fmla="*/ 162 h 30"/>
                <a:gd name="T2" fmla="*/ 11 w 87"/>
                <a:gd name="T3" fmla="*/ 146 h 30"/>
                <a:gd name="T4" fmla="*/ 16 w 87"/>
                <a:gd name="T5" fmla="*/ 123 h 30"/>
                <a:gd name="T6" fmla="*/ 28 w 87"/>
                <a:gd name="T7" fmla="*/ 97 h 30"/>
                <a:gd name="T8" fmla="*/ 47 w 87"/>
                <a:gd name="T9" fmla="*/ 55 h 30"/>
                <a:gd name="T10" fmla="*/ 57 w 87"/>
                <a:gd name="T11" fmla="*/ 55 h 30"/>
                <a:gd name="T12" fmla="*/ 83 w 87"/>
                <a:gd name="T13" fmla="*/ 55 h 30"/>
                <a:gd name="T14" fmla="*/ 136 w 87"/>
                <a:gd name="T15" fmla="*/ 55 h 30"/>
                <a:gd name="T16" fmla="*/ 197 w 87"/>
                <a:gd name="T17" fmla="*/ 55 h 30"/>
                <a:gd name="T18" fmla="*/ 232 w 87"/>
                <a:gd name="T19" fmla="*/ 49 h 30"/>
                <a:gd name="T20" fmla="*/ 262 w 87"/>
                <a:gd name="T21" fmla="*/ 41 h 30"/>
                <a:gd name="T22" fmla="*/ 301 w 87"/>
                <a:gd name="T23" fmla="*/ 39 h 30"/>
                <a:gd name="T24" fmla="*/ 339 w 87"/>
                <a:gd name="T25" fmla="*/ 28 h 30"/>
                <a:gd name="T26" fmla="*/ 377 w 87"/>
                <a:gd name="T27" fmla="*/ 21 h 30"/>
                <a:gd name="T28" fmla="*/ 411 w 87"/>
                <a:gd name="T29" fmla="*/ 15 h 30"/>
                <a:gd name="T30" fmla="*/ 452 w 87"/>
                <a:gd name="T31" fmla="*/ 1 h 30"/>
                <a:gd name="T32" fmla="*/ 492 w 87"/>
                <a:gd name="T33" fmla="*/ 0 h 30"/>
                <a:gd name="T34" fmla="*/ 464 w 87"/>
                <a:gd name="T35" fmla="*/ 29 h 30"/>
                <a:gd name="T36" fmla="*/ 417 w 87"/>
                <a:gd name="T37" fmla="*/ 57 h 30"/>
                <a:gd name="T38" fmla="*/ 349 w 87"/>
                <a:gd name="T39" fmla="*/ 80 h 30"/>
                <a:gd name="T40" fmla="*/ 271 w 87"/>
                <a:gd name="T41" fmla="*/ 108 h 30"/>
                <a:gd name="T42" fmla="*/ 185 w 87"/>
                <a:gd name="T43" fmla="*/ 123 h 30"/>
                <a:gd name="T44" fmla="*/ 115 w 87"/>
                <a:gd name="T45" fmla="*/ 137 h 30"/>
                <a:gd name="T46" fmla="*/ 47 w 87"/>
                <a:gd name="T47" fmla="*/ 151 h 30"/>
                <a:gd name="T48" fmla="*/ 0 w 87"/>
                <a:gd name="T49" fmla="*/ 162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25" name="Freeform 23"/>
            <p:cNvSpPr>
              <a:spLocks noChangeArrowheads="1"/>
            </p:cNvSpPr>
            <p:nvPr/>
          </p:nvSpPr>
          <p:spPr bwMode="auto">
            <a:xfrm>
              <a:off x="1359" y="2018"/>
              <a:ext cx="377" cy="599"/>
            </a:xfrm>
            <a:custGeom>
              <a:avLst/>
              <a:gdLst>
                <a:gd name="T0" fmla="*/ 832 w 266"/>
                <a:gd name="T1" fmla="*/ 2427 h 422"/>
                <a:gd name="T2" fmla="*/ 656 w 266"/>
                <a:gd name="T3" fmla="*/ 2407 h 422"/>
                <a:gd name="T4" fmla="*/ 476 w 266"/>
                <a:gd name="T5" fmla="*/ 2387 h 422"/>
                <a:gd name="T6" fmla="*/ 316 w 266"/>
                <a:gd name="T7" fmla="*/ 2339 h 422"/>
                <a:gd name="T8" fmla="*/ 218 w 266"/>
                <a:gd name="T9" fmla="*/ 2311 h 422"/>
                <a:gd name="T10" fmla="*/ 125 w 266"/>
                <a:gd name="T11" fmla="*/ 2291 h 422"/>
                <a:gd name="T12" fmla="*/ 40 w 266"/>
                <a:gd name="T13" fmla="*/ 2248 h 422"/>
                <a:gd name="T14" fmla="*/ 0 w 266"/>
                <a:gd name="T15" fmla="*/ 2180 h 422"/>
                <a:gd name="T16" fmla="*/ 18 w 266"/>
                <a:gd name="T17" fmla="*/ 1730 h 422"/>
                <a:gd name="T18" fmla="*/ 28 w 266"/>
                <a:gd name="T19" fmla="*/ 899 h 422"/>
                <a:gd name="T20" fmla="*/ 154 w 266"/>
                <a:gd name="T21" fmla="*/ 409 h 422"/>
                <a:gd name="T22" fmla="*/ 261 w 266"/>
                <a:gd name="T23" fmla="*/ 251 h 422"/>
                <a:gd name="T24" fmla="*/ 388 w 266"/>
                <a:gd name="T25" fmla="*/ 135 h 422"/>
                <a:gd name="T26" fmla="*/ 539 w 266"/>
                <a:gd name="T27" fmla="*/ 53 h 422"/>
                <a:gd name="T28" fmla="*/ 697 w 266"/>
                <a:gd name="T29" fmla="*/ 1 h 422"/>
                <a:gd name="T30" fmla="*/ 867 w 266"/>
                <a:gd name="T31" fmla="*/ 1 h 422"/>
                <a:gd name="T32" fmla="*/ 1043 w 266"/>
                <a:gd name="T33" fmla="*/ 40 h 422"/>
                <a:gd name="T34" fmla="*/ 1219 w 266"/>
                <a:gd name="T35" fmla="*/ 115 h 422"/>
                <a:gd name="T36" fmla="*/ 1412 w 266"/>
                <a:gd name="T37" fmla="*/ 288 h 422"/>
                <a:gd name="T38" fmla="*/ 1508 w 266"/>
                <a:gd name="T39" fmla="*/ 609 h 422"/>
                <a:gd name="T40" fmla="*/ 1508 w 266"/>
                <a:gd name="T41" fmla="*/ 977 h 422"/>
                <a:gd name="T42" fmla="*/ 1458 w 266"/>
                <a:gd name="T43" fmla="*/ 1331 h 422"/>
                <a:gd name="T44" fmla="*/ 1424 w 266"/>
                <a:gd name="T45" fmla="*/ 1580 h 422"/>
                <a:gd name="T46" fmla="*/ 1412 w 266"/>
                <a:gd name="T47" fmla="*/ 1702 h 422"/>
                <a:gd name="T48" fmla="*/ 1390 w 266"/>
                <a:gd name="T49" fmla="*/ 1759 h 422"/>
                <a:gd name="T50" fmla="*/ 1311 w 266"/>
                <a:gd name="T51" fmla="*/ 1801 h 422"/>
                <a:gd name="T52" fmla="*/ 1208 w 266"/>
                <a:gd name="T53" fmla="*/ 1830 h 422"/>
                <a:gd name="T54" fmla="*/ 1105 w 266"/>
                <a:gd name="T55" fmla="*/ 1841 h 422"/>
                <a:gd name="T56" fmla="*/ 998 w 266"/>
                <a:gd name="T57" fmla="*/ 1879 h 422"/>
                <a:gd name="T58" fmla="*/ 957 w 266"/>
                <a:gd name="T59" fmla="*/ 1936 h 422"/>
                <a:gd name="T60" fmla="*/ 968 w 266"/>
                <a:gd name="T61" fmla="*/ 2003 h 422"/>
                <a:gd name="T62" fmla="*/ 984 w 266"/>
                <a:gd name="T63" fmla="*/ 2023 h 422"/>
                <a:gd name="T64" fmla="*/ 996 w 266"/>
                <a:gd name="T65" fmla="*/ 2038 h 422"/>
                <a:gd name="T66" fmla="*/ 920 w 266"/>
                <a:gd name="T67" fmla="*/ 2074 h 422"/>
                <a:gd name="T68" fmla="*/ 877 w 266"/>
                <a:gd name="T69" fmla="*/ 2128 h 422"/>
                <a:gd name="T70" fmla="*/ 887 w 266"/>
                <a:gd name="T71" fmla="*/ 2189 h 422"/>
                <a:gd name="T72" fmla="*/ 960 w 266"/>
                <a:gd name="T73" fmla="*/ 2237 h 422"/>
                <a:gd name="T74" fmla="*/ 996 w 266"/>
                <a:gd name="T75" fmla="*/ 2237 h 422"/>
                <a:gd name="T76" fmla="*/ 1036 w 266"/>
                <a:gd name="T77" fmla="*/ 2243 h 422"/>
                <a:gd name="T78" fmla="*/ 1015 w 266"/>
                <a:gd name="T79" fmla="*/ 2325 h 422"/>
                <a:gd name="T80" fmla="*/ 1084 w 266"/>
                <a:gd name="T81" fmla="*/ 2392 h 422"/>
                <a:gd name="T82" fmla="*/ 1125 w 266"/>
                <a:gd name="T83" fmla="*/ 2392 h 422"/>
                <a:gd name="T84" fmla="*/ 1141 w 266"/>
                <a:gd name="T85" fmla="*/ 2427 h 422"/>
                <a:gd name="T86" fmla="*/ 1084 w 266"/>
                <a:gd name="T87" fmla="*/ 2427 h 422"/>
                <a:gd name="T88" fmla="*/ 1025 w 266"/>
                <a:gd name="T89" fmla="*/ 2427 h 422"/>
                <a:gd name="T90" fmla="*/ 960 w 266"/>
                <a:gd name="T91" fmla="*/ 2427 h 422"/>
                <a:gd name="T92" fmla="*/ 900 w 266"/>
                <a:gd name="T93" fmla="*/ 2431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0">
              <a:blip r:embed="rId4"/>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26" name="Freeform 24"/>
            <p:cNvSpPr>
              <a:spLocks noChangeArrowheads="1"/>
            </p:cNvSpPr>
            <p:nvPr/>
          </p:nvSpPr>
          <p:spPr bwMode="auto">
            <a:xfrm>
              <a:off x="1182" y="2393"/>
              <a:ext cx="143" cy="186"/>
            </a:xfrm>
            <a:custGeom>
              <a:avLst/>
              <a:gdLst>
                <a:gd name="T0" fmla="*/ 23 w 101"/>
                <a:gd name="T1" fmla="*/ 755 h 131"/>
                <a:gd name="T2" fmla="*/ 1 w 101"/>
                <a:gd name="T3" fmla="*/ 755 h 131"/>
                <a:gd name="T4" fmla="*/ 28 w 101"/>
                <a:gd name="T5" fmla="*/ 606 h 131"/>
                <a:gd name="T6" fmla="*/ 47 w 101"/>
                <a:gd name="T7" fmla="*/ 292 h 131"/>
                <a:gd name="T8" fmla="*/ 23 w 101"/>
                <a:gd name="T9" fmla="*/ 125 h 131"/>
                <a:gd name="T10" fmla="*/ 119 w 101"/>
                <a:gd name="T11" fmla="*/ 68 h 131"/>
                <a:gd name="T12" fmla="*/ 251 w 101"/>
                <a:gd name="T13" fmla="*/ 28 h 131"/>
                <a:gd name="T14" fmla="*/ 357 w 101"/>
                <a:gd name="T15" fmla="*/ 1 h 131"/>
                <a:gd name="T16" fmla="*/ 415 w 101"/>
                <a:gd name="T17" fmla="*/ 0 h 131"/>
                <a:gd name="T18" fmla="*/ 454 w 101"/>
                <a:gd name="T19" fmla="*/ 0 h 131"/>
                <a:gd name="T20" fmla="*/ 454 w 101"/>
                <a:gd name="T21" fmla="*/ 37 h 131"/>
                <a:gd name="T22" fmla="*/ 396 w 101"/>
                <a:gd name="T23" fmla="*/ 68 h 131"/>
                <a:gd name="T24" fmla="*/ 347 w 101"/>
                <a:gd name="T25" fmla="*/ 106 h 131"/>
                <a:gd name="T26" fmla="*/ 307 w 101"/>
                <a:gd name="T27" fmla="*/ 138 h 131"/>
                <a:gd name="T28" fmla="*/ 300 w 101"/>
                <a:gd name="T29" fmla="*/ 176 h 131"/>
                <a:gd name="T30" fmla="*/ 319 w 101"/>
                <a:gd name="T31" fmla="*/ 176 h 131"/>
                <a:gd name="T32" fmla="*/ 367 w 101"/>
                <a:gd name="T33" fmla="*/ 143 h 131"/>
                <a:gd name="T34" fmla="*/ 452 w 101"/>
                <a:gd name="T35" fmla="*/ 106 h 131"/>
                <a:gd name="T36" fmla="*/ 493 w 101"/>
                <a:gd name="T37" fmla="*/ 125 h 131"/>
                <a:gd name="T38" fmla="*/ 493 w 101"/>
                <a:gd name="T39" fmla="*/ 220 h 131"/>
                <a:gd name="T40" fmla="*/ 464 w 101"/>
                <a:gd name="T41" fmla="*/ 304 h 131"/>
                <a:gd name="T42" fmla="*/ 511 w 101"/>
                <a:gd name="T43" fmla="*/ 312 h 131"/>
                <a:gd name="T44" fmla="*/ 548 w 101"/>
                <a:gd name="T45" fmla="*/ 264 h 131"/>
                <a:gd name="T46" fmla="*/ 548 w 101"/>
                <a:gd name="T47" fmla="*/ 234 h 131"/>
                <a:gd name="T48" fmla="*/ 551 w 101"/>
                <a:gd name="T49" fmla="*/ 206 h 131"/>
                <a:gd name="T50" fmla="*/ 559 w 101"/>
                <a:gd name="T51" fmla="*/ 328 h 131"/>
                <a:gd name="T52" fmla="*/ 505 w 101"/>
                <a:gd name="T53" fmla="*/ 432 h 131"/>
                <a:gd name="T54" fmla="*/ 483 w 101"/>
                <a:gd name="T55" fmla="*/ 452 h 131"/>
                <a:gd name="T56" fmla="*/ 473 w 101"/>
                <a:gd name="T57" fmla="*/ 471 h 131"/>
                <a:gd name="T58" fmla="*/ 524 w 101"/>
                <a:gd name="T59" fmla="*/ 471 h 131"/>
                <a:gd name="T60" fmla="*/ 573 w 101"/>
                <a:gd name="T61" fmla="*/ 437 h 131"/>
                <a:gd name="T62" fmla="*/ 559 w 101"/>
                <a:gd name="T63" fmla="*/ 520 h 131"/>
                <a:gd name="T64" fmla="*/ 503 w 101"/>
                <a:gd name="T65" fmla="*/ 581 h 131"/>
                <a:gd name="T66" fmla="*/ 503 w 101"/>
                <a:gd name="T67" fmla="*/ 589 h 131"/>
                <a:gd name="T68" fmla="*/ 503 w 101"/>
                <a:gd name="T69" fmla="*/ 592 h 131"/>
                <a:gd name="T70" fmla="*/ 524 w 101"/>
                <a:gd name="T71" fmla="*/ 601 h 131"/>
                <a:gd name="T72" fmla="*/ 551 w 101"/>
                <a:gd name="T73" fmla="*/ 601 h 131"/>
                <a:gd name="T74" fmla="*/ 464 w 101"/>
                <a:gd name="T75" fmla="*/ 683 h 131"/>
                <a:gd name="T76" fmla="*/ 313 w 101"/>
                <a:gd name="T77" fmla="*/ 728 h 131"/>
                <a:gd name="T78" fmla="*/ 149 w 101"/>
                <a:gd name="T79" fmla="*/ 753 h 131"/>
                <a:gd name="T80" fmla="*/ 28 w 101"/>
                <a:gd name="T81" fmla="*/ 755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27" name="Freeform 25"/>
            <p:cNvSpPr>
              <a:spLocks noChangeArrowheads="1"/>
            </p:cNvSpPr>
            <p:nvPr/>
          </p:nvSpPr>
          <p:spPr bwMode="auto">
            <a:xfrm>
              <a:off x="825" y="2061"/>
              <a:ext cx="441" cy="359"/>
            </a:xfrm>
            <a:custGeom>
              <a:avLst/>
              <a:gdLst>
                <a:gd name="T0" fmla="*/ 1404 w 311"/>
                <a:gd name="T1" fmla="*/ 1440 h 253"/>
                <a:gd name="T2" fmla="*/ 1363 w 311"/>
                <a:gd name="T3" fmla="*/ 1403 h 253"/>
                <a:gd name="T4" fmla="*/ 1266 w 311"/>
                <a:gd name="T5" fmla="*/ 1385 h 253"/>
                <a:gd name="T6" fmla="*/ 1124 w 311"/>
                <a:gd name="T7" fmla="*/ 1375 h 253"/>
                <a:gd name="T8" fmla="*/ 976 w 311"/>
                <a:gd name="T9" fmla="*/ 1357 h 253"/>
                <a:gd name="T10" fmla="*/ 832 w 311"/>
                <a:gd name="T11" fmla="*/ 1345 h 253"/>
                <a:gd name="T12" fmla="*/ 688 w 311"/>
                <a:gd name="T13" fmla="*/ 1335 h 253"/>
                <a:gd name="T14" fmla="*/ 539 w 311"/>
                <a:gd name="T15" fmla="*/ 1322 h 253"/>
                <a:gd name="T16" fmla="*/ 400 w 311"/>
                <a:gd name="T17" fmla="*/ 1317 h 253"/>
                <a:gd name="T18" fmla="*/ 259 w 311"/>
                <a:gd name="T19" fmla="*/ 1304 h 253"/>
                <a:gd name="T20" fmla="*/ 149 w 311"/>
                <a:gd name="T21" fmla="*/ 1212 h 253"/>
                <a:gd name="T22" fmla="*/ 74 w 311"/>
                <a:gd name="T23" fmla="*/ 1044 h 253"/>
                <a:gd name="T24" fmla="*/ 26 w 311"/>
                <a:gd name="T25" fmla="*/ 893 h 253"/>
                <a:gd name="T26" fmla="*/ 0 w 311"/>
                <a:gd name="T27" fmla="*/ 717 h 253"/>
                <a:gd name="T28" fmla="*/ 52 w 311"/>
                <a:gd name="T29" fmla="*/ 484 h 253"/>
                <a:gd name="T30" fmla="*/ 173 w 311"/>
                <a:gd name="T31" fmla="*/ 274 h 253"/>
                <a:gd name="T32" fmla="*/ 330 w 311"/>
                <a:gd name="T33" fmla="*/ 143 h 253"/>
                <a:gd name="T34" fmla="*/ 567 w 311"/>
                <a:gd name="T35" fmla="*/ 53 h 253"/>
                <a:gd name="T36" fmla="*/ 804 w 311"/>
                <a:gd name="T37" fmla="*/ 0 h 253"/>
                <a:gd name="T38" fmla="*/ 977 w 311"/>
                <a:gd name="T39" fmla="*/ 1 h 253"/>
                <a:gd name="T40" fmla="*/ 1140 w 311"/>
                <a:gd name="T41" fmla="*/ 53 h 253"/>
                <a:gd name="T42" fmla="*/ 1289 w 311"/>
                <a:gd name="T43" fmla="*/ 155 h 253"/>
                <a:gd name="T44" fmla="*/ 1439 w 311"/>
                <a:gd name="T45" fmla="*/ 332 h 253"/>
                <a:gd name="T46" fmla="*/ 1581 w 311"/>
                <a:gd name="T47" fmla="*/ 592 h 253"/>
                <a:gd name="T48" fmla="*/ 1699 w 311"/>
                <a:gd name="T49" fmla="*/ 898 h 253"/>
                <a:gd name="T50" fmla="*/ 1767 w 311"/>
                <a:gd name="T51" fmla="*/ 1181 h 253"/>
                <a:gd name="T52" fmla="*/ 1731 w 311"/>
                <a:gd name="T53" fmla="*/ 1317 h 253"/>
                <a:gd name="T54" fmla="*/ 1643 w 311"/>
                <a:gd name="T55" fmla="*/ 1342 h 253"/>
                <a:gd name="T56" fmla="*/ 1574 w 311"/>
                <a:gd name="T57" fmla="*/ 1364 h 253"/>
                <a:gd name="T58" fmla="*/ 1496 w 311"/>
                <a:gd name="T59" fmla="*/ 1412 h 253"/>
                <a:gd name="T60" fmla="*/ 1444 w 311"/>
                <a:gd name="T61" fmla="*/ 1452 h 253"/>
                <a:gd name="T62" fmla="*/ 1434 w 311"/>
                <a:gd name="T63" fmla="*/ 14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0">
              <a:blip r:embed="rId5"/>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28" name="Freeform 26"/>
            <p:cNvSpPr>
              <a:spLocks noChangeArrowheads="1"/>
            </p:cNvSpPr>
            <p:nvPr/>
          </p:nvSpPr>
          <p:spPr bwMode="auto">
            <a:xfrm>
              <a:off x="1026" y="1815"/>
              <a:ext cx="251" cy="442"/>
            </a:xfrm>
            <a:custGeom>
              <a:avLst/>
              <a:gdLst>
                <a:gd name="T0" fmla="*/ 893 w 177"/>
                <a:gd name="T1" fmla="*/ 1781 h 312"/>
                <a:gd name="T2" fmla="*/ 832 w 177"/>
                <a:gd name="T3" fmla="*/ 1615 h 312"/>
                <a:gd name="T4" fmla="*/ 766 w 177"/>
                <a:gd name="T5" fmla="*/ 1468 h 312"/>
                <a:gd name="T6" fmla="*/ 696 w 177"/>
                <a:gd name="T7" fmla="*/ 1337 h 312"/>
                <a:gd name="T8" fmla="*/ 607 w 177"/>
                <a:gd name="T9" fmla="*/ 1208 h 312"/>
                <a:gd name="T10" fmla="*/ 511 w 177"/>
                <a:gd name="T11" fmla="*/ 1109 h 312"/>
                <a:gd name="T12" fmla="*/ 384 w 177"/>
                <a:gd name="T13" fmla="*/ 1026 h 312"/>
                <a:gd name="T14" fmla="*/ 233 w 177"/>
                <a:gd name="T15" fmla="*/ 963 h 312"/>
                <a:gd name="T16" fmla="*/ 67 w 177"/>
                <a:gd name="T17" fmla="*/ 928 h 312"/>
                <a:gd name="T18" fmla="*/ 1 w 177"/>
                <a:gd name="T19" fmla="*/ 757 h 312"/>
                <a:gd name="T20" fmla="*/ 0 w 177"/>
                <a:gd name="T21" fmla="*/ 578 h 312"/>
                <a:gd name="T22" fmla="*/ 18 w 177"/>
                <a:gd name="T23" fmla="*/ 387 h 312"/>
                <a:gd name="T24" fmla="*/ 37 w 177"/>
                <a:gd name="T25" fmla="*/ 211 h 312"/>
                <a:gd name="T26" fmla="*/ 28 w 177"/>
                <a:gd name="T27" fmla="*/ 163 h 312"/>
                <a:gd name="T28" fmla="*/ 18 w 177"/>
                <a:gd name="T29" fmla="*/ 109 h 312"/>
                <a:gd name="T30" fmla="*/ 13 w 177"/>
                <a:gd name="T31" fmla="*/ 57 h 312"/>
                <a:gd name="T32" fmla="*/ 1 w 177"/>
                <a:gd name="T33" fmla="*/ 1 h 312"/>
                <a:gd name="T34" fmla="*/ 18 w 177"/>
                <a:gd name="T35" fmla="*/ 0 h 312"/>
                <a:gd name="T36" fmla="*/ 28 w 177"/>
                <a:gd name="T37" fmla="*/ 0 h 312"/>
                <a:gd name="T38" fmla="*/ 37 w 177"/>
                <a:gd name="T39" fmla="*/ 0 h 312"/>
                <a:gd name="T40" fmla="*/ 40 w 177"/>
                <a:gd name="T41" fmla="*/ 0 h 312"/>
                <a:gd name="T42" fmla="*/ 57 w 177"/>
                <a:gd name="T43" fmla="*/ 67 h 312"/>
                <a:gd name="T44" fmla="*/ 81 w 177"/>
                <a:gd name="T45" fmla="*/ 135 h 312"/>
                <a:gd name="T46" fmla="*/ 109 w 177"/>
                <a:gd name="T47" fmla="*/ 211 h 312"/>
                <a:gd name="T48" fmla="*/ 143 w 177"/>
                <a:gd name="T49" fmla="*/ 288 h 312"/>
                <a:gd name="T50" fmla="*/ 177 w 177"/>
                <a:gd name="T51" fmla="*/ 356 h 312"/>
                <a:gd name="T52" fmla="*/ 220 w 177"/>
                <a:gd name="T53" fmla="*/ 411 h 312"/>
                <a:gd name="T54" fmla="*/ 274 w 177"/>
                <a:gd name="T55" fmla="*/ 446 h 312"/>
                <a:gd name="T56" fmla="*/ 346 w 177"/>
                <a:gd name="T57" fmla="*/ 456 h 312"/>
                <a:gd name="T58" fmla="*/ 384 w 177"/>
                <a:gd name="T59" fmla="*/ 438 h 312"/>
                <a:gd name="T60" fmla="*/ 424 w 177"/>
                <a:gd name="T61" fmla="*/ 424 h 312"/>
                <a:gd name="T62" fmla="*/ 457 w 177"/>
                <a:gd name="T63" fmla="*/ 408 h 312"/>
                <a:gd name="T64" fmla="*/ 496 w 177"/>
                <a:gd name="T65" fmla="*/ 377 h 312"/>
                <a:gd name="T66" fmla="*/ 533 w 177"/>
                <a:gd name="T67" fmla="*/ 360 h 312"/>
                <a:gd name="T68" fmla="*/ 573 w 177"/>
                <a:gd name="T69" fmla="*/ 347 h 312"/>
                <a:gd name="T70" fmla="*/ 615 w 177"/>
                <a:gd name="T71" fmla="*/ 341 h 312"/>
                <a:gd name="T72" fmla="*/ 659 w 177"/>
                <a:gd name="T73" fmla="*/ 339 h 312"/>
                <a:gd name="T74" fmla="*/ 716 w 177"/>
                <a:gd name="T75" fmla="*/ 347 h 312"/>
                <a:gd name="T76" fmla="*/ 766 w 177"/>
                <a:gd name="T77" fmla="*/ 347 h 312"/>
                <a:gd name="T78" fmla="*/ 824 w 177"/>
                <a:gd name="T79" fmla="*/ 341 h 312"/>
                <a:gd name="T80" fmla="*/ 879 w 177"/>
                <a:gd name="T81" fmla="*/ 341 h 312"/>
                <a:gd name="T82" fmla="*/ 920 w 177"/>
                <a:gd name="T83" fmla="*/ 347 h 312"/>
                <a:gd name="T84" fmla="*/ 963 w 177"/>
                <a:gd name="T85" fmla="*/ 367 h 312"/>
                <a:gd name="T86" fmla="*/ 997 w 177"/>
                <a:gd name="T87" fmla="*/ 408 h 312"/>
                <a:gd name="T88" fmla="*/ 1015 w 177"/>
                <a:gd name="T89" fmla="*/ 463 h 312"/>
                <a:gd name="T90" fmla="*/ 1015 w 177"/>
                <a:gd name="T91" fmla="*/ 616 h 312"/>
                <a:gd name="T92" fmla="*/ 1004 w 177"/>
                <a:gd name="T93" fmla="*/ 771 h 312"/>
                <a:gd name="T94" fmla="*/ 990 w 177"/>
                <a:gd name="T95" fmla="*/ 919 h 312"/>
                <a:gd name="T96" fmla="*/ 990 w 177"/>
                <a:gd name="T97" fmla="*/ 1072 h 312"/>
                <a:gd name="T98" fmla="*/ 1004 w 177"/>
                <a:gd name="T99" fmla="*/ 1234 h 312"/>
                <a:gd name="T100" fmla="*/ 1004 w 177"/>
                <a:gd name="T101" fmla="*/ 1373 h 312"/>
                <a:gd name="T102" fmla="*/ 987 w 177"/>
                <a:gd name="T103" fmla="*/ 1509 h 312"/>
                <a:gd name="T104" fmla="*/ 947 w 177"/>
                <a:gd name="T105" fmla="*/ 1670 h 312"/>
                <a:gd name="T106" fmla="*/ 919 w 177"/>
                <a:gd name="T107" fmla="*/ 1738 h 312"/>
                <a:gd name="T108" fmla="*/ 900 w 177"/>
                <a:gd name="T109" fmla="*/ 1768 h 312"/>
                <a:gd name="T110" fmla="*/ 893 w 177"/>
                <a:gd name="T111" fmla="*/ 1781 h 312"/>
                <a:gd name="T112" fmla="*/ 893 w 177"/>
                <a:gd name="T113" fmla="*/ 178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29" name="Freeform 27"/>
            <p:cNvSpPr>
              <a:spLocks noChangeArrowheads="1"/>
            </p:cNvSpPr>
            <p:nvPr/>
          </p:nvSpPr>
          <p:spPr bwMode="auto">
            <a:xfrm>
              <a:off x="954" y="1659"/>
              <a:ext cx="332" cy="318"/>
            </a:xfrm>
            <a:custGeom>
              <a:avLst/>
              <a:gdLst>
                <a:gd name="T0" fmla="*/ 37 w 234"/>
                <a:gd name="T1" fmla="*/ 1178 h 224"/>
                <a:gd name="T2" fmla="*/ 47 w 234"/>
                <a:gd name="T3" fmla="*/ 970 h 224"/>
                <a:gd name="T4" fmla="*/ 28 w 234"/>
                <a:gd name="T5" fmla="*/ 687 h 224"/>
                <a:gd name="T6" fmla="*/ 95 w 234"/>
                <a:gd name="T7" fmla="*/ 395 h 224"/>
                <a:gd name="T8" fmla="*/ 251 w 234"/>
                <a:gd name="T9" fmla="*/ 176 h 224"/>
                <a:gd name="T10" fmla="*/ 519 w 234"/>
                <a:gd name="T11" fmla="*/ 37 h 224"/>
                <a:gd name="T12" fmla="*/ 755 w 234"/>
                <a:gd name="T13" fmla="*/ 0 h 224"/>
                <a:gd name="T14" fmla="*/ 908 w 234"/>
                <a:gd name="T15" fmla="*/ 0 h 224"/>
                <a:gd name="T16" fmla="*/ 1073 w 234"/>
                <a:gd name="T17" fmla="*/ 13 h 224"/>
                <a:gd name="T18" fmla="*/ 1222 w 234"/>
                <a:gd name="T19" fmla="*/ 57 h 224"/>
                <a:gd name="T20" fmla="*/ 1301 w 234"/>
                <a:gd name="T21" fmla="*/ 135 h 224"/>
                <a:gd name="T22" fmla="*/ 1345 w 234"/>
                <a:gd name="T23" fmla="*/ 234 h 224"/>
                <a:gd name="T24" fmla="*/ 1317 w 234"/>
                <a:gd name="T25" fmla="*/ 244 h 224"/>
                <a:gd name="T26" fmla="*/ 1236 w 234"/>
                <a:gd name="T27" fmla="*/ 244 h 224"/>
                <a:gd name="T28" fmla="*/ 1134 w 234"/>
                <a:gd name="T29" fmla="*/ 264 h 224"/>
                <a:gd name="T30" fmla="*/ 1044 w 234"/>
                <a:gd name="T31" fmla="*/ 292 h 224"/>
                <a:gd name="T32" fmla="*/ 919 w 234"/>
                <a:gd name="T33" fmla="*/ 284 h 224"/>
                <a:gd name="T34" fmla="*/ 770 w 234"/>
                <a:gd name="T35" fmla="*/ 250 h 224"/>
                <a:gd name="T36" fmla="*/ 636 w 234"/>
                <a:gd name="T37" fmla="*/ 251 h 224"/>
                <a:gd name="T38" fmla="*/ 499 w 234"/>
                <a:gd name="T39" fmla="*/ 327 h 224"/>
                <a:gd name="T40" fmla="*/ 400 w 234"/>
                <a:gd name="T41" fmla="*/ 437 h 224"/>
                <a:gd name="T42" fmla="*/ 321 w 234"/>
                <a:gd name="T43" fmla="*/ 565 h 224"/>
                <a:gd name="T44" fmla="*/ 220 w 234"/>
                <a:gd name="T45" fmla="*/ 552 h 224"/>
                <a:gd name="T46" fmla="*/ 163 w 234"/>
                <a:gd name="T47" fmla="*/ 592 h 224"/>
                <a:gd name="T48" fmla="*/ 155 w 234"/>
                <a:gd name="T49" fmla="*/ 716 h 224"/>
                <a:gd name="T50" fmla="*/ 165 w 234"/>
                <a:gd name="T51" fmla="*/ 830 h 224"/>
                <a:gd name="T52" fmla="*/ 203 w 234"/>
                <a:gd name="T53" fmla="*/ 940 h 224"/>
                <a:gd name="T54" fmla="*/ 272 w 234"/>
                <a:gd name="T55" fmla="*/ 1113 h 224"/>
                <a:gd name="T56" fmla="*/ 220 w 234"/>
                <a:gd name="T57" fmla="*/ 1219 h 224"/>
                <a:gd name="T58" fmla="*/ 155 w 234"/>
                <a:gd name="T59" fmla="*/ 1248 h 224"/>
                <a:gd name="T60" fmla="*/ 95 w 234"/>
                <a:gd name="T61" fmla="*/ 1268 h 224"/>
                <a:gd name="T62" fmla="*/ 37 w 234"/>
                <a:gd name="T63" fmla="*/ 1288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30" name="Freeform 28"/>
            <p:cNvSpPr>
              <a:spLocks noChangeArrowheads="1"/>
            </p:cNvSpPr>
            <p:nvPr/>
          </p:nvSpPr>
          <p:spPr bwMode="auto">
            <a:xfrm>
              <a:off x="1178" y="1917"/>
              <a:ext cx="64" cy="30"/>
            </a:xfrm>
            <a:custGeom>
              <a:avLst/>
              <a:gdLst>
                <a:gd name="T0" fmla="*/ 97 w 45"/>
                <a:gd name="T1" fmla="*/ 124 h 21"/>
                <a:gd name="T2" fmla="*/ 67 w 45"/>
                <a:gd name="T3" fmla="*/ 114 h 21"/>
                <a:gd name="T4" fmla="*/ 28 w 45"/>
                <a:gd name="T5" fmla="*/ 100 h 21"/>
                <a:gd name="T6" fmla="*/ 1 w 45"/>
                <a:gd name="T7" fmla="*/ 87 h 21"/>
                <a:gd name="T8" fmla="*/ 0 w 45"/>
                <a:gd name="T9" fmla="*/ 59 h 21"/>
                <a:gd name="T10" fmla="*/ 40 w 45"/>
                <a:gd name="T11" fmla="*/ 47 h 21"/>
                <a:gd name="T12" fmla="*/ 68 w 45"/>
                <a:gd name="T13" fmla="*/ 29 h 21"/>
                <a:gd name="T14" fmla="*/ 95 w 45"/>
                <a:gd name="T15" fmla="*/ 13 h 21"/>
                <a:gd name="T16" fmla="*/ 107 w 45"/>
                <a:gd name="T17" fmla="*/ 0 h 21"/>
                <a:gd name="T18" fmla="*/ 124 w 45"/>
                <a:gd name="T19" fmla="*/ 0 h 21"/>
                <a:gd name="T20" fmla="*/ 138 w 45"/>
                <a:gd name="T21" fmla="*/ 0 h 21"/>
                <a:gd name="T22" fmla="*/ 166 w 45"/>
                <a:gd name="T23" fmla="*/ 19 h 21"/>
                <a:gd name="T24" fmla="*/ 210 w 45"/>
                <a:gd name="T25" fmla="*/ 56 h 21"/>
                <a:gd name="T26" fmla="*/ 222 w 45"/>
                <a:gd name="T27" fmla="*/ 56 h 21"/>
                <a:gd name="T28" fmla="*/ 233 w 45"/>
                <a:gd name="T29" fmla="*/ 59 h 21"/>
                <a:gd name="T30" fmla="*/ 250 w 45"/>
                <a:gd name="T31" fmla="*/ 67 h 21"/>
                <a:gd name="T32" fmla="*/ 260 w 45"/>
                <a:gd name="T33" fmla="*/ 84 h 21"/>
                <a:gd name="T34" fmla="*/ 222 w 45"/>
                <a:gd name="T35" fmla="*/ 114 h 21"/>
                <a:gd name="T36" fmla="*/ 182 w 45"/>
                <a:gd name="T37" fmla="*/ 124 h 21"/>
                <a:gd name="T38" fmla="*/ 138 w 45"/>
                <a:gd name="T39" fmla="*/ 124 h 21"/>
                <a:gd name="T40" fmla="*/ 97 w 45"/>
                <a:gd name="T41" fmla="*/ 124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31" name="Freeform 29"/>
            <p:cNvSpPr>
              <a:spLocks noChangeArrowheads="1"/>
            </p:cNvSpPr>
            <p:nvPr/>
          </p:nvSpPr>
          <p:spPr bwMode="auto">
            <a:xfrm>
              <a:off x="1205" y="1930"/>
              <a:ext cx="11" cy="4"/>
            </a:xfrm>
            <a:custGeom>
              <a:avLst/>
              <a:gdLst>
                <a:gd name="T0" fmla="*/ 0 w 8"/>
                <a:gd name="T1" fmla="*/ 12 h 3"/>
                <a:gd name="T2" fmla="*/ 1 w 8"/>
                <a:gd name="T3" fmla="*/ 0 h 3"/>
                <a:gd name="T4" fmla="*/ 15 w 8"/>
                <a:gd name="T5" fmla="*/ 0 h 3"/>
                <a:gd name="T6" fmla="*/ 29 w 8"/>
                <a:gd name="T7" fmla="*/ 1 h 3"/>
                <a:gd name="T8" fmla="*/ 40 w 8"/>
                <a:gd name="T9" fmla="*/ 12 h 3"/>
                <a:gd name="T10" fmla="*/ 40 w 8"/>
                <a:gd name="T11" fmla="*/ 12 h 3"/>
                <a:gd name="T12" fmla="*/ 36 w 8"/>
                <a:gd name="T13" fmla="*/ 12 h 3"/>
                <a:gd name="T14" fmla="*/ 26 w 8"/>
                <a:gd name="T15" fmla="*/ 12 h 3"/>
                <a:gd name="T16" fmla="*/ 0 w 8"/>
                <a:gd name="T17" fmla="*/ 12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32" name="Freeform 30"/>
            <p:cNvSpPr>
              <a:spLocks noChangeArrowheads="1"/>
            </p:cNvSpPr>
            <p:nvPr/>
          </p:nvSpPr>
          <p:spPr bwMode="auto">
            <a:xfrm>
              <a:off x="1046" y="1733"/>
              <a:ext cx="242" cy="184"/>
            </a:xfrm>
            <a:custGeom>
              <a:avLst/>
              <a:gdLst>
                <a:gd name="T0" fmla="*/ 231 w 171"/>
                <a:gd name="T1" fmla="*/ 737 h 130"/>
                <a:gd name="T2" fmla="*/ 177 w 171"/>
                <a:gd name="T3" fmla="*/ 715 h 130"/>
                <a:gd name="T4" fmla="*/ 142 w 171"/>
                <a:gd name="T5" fmla="*/ 667 h 130"/>
                <a:gd name="T6" fmla="*/ 115 w 171"/>
                <a:gd name="T7" fmla="*/ 607 h 130"/>
                <a:gd name="T8" fmla="*/ 83 w 171"/>
                <a:gd name="T9" fmla="*/ 545 h 130"/>
                <a:gd name="T10" fmla="*/ 67 w 171"/>
                <a:gd name="T11" fmla="*/ 477 h 130"/>
                <a:gd name="T12" fmla="*/ 47 w 171"/>
                <a:gd name="T13" fmla="*/ 409 h 130"/>
                <a:gd name="T14" fmla="*/ 28 w 171"/>
                <a:gd name="T15" fmla="*/ 355 h 130"/>
                <a:gd name="T16" fmla="*/ 0 w 171"/>
                <a:gd name="T17" fmla="*/ 307 h 130"/>
                <a:gd name="T18" fmla="*/ 16 w 171"/>
                <a:gd name="T19" fmla="*/ 251 h 130"/>
                <a:gd name="T20" fmla="*/ 57 w 171"/>
                <a:gd name="T21" fmla="*/ 183 h 130"/>
                <a:gd name="T22" fmla="*/ 100 w 171"/>
                <a:gd name="T23" fmla="*/ 115 h 130"/>
                <a:gd name="T24" fmla="*/ 142 w 171"/>
                <a:gd name="T25" fmla="*/ 68 h 130"/>
                <a:gd name="T26" fmla="*/ 201 w 171"/>
                <a:gd name="T27" fmla="*/ 33 h 130"/>
                <a:gd name="T28" fmla="*/ 260 w 171"/>
                <a:gd name="T29" fmla="*/ 11 h 130"/>
                <a:gd name="T30" fmla="*/ 313 w 171"/>
                <a:gd name="T31" fmla="*/ 0 h 130"/>
                <a:gd name="T32" fmla="*/ 367 w 171"/>
                <a:gd name="T33" fmla="*/ 0 h 130"/>
                <a:gd name="T34" fmla="*/ 423 w 171"/>
                <a:gd name="T35" fmla="*/ 1 h 130"/>
                <a:gd name="T36" fmla="*/ 477 w 171"/>
                <a:gd name="T37" fmla="*/ 16 h 130"/>
                <a:gd name="T38" fmla="*/ 532 w 171"/>
                <a:gd name="T39" fmla="*/ 28 h 130"/>
                <a:gd name="T40" fmla="*/ 601 w 171"/>
                <a:gd name="T41" fmla="*/ 47 h 130"/>
                <a:gd name="T42" fmla="*/ 667 w 171"/>
                <a:gd name="T43" fmla="*/ 47 h 130"/>
                <a:gd name="T44" fmla="*/ 725 w 171"/>
                <a:gd name="T45" fmla="*/ 28 h 130"/>
                <a:gd name="T46" fmla="*/ 793 w 171"/>
                <a:gd name="T47" fmla="*/ 11 h 130"/>
                <a:gd name="T48" fmla="*/ 851 w 171"/>
                <a:gd name="T49" fmla="*/ 0 h 130"/>
                <a:gd name="T50" fmla="*/ 901 w 171"/>
                <a:gd name="T51" fmla="*/ 0 h 130"/>
                <a:gd name="T52" fmla="*/ 937 w 171"/>
                <a:gd name="T53" fmla="*/ 16 h 130"/>
                <a:gd name="T54" fmla="*/ 957 w 171"/>
                <a:gd name="T55" fmla="*/ 68 h 130"/>
                <a:gd name="T56" fmla="*/ 947 w 171"/>
                <a:gd name="T57" fmla="*/ 163 h 130"/>
                <a:gd name="T58" fmla="*/ 957 w 171"/>
                <a:gd name="T59" fmla="*/ 289 h 130"/>
                <a:gd name="T60" fmla="*/ 969 w 171"/>
                <a:gd name="T61" fmla="*/ 409 h 130"/>
                <a:gd name="T62" fmla="*/ 968 w 171"/>
                <a:gd name="T63" fmla="*/ 521 h 130"/>
                <a:gd name="T64" fmla="*/ 916 w 171"/>
                <a:gd name="T65" fmla="*/ 657 h 130"/>
                <a:gd name="T66" fmla="*/ 869 w 171"/>
                <a:gd name="T67" fmla="*/ 641 h 130"/>
                <a:gd name="T68" fmla="*/ 834 w 171"/>
                <a:gd name="T69" fmla="*/ 637 h 130"/>
                <a:gd name="T70" fmla="*/ 805 w 171"/>
                <a:gd name="T71" fmla="*/ 628 h 130"/>
                <a:gd name="T72" fmla="*/ 783 w 171"/>
                <a:gd name="T73" fmla="*/ 628 h 130"/>
                <a:gd name="T74" fmla="*/ 753 w 171"/>
                <a:gd name="T75" fmla="*/ 628 h 130"/>
                <a:gd name="T76" fmla="*/ 734 w 171"/>
                <a:gd name="T77" fmla="*/ 628 h 130"/>
                <a:gd name="T78" fmla="*/ 696 w 171"/>
                <a:gd name="T79" fmla="*/ 637 h 130"/>
                <a:gd name="T80" fmla="*/ 657 w 171"/>
                <a:gd name="T81" fmla="*/ 641 h 130"/>
                <a:gd name="T82" fmla="*/ 614 w 171"/>
                <a:gd name="T83" fmla="*/ 628 h 130"/>
                <a:gd name="T84" fmla="*/ 569 w 171"/>
                <a:gd name="T85" fmla="*/ 627 h 130"/>
                <a:gd name="T86" fmla="*/ 532 w 171"/>
                <a:gd name="T87" fmla="*/ 627 h 130"/>
                <a:gd name="T88" fmla="*/ 505 w 171"/>
                <a:gd name="T89" fmla="*/ 627 h 130"/>
                <a:gd name="T90" fmla="*/ 477 w 171"/>
                <a:gd name="T91" fmla="*/ 628 h 130"/>
                <a:gd name="T92" fmla="*/ 443 w 171"/>
                <a:gd name="T93" fmla="*/ 641 h 130"/>
                <a:gd name="T94" fmla="*/ 402 w 171"/>
                <a:gd name="T95" fmla="*/ 657 h 130"/>
                <a:gd name="T96" fmla="*/ 354 w 171"/>
                <a:gd name="T97" fmla="*/ 684 h 130"/>
                <a:gd name="T98" fmla="*/ 318 w 171"/>
                <a:gd name="T99" fmla="*/ 705 h 130"/>
                <a:gd name="T100" fmla="*/ 289 w 171"/>
                <a:gd name="T101" fmla="*/ 723 h 130"/>
                <a:gd name="T102" fmla="*/ 260 w 171"/>
                <a:gd name="T103" fmla="*/ 735 h 130"/>
                <a:gd name="T104" fmla="*/ 231 w 171"/>
                <a:gd name="T105" fmla="*/ 737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18833" name="Freeform 31"/>
            <p:cNvSpPr>
              <a:spLocks noChangeArrowheads="1"/>
            </p:cNvSpPr>
            <p:nvPr/>
          </p:nvSpPr>
          <p:spPr bwMode="auto">
            <a:xfrm>
              <a:off x="1001" y="1804"/>
              <a:ext cx="21" cy="88"/>
            </a:xfrm>
            <a:custGeom>
              <a:avLst/>
              <a:gdLst>
                <a:gd name="T0" fmla="*/ 77 w 15"/>
                <a:gd name="T1" fmla="*/ 356 h 62"/>
                <a:gd name="T2" fmla="*/ 41 w 15"/>
                <a:gd name="T3" fmla="*/ 312 h 62"/>
                <a:gd name="T4" fmla="*/ 28 w 15"/>
                <a:gd name="T5" fmla="*/ 264 h 62"/>
                <a:gd name="T6" fmla="*/ 15 w 15"/>
                <a:gd name="T7" fmla="*/ 213 h 62"/>
                <a:gd name="T8" fmla="*/ 15 w 15"/>
                <a:gd name="T9" fmla="*/ 150 h 62"/>
                <a:gd name="T10" fmla="*/ 1 w 15"/>
                <a:gd name="T11" fmla="*/ 109 h 62"/>
                <a:gd name="T12" fmla="*/ 0 w 15"/>
                <a:gd name="T13" fmla="*/ 68 h 62"/>
                <a:gd name="T14" fmla="*/ 0 w 15"/>
                <a:gd name="T15" fmla="*/ 26 h 62"/>
                <a:gd name="T16" fmla="*/ 29 w 15"/>
                <a:gd name="T17" fmla="*/ 0 h 62"/>
                <a:gd name="T18" fmla="*/ 57 w 15"/>
                <a:gd name="T19" fmla="*/ 75 h 62"/>
                <a:gd name="T20" fmla="*/ 77 w 15"/>
                <a:gd name="T21" fmla="*/ 165 h 62"/>
                <a:gd name="T22" fmla="*/ 80 w 15"/>
                <a:gd name="T23" fmla="*/ 273 h 62"/>
                <a:gd name="T24" fmla="*/ 77 w 15"/>
                <a:gd name="T25" fmla="*/ 356 h 62"/>
                <a:gd name="T26" fmla="*/ 77 w 15"/>
                <a:gd name="T27" fmla="*/ 356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73760" name="Text Box 32"/>
          <p:cNvSpPr txBox="1">
            <a:spLocks noChangeArrowheads="1"/>
          </p:cNvSpPr>
          <p:nvPr/>
        </p:nvSpPr>
        <p:spPr bwMode="auto">
          <a:xfrm>
            <a:off x="3124200" y="1757363"/>
            <a:ext cx="53340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3200">
                <a:solidFill>
                  <a:srgbClr val="FFFFFF"/>
                </a:solidFill>
                <a:latin typeface="SimHei" charset="0"/>
                <a:cs typeface="SimHei" charset="0"/>
              </a:rPr>
              <a:t>申命记被列入经典</a:t>
            </a:r>
          </a:p>
        </p:txBody>
      </p:sp>
      <p:sp>
        <p:nvSpPr>
          <p:cNvPr id="73761" name="Text Box 33"/>
          <p:cNvSpPr txBox="1">
            <a:spLocks noChangeArrowheads="1"/>
          </p:cNvSpPr>
          <p:nvPr/>
        </p:nvSpPr>
        <p:spPr bwMode="auto">
          <a:xfrm>
            <a:off x="3352800" y="4572000"/>
            <a:ext cx="4465638" cy="2043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r>
              <a:rPr lang="en-US" sz="3200">
                <a:solidFill>
                  <a:srgbClr val="FBE50F"/>
                </a:solidFill>
                <a:latin typeface="SimHei" charset="0"/>
                <a:cs typeface="SimHei" charset="0"/>
              </a:rPr>
              <a:t>在摩西死的时候</a:t>
            </a:r>
            <a:r>
              <a:rPr lang="en-US" altLang="ja-JP" sz="3200">
                <a:solidFill>
                  <a:srgbClr val="FBE50F"/>
                </a:solidFill>
                <a:latin typeface="SimHei" charset="0"/>
                <a:cs typeface="Arial" charset="0"/>
              </a:rPr>
              <a:t>,</a:t>
            </a:r>
            <a:r>
              <a:rPr lang="en-US" sz="3200">
                <a:solidFill>
                  <a:srgbClr val="FBE50F"/>
                </a:solidFill>
                <a:latin typeface="SimHei" charset="0"/>
                <a:cs typeface="SimHei" charset="0"/>
              </a:rPr>
              <a:t>有人相信摩西五经已被列入经典</a:t>
            </a:r>
            <a:endParaRPr lang="en-US" altLang="ja-JP" sz="3200">
              <a:solidFill>
                <a:srgbClr val="FBE50F"/>
              </a:solidFill>
              <a:latin typeface="SimHei" charset="0"/>
              <a:cs typeface="SimHei" charset="0"/>
            </a:endParaRPr>
          </a:p>
          <a:p>
            <a:pPr eaLnBrk="1" hangingPunct="1">
              <a:buClr>
                <a:srgbClr val="000000"/>
              </a:buClr>
              <a:buSzPct val="100000"/>
              <a:buFont typeface="Times New Roman" charset="0"/>
              <a:buNone/>
            </a:pPr>
            <a:endParaRPr lang="en-US" sz="3200">
              <a:solidFill>
                <a:srgbClr val="FBE50F"/>
              </a:solidFill>
              <a:latin typeface="SimHei" charset="0"/>
              <a:cs typeface="SimHei" charset="0"/>
            </a:endParaRPr>
          </a:p>
        </p:txBody>
      </p:sp>
      <p:grpSp>
        <p:nvGrpSpPr>
          <p:cNvPr id="118790" name="Group 34"/>
          <p:cNvGrpSpPr>
            <a:grpSpLocks/>
          </p:cNvGrpSpPr>
          <p:nvPr/>
        </p:nvGrpSpPr>
        <p:grpSpPr bwMode="auto">
          <a:xfrm>
            <a:off x="7772400" y="6019800"/>
            <a:ext cx="1160463" cy="684213"/>
            <a:chOff x="4896" y="3792"/>
            <a:chExt cx="731" cy="431"/>
          </a:xfrm>
        </p:grpSpPr>
        <p:grpSp>
          <p:nvGrpSpPr>
            <p:cNvPr id="118791" name="Group 35"/>
            <p:cNvGrpSpPr>
              <a:grpSpLocks/>
            </p:cNvGrpSpPr>
            <p:nvPr/>
          </p:nvGrpSpPr>
          <p:grpSpPr bwMode="auto">
            <a:xfrm>
              <a:off x="5137" y="3914"/>
              <a:ext cx="193" cy="179"/>
              <a:chOff x="5137" y="3914"/>
              <a:chExt cx="193" cy="179"/>
            </a:xfrm>
          </p:grpSpPr>
          <p:sp>
            <p:nvSpPr>
              <p:cNvPr id="118802" name="AutoShape 36"/>
              <p:cNvSpPr>
                <a:spLocks noChangeArrowheads="1"/>
              </p:cNvSpPr>
              <p:nvPr/>
            </p:nvSpPr>
            <p:spPr bwMode="auto">
              <a:xfrm>
                <a:off x="5231" y="3914"/>
                <a:ext cx="76" cy="9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74 w 21600"/>
                  <a:gd name="T25" fmla="*/ 7731 h 21600"/>
                  <a:gd name="T26" fmla="*/ 19042 w 21600"/>
                  <a:gd name="T27" fmla="*/ 2023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440">
                <a:solidFill>
                  <a:srgbClr val="000000"/>
                </a:solidFill>
                <a:miter lim="800000"/>
                <a:headEnd/>
                <a:tailEnd/>
              </a:ln>
            </p:spPr>
            <p:txBody>
              <a:bodyPr wrap="none" anchor="ctr"/>
              <a:lstStyle/>
              <a:p>
                <a:endParaRPr lang="en-US"/>
              </a:p>
            </p:txBody>
          </p:sp>
          <p:sp>
            <p:nvSpPr>
              <p:cNvPr id="118803" name="AutoShape 37"/>
              <p:cNvSpPr>
                <a:spLocks noChangeArrowheads="1"/>
              </p:cNvSpPr>
              <p:nvPr/>
            </p:nvSpPr>
            <p:spPr bwMode="auto">
              <a:xfrm>
                <a:off x="5209" y="3984"/>
                <a:ext cx="122" cy="8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11 w 21600"/>
                  <a:gd name="T25" fmla="*/ 6703 h 21600"/>
                  <a:gd name="T26" fmla="*/ 16111 w 21600"/>
                  <a:gd name="T27" fmla="*/ 20359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440">
                <a:solidFill>
                  <a:srgbClr val="000000"/>
                </a:solidFill>
                <a:miter lim="800000"/>
                <a:headEnd/>
                <a:tailEnd/>
              </a:ln>
            </p:spPr>
            <p:txBody>
              <a:bodyPr wrap="none" anchor="ctr"/>
              <a:lstStyle/>
              <a:p>
                <a:endParaRPr lang="en-US"/>
              </a:p>
            </p:txBody>
          </p:sp>
          <p:sp>
            <p:nvSpPr>
              <p:cNvPr id="118804" name="AutoShape 38"/>
              <p:cNvSpPr>
                <a:spLocks noChangeArrowheads="1"/>
              </p:cNvSpPr>
              <p:nvPr/>
            </p:nvSpPr>
            <p:spPr bwMode="auto">
              <a:xfrm>
                <a:off x="5162" y="3983"/>
                <a:ext cx="73" cy="11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1 w 21600"/>
                  <a:gd name="T25" fmla="*/ 5643 h 21600"/>
                  <a:gd name="T26" fmla="*/ 20121 w 21600"/>
                  <a:gd name="T27" fmla="*/ 1595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440">
                <a:solidFill>
                  <a:srgbClr val="000000"/>
                </a:solidFill>
                <a:miter lim="800000"/>
                <a:headEnd/>
                <a:tailEnd/>
              </a:ln>
            </p:spPr>
            <p:txBody>
              <a:bodyPr wrap="none" anchor="ctr"/>
              <a:lstStyle/>
              <a:p>
                <a:endParaRPr lang="en-US"/>
              </a:p>
            </p:txBody>
          </p:sp>
          <p:sp>
            <p:nvSpPr>
              <p:cNvPr id="118805" name="AutoShape 39"/>
              <p:cNvSpPr>
                <a:spLocks noChangeArrowheads="1"/>
              </p:cNvSpPr>
              <p:nvPr/>
            </p:nvSpPr>
            <p:spPr bwMode="auto">
              <a:xfrm>
                <a:off x="5137" y="3943"/>
                <a:ext cx="123" cy="6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146 w 21600"/>
                  <a:gd name="T25" fmla="*/ 2618 h 21600"/>
                  <a:gd name="T26" fmla="*/ 16156 w 21600"/>
                  <a:gd name="T27" fmla="*/ 1963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440">
                <a:solidFill>
                  <a:srgbClr val="000000"/>
                </a:solidFill>
                <a:miter lim="800000"/>
                <a:headEnd/>
                <a:tailEnd/>
              </a:ln>
            </p:spPr>
            <p:txBody>
              <a:bodyPr wrap="none" anchor="ctr"/>
              <a:lstStyle/>
              <a:p>
                <a:endParaRPr lang="en-US"/>
              </a:p>
            </p:txBody>
          </p:sp>
        </p:grpSp>
        <p:grpSp>
          <p:nvGrpSpPr>
            <p:cNvPr id="118792" name="Group 40"/>
            <p:cNvGrpSpPr>
              <a:grpSpLocks/>
            </p:cNvGrpSpPr>
            <p:nvPr/>
          </p:nvGrpSpPr>
          <p:grpSpPr bwMode="auto">
            <a:xfrm>
              <a:off x="5398" y="4053"/>
              <a:ext cx="229" cy="141"/>
              <a:chOff x="5398" y="4053"/>
              <a:chExt cx="229" cy="141"/>
            </a:xfrm>
          </p:grpSpPr>
          <p:sp>
            <p:nvSpPr>
              <p:cNvPr id="118798" name="AutoShape 41"/>
              <p:cNvSpPr>
                <a:spLocks noChangeArrowheads="1"/>
              </p:cNvSpPr>
              <p:nvPr/>
            </p:nvSpPr>
            <p:spPr bwMode="auto">
              <a:xfrm>
                <a:off x="5453" y="4082"/>
                <a:ext cx="119" cy="87"/>
              </a:xfrm>
              <a:prstGeom prst="triangle">
                <a:avLst>
                  <a:gd name="adj" fmla="val 50000"/>
                </a:avLst>
              </a:prstGeom>
              <a:solidFill>
                <a:srgbClr val="C0C0C0"/>
              </a:soli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799" name="Oval 42"/>
              <p:cNvSpPr>
                <a:spLocks noChangeArrowheads="1"/>
              </p:cNvSpPr>
              <p:nvPr/>
            </p:nvSpPr>
            <p:spPr bwMode="auto">
              <a:xfrm>
                <a:off x="5398" y="4166"/>
                <a:ext cx="68" cy="29"/>
              </a:xfrm>
              <a:prstGeom prst="ellipse">
                <a:avLst/>
              </a:prstGeom>
              <a:solidFill>
                <a:srgbClr val="C0C0C0"/>
              </a:soli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00" name="Oval 43"/>
              <p:cNvSpPr>
                <a:spLocks noChangeArrowheads="1"/>
              </p:cNvSpPr>
              <p:nvPr/>
            </p:nvSpPr>
            <p:spPr bwMode="auto">
              <a:xfrm>
                <a:off x="5479" y="4053"/>
                <a:ext cx="68" cy="29"/>
              </a:xfrm>
              <a:prstGeom prst="ellipse">
                <a:avLst/>
              </a:prstGeom>
              <a:solidFill>
                <a:srgbClr val="C0C0C0"/>
              </a:soli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801" name="Oval 44"/>
              <p:cNvSpPr>
                <a:spLocks noChangeArrowheads="1"/>
              </p:cNvSpPr>
              <p:nvPr/>
            </p:nvSpPr>
            <p:spPr bwMode="auto">
              <a:xfrm>
                <a:off x="5560" y="4166"/>
                <a:ext cx="68" cy="29"/>
              </a:xfrm>
              <a:prstGeom prst="ellipse">
                <a:avLst/>
              </a:prstGeom>
              <a:solidFill>
                <a:srgbClr val="C0C0C0"/>
              </a:solidFill>
              <a:ln w="936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
          <p:nvSpPr>
            <p:cNvPr id="118793" name="AutoShape 45"/>
            <p:cNvSpPr>
              <a:spLocks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360">
              <a:solidFill>
                <a:srgbClr val="000000"/>
              </a:solidFill>
              <a:miter lim="800000"/>
              <a:headEnd/>
              <a:tailEnd/>
            </a:ln>
          </p:spPr>
          <p:txBody>
            <a:bodyPr wrap="none" anchor="ctr"/>
            <a:lstStyle/>
            <a:p>
              <a:endParaRPr lang="en-US"/>
            </a:p>
          </p:txBody>
        </p:sp>
        <p:sp>
          <p:nvSpPr>
            <p:cNvPr id="118794" name="AutoShape 46"/>
            <p:cNvSpPr>
              <a:spLocks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60">
              <a:solidFill>
                <a:srgbClr val="000000"/>
              </a:solidFill>
              <a:miter lim="800000"/>
              <a:headEnd/>
              <a:tailEnd/>
            </a:ln>
          </p:spPr>
          <p:txBody>
            <a:bodyPr wrap="none" anchor="ctr"/>
            <a:lstStyle/>
            <a:p>
              <a:endParaRPr lang="en-US"/>
            </a:p>
          </p:txBody>
        </p:sp>
        <p:sp>
          <p:nvSpPr>
            <p:cNvPr id="118795" name="AutoShape 47"/>
            <p:cNvSpPr>
              <a:spLocks noChangeArrowheads="1"/>
            </p:cNvSpPr>
            <p:nvPr/>
          </p:nvSpPr>
          <p:spPr bwMode="auto">
            <a:xfrm>
              <a:off x="5063" y="3971"/>
              <a:ext cx="68" cy="49"/>
            </a:xfrm>
            <a:prstGeom prst="rightArrow">
              <a:avLst>
                <a:gd name="adj1" fmla="val 50000"/>
                <a:gd name="adj2" fmla="val 34694"/>
              </a:avLst>
            </a:prstGeom>
            <a:solidFill>
              <a:srgbClr val="FF8B17"/>
            </a:solidFill>
            <a:ln w="9360">
              <a:solidFill>
                <a:srgbClr val="FFCC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sp>
          <p:nvSpPr>
            <p:cNvPr id="118796" name="AutoShape 48"/>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2787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00" y="0"/>
                  </a:lnTo>
                  <a:lnTo>
                    <a:pt x="15100" y="2900"/>
                  </a:lnTo>
                  <a:lnTo>
                    <a:pt x="12427" y="2900"/>
                  </a:lnTo>
                  <a:cubicBezTo>
                    <a:pt x="5564" y="2900"/>
                    <a:pt x="0" y="7045"/>
                    <a:pt x="0" y="12158"/>
                  </a:cubicBezTo>
                  <a:lnTo>
                    <a:pt x="0" y="21600"/>
                  </a:lnTo>
                  <a:lnTo>
                    <a:pt x="6499" y="21600"/>
                  </a:lnTo>
                  <a:lnTo>
                    <a:pt x="6499" y="12158"/>
                  </a:lnTo>
                  <a:cubicBezTo>
                    <a:pt x="6499" y="10556"/>
                    <a:pt x="9153" y="9258"/>
                    <a:pt x="12427" y="9258"/>
                  </a:cubicBezTo>
                  <a:lnTo>
                    <a:pt x="15100" y="9258"/>
                  </a:lnTo>
                  <a:lnTo>
                    <a:pt x="15100" y="12158"/>
                  </a:lnTo>
                  <a:lnTo>
                    <a:pt x="21600" y="6079"/>
                  </a:lnTo>
                  <a:close/>
                </a:path>
              </a:pathLst>
            </a:custGeom>
            <a:solidFill>
              <a:srgbClr val="FF8B17"/>
            </a:solidFill>
            <a:ln w="9360">
              <a:solidFill>
                <a:srgbClr val="FFCC00"/>
              </a:solidFill>
              <a:miter lim="800000"/>
              <a:headEnd/>
              <a:tailEnd/>
            </a:ln>
          </p:spPr>
          <p:txBody>
            <a:bodyPr wrap="none" anchor="ctr"/>
            <a:lstStyle/>
            <a:p>
              <a:endParaRPr lang="en-US"/>
            </a:p>
          </p:txBody>
        </p:sp>
        <p:sp>
          <p:nvSpPr>
            <p:cNvPr id="118797" name="AutoShape 49"/>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00" y="0"/>
                  </a:lnTo>
                  <a:lnTo>
                    <a:pt x="15100" y="2900"/>
                  </a:lnTo>
                  <a:lnTo>
                    <a:pt x="12427" y="2900"/>
                  </a:lnTo>
                  <a:cubicBezTo>
                    <a:pt x="5564" y="2900"/>
                    <a:pt x="0" y="7045"/>
                    <a:pt x="0" y="12158"/>
                  </a:cubicBezTo>
                  <a:lnTo>
                    <a:pt x="0" y="21600"/>
                  </a:lnTo>
                  <a:lnTo>
                    <a:pt x="6499" y="21600"/>
                  </a:lnTo>
                  <a:lnTo>
                    <a:pt x="6499" y="12158"/>
                  </a:lnTo>
                  <a:cubicBezTo>
                    <a:pt x="6499" y="10556"/>
                    <a:pt x="9153" y="9258"/>
                    <a:pt x="12427" y="9258"/>
                  </a:cubicBezTo>
                  <a:lnTo>
                    <a:pt x="15100" y="9258"/>
                  </a:lnTo>
                  <a:lnTo>
                    <a:pt x="15100" y="12158"/>
                  </a:lnTo>
                  <a:lnTo>
                    <a:pt x="21600" y="6079"/>
                  </a:lnTo>
                  <a:close/>
                </a:path>
              </a:pathLst>
            </a:custGeom>
            <a:solidFill>
              <a:srgbClr val="FF8B17"/>
            </a:solidFill>
            <a:ln w="9360">
              <a:solidFill>
                <a:srgbClr val="FFCC00"/>
              </a:solidFill>
              <a:miter lim="800000"/>
              <a:headEnd/>
              <a:tailEnd/>
            </a:ln>
          </p:spPr>
          <p:txBody>
            <a:bodyPr wrap="none" anchor="ctr"/>
            <a:lstStyle/>
            <a:p>
              <a:endParaRPr lang="en-US"/>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fill="hold" nodeType="withEffect">
                                  <p:stCondLst>
                                    <p:cond delay="0"/>
                                  </p:stCondLst>
                                  <p:childTnLst>
                                    <p:set>
                                      <p:cBhvr additive="repl">
                                        <p:cTn id="6" dur="1" fill="hold">
                                          <p:stCondLst>
                                            <p:cond delay="0"/>
                                          </p:stCondLst>
                                        </p:cTn>
                                        <p:tgtEl>
                                          <p:spTgt spid="73729"/>
                                        </p:tgtEl>
                                        <p:attrNameLst>
                                          <p:attrName>style.visibility</p:attrName>
                                        </p:attrNameLst>
                                      </p:cBhvr>
                                      <p:to>
                                        <p:strVal val="visible"/>
                                      </p:to>
                                    </p:set>
                                    <p:animEffect transition="in" filter="fade">
                                      <p:cBhvr additive="repl">
                                        <p:cTn id="7" dur="1000"/>
                                        <p:tgtEl>
                                          <p:spTgt spid="73729"/>
                                        </p:tgtEl>
                                      </p:cBhvr>
                                    </p:animEffect>
                                    <p:anim calcmode="lin" valueType="num">
                                      <p:cBhvr additive="repl">
                                        <p:cTn id="8" dur="1000" fill="hold"/>
                                        <p:tgtEl>
                                          <p:spTgt spid="73729"/>
                                        </p:tgtEl>
                                        <p:attrNameLst>
                                          <p:attrName>ppt_x</p:attrName>
                                        </p:attrNameLst>
                                      </p:cBhvr>
                                      <p:tavLst>
                                        <p:tav tm="100000">
                                          <p:val>
                                            <p:strVal val="#ppt_x"/>
                                          </p:val>
                                        </p:tav>
                                        <p:tav>
                                          <p:val>
                                            <p:strVal val="#ppt_x"/>
                                          </p:val>
                                        </p:tav>
                                      </p:tavLst>
                                    </p:anim>
                                    <p:anim calcmode="lin" valueType="num">
                                      <p:cBhvr additive="repl">
                                        <p:cTn id="9" dur="900" decel="100000" fill="hold"/>
                                        <p:tgtEl>
                                          <p:spTgt spid="73729"/>
                                        </p:tgtEl>
                                        <p:attrNameLst>
                                          <p:attrName>ppt_y</p:attrName>
                                        </p:attrNameLst>
                                      </p:cBhvr>
                                      <p:tavLst>
                                        <p:tav tm="100000">
                                          <p:val>
                                            <p:strVal val="#ppt_y+1"/>
                                          </p:val>
                                        </p:tav>
                                        <p:tav>
                                          <p:val>
                                            <p:strVal val="#ppt_y-.03"/>
                                          </p:val>
                                        </p:tav>
                                      </p:tavLst>
                                    </p:anim>
                                    <p:anim calcmode="lin" valueType="num">
                                      <p:cBhvr additive="repl">
                                        <p:cTn id="10" dur="100" accel="100000" fill="hold">
                                          <p:stCondLst>
                                            <p:cond delay="0"/>
                                          </p:stCondLst>
                                        </p:cTn>
                                        <p:tgtEl>
                                          <p:spTgt spid="73729"/>
                                        </p:tgtEl>
                                        <p:attrNameLst>
                                          <p:attrName>ppt_y</p:attrName>
                                        </p:attrNameLst>
                                      </p:cBhvr>
                                      <p:tavLst>
                                        <p:tav tm="100000">
                                          <p:val>
                                            <p:strVal val="#ppt_y-.03"/>
                                          </p:val>
                                        </p:tav>
                                        <p:tav>
                                          <p:val>
                                            <p:strVal val="#ppt_y"/>
                                          </p:val>
                                        </p:tav>
                                      </p:tavLst>
                                    </p:anim>
                                  </p:childTnLst>
                                </p:cTn>
                              </p:par>
                              <p:par>
                                <p:cTn id="11" presetID="10" presetClass="entr" fill="hold" nodeType="withEffect">
                                  <p:stCondLst>
                                    <p:cond delay="0"/>
                                  </p:stCondLst>
                                  <p:childTnLst>
                                    <p:set>
                                      <p:cBhvr additive="repl">
                                        <p:cTn id="12" dur="1" fill="hold">
                                          <p:stCondLst>
                                            <p:cond delay="0"/>
                                          </p:stCondLst>
                                        </p:cTn>
                                        <p:tgtEl>
                                          <p:spTgt spid="73730"/>
                                        </p:tgtEl>
                                        <p:attrNameLst>
                                          <p:attrName>style.visibility</p:attrName>
                                        </p:attrNameLst>
                                      </p:cBhvr>
                                      <p:to>
                                        <p:strVal val="visible"/>
                                      </p:to>
                                    </p:set>
                                    <p:animEffect transition="in" filter="fade">
                                      <p:cBhvr additive="repl">
                                        <p:cTn id="13" dur="2000"/>
                                        <p:tgtEl>
                                          <p:spTgt spid="73730"/>
                                        </p:tgtEl>
                                      </p:cBhvr>
                                    </p:animEffect>
                                  </p:childTnLst>
                                </p:cTn>
                              </p:par>
                            </p:childTnLst>
                          </p:cTn>
                        </p:par>
                        <p:par>
                          <p:cTn id="14" fill="hold" nodeType="afterGroup">
                            <p:stCondLst>
                              <p:cond delay="2000"/>
                            </p:stCondLst>
                            <p:childTnLst>
                              <p:par>
                                <p:cTn id="15" presetID="23" presetClass="entr" presetSubtype="16" fill="hold" nodeType="afterEffect">
                                  <p:stCondLst>
                                    <p:cond delay="0"/>
                                  </p:stCondLst>
                                  <p:childTnLst>
                                    <p:set>
                                      <p:cBhvr additive="repl">
                                        <p:cTn id="16" dur="1" fill="hold">
                                          <p:stCondLst>
                                            <p:cond delay="0"/>
                                          </p:stCondLst>
                                        </p:cTn>
                                        <p:tgtEl>
                                          <p:spTgt spid="2"/>
                                        </p:tgtEl>
                                        <p:attrNameLst>
                                          <p:attrName>style.visibility</p:attrName>
                                        </p:attrNameLst>
                                      </p:cBhvr>
                                      <p:to>
                                        <p:strVal val="visible"/>
                                      </p:to>
                                    </p:set>
                                    <p:anim calcmode="lin" valueType="num">
                                      <p:cBhvr additive="repl">
                                        <p:cTn id="17" dur="2000" fill="hold"/>
                                        <p:tgtEl>
                                          <p:spTgt spid="2"/>
                                        </p:tgtEl>
                                        <p:attrNameLst>
                                          <p:attrName>ppt_w</p:attrName>
                                        </p:attrNameLst>
                                      </p:cBhvr>
                                      <p:tavLst>
                                        <p:tav tm="100000">
                                          <p:val>
                                            <p:fltVal val="0"/>
                                          </p:val>
                                        </p:tav>
                                        <p:tav>
                                          <p:val>
                                            <p:strVal val="#ppt_w"/>
                                          </p:val>
                                        </p:tav>
                                      </p:tavLst>
                                    </p:anim>
                                    <p:anim calcmode="lin" valueType="num">
                                      <p:cBhvr additive="repl">
                                        <p:cTn id="18" dur="2000" fill="hold"/>
                                        <p:tgtEl>
                                          <p:spTgt spid="2"/>
                                        </p:tgtEl>
                                        <p:attrNameLst>
                                          <p:attrName>ppt_h</p:attrName>
                                        </p:attrNameLst>
                                      </p:cBhvr>
                                      <p:tavLst>
                                        <p:tav tm="100000">
                                          <p:val>
                                            <p:fltVal val="0"/>
                                          </p:val>
                                        </p:tav>
                                        <p:tav>
                                          <p:val>
                                            <p:strVal val="#ppt_h"/>
                                          </p:val>
                                        </p:tav>
                                      </p:tavLst>
                                    </p:anim>
                                  </p:childTnLst>
                                </p:cTn>
                              </p:par>
                            </p:childTnLst>
                          </p:cTn>
                        </p:par>
                        <p:par>
                          <p:cTn id="19" fill="hold" nodeType="afterGroup">
                            <p:stCondLst>
                              <p:cond delay="4000"/>
                            </p:stCondLst>
                            <p:childTnLst>
                              <p:par>
                                <p:cTn id="20" presetID="9" presetClass="entr" fill="hold" nodeType="afterEffect">
                                  <p:stCondLst>
                                    <p:cond delay="0"/>
                                  </p:stCondLst>
                                  <p:iterate type="wd">
                                    <p:tmPct val="0"/>
                                  </p:iterate>
                                  <p:childTnLst>
                                    <p:set>
                                      <p:cBhvr additive="repl">
                                        <p:cTn id="21" dur="1" fill="hold">
                                          <p:stCondLst>
                                            <p:cond delay="0"/>
                                          </p:stCondLst>
                                        </p:cTn>
                                        <p:tgtEl>
                                          <p:spTgt spid="73760"/>
                                        </p:tgtEl>
                                        <p:attrNameLst>
                                          <p:attrName>style.visibility</p:attrName>
                                        </p:attrNameLst>
                                      </p:cBhvr>
                                      <p:to>
                                        <p:strVal val="visible"/>
                                      </p:to>
                                    </p:set>
                                    <p:animEffect transition="in" filter="dissolve">
                                      <p:cBhvr additive="repl">
                                        <p:cTn id="22" dur="500"/>
                                        <p:tgtEl>
                                          <p:spTgt spid="7376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xit" presetSubtype="10" fill="hold" nodeType="clickEffect">
                                  <p:stCondLst>
                                    <p:cond delay="0"/>
                                  </p:stCondLst>
                                  <p:iterate type="wd">
                                    <p:tmPct val="0"/>
                                  </p:iterate>
                                  <p:childTnLst>
                                    <p:anim calcmode="lin" valueType="num">
                                      <p:cBhvr additive="repl">
                                        <p:cTn id="26" dur="500" fill="hold"/>
                                        <p:tgtEl>
                                          <p:spTgt spid="73760"/>
                                        </p:tgtEl>
                                        <p:attrNameLst>
                                          <p:attrName>ppt_w</p:attrName>
                                        </p:attrNameLst>
                                      </p:cBhvr>
                                      <p:tavLst>
                                        <p:tav tm="100000">
                                          <p:val>
                                            <p:strVal val="#ppt_w"/>
                                          </p:val>
                                        </p:tav>
                                        <p:tav>
                                          <p:val>
                                            <p:fltVal val="0"/>
                                          </p:val>
                                        </p:tav>
                                      </p:tavLst>
                                    </p:anim>
                                    <p:anim calcmode="lin" valueType="num">
                                      <p:cBhvr additive="repl">
                                        <p:cTn id="27" dur="500" fill="hold"/>
                                        <p:tgtEl>
                                          <p:spTgt spid="73760"/>
                                        </p:tgtEl>
                                        <p:attrNameLst>
                                          <p:attrName>ppt_h</p:attrName>
                                        </p:attrNameLst>
                                      </p:cBhvr>
                                      <p:tavLst>
                                        <p:tav tm="100000">
                                          <p:val>
                                            <p:strVal val="#ppt_h"/>
                                          </p:val>
                                        </p:tav>
                                        <p:tav>
                                          <p:val>
                                            <p:strVal val="#ppt_h"/>
                                          </p:val>
                                        </p:tav>
                                      </p:tavLst>
                                    </p:anim>
                                    <p:set>
                                      <p:cBhvr additive="repl">
                                        <p:cTn id="28" dur="1" fill="hold">
                                          <p:stCondLst>
                                            <p:cond delay="0"/>
                                          </p:stCondLst>
                                        </p:cTn>
                                        <p:tgtEl>
                                          <p:spTgt spid="73760"/>
                                        </p:tgtEl>
                                        <p:attrNameLst>
                                          <p:attrName>style.visibility</p:attrName>
                                        </p:attrNameLst>
                                      </p:cBhvr>
                                      <p:to>
                                        <p:strVal val="hidden"/>
                                      </p:to>
                                    </p:set>
                                  </p:childTnLst>
                                </p:cTn>
                              </p:par>
                            </p:childTnLst>
                          </p:cTn>
                        </p:par>
                        <p:par>
                          <p:cTn id="29" fill="hold" nodeType="afterGroup">
                            <p:stCondLst>
                              <p:cond delay="500"/>
                            </p:stCondLst>
                            <p:childTnLst>
                              <p:par>
                                <p:cTn id="30" presetID="9" presetClass="entr" fill="hold" nodeType="afterEffect">
                                  <p:stCondLst>
                                    <p:cond delay="0"/>
                                  </p:stCondLst>
                                  <p:childTnLst>
                                    <p:set>
                                      <p:cBhvr additive="repl">
                                        <p:cTn id="31" dur="1" fill="hold">
                                          <p:stCondLst>
                                            <p:cond delay="0"/>
                                          </p:stCondLst>
                                        </p:cTn>
                                        <p:tgtEl>
                                          <p:spTgt spid="73761"/>
                                        </p:tgtEl>
                                        <p:attrNameLst>
                                          <p:attrName>style.visibility</p:attrName>
                                        </p:attrNameLst>
                                      </p:cBhvr>
                                      <p:to>
                                        <p:strVal val="visible"/>
                                      </p:to>
                                    </p:set>
                                    <p:animEffect transition="in" filter="dissolve">
                                      <p:cBhvr additive="repl">
                                        <p:cTn id="32" dur="500"/>
                                        <p:tgtEl>
                                          <p:spTgt spid="737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368300"/>
            <a:ext cx="3081451" cy="4576640"/>
          </a:xfrm>
          <a:effectLst/>
        </p:spPr>
        <p:txBody>
          <a:bodyPr anchor="t"/>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别忘记基督在你的生命中所做的一切。</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2" name="TextBox 1">
            <a:extLst>
              <a:ext uri="{FF2B5EF4-FFF2-40B4-BE49-F238E27FC236}">
                <a16:creationId xmlns:a16="http://schemas.microsoft.com/office/drawing/2014/main" id="{13F04EE2-C86A-8315-44F5-FB0EFDB1056E}"/>
              </a:ext>
            </a:extLst>
          </p:cNvPr>
          <p:cNvSpPr txBox="1"/>
          <p:nvPr/>
        </p:nvSpPr>
        <p:spPr>
          <a:xfrm>
            <a:off x="4981604" y="954157"/>
            <a:ext cx="2031325" cy="646331"/>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err="1">
                <a:ln>
                  <a:noFill/>
                </a:ln>
                <a:solidFill>
                  <a:srgbClr val="000000"/>
                </a:solidFill>
                <a:effectLst/>
                <a:uLnTx/>
                <a:uFillTx/>
                <a:latin typeface="Arial" charset="0"/>
                <a:ea typeface="ＭＳ Ｐゴシック" charset="0"/>
              </a:rPr>
              <a:t>灵命更新</a:t>
            </a:r>
            <a:endParaRPr kumimoji="0" lang="en-US" sz="36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189502593"/>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感恩</a:t>
            </a:r>
            <a:r>
              <a:rPr lang="zh-CN" altLang="en-US" sz="4800" b="1" dirty="0">
                <a:effectLst>
                  <a:glow rad="127000">
                    <a:schemeClr val="tx1"/>
                  </a:glow>
                </a:effectLst>
                <a:latin typeface="Arial" charset="0"/>
                <a:ea typeface="ＭＳ Ｐゴシック" charset="0"/>
                <a:cs typeface="ＭＳ Ｐゴシック" charset="0"/>
              </a:rPr>
              <a:t>你过往经历的神的信实。</a:t>
            </a:r>
            <a:endParaRPr lang="en-US" sz="4800" b="1" dirty="0">
              <a:effectLst>
                <a:glow rad="127000">
                  <a:schemeClr val="tx1"/>
                </a:glow>
              </a:effectLst>
              <a:latin typeface="Arial" charset="0"/>
              <a:ea typeface="ＭＳ Ｐゴシック" charset="0"/>
              <a:cs typeface="ＭＳ Ｐゴシック"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6190711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在当下</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爱</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effectLst>
                  <a:glow rad="127000">
                    <a:schemeClr val="tx1"/>
                  </a:glow>
                </a:effectLst>
                <a:latin typeface="Arial" charset="0"/>
                <a:ea typeface="ＭＳ Ｐゴシック" charset="0"/>
                <a:cs typeface="ＭＳ Ｐゴシック" charset="0"/>
              </a:rPr>
              <a: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申命记</a:t>
            </a: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8296819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6525344"/>
            <a:ext cx="9144000" cy="3326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defTabSz="914400"/>
            <a:r>
              <a:rPr lang="en-US" sz="1400">
                <a:solidFill>
                  <a:srgbClr val="E5E5FF"/>
                </a:solidFill>
                <a:effectLst/>
              </a:rPr>
              <a:t>Adapted from Bruce Wilkinson &amp; Kenneth Boa, </a:t>
            </a:r>
            <a:r>
              <a:rPr lang="en-US" sz="1400" i="1">
                <a:solidFill>
                  <a:srgbClr val="E5E5FF"/>
                </a:solidFill>
                <a:effectLst/>
              </a:rPr>
              <a:t>Talk Thru the Bible, </a:t>
            </a:r>
            <a:r>
              <a:rPr lang="en-US" sz="1400">
                <a:solidFill>
                  <a:srgbClr val="E5E5FF"/>
                </a:solidFill>
                <a:effectLst/>
              </a:rPr>
              <a:t>Vol. 1 (Nashville: Nelson, 1983)</a:t>
            </a:r>
            <a:r>
              <a:rPr lang="en-SG" sz="1400">
                <a:solidFill>
                  <a:srgbClr val="E5E5FF"/>
                </a:solidFill>
                <a:effectLst/>
              </a:rPr>
              <a:t> </a:t>
            </a:r>
            <a:endParaRPr lang="en-US" sz="1400">
              <a:solidFill>
                <a:srgbClr val="EAEAEA"/>
              </a:solidFill>
              <a:effectLst/>
              <a:latin typeface="Arial" charset="0"/>
              <a:ea typeface="ＭＳ Ｐゴシック" charset="0"/>
            </a:endParaRPr>
          </a:p>
        </p:txBody>
      </p:sp>
      <p:sp>
        <p:nvSpPr>
          <p:cNvPr id="956417" name="Rectangle 2"/>
          <p:cNvSpPr>
            <a:spLocks noGrp="1" noChangeArrowheads="1"/>
          </p:cNvSpPr>
          <p:nvPr>
            <p:ph type="title" idx="4294967295"/>
          </p:nvPr>
        </p:nvSpPr>
        <p:spPr>
          <a:xfrm>
            <a:off x="0" y="-99392"/>
            <a:ext cx="9144000" cy="648072"/>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zh-TW" altLang="en-US" sz="4000">
                <a:solidFill>
                  <a:srgbClr val="EAEAEA"/>
                </a:solidFill>
                <a:effectLst/>
                <a:latin typeface="Arial" charset="0"/>
                <a:ea typeface="ＭＳ Ｐゴシック" charset="0"/>
              </a:rPr>
              <a:t>申命记 </a:t>
            </a:r>
            <a:endParaRPr lang="en-US">
              <a:solidFill>
                <a:srgbClr val="EAEAEA"/>
              </a:solidFill>
              <a:effectLst/>
              <a:latin typeface="Arial" charset="0"/>
              <a:ea typeface="ＭＳ Ｐゴシック" charset="0"/>
            </a:endParaRPr>
          </a:p>
        </p:txBody>
      </p:sp>
      <p:graphicFrame>
        <p:nvGraphicFramePr>
          <p:cNvPr id="72825" name="Group 121"/>
          <p:cNvGraphicFramePr>
            <a:graphicFrameLocks noGrp="1"/>
          </p:cNvGraphicFramePr>
          <p:nvPr/>
        </p:nvGraphicFramePr>
        <p:xfrm>
          <a:off x="34924" y="620689"/>
          <a:ext cx="9109075" cy="5711431"/>
        </p:xfrm>
        <a:graphic>
          <a:graphicData uri="http://schemas.openxmlformats.org/drawingml/2006/table">
            <a:tbl>
              <a:tblPr/>
              <a:tblGrid>
                <a:gridCol w="1140964">
                  <a:extLst>
                    <a:ext uri="{9D8B030D-6E8A-4147-A177-3AD203B41FA5}">
                      <a16:colId xmlns:a16="http://schemas.microsoft.com/office/drawing/2014/main" val="20000"/>
                    </a:ext>
                  </a:extLst>
                </a:gridCol>
                <a:gridCol w="2502666">
                  <a:extLst>
                    <a:ext uri="{9D8B030D-6E8A-4147-A177-3AD203B41FA5}">
                      <a16:colId xmlns:a16="http://schemas.microsoft.com/office/drawing/2014/main" val="20001"/>
                    </a:ext>
                  </a:extLst>
                </a:gridCol>
                <a:gridCol w="247762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475655">
                  <a:extLst>
                    <a:ext uri="{9D8B030D-6E8A-4147-A177-3AD203B41FA5}">
                      <a16:colId xmlns:a16="http://schemas.microsoft.com/office/drawing/2014/main" val="20004"/>
                    </a:ext>
                  </a:extLst>
                </a:gridCol>
              </a:tblGrid>
              <a:tr h="496083">
                <a:tc gridSpan="5">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TW" altLang="en-US" sz="1800" b="1" i="0" u="none" strike="noStrike" cap="none" normalizeH="0" baseline="0" dirty="0">
                          <a:ln>
                            <a:noFill/>
                          </a:ln>
                          <a:solidFill>
                            <a:srgbClr val="FFFFFF"/>
                          </a:solidFill>
                          <a:effectLst/>
                          <a:latin typeface="Arial"/>
                          <a:ea typeface="ＭＳ Ｐゴシック" charset="0"/>
                          <a:cs typeface="Arial"/>
                        </a:rPr>
                        <a:t>摩西之约的更新</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905647">
                <a:tc>
                  <a:txBody>
                    <a:bodyPr/>
                    <a:lstStyle/>
                    <a:p>
                      <a:pPr algn="ctr">
                        <a:spcAft>
                          <a:spcPts val="0"/>
                        </a:spcAft>
                      </a:pPr>
                      <a:r>
                        <a:rPr lang="zh-CN" sz="1800" b="0">
                          <a:solidFill>
                            <a:srgbClr val="FFFFFF"/>
                          </a:solidFill>
                          <a:effectLst/>
                          <a:latin typeface="Arial"/>
                          <a:ea typeface="SimSun"/>
                          <a:cs typeface="Arial"/>
                        </a:rPr>
                        <a:t>中心</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引言与第一讲道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例子</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4:43</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第二讲道</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a:t>
                      </a:r>
                      <a:r>
                        <a:rPr lang="zh-CN" sz="1800" b="1">
                          <a:solidFill>
                            <a:srgbClr val="FFFFFF"/>
                          </a:solidFill>
                          <a:effectLst/>
                          <a:latin typeface="Arial"/>
                          <a:ea typeface="SimSun"/>
                          <a:cs typeface="Arial"/>
                        </a:rPr>
                        <a:t>律法</a:t>
                      </a:r>
                      <a:r>
                        <a:rPr lang="en-US" sz="1800" b="1">
                          <a:solidFill>
                            <a:srgbClr val="FFFFFF"/>
                          </a:solidFill>
                          <a:effectLst/>
                          <a:latin typeface="Arial"/>
                          <a:ea typeface="SimSun"/>
                          <a:cs typeface="Arial"/>
                        </a:rPr>
                        <a:t>)</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4:44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26:19</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第三第四讲道</a:t>
                      </a:r>
                      <a:r>
                        <a:rPr lang="zh-CN" sz="1800" b="1">
                          <a:solidFill>
                            <a:srgbClr val="FFFFFF"/>
                          </a:solidFill>
                          <a:effectLst/>
                          <a:latin typeface="Arial"/>
                          <a:ea typeface="Arial"/>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r>
                        <a:rPr lang="zh-CN" sz="1800" b="1">
                          <a:solidFill>
                            <a:srgbClr val="FFFFFF"/>
                          </a:solidFill>
                          <a:effectLst/>
                          <a:latin typeface="Arial"/>
                          <a:ea typeface="SimSun"/>
                          <a:cs typeface="Arial"/>
                        </a:rPr>
                        <a:t>挑战</a:t>
                      </a: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27:1        </a:t>
                      </a:r>
                      <a:r>
                        <a:rPr lang="en-US" sz="1800" b="1" baseline="0">
                          <a:solidFill>
                            <a:srgbClr val="FFFFFF"/>
                          </a:solidFill>
                          <a:effectLst/>
                          <a:latin typeface="Arial"/>
                          <a:ea typeface="SimSun"/>
                          <a:cs typeface="Arial"/>
                        </a:rPr>
                        <a:t>                 </a:t>
                      </a:r>
                      <a:r>
                        <a:rPr lang="en-US" sz="1800" b="1">
                          <a:solidFill>
                            <a:srgbClr val="FFFFFF"/>
                          </a:solidFill>
                          <a:effectLst/>
                          <a:latin typeface="Arial"/>
                          <a:ea typeface="SimSun"/>
                          <a:cs typeface="Arial"/>
                        </a:rPr>
                        <a:t>34:12</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5732">
                <a:tc>
                  <a:txBody>
                    <a:bodyPr/>
                    <a:lstStyle/>
                    <a:p>
                      <a:pPr marL="71755" marR="71755" algn="ctr">
                        <a:spcAft>
                          <a:spcPts val="0"/>
                        </a:spcAft>
                      </a:pPr>
                      <a:r>
                        <a:rPr lang="zh-CN" sz="1800" b="0">
                          <a:solidFill>
                            <a:srgbClr val="FFFFFF"/>
                          </a:solidFill>
                          <a:effectLst/>
                          <a:latin typeface="Arial"/>
                          <a:ea typeface="SimSun"/>
                          <a:cs typeface="Arial"/>
                        </a:rPr>
                        <a:t>分段</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前文</a:t>
                      </a:r>
                      <a:endParaRPr lang="en-SG" sz="1800" b="1">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(1:1-4)</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历史序言</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(1:5-4:43)</a:t>
                      </a:r>
                      <a:endParaRPr lang="en-SG" sz="1800">
                        <a:solidFill>
                          <a:srgbClr val="FFFFFF"/>
                        </a:solidFill>
                        <a:effectLst/>
                        <a:latin typeface="Arial"/>
                        <a:ea typeface="SimSun"/>
                        <a:cs typeface="Arial"/>
                      </a:endParaRPr>
                    </a:p>
                    <a:p>
                      <a:pPr algn="ctr">
                        <a:spcAft>
                          <a:spcPts val="0"/>
                        </a:spcAft>
                      </a:pPr>
                      <a:r>
                        <a:rPr lang="en-US" sz="1800" b="1">
                          <a:solidFill>
                            <a:srgbClr val="FFFFFF"/>
                          </a:solidFill>
                          <a:effectLst/>
                          <a:latin typeface="Arial"/>
                          <a:ea typeface="SimSun"/>
                          <a:cs typeface="Arial"/>
                        </a:rPr>
                        <a:t> </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400" b="1" dirty="0">
                          <a:solidFill>
                            <a:srgbClr val="FFFFFF"/>
                          </a:solidFill>
                          <a:effectLst/>
                          <a:latin typeface="Arial"/>
                          <a:ea typeface="SimSun"/>
                          <a:cs typeface="Arial"/>
                        </a:rPr>
                        <a:t>诠释十诫</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(4:44-11:32)</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礼仪律</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(12:1-16:17)</a:t>
                      </a:r>
                      <a:endParaRPr lang="en-SG" sz="1400"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 </a:t>
                      </a:r>
                      <a:endParaRPr lang="en-SG" sz="1400" dirty="0">
                        <a:solidFill>
                          <a:srgbClr val="FFFFFF"/>
                        </a:solidFill>
                        <a:effectLst/>
                        <a:latin typeface="Arial"/>
                        <a:ea typeface="SimSun"/>
                        <a:cs typeface="Arial"/>
                      </a:endParaRPr>
                    </a:p>
                    <a:p>
                      <a:pPr algn="ctr">
                        <a:spcAft>
                          <a:spcPts val="0"/>
                        </a:spcAft>
                      </a:pPr>
                      <a:r>
                        <a:rPr lang="zh-CN" altLang="en-US" sz="1400" b="1" dirty="0">
                          <a:solidFill>
                            <a:srgbClr val="FFFFFF"/>
                          </a:solidFill>
                          <a:effectLst/>
                          <a:latin typeface="Arial"/>
                          <a:ea typeface="SimSun"/>
                          <a:cs typeface="Arial"/>
                        </a:rPr>
                        <a:t>民事律</a:t>
                      </a:r>
                      <a:endParaRPr lang="en-SG" altLang="zh-CN" sz="1400" b="1" dirty="0">
                        <a:solidFill>
                          <a:srgbClr val="FFFFFF"/>
                        </a:solidFill>
                        <a:effectLst/>
                        <a:latin typeface="Arial"/>
                        <a:ea typeface="SimSun"/>
                        <a:cs typeface="Arial"/>
                      </a:endParaRPr>
                    </a:p>
                    <a:p>
                      <a:pPr algn="ctr">
                        <a:spcAft>
                          <a:spcPts val="0"/>
                        </a:spcAft>
                      </a:pPr>
                      <a:r>
                        <a:rPr lang="en-US" sz="1400" b="1" dirty="0">
                          <a:solidFill>
                            <a:srgbClr val="FFFFFF"/>
                          </a:solidFill>
                          <a:effectLst/>
                          <a:latin typeface="Arial"/>
                          <a:ea typeface="SimSun"/>
                          <a:cs typeface="Arial"/>
                        </a:rPr>
                        <a:t>(16:18-26:19)</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altLang="en-US" sz="1800" b="1" dirty="0">
                          <a:solidFill>
                            <a:srgbClr val="FFFFFF"/>
                          </a:solidFill>
                          <a:effectLst/>
                          <a:latin typeface="Arial"/>
                          <a:ea typeface="SimSun"/>
                          <a:cs typeface="Arial"/>
                        </a:rPr>
                        <a:t>第三</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祝福与诅咒</a:t>
                      </a:r>
                      <a:r>
                        <a:rPr lang="en-US" sz="1800" b="1" dirty="0">
                          <a:solidFill>
                            <a:srgbClr val="FFFFFF"/>
                          </a:solidFill>
                          <a:effectLst/>
                          <a:latin typeface="Arial"/>
                          <a:ea typeface="SimSun"/>
                          <a:cs typeface="Arial"/>
                        </a:rPr>
                        <a:t>(27-28)</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zh-CN" altLang="en-US" sz="1800" b="1" dirty="0">
                          <a:solidFill>
                            <a:srgbClr val="FFFFFF"/>
                          </a:solidFill>
                          <a:effectLst/>
                          <a:latin typeface="Arial"/>
                          <a:ea typeface="SimSun"/>
                          <a:cs typeface="Arial"/>
                        </a:rPr>
                        <a:t>第四</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约的更新</a:t>
                      </a:r>
                      <a:endParaRPr lang="en-SG" sz="1800" dirty="0">
                        <a:solidFill>
                          <a:srgbClr val="FFFFFF"/>
                        </a:solidFill>
                        <a:effectLst/>
                        <a:latin typeface="Arial"/>
                        <a:ea typeface="SimSun"/>
                        <a:cs typeface="Arial"/>
                      </a:endParaRPr>
                    </a:p>
                    <a:p>
                      <a:pPr algn="ctr">
                        <a:spcAft>
                          <a:spcPts val="0"/>
                        </a:spcAft>
                      </a:pPr>
                      <a:r>
                        <a:rPr lang="en-US" sz="1800" b="1" dirty="0">
                          <a:solidFill>
                            <a:srgbClr val="FFFFFF"/>
                          </a:solidFill>
                          <a:effectLst/>
                          <a:latin typeface="Arial"/>
                          <a:ea typeface="SimSun"/>
                          <a:cs typeface="Arial"/>
                        </a:rPr>
                        <a:t>(29-30)</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dirty="0">
                          <a:solidFill>
                            <a:srgbClr val="FFFFFF"/>
                          </a:solidFill>
                          <a:effectLst/>
                          <a:latin typeface="Arial"/>
                          <a:ea typeface="SimSun"/>
                          <a:cs typeface="Arial"/>
                        </a:rPr>
                        <a:t> </a:t>
                      </a:r>
                      <a:endParaRPr lang="en-SG" sz="1800" dirty="0">
                        <a:solidFill>
                          <a:srgbClr val="FFFFFF"/>
                        </a:solidFill>
                        <a:effectLst/>
                        <a:latin typeface="Arial"/>
                        <a:ea typeface="SimSun"/>
                        <a:cs typeface="Arial"/>
                      </a:endParaRPr>
                    </a:p>
                    <a:p>
                      <a:pPr algn="ctr">
                        <a:spcAft>
                          <a:spcPts val="0"/>
                        </a:spcAft>
                      </a:pPr>
                      <a:r>
                        <a:rPr lang="en-US" sz="1800" b="1" dirty="0" err="1">
                          <a:solidFill>
                            <a:srgbClr val="FFFFFF"/>
                          </a:solidFill>
                          <a:effectLst/>
                          <a:latin typeface="Arial"/>
                          <a:ea typeface="SimSun"/>
                          <a:cs typeface="Arial"/>
                        </a:rPr>
                        <a:t>领袖的交接</a:t>
                      </a:r>
                      <a:r>
                        <a:rPr lang="en-US" sz="1800" b="1" dirty="0">
                          <a:solidFill>
                            <a:srgbClr val="FFFFFF"/>
                          </a:solidFill>
                          <a:effectLst/>
                          <a:latin typeface="Arial"/>
                          <a:ea typeface="SimSun"/>
                          <a:cs typeface="Arial"/>
                        </a:rPr>
                        <a:t>(31-34)</a:t>
                      </a:r>
                      <a:endParaRPr lang="en-SG" sz="1800" dirty="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5427">
                <a:tc>
                  <a:txBody>
                    <a:bodyPr/>
                    <a:lstStyle/>
                    <a:p>
                      <a:pPr marL="71755" marR="71755" algn="ctr">
                        <a:spcAft>
                          <a:spcPts val="0"/>
                        </a:spcAft>
                      </a:pPr>
                      <a:r>
                        <a:rPr lang="zh-CN" sz="1800" b="0">
                          <a:solidFill>
                            <a:srgbClr val="FFFFFF"/>
                          </a:solidFill>
                          <a:effectLst/>
                          <a:latin typeface="Arial"/>
                          <a:ea typeface="SimSun"/>
                          <a:cs typeface="Arial"/>
                        </a:rPr>
                        <a:t>主题</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1800" b="1">
                          <a:solidFill>
                            <a:srgbClr val="FFFFFF"/>
                          </a:solidFill>
                          <a:effectLst/>
                          <a:latin typeface="Arial"/>
                          <a:cs typeface="Arial"/>
                        </a:rPr>
                        <a:t>神的作为</a:t>
                      </a:r>
                      <a:endParaRPr lang="en-SG" sz="1800" b="1">
                        <a:solidFill>
                          <a:srgbClr val="FFFFFF"/>
                        </a:solidFill>
                        <a:effectLst/>
                        <a:latin typeface="Arial"/>
                        <a:cs typeface="Arial"/>
                      </a:endParaRPr>
                    </a:p>
                    <a:p>
                      <a:pPr algn="ctr">
                        <a:spcAft>
                          <a:spcPts val="0"/>
                        </a:spcAft>
                      </a:pPr>
                      <a:r>
                        <a:rPr lang="zh-CN" sz="1800" b="1" kern="1200">
                          <a:solidFill>
                            <a:srgbClr val="FFFFFF"/>
                          </a:solidFill>
                          <a:effectLst/>
                          <a:latin typeface="Arial"/>
                          <a:ea typeface="+mn-ea"/>
                          <a:cs typeface="Arial"/>
                        </a:rPr>
                        <a:t>历史性的</a:t>
                      </a:r>
                      <a:endParaRPr lang="en-SG" sz="1800" b="1" kern="1200">
                        <a:solidFill>
                          <a:srgbClr val="FFFFFF"/>
                        </a:solidFill>
                        <a:effectLst/>
                        <a:latin typeface="Arial"/>
                        <a:ea typeface="+mn-ea"/>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dirty="0">
                          <a:solidFill>
                            <a:srgbClr val="FFFFFF"/>
                          </a:solidFill>
                          <a:effectLst/>
                          <a:latin typeface="Arial"/>
                          <a:ea typeface="SimSun"/>
                          <a:cs typeface="Arial"/>
                        </a:rPr>
                        <a:t>神的期望</a:t>
                      </a:r>
                      <a:endParaRPr lang="en-SG" sz="1800" b="1" dirty="0">
                        <a:solidFill>
                          <a:srgbClr val="FFFFFF"/>
                        </a:solidFill>
                        <a:effectLst/>
                        <a:latin typeface="Arial"/>
                        <a:cs typeface="Arial"/>
                      </a:endParaRPr>
                    </a:p>
                    <a:p>
                      <a:pPr algn="ctr">
                        <a:spcAft>
                          <a:spcPts val="0"/>
                        </a:spcAft>
                      </a:pPr>
                      <a:r>
                        <a:rPr lang="zh-CN" sz="1800" b="1" dirty="0">
                          <a:solidFill>
                            <a:srgbClr val="FFFFFF"/>
                          </a:solidFill>
                          <a:effectLst/>
                          <a:latin typeface="Arial"/>
                          <a:ea typeface="SimSun"/>
                          <a:cs typeface="Arial"/>
                        </a:rPr>
                        <a:t>律法性的</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algn="ctr" defTabSz="457200" rtl="0" eaLnBrk="1" latinLnBrk="0" hangingPunct="1">
                        <a:spcAft>
                          <a:spcPts val="0"/>
                        </a:spcAft>
                      </a:pPr>
                      <a:r>
                        <a:rPr lang="zh-CN" sz="1800" b="1" kern="1200">
                          <a:solidFill>
                            <a:srgbClr val="FFFFFF"/>
                          </a:solidFill>
                          <a:effectLst/>
                          <a:latin typeface="Arial"/>
                          <a:ea typeface="+mn-ea"/>
                          <a:cs typeface="Arial"/>
                        </a:rPr>
                        <a:t>神将做的事</a:t>
                      </a:r>
                      <a:endParaRPr lang="en-SG" sz="1800" b="1" kern="1200">
                        <a:solidFill>
                          <a:srgbClr val="FFFFFF"/>
                        </a:solidFill>
                        <a:effectLst/>
                        <a:latin typeface="Arial"/>
                        <a:ea typeface="+mn-ea"/>
                        <a:cs typeface="Arial"/>
                      </a:endParaRPr>
                    </a:p>
                    <a:p>
                      <a:pPr marL="0" algn="ctr" defTabSz="457200" rtl="0" eaLnBrk="1" latinLnBrk="0" hangingPunct="1">
                        <a:spcAft>
                          <a:spcPts val="0"/>
                        </a:spcAft>
                      </a:pPr>
                      <a:r>
                        <a:rPr lang="zh-CN" sz="1800" b="1" kern="1200">
                          <a:solidFill>
                            <a:srgbClr val="FFFFFF"/>
                          </a:solidFill>
                          <a:effectLst/>
                          <a:latin typeface="Arial"/>
                          <a:ea typeface="+mn-ea"/>
                          <a:cs typeface="Arial"/>
                        </a:rPr>
                        <a:t>预言性</a:t>
                      </a:r>
                      <a:r>
                        <a:rPr lang="zh-CN" sz="1800" b="1">
                          <a:solidFill>
                            <a:srgbClr val="FFFFFF"/>
                          </a:solidFill>
                          <a:effectLst/>
                          <a:latin typeface="Arial"/>
                          <a:ea typeface="SimSun"/>
                          <a:cs typeface="Arial"/>
                        </a:rPr>
                        <a:t>的</a:t>
                      </a:r>
                      <a:endParaRPr lang="en-SG" sz="1800">
                        <a:solidFill>
                          <a:srgbClr val="FFFFFF"/>
                        </a:solidFill>
                        <a:effectLst/>
                        <a:latin typeface="Arial"/>
                        <a:ea typeface="SimSun"/>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2697">
                <a:tc>
                  <a:txBody>
                    <a:bodyPr/>
                    <a:lstStyle/>
                    <a:p>
                      <a:pPr algn="ctr">
                        <a:spcAft>
                          <a:spcPts val="0"/>
                        </a:spcAft>
                      </a:pPr>
                      <a:r>
                        <a:rPr lang="zh-CN" sz="1800" b="0">
                          <a:solidFill>
                            <a:srgbClr val="FFFFFF"/>
                          </a:solidFill>
                          <a:effectLst/>
                          <a:latin typeface="Arial"/>
                          <a:ea typeface="SimSun"/>
                          <a:cs typeface="Arial"/>
                        </a:rPr>
                        <a:t>地点</a:t>
                      </a:r>
                      <a:endParaRPr lang="en-SG" sz="1800" b="0">
                        <a:solidFill>
                          <a:srgbClr val="FFFFFF"/>
                        </a:solidFill>
                        <a:effectLst/>
                        <a:latin typeface="Arial"/>
                        <a:ea typeface="SimSun"/>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a:solidFill>
                            <a:srgbClr val="FFFFFF"/>
                          </a:solidFill>
                          <a:effectLst/>
                          <a:latin typeface="Arial"/>
                          <a:ea typeface="SimSun"/>
                          <a:cs typeface="Arial"/>
                        </a:rPr>
                        <a:t>摩押平原</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2697">
                <a:tc>
                  <a:txBody>
                    <a:bodyPr/>
                    <a:lstStyle/>
                    <a:p>
                      <a:pPr algn="ctr">
                        <a:spcAft>
                          <a:spcPts val="0"/>
                        </a:spcAft>
                      </a:pPr>
                      <a:r>
                        <a:rPr kumimoji="0" lang="zh-CN" sz="1800" b="1" i="0" u="none" strike="noStrike" kern="1200" cap="none" normalizeH="0" baseline="0">
                          <a:ln>
                            <a:noFill/>
                          </a:ln>
                          <a:solidFill>
                            <a:srgbClr val="FFFFFF"/>
                          </a:solidFill>
                          <a:effectLst/>
                          <a:latin typeface="Arial"/>
                          <a:ea typeface="ＭＳ Ｐゴシック" charset="0"/>
                          <a:cs typeface="Arial"/>
                        </a:rPr>
                        <a:t>时间</a:t>
                      </a:r>
                      <a:endParaRPr kumimoji="0" lang="en-SG" sz="1800" b="1" i="0" u="none" strike="noStrike" kern="1200" cap="none" normalizeH="0" baseline="0">
                        <a:ln>
                          <a:noFill/>
                        </a:ln>
                        <a:solidFill>
                          <a:srgbClr val="FFFFFF"/>
                        </a:solidFill>
                        <a:effectLst/>
                        <a:latin typeface="Arial"/>
                        <a:ea typeface="ＭＳ Ｐゴシック" charset="0"/>
                        <a:cs typeface="Arial"/>
                      </a:endParaRPr>
                    </a:p>
                  </a:txBody>
                  <a:tcPr marL="68580" marR="6858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zh-CN" sz="1800" b="1">
                          <a:solidFill>
                            <a:srgbClr val="FFFFFF"/>
                          </a:solidFill>
                          <a:effectLst/>
                          <a:latin typeface="Arial"/>
                          <a:ea typeface="SimSun"/>
                          <a:cs typeface="Arial"/>
                        </a:rPr>
                        <a:t>约一个月</a:t>
                      </a:r>
                      <a:endParaRPr lang="en-SG" sz="1800" b="1">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spcAft>
                          <a:spcPts val="0"/>
                        </a:spcAft>
                      </a:pPr>
                      <a:r>
                        <a:rPr lang="zh-CN" sz="1800" b="1" dirty="0">
                          <a:solidFill>
                            <a:srgbClr val="FFFFFF"/>
                          </a:solidFill>
                          <a:effectLst/>
                          <a:latin typeface="Arial"/>
                          <a:ea typeface="SimSun"/>
                          <a:cs typeface="Arial"/>
                        </a:rPr>
                        <a:t>约一个月</a:t>
                      </a:r>
                      <a:endParaRPr lang="en-SG" sz="1800" b="1" dirty="0">
                        <a:solidFill>
                          <a:srgbClr val="FFFFFF"/>
                        </a:solidFill>
                        <a:effectLst/>
                        <a:latin typeface="Arial"/>
                        <a:cs typeface="Aria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956465"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hangingPunct="0"/>
            <a:endParaRPr lang="en-US" sz="2400">
              <a:solidFill>
                <a:srgbClr val="000000"/>
              </a:solidFill>
              <a:latin typeface="Times New Roman" charset="0"/>
            </a:endParaRPr>
          </a:p>
        </p:txBody>
      </p:sp>
      <p:sp>
        <p:nvSpPr>
          <p:cNvPr id="956466" name="Text Box 123"/>
          <p:cNvSpPr txBox="1">
            <a:spLocks noChangeArrowheads="1"/>
          </p:cNvSpPr>
          <p:nvPr/>
        </p:nvSpPr>
        <p:spPr bwMode="auto">
          <a:xfrm>
            <a:off x="84582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r>
              <a:rPr lang="en-US" b="1">
                <a:solidFill>
                  <a:srgbClr val="000000"/>
                </a:solidFill>
                <a:cs typeface="Arial" charset="0"/>
              </a:rPr>
              <a:t>573</a:t>
            </a:r>
            <a:endParaRPr lang="en-US">
              <a:solidFill>
                <a:srgbClr val="000000"/>
              </a:solidFill>
              <a:cs typeface="Arial" charset="0"/>
            </a:endParaRPr>
          </a:p>
        </p:txBody>
      </p:sp>
      <p:sp>
        <p:nvSpPr>
          <p:cNvPr id="7"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r>
              <a:rPr lang="en-US" b="1">
                <a:solidFill>
                  <a:srgbClr val="E5E5FF"/>
                </a:solidFill>
                <a:latin typeface="Arial" charset="0"/>
                <a:cs typeface="Arial" charset="0"/>
              </a:rPr>
              <a:t>147</a:t>
            </a:r>
          </a:p>
        </p:txBody>
      </p:sp>
      <p:sp>
        <p:nvSpPr>
          <p:cNvPr id="9" name="Oval 8"/>
          <p:cNvSpPr/>
          <p:nvPr/>
        </p:nvSpPr>
        <p:spPr bwMode="auto">
          <a:xfrm>
            <a:off x="3707904" y="4399679"/>
            <a:ext cx="2448272" cy="1008217"/>
          </a:xfrm>
          <a:prstGeom prst="ellipse">
            <a:avLst/>
          </a:prstGeom>
          <a:noFill/>
          <a:ln w="57150" cap="sq" cmpd="sng" algn="ctr">
            <a:solidFill>
              <a:srgbClr val="FFFF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defTabSz="914400"/>
            <a:endParaRPr lang="en-US" sz="2400">
              <a:solidFill>
                <a:srgbClr val="FFFFFF"/>
              </a:solidFill>
              <a:latin typeface="Times New Roman" pitchFamily="-112" charset="0"/>
            </a:endParaRPr>
          </a:p>
        </p:txBody>
      </p:sp>
      <p:sp>
        <p:nvSpPr>
          <p:cNvPr id="11" name="Title 1"/>
          <p:cNvSpPr txBox="1">
            <a:spLocks/>
          </p:cNvSpPr>
          <p:nvPr/>
        </p:nvSpPr>
        <p:spPr>
          <a:xfrm>
            <a:off x="242888" y="6858000"/>
            <a:ext cx="8866187" cy="495300"/>
          </a:xfrm>
          <a:prstGeom prst="rect">
            <a:avLst/>
          </a:prstGeom>
        </p:spPr>
        <p:txBody>
          <a:bodyPr/>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a:lstStyle>
          <a:p>
            <a:pPr>
              <a:defRPr/>
            </a:pPr>
            <a:r>
              <a:rPr lang="zh-CN" altLang="en-US" sz="3200"/>
              <a:t>神的作为</a:t>
            </a:r>
            <a:r>
              <a:rPr lang="en-US" altLang="zh-CN" sz="3200"/>
              <a:t>-</a:t>
            </a:r>
            <a:r>
              <a:rPr lang="zh-CN" altLang="en-US" sz="3200"/>
              <a:t>期望</a:t>
            </a:r>
            <a:r>
              <a:rPr lang="en-US" altLang="zh-CN" sz="3200"/>
              <a:t>-</a:t>
            </a:r>
            <a:r>
              <a:rPr lang="zh-CN" altLang="en-US" sz="3200"/>
              <a:t>将做的事</a:t>
            </a:r>
            <a:endParaRPr lang="zh-CN" altLang="en-US" sz="3200" dirty="0"/>
          </a:p>
        </p:txBody>
      </p:sp>
    </p:spTree>
    <p:extLst>
      <p:ext uri="{BB962C8B-B14F-4D97-AF65-F5344CB8AC3E}">
        <p14:creationId xmlns:p14="http://schemas.microsoft.com/office/powerpoint/2010/main" val="201241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800" decel="100000"/>
                                        <p:tgtEl>
                                          <p:spTgt spid="9"/>
                                        </p:tgtEl>
                                      </p:cBhvr>
                                    </p:animEffect>
                                    <p:anim calcmode="lin" valueType="num">
                                      <p:cBhvr>
                                        <p:cTn id="8" dur="800" decel="100000" fill="hold"/>
                                        <p:tgtEl>
                                          <p:spTgt spid="9"/>
                                        </p:tgtEl>
                                        <p:attrNameLst>
                                          <p:attrName>style.rotation</p:attrName>
                                        </p:attrNameLst>
                                      </p:cBhvr>
                                      <p:tavLst>
                                        <p:tav tm="0">
                                          <p:val>
                                            <p:fltVal val="-90"/>
                                          </p:val>
                                        </p:tav>
                                        <p:tav tm="100000">
                                          <p:val>
                                            <p:fltVal val="0"/>
                                          </p:val>
                                        </p:tav>
                                      </p:tavLst>
                                    </p:anim>
                                    <p:anim calcmode="lin" valueType="num">
                                      <p:cBhvr>
                                        <p:cTn id="9" dur="800" decel="100000" fill="hold"/>
                                        <p:tgtEl>
                                          <p:spTgt spid="9"/>
                                        </p:tgtEl>
                                        <p:attrNameLst>
                                          <p:attrName>ppt_x</p:attrName>
                                        </p:attrNameLst>
                                      </p:cBhvr>
                                      <p:tavLst>
                                        <p:tav tm="0">
                                          <p:val>
                                            <p:strVal val="#ppt_x+0.4"/>
                                          </p:val>
                                        </p:tav>
                                        <p:tav tm="100000">
                                          <p:val>
                                            <p:strVal val="#ppt_x-0.05"/>
                                          </p:val>
                                        </p:tav>
                                      </p:tavLst>
                                    </p:anim>
                                    <p:anim calcmode="lin" valueType="num">
                                      <p:cBhvr>
                                        <p:cTn id="10" dur="800" decel="100000" fill="hold"/>
                                        <p:tgtEl>
                                          <p:spTgt spid="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以色列民对神的爱与顺服（</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6:4</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-5</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）是经历从为奴之地被神带领出来的基础，同样，基督徒对神的爱也是经历从罪中被拯救并活出丰盛生命的动力</a:t>
            </a:r>
            <a:r>
              <a:rPr lang="en-US" sz="2800" b="1" dirty="0">
                <a:solidFill>
                  <a:srgbClr val="FFFFFF"/>
                </a:solidFill>
                <a:effectLst>
                  <a:glow rad="127000">
                    <a:srgbClr val="000000"/>
                  </a:glow>
                </a:effectLst>
                <a:latin typeface="Arial" charset="0"/>
                <a:ea typeface="ＭＳ Ｐゴシック" charset="0"/>
                <a:cs typeface="ＭＳ Ｐゴシック" charset="0"/>
              </a:rPr>
              <a:t>(</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路</a:t>
            </a:r>
            <a:r>
              <a:rPr lang="en-US" sz="2800" b="1" dirty="0">
                <a:solidFill>
                  <a:srgbClr val="FFFFFF"/>
                </a:solidFill>
                <a:effectLst>
                  <a:glow rad="127000">
                    <a:srgbClr val="000000"/>
                  </a:glow>
                </a:effectLst>
                <a:latin typeface="Arial" charset="0"/>
                <a:ea typeface="ＭＳ Ｐゴシック" charset="0"/>
                <a:cs typeface="ＭＳ Ｐゴシック" charset="0"/>
              </a:rPr>
              <a:t> 10:27)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a:t>
            </a:r>
            <a:r>
              <a:rPr lang="en-US" sz="2800" b="1" dirty="0">
                <a:solidFill>
                  <a:srgbClr val="FFFFFF"/>
                </a:solidFill>
                <a:effectLst>
                  <a:glow rad="127000">
                    <a:srgbClr val="000000"/>
                  </a:glow>
                </a:effectLst>
                <a:latin typeface="Arial" charset="0"/>
                <a:ea typeface="ＭＳ Ｐゴシック" charset="0"/>
                <a:cs typeface="ＭＳ Ｐゴシック"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申命记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103316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128261110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defTabSz="914400">
              <a:buFont typeface="Webdings" pitchFamily="-111" charset="2"/>
              <a:buChar char="¨"/>
              <a:defRPr/>
            </a:pPr>
            <a:r>
              <a:rPr lang="en-US" sz="3600" b="1" dirty="0">
                <a:solidFill>
                  <a:srgbClr val="000000"/>
                </a:solidFill>
                <a:latin typeface="Arial"/>
                <a:cs typeface="Arial"/>
              </a:rPr>
              <a:t> </a:t>
            </a:r>
            <a:r>
              <a:rPr lang="zh-CN" altLang="en-US" sz="3600" b="1" dirty="0">
                <a:solidFill>
                  <a:srgbClr val="000000"/>
                </a:solidFill>
                <a:latin typeface="Arial"/>
                <a:cs typeface="Arial"/>
              </a:rPr>
              <a:t> 十戒的引言 </a:t>
            </a:r>
            <a:r>
              <a:rPr lang="en-US" altLang="zh-CN" sz="2000" b="1" dirty="0">
                <a:solidFill>
                  <a:srgbClr val="000000"/>
                </a:solidFill>
                <a:latin typeface="Arial"/>
                <a:cs typeface="Arial"/>
              </a:rPr>
              <a:t>(4:44-5:33) </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zh-CN" altLang="en-US" sz="3600" b="1" dirty="0">
                <a:solidFill>
                  <a:srgbClr val="FFFFFF"/>
                </a:solidFill>
                <a:effectLst/>
                <a:cs typeface="Arial"/>
              </a:rPr>
              <a:t>讲道</a:t>
            </a:r>
            <a:r>
              <a:rPr lang="en-US" altLang="zh-CN" sz="3600" b="1" dirty="0">
                <a:solidFill>
                  <a:srgbClr val="FFFFFF"/>
                </a:solidFill>
                <a:effectLst/>
                <a:cs typeface="Arial"/>
              </a:rPr>
              <a:t>#2:</a:t>
            </a:r>
            <a:r>
              <a:rPr lang="zh-CN" altLang="en-US" sz="3600" b="1" dirty="0">
                <a:solidFill>
                  <a:srgbClr val="FFFFFF"/>
                </a:solidFill>
                <a:effectLst/>
                <a:cs typeface="Arial"/>
              </a:rPr>
              <a:t>典章</a:t>
            </a:r>
            <a:r>
              <a:rPr lang="en-US" altLang="zh-CN" sz="3600" b="1" dirty="0">
                <a:solidFill>
                  <a:srgbClr val="FFFFFF"/>
                </a:solidFill>
                <a:effectLst/>
                <a:cs typeface="Arial"/>
              </a:rPr>
              <a:t>(4:44 – 26:19)‏</a:t>
            </a:r>
          </a:p>
        </p:txBody>
      </p:sp>
    </p:spTree>
    <p:extLst>
      <p:ext uri="{BB962C8B-B14F-4D97-AF65-F5344CB8AC3E}">
        <p14:creationId xmlns:p14="http://schemas.microsoft.com/office/powerpoint/2010/main" val="2562163044"/>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申命记</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94902443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668462"/>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51316"/>
            <a:ext cx="9143999" cy="784797"/>
          </a:xfrm>
          <a:effectLst/>
        </p:spPr>
        <p:txBody>
          <a:bodyPr/>
          <a:lstStyle/>
          <a:p>
            <a:pPr>
              <a:defRPr/>
            </a:pPr>
            <a:r>
              <a:rPr lang="ko-KR" altLang="en-US" sz="6000" b="1" dirty="0" err="1">
                <a:solidFill>
                  <a:schemeClr val="tx2"/>
                </a:solidFill>
                <a:effectLst>
                  <a:glow rad="127000">
                    <a:schemeClr val="bg1"/>
                  </a:glow>
                </a:effectLst>
                <a:latin typeface="Arial" charset="0"/>
                <a:ea typeface="ＭＳ Ｐゴシック" charset="0"/>
                <a:cs typeface="ＭＳ Ｐゴシック" charset="0"/>
              </a:rPr>
              <a:t>十诫</a:t>
            </a:r>
            <a:endParaRPr lang="en-US" sz="6000"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58324222"/>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p:cNvGrpSpPr/>
          <p:nvPr/>
        </p:nvGrpSpPr>
        <p:grpSpPr>
          <a:xfrm>
            <a:off x="304078" y="1049529"/>
            <a:ext cx="8388007" cy="5236048"/>
            <a:chOff x="432465" y="1908086"/>
            <a:chExt cx="8128978" cy="4978999"/>
          </a:xfrm>
        </p:grpSpPr>
        <p:pic>
          <p:nvPicPr>
            <p:cNvPr id="6" name="Picture 5"/>
            <p:cNvPicPr>
              <a:picLocks noChangeAspect="1"/>
            </p:cNvPicPr>
            <p:nvPr/>
          </p:nvPicPr>
          <p:blipFill>
            <a:blip r:embed="rId3"/>
            <a:stretch>
              <a:fillRect/>
            </a:stretch>
          </p:blipFill>
          <p:spPr>
            <a:xfrm>
              <a:off x="432465" y="1908086"/>
              <a:ext cx="8128978" cy="4978999"/>
            </a:xfrm>
            <a:prstGeom prst="rect">
              <a:avLst/>
            </a:prstGeom>
          </p:spPr>
        </p:pic>
        <p:sp>
          <p:nvSpPr>
            <p:cNvPr id="3" name="Rectangle 2"/>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10" name="Rectangle 9"/>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800" b="1" i="0" u="none" strike="noStrike" kern="1200" cap="none" spc="0" normalizeH="0" baseline="0" noProof="0">
                <a:ln>
                  <a:noFill/>
                </a:ln>
                <a:solidFill>
                  <a:srgbClr val="000000"/>
                </a:solidFill>
                <a:effectLst>
                  <a:glow rad="254000">
                    <a:srgbClr val="FFFFFF"/>
                  </a:glow>
                </a:effectLst>
                <a:uLnTx/>
                <a:uFillTx/>
                <a:latin typeface="Arial" charset="0"/>
                <a:ea typeface="ＭＳ Ｐゴシック" charset="0"/>
                <a:cs typeface="ＭＳ Ｐゴシック" charset="0"/>
              </a:rPr>
              <a:t>人</a:t>
            </a:r>
            <a:endPar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endParaRP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5: </a:t>
            </a:r>
            <a:r>
              <a:rPr kumimoji="0" lang="en-US" sz="2400" b="1" i="0" u="none" strike="noStrike" kern="1200" cap="none" spc="0" normalizeH="0" baseline="0" noProof="0" dirty="0" err="1">
                <a:ln>
                  <a:noFill/>
                </a:ln>
                <a:solidFill>
                  <a:srgbClr val="800000"/>
                </a:solidFill>
                <a:effectLst>
                  <a:glow rad="127000">
                    <a:srgbClr val="FFFFFF"/>
                  </a:glow>
                </a:effectLst>
                <a:uLnTx/>
                <a:uFillTx/>
                <a:latin typeface="Arial" charset="0"/>
                <a:ea typeface="ＭＳ Ｐゴシック" charset="0"/>
                <a:cs typeface="ＭＳ Ｐゴシック" charset="0"/>
              </a:rPr>
              <a:t>要孝敬父母</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6</a:t>
            </a:r>
            <a:r>
              <a:rPr kumimoji="0" lang="zh-CN" alt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：不要谋杀</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7: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不要奸淫</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8: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不要偷窃</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9: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不要撒谎做假见证</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不要贪恋人的房屋</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4800" b="1" i="0" u="none" strike="noStrike" kern="1200" cap="none" spc="0" normalizeH="0" baseline="0" noProof="0">
                <a:ln>
                  <a:noFill/>
                </a:ln>
                <a:solidFill>
                  <a:srgbClr val="000000"/>
                </a:solidFill>
                <a:effectLst>
                  <a:glow rad="254000">
                    <a:srgbClr val="FFFFFF"/>
                  </a:glow>
                </a:effectLst>
                <a:uLnTx/>
                <a:uFillTx/>
                <a:latin typeface="Arial" charset="0"/>
                <a:ea typeface="ＭＳ Ｐゴシック" charset="0"/>
                <a:cs typeface="ＭＳ Ｐゴシック" charset="0"/>
              </a:rPr>
              <a:t>神</a:t>
            </a:r>
            <a:endPar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endParaRP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不要敬拜别神</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2: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不要雕刻偶像</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4" name="Rectangle 2"/>
          <p:cNvSpPr txBox="1">
            <a:spLocks noChangeArrowheads="1"/>
          </p:cNvSpPr>
          <p:nvPr/>
        </p:nvSpPr>
        <p:spPr bwMode="auto">
          <a:xfrm>
            <a:off x="736326" y="4062348"/>
            <a:ext cx="3403626"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3: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不要妄称耶和华</a:t>
            </a:r>
            <a:r>
              <a:rPr kumimoji="0" lang="en-US" altLang="zh-CN"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r>
              <a:rPr kumimoji="0" lang="zh-CN" alt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你</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神的名</a:t>
            </a:r>
            <a:endPar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endParaRP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4: </a:t>
            </a:r>
            <a:r>
              <a:rPr kumimoji="0" lang="en-US" sz="24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保留安息节传统</a:t>
            </a:r>
            <a:endPar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ja-JP" altLang="en-US" sz="4800" b="1">
                <a:solidFill>
                  <a:schemeClr val="tx2"/>
                </a:solidFill>
                <a:effectLst>
                  <a:glow rad="127000">
                    <a:schemeClr val="bg1"/>
                  </a:glow>
                </a:effectLst>
                <a:latin typeface="Arial" charset="0"/>
                <a:ea typeface="ＭＳ Ｐゴシック" charset="0"/>
                <a:cs typeface="ＭＳ Ｐゴシック" charset="0"/>
              </a:rPr>
              <a:t>两个主要的领域</a:t>
            </a:r>
            <a:endParaRPr lang="en-US" sz="4800" b="1" dirty="0">
              <a:solidFill>
                <a:schemeClr val="tx2"/>
              </a:solidFill>
              <a:effectLst>
                <a:glow rad="127000">
                  <a:schemeClr val="bg1"/>
                </a:glow>
              </a:effectLst>
              <a:latin typeface="Arial" charset="0"/>
              <a:ea typeface="ＭＳ Ｐゴシック" charset="0"/>
              <a:cs typeface="ＭＳ Ｐゴシック" charset="0"/>
            </a:endParaRP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按照顺序</a:t>
            </a:r>
            <a:r>
              <a:rPr kumimoji="0" lang="zh-CN" alt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告诉你周围的</a:t>
            </a:r>
            <a:r>
              <a:rPr kumimoji="0" lang="en-US" altLang="zh-CN"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a:t>
            </a:r>
            <a:r>
              <a:rPr kumimoji="0" lang="ja-JP" altLang="en-US" sz="3200" b="1" i="1" u="none" strike="noStrike" kern="1200" cap="none" spc="0" normalizeH="0" baseline="0" noProof="0">
                <a:ln>
                  <a:noFill/>
                </a:ln>
                <a:solidFill>
                  <a:srgbClr val="000000"/>
                </a:solidFill>
                <a:effectLst>
                  <a:glow rad="127000">
                    <a:srgbClr val="FFFFFF"/>
                  </a:glow>
                </a:effectLst>
                <a:uLnTx/>
                <a:uFillTx/>
                <a:latin typeface="Arial" charset="0"/>
                <a:ea typeface="ＭＳ Ｐゴシック" charset="0"/>
                <a:cs typeface="ＭＳ Ｐゴシック" charset="0"/>
              </a:rPr>
              <a:t>个人</a:t>
            </a:r>
            <a:r>
              <a:rPr kumimoji="0" 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5897713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ko-KR" altLang="en-US" sz="8000" b="1" dirty="0" err="1">
                <a:solidFill>
                  <a:schemeClr val="bg1"/>
                </a:solidFill>
                <a:effectLst>
                  <a:outerShdw blurRad="50800" dist="88900" dir="2700000" algn="tl" rotWithShape="0">
                    <a:srgbClr val="000000">
                      <a:alpha val="80000"/>
                    </a:srgbClr>
                  </a:outerShdw>
                </a:effectLst>
              </a:rPr>
              <a:t>十诫</a:t>
            </a:r>
            <a:endParaRPr lang="en-US" sz="8000" b="1" dirty="0">
              <a:solidFill>
                <a:schemeClr val="bg1"/>
              </a:solidFill>
              <a:effectLst>
                <a:outerShdw blurRad="50800" dist="88900" dir="2700000" algn="tl" rotWithShape="0">
                  <a:srgbClr val="000000">
                    <a:alpha val="80000"/>
                  </a:srgbClr>
                </a:outerShdw>
              </a:effectLst>
            </a:endParaRPr>
          </a:p>
        </p:txBody>
      </p:sp>
      <p:sp>
        <p:nvSpPr>
          <p:cNvPr id="3" name="Title 1"/>
          <p:cNvSpPr txBox="1">
            <a:spLocks/>
          </p:cNvSpPr>
          <p:nvPr/>
        </p:nvSpPr>
        <p:spPr bwMode="auto">
          <a:xfrm>
            <a:off x="347341" y="1276699"/>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ko-KR" altLang="en-SG" sz="5400" b="1" i="0" u="none" strike="noStrike" kern="1200" cap="none" spc="0" normalizeH="0" baseline="0" noProof="0" dirty="0" err="1">
                <a:ln>
                  <a:noFill/>
                </a:ln>
                <a:solidFill>
                  <a:srgbClr val="983225"/>
                </a:solidFill>
                <a:effectLst/>
                <a:uLnTx/>
                <a:uFillTx/>
                <a:latin typeface="Calibri"/>
              </a:rPr>
              <a:t>十诫</a:t>
            </a:r>
            <a:r>
              <a:rPr kumimoji="0" lang="ko-KR" altLang="en-US" sz="5400" b="1" i="0" u="none" strike="noStrike" kern="1200" cap="none" spc="0" normalizeH="0" baseline="0" noProof="0" dirty="0" err="1">
                <a:ln>
                  <a:noFill/>
                </a:ln>
                <a:solidFill>
                  <a:srgbClr val="983225"/>
                </a:solidFill>
                <a:effectLst/>
                <a:uLnTx/>
                <a:uFillTx/>
                <a:latin typeface="Calibri"/>
              </a:rPr>
              <a:t>是什么</a:t>
            </a:r>
            <a:r>
              <a:rPr kumimoji="0" lang="ko-KR" altLang="en-US" sz="5400" b="1" i="0" u="none" strike="noStrike" kern="1200" cap="none" spc="0" normalizeH="0" baseline="0" noProof="0" dirty="0">
                <a:ln>
                  <a:noFill/>
                </a:ln>
                <a:solidFill>
                  <a:srgbClr val="983225"/>
                </a:solidFill>
                <a:effectLst/>
                <a:uLnTx/>
                <a:uFillTx/>
                <a:latin typeface="Calibri"/>
              </a:rPr>
              <a:t>？</a:t>
            </a:r>
            <a:endParaRPr kumimoji="0" lang="en-US" sz="5400" b="1" i="0" u="none" strike="noStrike" kern="1200" cap="none" spc="0" normalizeH="0" baseline="0" noProof="0" dirty="0">
              <a:ln>
                <a:noFill/>
              </a:ln>
              <a:solidFill>
                <a:srgbClr val="983225"/>
              </a:solidFill>
              <a:effectLst/>
              <a:uLnTx/>
              <a:uFillTx/>
              <a:latin typeface="Calibri"/>
              <a:ea typeface="MS PGothic" pitchFamily="34" charset="-128"/>
            </a:endParaRPr>
          </a:p>
        </p:txBody>
      </p:sp>
    </p:spTree>
    <p:extLst>
      <p:ext uri="{BB962C8B-B14F-4D97-AF65-F5344CB8AC3E}">
        <p14:creationId xmlns:p14="http://schemas.microsoft.com/office/powerpoint/2010/main" val="832423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3600" b="1" i="0" u="none" strike="noStrike" kern="1200" cap="none" spc="0" normalizeH="0" baseline="0" noProof="0" dirty="0" err="1">
                <a:ln>
                  <a:noFill/>
                </a:ln>
                <a:solidFill>
                  <a:srgbClr val="FFFFFF"/>
                </a:solidFill>
                <a:effectLst/>
                <a:uLnTx/>
                <a:uFillTx/>
                <a:latin typeface="Arial"/>
                <a:cs typeface="Arial"/>
              </a:rPr>
              <a:t>第</a:t>
            </a:r>
            <a:r>
              <a:rPr kumimoji="0" lang="ko-KR" altLang="en-US" sz="3600" b="1" i="0" u="none" strike="noStrike" kern="1200" cap="none" spc="0" normalizeH="0" baseline="0" noProof="0" dirty="0">
                <a:ln>
                  <a:noFill/>
                </a:ln>
                <a:solidFill>
                  <a:srgbClr val="FFFFFF"/>
                </a:solidFill>
                <a:effectLst/>
                <a:uLnTx/>
                <a:uFillTx/>
                <a:latin typeface="Arial"/>
                <a:cs typeface="Arial"/>
              </a:rPr>
              <a:t> </a:t>
            </a:r>
            <a:r>
              <a:rPr kumimoji="0" lang="en-US" altLang="ko-KR" sz="3600" b="1" i="0" u="none" strike="noStrike" kern="1200" cap="none" spc="0" normalizeH="0" baseline="0" noProof="0" dirty="0">
                <a:ln>
                  <a:noFill/>
                </a:ln>
                <a:solidFill>
                  <a:srgbClr val="FFFFFF"/>
                </a:solidFill>
                <a:effectLst/>
                <a:uLnTx/>
                <a:uFillTx/>
                <a:latin typeface="Arial"/>
                <a:ea typeface="MS PGothic" pitchFamily="34" charset="-128"/>
                <a:cs typeface="Arial"/>
              </a:rPr>
              <a:t>1-4 </a:t>
            </a:r>
            <a:r>
              <a:rPr kumimoji="0" lang="ko-KR" altLang="en-US" sz="3600" b="1" i="0" u="none" strike="noStrike" kern="1200" cap="none" spc="0" normalizeH="0" baseline="0" noProof="0" dirty="0" err="1">
                <a:ln>
                  <a:noFill/>
                </a:ln>
                <a:solidFill>
                  <a:srgbClr val="FFFFFF"/>
                </a:solidFill>
                <a:effectLst/>
                <a:uLnTx/>
                <a:uFillTx/>
                <a:latin typeface="Arial"/>
                <a:cs typeface="Arial"/>
              </a:rPr>
              <a:t>诫</a:t>
            </a:r>
            <a:endParaRPr kumimoji="0" lang="ko-KR" altLang="en-US" sz="3600" b="1" i="0" u="none" strike="noStrike" kern="1200" cap="none" spc="0" normalizeH="0" baseline="0" noProof="0" dirty="0">
              <a:ln>
                <a:noFill/>
              </a:ln>
              <a:solidFill>
                <a:srgbClr val="FFFFFF"/>
              </a:solidFill>
              <a:effectLst/>
              <a:uLnTx/>
              <a:uFillTx/>
              <a:latin typeface="Arial"/>
              <a:cs typeface="Arial"/>
            </a:endParaRPr>
          </a:p>
        </p:txBody>
      </p:sp>
      <p:sp>
        <p:nvSpPr>
          <p:cNvPr id="4" name="Title 3"/>
          <p:cNvSpPr>
            <a:spLocks noGrp="1"/>
          </p:cNvSpPr>
          <p:nvPr>
            <p:ph type="ctrTitle"/>
          </p:nvPr>
        </p:nvSpPr>
        <p:spPr>
          <a:xfrm>
            <a:off x="2915816" y="38701"/>
            <a:ext cx="6040725" cy="726003"/>
          </a:xfrm>
        </p:spPr>
        <p:txBody>
          <a:bodyPr/>
          <a:lstStyle/>
          <a:p>
            <a:r>
              <a:rPr lang="ko-KR" altLang="en-US" b="1" dirty="0" err="1">
                <a:latin typeface="Arial"/>
                <a:cs typeface="Arial"/>
              </a:rPr>
              <a:t>双重结构</a:t>
            </a:r>
            <a:endParaRPr lang="en-US" b="1" dirty="0">
              <a:latin typeface="Arial"/>
              <a:cs typeface="Arial"/>
            </a:endParaRPr>
          </a:p>
        </p:txBody>
      </p:sp>
      <p:sp>
        <p:nvSpPr>
          <p:cNvPr id="7" name="Title 3"/>
          <p:cNvSpPr txBox="1">
            <a:spLocks/>
          </p:cNvSpPr>
          <p:nvPr/>
        </p:nvSpPr>
        <p:spPr bwMode="auto">
          <a:xfrm>
            <a:off x="0" y="1"/>
            <a:ext cx="2482273"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他回答</a:t>
            </a:r>
            <a:r>
              <a:rPr kumimoji="0" lang="ko-KR" altLang="en-US" sz="2400" b="1" i="0" u="none" strike="noStrike" kern="1200" cap="none" spc="0" normalizeH="0" baseline="0" noProof="0" dirty="0">
                <a:ln>
                  <a:noFill/>
                </a:ln>
                <a:solidFill>
                  <a:prstClr val="black"/>
                </a:solidFill>
                <a:effectLst/>
                <a:uLnTx/>
                <a:uFillTx/>
                <a:latin typeface="Arial"/>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你要全心、全性、全意爱主你的</a:t>
            </a:r>
            <a:r>
              <a:rPr kumimoji="0" lang="ko-KR" altLang="en-US" sz="2400" b="1" i="0" u="none" strike="noStrike" kern="1200" cap="none" spc="0" normalizeH="0" baseline="0" noProof="0" dirty="0">
                <a:ln>
                  <a:noFill/>
                </a:ln>
                <a:solidFill>
                  <a:prstClr val="black"/>
                </a:solidFill>
                <a:effectLst/>
                <a:uLnTx/>
                <a:uFillTx/>
                <a:latin typeface="Arial"/>
                <a:cs typeface="Arial"/>
              </a:rPr>
              <a:t> </a:t>
            </a:r>
            <a:r>
              <a:rPr kumimoji="0" lang="ko-KR" altLang="en-US" sz="2400" b="1" i="0" u="none" strike="noStrike" kern="1200" cap="none" spc="0" normalizeH="0" baseline="0" noProof="0" dirty="0" err="1">
                <a:ln>
                  <a:noFill/>
                </a:ln>
                <a:solidFill>
                  <a:prstClr val="black"/>
                </a:solidFill>
                <a:effectLst/>
                <a:uLnTx/>
                <a:uFillTx/>
                <a:latin typeface="Arial"/>
                <a:cs typeface="Arial"/>
              </a:rPr>
              <a:t>神</a:t>
            </a:r>
            <a:r>
              <a:rPr kumimoji="0" lang="ko-KR" altLang="en-US" sz="2400" b="1" i="0" u="none" strike="noStrike" kern="1200" cap="none" spc="0" normalizeH="0" baseline="0" noProof="0" dirty="0">
                <a:ln>
                  <a:noFill/>
                </a:ln>
                <a:solidFill>
                  <a:prstClr val="black"/>
                </a:solidFill>
                <a:effectLst/>
                <a:uLnTx/>
                <a:uFillTx/>
                <a:latin typeface="Arial"/>
                <a:cs typeface="Arial"/>
              </a:rPr>
              <a:t>。 </a:t>
            </a:r>
            <a:r>
              <a:rPr kumimoji="0" lang="en-US" altLang="ko-KR" sz="2400" b="1" i="0" u="none" strike="noStrike" kern="1200" cap="none" spc="0" normalizeH="0" baseline="30000" noProof="0" dirty="0">
                <a:ln>
                  <a:noFill/>
                </a:ln>
                <a:solidFill>
                  <a:prstClr val="black"/>
                </a:solidFill>
                <a:effectLst/>
                <a:uLnTx/>
                <a:uFillTx/>
                <a:latin typeface="Arial"/>
                <a:ea typeface="MS PGothic" pitchFamily="34" charset="-128"/>
                <a:cs typeface="Arial"/>
              </a:rPr>
              <a:t>38</a:t>
            </a:r>
            <a:r>
              <a:rPr kumimoji="0" lang="ko-KR" altLang="en-US" sz="2400" b="1" i="0" u="none" strike="noStrike" kern="1200" cap="none" spc="0" normalizeH="0" baseline="0" noProof="0" dirty="0" err="1">
                <a:ln>
                  <a:noFill/>
                </a:ln>
                <a:solidFill>
                  <a:prstClr val="black"/>
                </a:solidFill>
                <a:effectLst/>
                <a:uLnTx/>
                <a:uFillTx/>
                <a:latin typeface="Arial"/>
                <a:cs typeface="Arial"/>
              </a:rPr>
              <a:t>这是最重要的第一条诫命</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马太福音</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 22:37-38).</a:t>
            </a:r>
          </a:p>
        </p:txBody>
      </p:sp>
    </p:spTree>
    <p:extLst>
      <p:ext uri="{BB962C8B-B14F-4D97-AF65-F5344CB8AC3E}">
        <p14:creationId xmlns:p14="http://schemas.microsoft.com/office/powerpoint/2010/main" val="1584580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20:2-3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我是耶和华你的</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神，曾经把你从埃及地，从为奴之家领出来</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en-US" altLang="ko-KR" sz="3600" b="1" i="0" u="none" strike="noStrike" kern="1200" cap="none" spc="0" normalizeH="0" baseline="30000" noProof="0" dirty="0">
                <a:ln>
                  <a:noFill/>
                </a:ln>
                <a:solidFill>
                  <a:prstClr val="black"/>
                </a:solidFill>
                <a:effectLst/>
                <a:uLnTx/>
                <a:uFillTx/>
                <a:latin typeface="Arial"/>
                <a:ea typeface="MS PGothic" pitchFamily="34" charset="-128"/>
                <a:cs typeface="Arial"/>
              </a:rPr>
              <a:t>3 '</a:t>
            </a:r>
            <a:r>
              <a:rPr kumimoji="0" lang="ko-KR" altLang="en-US" sz="3600" b="1" i="0" u="none" strike="noStrike" kern="1200" cap="none" spc="0" normalizeH="0" baseline="0" noProof="0" dirty="0" err="1">
                <a:ln>
                  <a:noFill/>
                </a:ln>
                <a:solidFill>
                  <a:prstClr val="black"/>
                </a:solidFill>
                <a:effectLst/>
                <a:uLnTx/>
                <a:uFillTx/>
                <a:latin typeface="Arial"/>
                <a:cs typeface="Arial"/>
              </a:rPr>
              <a:t>除我以外，你不可有别的神</a:t>
            </a:r>
            <a:r>
              <a:rPr kumimoji="0" lang="en-US" altLang="ko-KR"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1</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347508747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20:4-5a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不可为自己做偶像，也不可做天上、地下和地底下水中各物的形象</a:t>
            </a:r>
            <a:r>
              <a:rPr kumimoji="0" lang="ko-KR" altLang="en-US" sz="3600" b="1" i="0" u="none" strike="noStrike" kern="1200" cap="none" spc="0" normalizeH="0" baseline="0" noProof="0" dirty="0">
                <a:ln>
                  <a:noFill/>
                </a:ln>
                <a:solidFill>
                  <a:prstClr val="black"/>
                </a:solidFill>
                <a:effectLst/>
                <a:uLnTx/>
                <a:uFillTx/>
                <a:latin typeface="Arial"/>
                <a:cs typeface="Arial"/>
              </a:rPr>
              <a:t>。 </a:t>
            </a:r>
            <a:br>
              <a:rPr kumimoji="0" lang="en-US" altLang="ko-KR" sz="3600" b="1" i="0" u="none" strike="noStrike" kern="1200" cap="none" spc="0" normalizeH="0" baseline="0" noProof="0" dirty="0">
                <a:ln>
                  <a:noFill/>
                </a:ln>
                <a:solidFill>
                  <a:prstClr val="black"/>
                </a:solidFill>
                <a:effectLst/>
                <a:uLnTx/>
                <a:uFillTx/>
                <a:latin typeface="Arial"/>
                <a:ea typeface="MS PGothic" pitchFamily="34" charset="-128"/>
                <a:cs typeface="Arial"/>
              </a:rPr>
            </a:br>
            <a:r>
              <a:rPr kumimoji="0" lang="en-US" altLang="ko-KR" sz="3600" b="1" i="0" u="none" strike="noStrike" kern="1200" cap="none" spc="0" normalizeH="0" baseline="30000" noProof="0" dirty="0">
                <a:ln>
                  <a:noFill/>
                </a:ln>
                <a:solidFill>
                  <a:prstClr val="black"/>
                </a:solidFill>
                <a:effectLst/>
                <a:uLnTx/>
                <a:uFillTx/>
                <a:latin typeface="Arial"/>
                <a:ea typeface="MS PGothic" pitchFamily="34" charset="-128"/>
                <a:cs typeface="Arial"/>
              </a:rPr>
              <a:t>5</a:t>
            </a:r>
            <a:r>
              <a:rPr kumimoji="0" lang="ko-KR" altLang="en-US" sz="3600" b="1" i="0" u="none" strike="noStrike" kern="1200" cap="none" spc="0" normalizeH="0" baseline="0" noProof="0" dirty="0" err="1">
                <a:ln>
                  <a:noFill/>
                </a:ln>
                <a:solidFill>
                  <a:prstClr val="black"/>
                </a:solidFill>
                <a:effectLst/>
                <a:uLnTx/>
                <a:uFillTx/>
                <a:latin typeface="Arial"/>
                <a:cs typeface="Arial"/>
              </a:rPr>
              <a:t>可跪拜它们，也不可事奉它们，因为我耶和华你们的</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神是忌邪的</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2</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417764845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20:5a-6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恨恶我的，我必追讨他们的罪，从父亲到儿子，直到三四代</a:t>
            </a:r>
            <a:r>
              <a:rPr kumimoji="0" lang="ko-KR" altLang="en-US" sz="3600" b="1" i="0" u="none" strike="noStrike" kern="1200" cap="none" spc="0" normalizeH="0" baseline="0" noProof="0" dirty="0">
                <a:ln>
                  <a:noFill/>
                </a:ln>
                <a:solidFill>
                  <a:prstClr val="black"/>
                </a:solidFill>
                <a:effectLst/>
                <a:uLnTx/>
                <a:uFillTx/>
                <a:latin typeface="Arial"/>
                <a:cs typeface="Arial"/>
              </a:rPr>
              <a:t>。 </a:t>
            </a:r>
            <a:endParaRPr kumimoji="0" lang="en-US" altLang="ko-KR" sz="3600" b="1" i="0" u="none" strike="noStrike" kern="1200" cap="none" spc="0" normalizeH="0" baseline="0" noProof="0" dirty="0">
              <a:ln>
                <a:noFill/>
              </a:ln>
              <a:solidFill>
                <a:prstClr val="black"/>
              </a:solidFill>
              <a:effectLst/>
              <a:uLnTx/>
              <a:uFillTx/>
              <a:latin typeface="Arial"/>
              <a:ea typeface="MS PGothic" pitchFamily="34"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ko-KR" sz="3600" b="1" i="0" u="none" strike="noStrike" kern="1200" cap="none" spc="0" normalizeH="0" baseline="30000" noProof="0" dirty="0">
                <a:ln>
                  <a:noFill/>
                </a:ln>
                <a:solidFill>
                  <a:prstClr val="black"/>
                </a:solidFill>
                <a:effectLst/>
                <a:uLnTx/>
                <a:uFillTx/>
                <a:latin typeface="Arial"/>
                <a:ea typeface="MS PGothic" pitchFamily="34" charset="-128"/>
                <a:cs typeface="Arial"/>
              </a:rPr>
              <a:t>6</a:t>
            </a:r>
            <a:r>
              <a:rPr kumimoji="0" lang="ko-KR" altLang="en-US" sz="3600" b="1" i="0" u="none" strike="noStrike" kern="1200" cap="none" spc="0" normalizeH="0" baseline="0" noProof="0" dirty="0" err="1">
                <a:ln>
                  <a:noFill/>
                </a:ln>
                <a:solidFill>
                  <a:prstClr val="black"/>
                </a:solidFill>
                <a:effectLst/>
                <a:uLnTx/>
                <a:uFillTx/>
                <a:latin typeface="Arial"/>
                <a:cs typeface="Arial"/>
              </a:rPr>
              <a:t>爱我和遵守我诫命的，我必向他们施慈爱，直到千代</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2</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42635650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以摩西为代表传讲神律法的先知们所传的应许（</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18:14</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-22</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）通过旧约中许多的先知实现了，但最终的实现是通过耶稣</a:t>
            </a:r>
            <a:r>
              <a:rPr lang="en-US" sz="2800" b="1" dirty="0">
                <a:solidFill>
                  <a:srgbClr val="FFFFFF"/>
                </a:solidFill>
                <a:effectLst>
                  <a:glow rad="127000">
                    <a:srgbClr val="000000"/>
                  </a:glow>
                </a:effectLst>
                <a:latin typeface="Arial" charset="0"/>
                <a:ea typeface="ＭＳ Ｐゴシック" charset="0"/>
                <a:cs typeface="ＭＳ Ｐゴシック" charset="0"/>
              </a:rPr>
              <a:t> (</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约 </a:t>
            </a:r>
            <a:r>
              <a:rPr lang="en-US" sz="2800" b="1" dirty="0">
                <a:solidFill>
                  <a:srgbClr val="FFFFFF"/>
                </a:solidFill>
                <a:effectLst>
                  <a:glow rad="127000">
                    <a:srgbClr val="000000"/>
                  </a:glow>
                </a:effectLst>
                <a:latin typeface="Arial" charset="0"/>
                <a:ea typeface="ＭＳ Ｐゴシック" charset="0"/>
                <a:cs typeface="ＭＳ Ｐゴシック" charset="0"/>
              </a:rPr>
              <a:t>6:14; </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徒</a:t>
            </a:r>
            <a:r>
              <a:rPr lang="en-US" sz="2800" b="1" dirty="0">
                <a:solidFill>
                  <a:srgbClr val="FFFFFF"/>
                </a:solidFill>
                <a:effectLst>
                  <a:glow rad="127000">
                    <a:srgbClr val="000000"/>
                  </a:glow>
                </a:effectLst>
                <a:latin typeface="Arial" charset="0"/>
                <a:ea typeface="ＭＳ Ｐゴシック" charset="0"/>
                <a:cs typeface="ＭＳ Ｐゴシック" charset="0"/>
              </a:rPr>
              <a:t> 3:22-23; 7:37)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a:t>
            </a:r>
            <a:endParaRPr lang="en-US" sz="2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申命记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901384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20:7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不可妄称耶和华你</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神的名，因为妄称耶和华的名的，耶和华必不以他为无罪</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3</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72319251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20:8-10a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要记念安息日，守为圣日</a:t>
            </a:r>
            <a:r>
              <a:rPr kumimoji="0" lang="ko-KR" altLang="en-US" sz="3600" b="1" i="0" u="none" strike="noStrike" kern="1200" cap="none" spc="0" normalizeH="0" baseline="0" noProof="0" dirty="0">
                <a:ln>
                  <a:noFill/>
                </a:ln>
                <a:solidFill>
                  <a:prstClr val="black"/>
                </a:solidFill>
                <a:effectLst/>
                <a:uLnTx/>
                <a:uFillTx/>
                <a:latin typeface="Arial"/>
                <a:cs typeface="Arial"/>
              </a:rPr>
              <a:t>。 </a:t>
            </a:r>
            <a:br>
              <a:rPr kumimoji="0" lang="en-US" altLang="ko-KR" sz="3600" b="1" i="0" u="none" strike="noStrike" kern="1200" cap="none" spc="0" normalizeH="0" baseline="0" noProof="0" dirty="0">
                <a:ln>
                  <a:noFill/>
                </a:ln>
                <a:solidFill>
                  <a:prstClr val="black"/>
                </a:solidFill>
                <a:effectLst/>
                <a:uLnTx/>
                <a:uFillTx/>
                <a:latin typeface="Arial"/>
                <a:ea typeface="MS PGothic" pitchFamily="34" charset="-128"/>
                <a:cs typeface="Arial"/>
              </a:rPr>
            </a:br>
            <a:r>
              <a:rPr kumimoji="0" lang="en-US" altLang="ko-KR" sz="3600" b="1" i="0" u="none" strike="noStrike" kern="1200" cap="none" spc="0" normalizeH="0" baseline="30000" noProof="0" dirty="0">
                <a:ln>
                  <a:noFill/>
                </a:ln>
                <a:solidFill>
                  <a:prstClr val="black"/>
                </a:solidFill>
                <a:effectLst/>
                <a:uLnTx/>
                <a:uFillTx/>
                <a:latin typeface="Arial"/>
                <a:ea typeface="MS PGothic" pitchFamily="34" charset="-128"/>
                <a:cs typeface="Arial"/>
              </a:rPr>
              <a:t>9 </a:t>
            </a:r>
            <a:r>
              <a:rPr kumimoji="0" lang="ko-KR" altLang="en-US" sz="3600" b="1" i="0" u="none" strike="noStrike" kern="1200" cap="none" spc="0" normalizeH="0" baseline="0" noProof="0" dirty="0" err="1">
                <a:ln>
                  <a:noFill/>
                </a:ln>
                <a:solidFill>
                  <a:prstClr val="black"/>
                </a:solidFill>
                <a:effectLst/>
                <a:uLnTx/>
                <a:uFillTx/>
                <a:latin typeface="Arial"/>
                <a:cs typeface="Arial"/>
              </a:rPr>
              <a:t>六日要劳碌，作你一切工作</a:t>
            </a:r>
            <a:r>
              <a:rPr kumimoji="0" lang="ko-KR" altLang="en-US" sz="3600" b="1" i="0" u="none" strike="noStrike" kern="1200" cap="none" spc="0" normalizeH="0" baseline="0" noProof="0" dirty="0">
                <a:ln>
                  <a:noFill/>
                </a:ln>
                <a:solidFill>
                  <a:prstClr val="black"/>
                </a:solidFill>
                <a:effectLst/>
                <a:uLnTx/>
                <a:uFillTx/>
                <a:latin typeface="Arial"/>
                <a:cs typeface="Arial"/>
              </a:rPr>
              <a:t>。 </a:t>
            </a:r>
            <a:br>
              <a:rPr kumimoji="0" lang="en-US" altLang="ko-KR" sz="3600" b="1" i="0" u="none" strike="noStrike" kern="1200" cap="none" spc="0" normalizeH="0" baseline="0" noProof="0" dirty="0">
                <a:ln>
                  <a:noFill/>
                </a:ln>
                <a:solidFill>
                  <a:prstClr val="black"/>
                </a:solidFill>
                <a:effectLst/>
                <a:uLnTx/>
                <a:uFillTx/>
                <a:latin typeface="Arial"/>
                <a:ea typeface="MS PGothic" pitchFamily="34" charset="-128"/>
                <a:cs typeface="Arial"/>
              </a:rPr>
            </a:br>
            <a:r>
              <a:rPr kumimoji="0" lang="en-US" altLang="ko-KR" sz="3600" b="1" i="0" u="none" strike="noStrike" kern="1200" cap="none" spc="0" normalizeH="0" baseline="30000" noProof="0" dirty="0">
                <a:ln>
                  <a:noFill/>
                </a:ln>
                <a:solidFill>
                  <a:prstClr val="black"/>
                </a:solidFill>
                <a:effectLst/>
                <a:uLnTx/>
                <a:uFillTx/>
                <a:latin typeface="Arial"/>
                <a:ea typeface="MS PGothic" pitchFamily="34" charset="-128"/>
                <a:cs typeface="Arial"/>
              </a:rPr>
              <a:t>10 </a:t>
            </a:r>
            <a:r>
              <a:rPr kumimoji="0" lang="ko-KR" altLang="en-US" sz="3600" b="1" i="0" u="none" strike="noStrike" kern="1200" cap="none" spc="0" normalizeH="0" baseline="0" noProof="0" dirty="0" err="1">
                <a:ln>
                  <a:noFill/>
                </a:ln>
                <a:solidFill>
                  <a:prstClr val="black"/>
                </a:solidFill>
                <a:effectLst/>
                <a:uLnTx/>
                <a:uFillTx/>
                <a:latin typeface="Arial"/>
                <a:cs typeface="Arial"/>
              </a:rPr>
              <a:t>但第七日是耶和华你的</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神的安息日</a:t>
            </a:r>
            <a:r>
              <a:rPr kumimoji="0" lang="en-SG"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4</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264491595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20:10a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这一日，你和你的儿女，你的仆婢和牲畜，以及住在你城里的寄居者，不可作任何的工</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SG"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4</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348799171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20:11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因为耶和华在六日之内造天、地、海和其中的万物，第七日就歇息了；所以耶和华赐福安息日，定为圣日</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SG"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xtLst>
                  <a:ext uri="{A12FA001-AC4F-418D-AE19-62706E023703}">
                    <ahyp:hlinkClr xmlns:ahyp="http://schemas.microsoft.com/office/drawing/2018/hyperlinkcolor" val="tx"/>
                  </a:ext>
                </a:extLst>
              </a:hlinkClick>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4</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399998119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3600" b="1" i="0" u="none" strike="noStrike" kern="1200" cap="none" spc="0" normalizeH="0" baseline="0" noProof="0" dirty="0" err="1">
                <a:ln>
                  <a:noFill/>
                </a:ln>
                <a:solidFill>
                  <a:srgbClr val="FFFFFF"/>
                </a:solidFill>
                <a:effectLst/>
                <a:uLnTx/>
                <a:uFillTx/>
                <a:latin typeface="Arial"/>
                <a:cs typeface="Arial"/>
              </a:rPr>
              <a:t>第</a:t>
            </a:r>
            <a:r>
              <a:rPr kumimoji="0" lang="ko-KR" altLang="en-US" sz="3600" b="1" i="0" u="none" strike="noStrike" kern="1200" cap="none" spc="0" normalizeH="0" baseline="0" noProof="0" dirty="0">
                <a:ln>
                  <a:noFill/>
                </a:ln>
                <a:solidFill>
                  <a:srgbClr val="FFFFFF"/>
                </a:solidFill>
                <a:effectLst/>
                <a:uLnTx/>
                <a:uFillTx/>
                <a:latin typeface="Arial"/>
                <a:cs typeface="Arial"/>
              </a:rPr>
              <a:t> </a:t>
            </a:r>
            <a:r>
              <a:rPr kumimoji="0" lang="en-US" altLang="zh-CN" sz="3600" b="1" i="0" u="none" strike="noStrike" kern="1200" cap="none" spc="0" normalizeH="0" baseline="0" noProof="0" dirty="0">
                <a:ln>
                  <a:noFill/>
                </a:ln>
                <a:solidFill>
                  <a:srgbClr val="FFFFFF"/>
                </a:solidFill>
                <a:effectLst/>
                <a:uLnTx/>
                <a:uFillTx/>
                <a:latin typeface="Arial"/>
                <a:ea typeface="MS PGothic" pitchFamily="34" charset="-128"/>
                <a:cs typeface="Arial"/>
              </a:rPr>
              <a:t>1-4</a:t>
            </a:r>
            <a:r>
              <a:rPr kumimoji="0" lang="en-US" altLang="ko-KR" sz="36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3600" b="1" i="0" u="none" strike="noStrike" kern="1200" cap="none" spc="0" normalizeH="0" baseline="0" noProof="0" dirty="0" err="1">
                <a:ln>
                  <a:noFill/>
                </a:ln>
                <a:solidFill>
                  <a:srgbClr val="FFFFFF"/>
                </a:solidFill>
                <a:effectLst/>
                <a:uLnTx/>
                <a:uFillTx/>
                <a:latin typeface="Arial"/>
                <a:cs typeface="Arial"/>
              </a:rPr>
              <a:t>诫</a:t>
            </a:r>
            <a:endParaRPr kumimoji="0" lang="ko-KR" altLang="en-US" sz="3600" b="1" i="0" u="none" strike="noStrike" kern="1200" cap="none" spc="0" normalizeH="0" baseline="0" noProof="0" dirty="0">
              <a:ln>
                <a:noFill/>
              </a:ln>
              <a:solidFill>
                <a:srgbClr val="FFFFFF"/>
              </a:solidFill>
              <a:effectLst/>
              <a:uLnTx/>
              <a:uFillTx/>
              <a:latin typeface="Arial"/>
              <a:cs typeface="Arial"/>
            </a:endParaRPr>
          </a:p>
        </p:txBody>
      </p:sp>
      <p:sp>
        <p:nvSpPr>
          <p:cNvPr id="4" name="Title 3"/>
          <p:cNvSpPr>
            <a:spLocks noGrp="1"/>
          </p:cNvSpPr>
          <p:nvPr>
            <p:ph type="ctrTitle"/>
          </p:nvPr>
        </p:nvSpPr>
        <p:spPr>
          <a:xfrm>
            <a:off x="2915816" y="38701"/>
            <a:ext cx="6040725" cy="726003"/>
          </a:xfrm>
        </p:spPr>
        <p:txBody>
          <a:bodyPr/>
          <a:lstStyle/>
          <a:p>
            <a:r>
              <a:rPr lang="ko-KR" altLang="en-US" b="1" dirty="0" err="1">
                <a:latin typeface="Arial"/>
                <a:cs typeface="Arial"/>
              </a:rPr>
              <a:t>双重结构</a:t>
            </a:r>
            <a:endParaRPr lang="en-US" b="1" dirty="0">
              <a:latin typeface="Arial"/>
              <a:cs typeface="Arial"/>
            </a:endParaRP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MS PGothic" pitchFamily="34" charset="-128"/>
              <a:cs typeface="Arial"/>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3600" b="1" i="0" u="none" strike="noStrike" kern="1200" cap="none" spc="0" normalizeH="0" baseline="0" noProof="0" dirty="0" err="1">
                <a:ln>
                  <a:noFill/>
                </a:ln>
                <a:solidFill>
                  <a:srgbClr val="FFFFFF"/>
                </a:solidFill>
                <a:effectLst/>
                <a:uLnTx/>
                <a:uFillTx/>
                <a:latin typeface="Arial"/>
                <a:cs typeface="Arial"/>
              </a:rPr>
              <a:t>第</a:t>
            </a:r>
            <a:r>
              <a:rPr kumimoji="0" lang="ko-KR" altLang="en-US" sz="3600" b="1" i="0" u="none" strike="noStrike" kern="1200" cap="none" spc="0" normalizeH="0" baseline="0" noProof="0" dirty="0">
                <a:ln>
                  <a:noFill/>
                </a:ln>
                <a:solidFill>
                  <a:srgbClr val="FFFFFF"/>
                </a:solidFill>
                <a:effectLst/>
                <a:uLnTx/>
                <a:uFillTx/>
                <a:latin typeface="Arial"/>
                <a:cs typeface="Arial"/>
              </a:rPr>
              <a:t> </a:t>
            </a:r>
            <a:r>
              <a:rPr kumimoji="0" lang="en-US" altLang="ko-KR" sz="3600" b="1" i="0" u="none" strike="noStrike" kern="1200" cap="none" spc="0" normalizeH="0" baseline="0" noProof="0" dirty="0">
                <a:ln>
                  <a:noFill/>
                </a:ln>
                <a:solidFill>
                  <a:srgbClr val="FFFFFF"/>
                </a:solidFill>
                <a:effectLst/>
                <a:uLnTx/>
                <a:uFillTx/>
                <a:latin typeface="Arial"/>
                <a:ea typeface="MS PGothic" pitchFamily="34" charset="-128"/>
                <a:cs typeface="Arial"/>
              </a:rPr>
              <a:t>5</a:t>
            </a:r>
            <a:r>
              <a:rPr kumimoji="0" lang="en-US" altLang="zh-CN" sz="3600" b="1" i="0" u="none" strike="noStrike" kern="1200" cap="none" spc="0" normalizeH="0" baseline="0" noProof="0" dirty="0">
                <a:ln>
                  <a:noFill/>
                </a:ln>
                <a:solidFill>
                  <a:srgbClr val="FFFFFF"/>
                </a:solidFill>
                <a:effectLst/>
                <a:uLnTx/>
                <a:uFillTx/>
                <a:latin typeface="Arial"/>
                <a:ea typeface="MS PGothic" pitchFamily="34" charset="-128"/>
                <a:cs typeface="Arial"/>
              </a:rPr>
              <a:t>-10</a:t>
            </a:r>
            <a:r>
              <a:rPr kumimoji="0" lang="en-US" altLang="ko-KR" sz="36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3600" b="1" i="0" u="none" strike="noStrike" kern="1200" cap="none" spc="0" normalizeH="0" baseline="0" noProof="0" dirty="0" err="1">
                <a:ln>
                  <a:noFill/>
                </a:ln>
                <a:solidFill>
                  <a:srgbClr val="FFFFFF"/>
                </a:solidFill>
                <a:effectLst/>
                <a:uLnTx/>
                <a:uFillTx/>
                <a:latin typeface="Arial"/>
                <a:cs typeface="Arial"/>
              </a:rPr>
              <a:t>诫</a:t>
            </a:r>
            <a:endParaRPr kumimoji="0" lang="ko-KR" altLang="en-US" sz="3600" b="1" i="0" u="none" strike="noStrike" kern="1200" cap="none" spc="0" normalizeH="0" baseline="0" noProof="0" dirty="0">
              <a:ln>
                <a:noFill/>
              </a:ln>
              <a:solidFill>
                <a:srgbClr val="FFFFFF"/>
              </a:solidFill>
              <a:effectLst/>
              <a:uLnTx/>
              <a:uFillTx/>
              <a:latin typeface="Arial"/>
              <a:cs typeface="Arial"/>
            </a:endParaRPr>
          </a:p>
        </p:txBody>
      </p:sp>
      <p:sp>
        <p:nvSpPr>
          <p:cNvPr id="7" name="Title 3"/>
          <p:cNvSpPr txBox="1">
            <a:spLocks/>
          </p:cNvSpPr>
          <p:nvPr/>
        </p:nvSpPr>
        <p:spPr bwMode="auto">
          <a:xfrm>
            <a:off x="0" y="1"/>
            <a:ext cx="2482273"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他回答</a:t>
            </a:r>
            <a:r>
              <a:rPr kumimoji="0" lang="ko-KR" altLang="en-US" sz="2400" b="1" i="0" u="none" strike="noStrike" kern="1200" cap="none" spc="0" normalizeH="0" baseline="0" noProof="0" dirty="0">
                <a:ln>
                  <a:noFill/>
                </a:ln>
                <a:solidFill>
                  <a:prstClr val="black"/>
                </a:solidFill>
                <a:effectLst/>
                <a:uLnTx/>
                <a:uFillTx/>
                <a:latin typeface="Arial"/>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你要全心、全性、全意爱主你的</a:t>
            </a:r>
            <a:r>
              <a:rPr kumimoji="0" lang="ko-KR" altLang="en-US" sz="2400" b="1" i="0" u="none" strike="noStrike" kern="1200" cap="none" spc="0" normalizeH="0" baseline="0" noProof="0" dirty="0">
                <a:ln>
                  <a:noFill/>
                </a:ln>
                <a:solidFill>
                  <a:prstClr val="black"/>
                </a:solidFill>
                <a:effectLst/>
                <a:uLnTx/>
                <a:uFillTx/>
                <a:latin typeface="Arial"/>
                <a:cs typeface="Arial"/>
              </a:rPr>
              <a:t> </a:t>
            </a:r>
            <a:r>
              <a:rPr kumimoji="0" lang="ko-KR" altLang="en-US" sz="2400" b="1" i="0" u="none" strike="noStrike" kern="1200" cap="none" spc="0" normalizeH="0" baseline="0" noProof="0" dirty="0" err="1">
                <a:ln>
                  <a:noFill/>
                </a:ln>
                <a:solidFill>
                  <a:prstClr val="black"/>
                </a:solidFill>
                <a:effectLst/>
                <a:uLnTx/>
                <a:uFillTx/>
                <a:latin typeface="Arial"/>
                <a:cs typeface="Arial"/>
              </a:rPr>
              <a:t>神</a:t>
            </a:r>
            <a:r>
              <a:rPr kumimoji="0" lang="ko-KR" altLang="en-US" sz="2400" b="1" i="0" u="none" strike="noStrike" kern="1200" cap="none" spc="0" normalizeH="0" baseline="0" noProof="0" dirty="0">
                <a:ln>
                  <a:noFill/>
                </a:ln>
                <a:solidFill>
                  <a:prstClr val="black"/>
                </a:solidFill>
                <a:effectLst/>
                <a:uLnTx/>
                <a:uFillTx/>
                <a:latin typeface="Arial"/>
                <a:cs typeface="Arial"/>
              </a:rPr>
              <a:t>。 </a:t>
            </a:r>
            <a:r>
              <a:rPr kumimoji="0" lang="en-US" altLang="ko-KR" sz="2400" b="1" i="0" u="none" strike="noStrike" kern="1200" cap="none" spc="0" normalizeH="0" baseline="30000" noProof="0" dirty="0">
                <a:ln>
                  <a:noFill/>
                </a:ln>
                <a:solidFill>
                  <a:prstClr val="black"/>
                </a:solidFill>
                <a:effectLst/>
                <a:uLnTx/>
                <a:uFillTx/>
                <a:latin typeface="Arial"/>
                <a:ea typeface="MS PGothic" pitchFamily="34" charset="-128"/>
                <a:cs typeface="Arial"/>
              </a:rPr>
              <a:t>38</a:t>
            </a:r>
            <a:r>
              <a:rPr kumimoji="0" lang="ko-KR" altLang="en-US" sz="2400" b="1" i="0" u="none" strike="noStrike" kern="1200" cap="none" spc="0" normalizeH="0" baseline="0" noProof="0" dirty="0" err="1">
                <a:ln>
                  <a:noFill/>
                </a:ln>
                <a:solidFill>
                  <a:prstClr val="black"/>
                </a:solidFill>
                <a:effectLst/>
                <a:uLnTx/>
                <a:uFillTx/>
                <a:latin typeface="Arial"/>
                <a:cs typeface="Arial"/>
              </a:rPr>
              <a:t>这是最重要的第一条诫命</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马太福音</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 22:37-38).</a:t>
            </a:r>
          </a:p>
        </p:txBody>
      </p:sp>
      <p:sp>
        <p:nvSpPr>
          <p:cNvPr id="8" name="Title 3"/>
          <p:cNvSpPr txBox="1">
            <a:spLocks/>
          </p:cNvSpPr>
          <p:nvPr/>
        </p:nvSpPr>
        <p:spPr bwMode="auto">
          <a:xfrm>
            <a:off x="3335355" y="2317566"/>
            <a:ext cx="4044957" cy="42518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第二条也和它相似，就是要爱人如己</a:t>
            </a:r>
            <a:r>
              <a:rPr kumimoji="0" lang="ko-KR" altLang="en-US" sz="2400" b="1" i="0" u="none" strike="noStrike" kern="1200" cap="none" spc="0" normalizeH="0" baseline="0" noProof="0" dirty="0">
                <a:ln>
                  <a:noFill/>
                </a:ln>
                <a:solidFill>
                  <a:prstClr val="black"/>
                </a:solidFill>
                <a:effectLst/>
                <a:uLnTx/>
                <a:uFillTx/>
                <a:latin typeface="Arial"/>
                <a:cs typeface="Arial"/>
              </a:rPr>
              <a:t>。 </a:t>
            </a:r>
            <a:r>
              <a:rPr kumimoji="0" lang="en-US" altLang="ko-KR" sz="2400" b="1" i="0" u="none" strike="noStrike" kern="1200" cap="none" spc="0" normalizeH="0" baseline="30000" noProof="0" dirty="0">
                <a:ln>
                  <a:noFill/>
                </a:ln>
                <a:solidFill>
                  <a:prstClr val="black"/>
                </a:solidFill>
                <a:effectLst/>
                <a:uLnTx/>
                <a:uFillTx/>
                <a:latin typeface="Arial"/>
                <a:ea typeface="MS PGothic" pitchFamily="34" charset="-128"/>
                <a:cs typeface="Arial"/>
              </a:rPr>
              <a:t>40</a:t>
            </a:r>
            <a:r>
              <a:rPr kumimoji="0" lang="ko-KR" altLang="en-US" sz="2400" b="1" i="0" u="none" strike="noStrike" kern="1200" cap="none" spc="0" normalizeH="0" baseline="0" noProof="0" dirty="0" err="1">
                <a:ln>
                  <a:noFill/>
                </a:ln>
                <a:solidFill>
                  <a:prstClr val="black"/>
                </a:solidFill>
                <a:effectLst/>
                <a:uLnTx/>
                <a:uFillTx/>
                <a:latin typeface="Arial"/>
                <a:cs typeface="Arial"/>
              </a:rPr>
              <a:t>全部律法和先知书，都以这两条诫命作为根据</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2400" b="1" i="0" u="none" strike="noStrike" kern="1200" cap="none" spc="0" normalizeH="0" baseline="0" noProof="0" dirty="0" err="1">
                <a:ln>
                  <a:noFill/>
                </a:ln>
                <a:solidFill>
                  <a:prstClr val="black"/>
                </a:solidFill>
                <a:effectLst/>
                <a:uLnTx/>
                <a:uFillTx/>
                <a:latin typeface="Arial"/>
                <a:cs typeface="Arial"/>
              </a:rPr>
              <a:t>马太福音</a:t>
            </a:r>
            <a:r>
              <a:rPr kumimoji="0" lang="en-US" sz="2400" b="1" i="0" u="none" strike="noStrike" kern="1200" cap="none" spc="0" normalizeH="0" baseline="0" noProof="0" dirty="0">
                <a:ln>
                  <a:noFill/>
                </a:ln>
                <a:solidFill>
                  <a:prstClr val="black"/>
                </a:solidFill>
                <a:effectLst/>
                <a:uLnTx/>
                <a:uFillTx/>
                <a:latin typeface="Arial"/>
                <a:ea typeface="MS PGothic" pitchFamily="34" charset="-128"/>
                <a:cs typeface="Arial"/>
              </a:rPr>
              <a:t> 22:39-40).</a:t>
            </a:r>
          </a:p>
        </p:txBody>
      </p:sp>
    </p:spTree>
    <p:extLst>
      <p:ext uri="{BB962C8B-B14F-4D97-AF65-F5344CB8AC3E}">
        <p14:creationId xmlns:p14="http://schemas.microsoft.com/office/powerpoint/2010/main" val="480099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20:12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要孝敬父母，使你在耶和华你的</a:t>
            </a:r>
            <a:r>
              <a:rPr kumimoji="0" lang="ko-KR" altLang="en-US" sz="3600" b="1" i="0" u="none" strike="noStrike" kern="1200" cap="none" spc="0" normalizeH="0" baseline="0" noProof="0" dirty="0">
                <a:ln>
                  <a:noFill/>
                </a:ln>
                <a:solidFill>
                  <a:prstClr val="black"/>
                </a:solidFill>
                <a:effectLst/>
                <a:uLnTx/>
                <a:uFillTx/>
                <a:latin typeface="Arial"/>
                <a:cs typeface="Arial"/>
              </a:rPr>
              <a:t> </a:t>
            </a:r>
            <a:r>
              <a:rPr kumimoji="0" lang="ko-KR" altLang="en-US" sz="3600" b="1" i="0" u="none" strike="noStrike" kern="1200" cap="none" spc="0" normalizeH="0" baseline="0" noProof="0" dirty="0" err="1">
                <a:ln>
                  <a:noFill/>
                </a:ln>
                <a:solidFill>
                  <a:prstClr val="black"/>
                </a:solidFill>
                <a:effectLst/>
                <a:uLnTx/>
                <a:uFillTx/>
                <a:latin typeface="Arial"/>
                <a:cs typeface="Arial"/>
              </a:rPr>
              <a:t>神赐给你的地上得享长寿</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5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89085991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20:13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不可杀人</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6</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74168305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20:14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不可奸淫</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7</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92225159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20:15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不可偷盗</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8</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403991723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zh-TW" altLang="en-US" b="1" dirty="0">
                <a:solidFill>
                  <a:schemeClr val="bg1"/>
                </a:solidFill>
                <a:effectLst>
                  <a:outerShdw blurRad="50800" dist="76200" dir="2700000" algn="tl" rotWithShape="0">
                    <a:srgbClr val="000000">
                      <a:alpha val="90000"/>
                    </a:srgbClr>
                  </a:outerShdw>
                </a:effectLst>
                <a:latin typeface="Arial"/>
                <a:cs typeface="Arial"/>
              </a:rPr>
              <a:t>出埃及记</a:t>
            </a:r>
            <a:r>
              <a:rPr lang="en-US" b="1" dirty="0">
                <a:solidFill>
                  <a:schemeClr val="bg1"/>
                </a:solidFill>
                <a:effectLst>
                  <a:outerShdw blurRad="50800" dist="76200" dir="2700000" algn="tl" rotWithShape="0">
                    <a:srgbClr val="000000">
                      <a:alpha val="90000"/>
                    </a:srgbClr>
                  </a:outerShdw>
                </a:effectLst>
                <a:latin typeface="Arial"/>
                <a:cs typeface="Arial"/>
              </a:rPr>
              <a:t> 20:16 </a:t>
            </a:r>
            <a:r>
              <a:rPr lang="en-US" sz="3600" b="1" dirty="0">
                <a:solidFill>
                  <a:schemeClr val="bg1"/>
                </a:solidFill>
                <a:effectLst>
                  <a:outerShdw blurRad="50800" dist="76200" dir="2700000" algn="tl" rotWithShape="0">
                    <a:srgbClr val="000000">
                      <a:alpha val="90000"/>
                    </a:srgbClr>
                  </a:outerShdw>
                </a:effectLst>
                <a:latin typeface="Arial"/>
                <a:cs typeface="Arial"/>
              </a:rPr>
              <a:t>CNV</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r>
              <a:rPr kumimoji="0" lang="ko-KR" altLang="en-US" sz="3600" b="1" i="0" u="none" strike="noStrike" kern="1200" cap="none" spc="0" normalizeH="0" baseline="0" noProof="0" dirty="0" err="1">
                <a:ln>
                  <a:noFill/>
                </a:ln>
                <a:solidFill>
                  <a:prstClr val="black"/>
                </a:solidFill>
                <a:effectLst/>
                <a:uLnTx/>
                <a:uFillTx/>
                <a:latin typeface="Arial"/>
                <a:cs typeface="Arial"/>
              </a:rPr>
              <a:t>不可作假证供陷害你的邻舍</a:t>
            </a:r>
            <a:r>
              <a:rPr kumimoji="0" lang="ko-KR" altLang="en-US" sz="3600" b="1" i="0" u="none" strike="noStrike" kern="1200" cap="none" spc="0" normalizeH="0" baseline="0" noProof="0" dirty="0">
                <a:ln>
                  <a:noFill/>
                </a:ln>
                <a:solidFill>
                  <a:prstClr val="black"/>
                </a:solidFill>
                <a:effectLst/>
                <a:uLnTx/>
                <a:uFillTx/>
                <a:latin typeface="Arial"/>
                <a:cs typeface="Arial"/>
              </a:rPr>
              <a:t>。</a:t>
            </a:r>
            <a:r>
              <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rPr>
              <a:t>"</a:t>
            </a:r>
            <a:endParaRPr kumimoji="0" lang="en-US" sz="3600" b="1" i="0" u="none" strike="noStrike" kern="1200" cap="none" spc="0" normalizeH="0" baseline="0" noProof="0" dirty="0">
              <a:ln>
                <a:noFill/>
              </a:ln>
              <a:solidFill>
                <a:prstClr val="black"/>
              </a:solidFill>
              <a:effectLst/>
              <a:uLnTx/>
              <a:uFillTx/>
              <a:latin typeface="Arial"/>
              <a:ea typeface="MS PGothic" pitchFamily="34" charset="-128"/>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ko-KR" altLang="en-US" sz="2000" b="1" i="0" u="none" strike="noStrike" kern="1200" cap="none" spc="0" normalizeH="0" baseline="0" noProof="0" dirty="0" err="1">
                <a:ln>
                  <a:noFill/>
                </a:ln>
                <a:solidFill>
                  <a:srgbClr val="FFFFFF"/>
                </a:solidFill>
                <a:effectLst/>
                <a:uLnTx/>
                <a:uFillTx/>
                <a:latin typeface="Arial"/>
                <a:cs typeface="Arial"/>
              </a:rPr>
              <a:t>第</a:t>
            </a:r>
            <a:r>
              <a:rPr kumimoji="0" lang="zh-CN" altLang="en-US"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en-US" altLang="zh-CN" sz="2000" b="1" i="0" u="none" strike="noStrike" kern="1200" cap="none" spc="0" normalizeH="0" baseline="0" noProof="0" dirty="0">
                <a:ln>
                  <a:noFill/>
                </a:ln>
                <a:solidFill>
                  <a:srgbClr val="FFFFFF"/>
                </a:solidFill>
                <a:effectLst/>
                <a:uLnTx/>
                <a:uFillTx/>
                <a:latin typeface="Arial"/>
                <a:ea typeface="MS PGothic" pitchFamily="34" charset="-128"/>
                <a:cs typeface="Arial"/>
              </a:rPr>
              <a:t>9</a:t>
            </a:r>
            <a:r>
              <a:rPr kumimoji="0" lang="en-US" altLang="ko-KR" sz="2000" b="1" i="0" u="none" strike="noStrike" kern="1200" cap="none" spc="0" normalizeH="0" baseline="0" noProof="0" dirty="0">
                <a:ln>
                  <a:noFill/>
                </a:ln>
                <a:solidFill>
                  <a:srgbClr val="FFFFFF"/>
                </a:solidFill>
                <a:effectLst/>
                <a:uLnTx/>
                <a:uFillTx/>
                <a:latin typeface="Arial"/>
                <a:ea typeface="MS PGothic" pitchFamily="34" charset="-128"/>
                <a:cs typeface="Arial"/>
              </a:rPr>
              <a:t> </a:t>
            </a:r>
            <a:r>
              <a:rPr kumimoji="0" lang="ko-KR" altLang="en-US" sz="2000" b="1" i="0" u="none" strike="noStrike" kern="1200" cap="none" spc="0" normalizeH="0" baseline="0" noProof="0" dirty="0" err="1">
                <a:ln>
                  <a:noFill/>
                </a:ln>
                <a:solidFill>
                  <a:srgbClr val="FFFFFF"/>
                </a:solidFill>
                <a:effectLst/>
                <a:uLnTx/>
                <a:uFillTx/>
                <a:latin typeface="Arial"/>
                <a:cs typeface="Arial"/>
              </a:rPr>
              <a:t>诫</a:t>
            </a:r>
            <a:endParaRPr kumimoji="0" lang="en-US" sz="2000" b="1" i="0" u="none" strike="noStrike" kern="1200" cap="none" spc="0" normalizeH="0" baseline="0" noProof="0" dirty="0">
              <a:ln>
                <a:noFill/>
              </a:ln>
              <a:solidFill>
                <a:srgbClr val="FFFFFF"/>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196639830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heme/_rels/theme3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image" Target="../media/image8.jpeg"/></Relationships>
</file>

<file path=ppt/theme/theme1.xml><?xml version="1.0" encoding="utf-8"?>
<a:theme xmlns:a="http://schemas.openxmlformats.org/drawingml/2006/main" name="3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Black"/>
        <a:ea typeface="MS Gothic"/>
        <a:cs typeface="MS Gothic"/>
      </a:majorFont>
      <a:minorFont>
        <a:latin typeface="Arial Black"/>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3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6.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2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Garamond"/>
        <a:ea typeface="MS Gothic"/>
        <a:cs typeface="MS Gothic"/>
      </a:majorFont>
      <a:minorFont>
        <a:latin typeface="Garamond"/>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3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S Gothic"/>
        <a:cs typeface="MS Gothic"/>
      </a:majorFont>
      <a:minorFont>
        <a:latin typeface="Verdan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Verdana"/>
        <a:ea typeface="MS Gothic"/>
        <a:cs typeface="MS Gothic"/>
      </a:majorFont>
      <a:minorFont>
        <a:latin typeface="Verdan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3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6.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ahoma"/>
        <a:ea typeface="MS Gothic"/>
        <a:cs typeface="MS Gothic"/>
      </a:majorFont>
      <a:minorFont>
        <a:latin typeface="Tahoma"/>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31.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Garamond"/>
        <a:ea typeface="MS Gothic"/>
        <a:cs typeface="MS Gothic"/>
      </a:majorFont>
      <a:minorFont>
        <a:latin typeface="Garamond"/>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ＭＳ Ｐゴシック"/>
        <a:cs typeface=""/>
      </a:majorFont>
      <a:minorFont>
        <a:latin typeface="Comic Sans M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gradFill rotWithShape="0">
          <a:gsLst>
            <a:gs pos="0">
              <a:srgbClr val="FFFF00"/>
            </a:gs>
            <a:gs pos="100000">
              <a:srgbClr val="FFFF00">
                <a:gamma/>
                <a:tint val="96471"/>
                <a:invGamma/>
              </a:srgbClr>
            </a:gs>
          </a:gsLst>
          <a:lin ang="5400000" scaled="1"/>
        </a:gradFill>
        <a:ln w="9525" cap="flat" cmpd="sng" algn="ctr">
          <a:noFill/>
          <a:prstDash val="solid"/>
          <a:round/>
          <a:headEnd type="none" w="med" len="med"/>
          <a:tailEnd type="none" w="med" len="med"/>
        </a:ln>
        <a:effectLst/>
        <a:scene3d>
          <a:camera prst="legacyPerspectiveTopLeft"/>
          <a:lightRig rig="legacyNormal3" dir="r"/>
        </a:scene3d>
        <a:sp3d extrusionH="201600" prstMaterial="legacyMetal">
          <a:bevelT w="13500" h="13500" prst="angle"/>
          <a:bevelB w="13500" h="13500" prst="angle"/>
          <a:extrusionClr>
            <a:srgbClr val="FFFFFF"/>
          </a:extrusionClr>
        </a:sp3d>
        <a:extLst>
          <a:ext uri="{AF507438-7753-43e0-B8FC-AC1667EBCBE1}">
            <a14:hiddenEffects xmlns="" xmlns:a14="http://schemas.microsoft.com/office/drawing/2010/main">
              <a:effectLst>
                <a:outerShdw blurRad="63500" dist="35921" dir="2700000" algn="ctr" rotWithShape="0">
                  <a:srgbClr val="868686"/>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gradFill rotWithShape="0">
          <a:gsLst>
            <a:gs pos="0">
              <a:srgbClr val="FFFF00"/>
            </a:gs>
            <a:gs pos="100000">
              <a:srgbClr val="FFFF00">
                <a:gamma/>
                <a:tint val="96471"/>
                <a:invGamma/>
              </a:srgbClr>
            </a:gs>
          </a:gsLst>
          <a:lin ang="5400000" scaled="1"/>
        </a:gradFill>
        <a:ln w="9525" cap="flat" cmpd="sng" algn="ctr">
          <a:noFill/>
          <a:prstDash val="solid"/>
          <a:round/>
          <a:headEnd type="none" w="med" len="med"/>
          <a:tailEnd type="none" w="med" len="med"/>
        </a:ln>
        <a:effectLst/>
        <a:scene3d>
          <a:camera prst="legacyPerspectiveTopLeft"/>
          <a:lightRig rig="legacyNormal3" dir="r"/>
        </a:scene3d>
        <a:sp3d extrusionH="201600" prstMaterial="legacyMetal">
          <a:bevelT w="13500" h="13500" prst="angle"/>
          <a:bevelB w="13500" h="13500" prst="angle"/>
          <a:extrusionClr>
            <a:srgbClr val="FFFFFF"/>
          </a:extrusionClr>
        </a:sp3d>
        <a:extLst>
          <a:ext uri="{AF507438-7753-43e0-B8FC-AC1667EBCBE1}">
            <a14:hiddenEffects xmlns="" xmlns:a14="http://schemas.microsoft.com/office/drawing/2010/main">
              <a:effectLst>
                <a:outerShdw blurRad="63500" dist="35921" dir="2700000" algn="ctr" rotWithShape="0">
                  <a:srgbClr val="868686"/>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7.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ＭＳ Ｐゴシック"/>
        <a:cs typeface="Arial"/>
      </a:majorFont>
      <a:minorFont>
        <a:latin typeface="Times"/>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0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MS PGothic"/>
        <a:cs typeface="MS PGothic"/>
      </a:majorFont>
      <a:minorFont>
        <a:latin typeface="Calibri"/>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8_MEADOW">
  <a:themeElements>
    <a:clrScheme name="8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8_MEADOW">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8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8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8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Black"/>
        <a:ea typeface="MS Gothic"/>
        <a:cs typeface="MS Gothic"/>
      </a:majorFont>
      <a:minorFont>
        <a:latin typeface="Arial Black"/>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3.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MS Gothic"/>
        <a:cs typeface="MS Gothic"/>
      </a:majorFont>
      <a:minorFont>
        <a:latin typeface="Arial"/>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3.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4.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5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3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2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2.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3.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7.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8.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0">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B7AD4EE9-CC05-904B-83FD-AE5187211EED}">
  <we:reference id="wa104380526" version="1.0.33.0" store="en-US" storeType="OMEX"/>
  <we:alternateReferences>
    <we:reference id="WA104380526" version="1.0.33.0" store=""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otalTime>3371</TotalTime>
  <Words>20340</Words>
  <Application>Microsoft Macintosh PowerPoint</Application>
  <PresentationFormat>On-screen Show (4:3)</PresentationFormat>
  <Paragraphs>3010</Paragraphs>
  <Slides>305</Slides>
  <Notes>212</Notes>
  <HiddenSlides>0</HiddenSlides>
  <MMClips>0</MMClips>
  <ScaleCrop>false</ScaleCrop>
  <HeadingPairs>
    <vt:vector size="8" baseType="variant">
      <vt:variant>
        <vt:lpstr>Fonts Used</vt:lpstr>
      </vt:variant>
      <vt:variant>
        <vt:i4>50</vt:i4>
      </vt:variant>
      <vt:variant>
        <vt:lpstr>Theme</vt:lpstr>
      </vt:variant>
      <vt:variant>
        <vt:i4>111</vt:i4>
      </vt:variant>
      <vt:variant>
        <vt:lpstr>Embedded OLE Servers</vt:lpstr>
      </vt:variant>
      <vt:variant>
        <vt:i4>1</vt:i4>
      </vt:variant>
      <vt:variant>
        <vt:lpstr>Slide Titles</vt:lpstr>
      </vt:variant>
      <vt:variant>
        <vt:i4>305</vt:i4>
      </vt:variant>
    </vt:vector>
  </HeadingPairs>
  <TitlesOfParts>
    <vt:vector size="467" baseType="lpstr">
      <vt:lpstr>26</vt:lpstr>
      <vt:lpstr>Ashley Script MT</vt:lpstr>
      <vt:lpstr>B VAG Rounded Bold</vt:lpstr>
      <vt:lpstr>Batang</vt:lpstr>
      <vt:lpstr>BONES</vt:lpstr>
      <vt:lpstr>CandyBits BT</vt:lpstr>
      <vt:lpstr>Chicago</vt:lpstr>
      <vt:lpstr>DFKai-SB</vt:lpstr>
      <vt:lpstr>Kosher-Normal</vt:lpstr>
      <vt:lpstr>微軟正黑體</vt:lpstr>
      <vt:lpstr>MS Gothic</vt:lpstr>
      <vt:lpstr>ＭＳ Ｐゴシック</vt:lpstr>
      <vt:lpstr>ＭＳ Ｐゴシック</vt:lpstr>
      <vt:lpstr>Nadianne</vt:lpstr>
      <vt:lpstr>NAILED</vt:lpstr>
      <vt:lpstr>Noto Sans Symbol</vt:lpstr>
      <vt:lpstr>NSimSun</vt:lpstr>
      <vt:lpstr>Scholar</vt:lpstr>
      <vt:lpstr>SimHei</vt:lpstr>
      <vt:lpstr>SimSun</vt:lpstr>
      <vt:lpstr>SimSun</vt:lpstr>
      <vt:lpstr>华文细黑</vt:lpstr>
      <vt:lpstr>Sweet Hearts BV</vt:lpstr>
      <vt:lpstr>Times</vt:lpstr>
      <vt:lpstr>Westminster</vt:lpstr>
      <vt:lpstr>ヒラギノ角ゴ ProN W3</vt:lpstr>
      <vt:lpstr>Abadi MT Condensed Light</vt:lpstr>
      <vt:lpstr>Arial</vt:lpstr>
      <vt:lpstr>Arial Black</vt:lpstr>
      <vt:lpstr>Arial Narrow</vt:lpstr>
      <vt:lpstr>Book Antiqua</vt:lpstr>
      <vt:lpstr>Braggadocio</vt:lpstr>
      <vt:lpstr>Bwgrkl</vt:lpstr>
      <vt:lpstr>Bwhebb</vt:lpstr>
      <vt:lpstr>Calibri</vt:lpstr>
      <vt:lpstr>Comic Sans MS</vt:lpstr>
      <vt:lpstr>Garamond</vt:lpstr>
      <vt:lpstr>Helvetica</vt:lpstr>
      <vt:lpstr>Helvetica Neue</vt:lpstr>
      <vt:lpstr>Impact</vt:lpstr>
      <vt:lpstr>Monotype Sorts</vt:lpstr>
      <vt:lpstr>Source Serif Pro</vt:lpstr>
      <vt:lpstr>Tahoma</vt:lpstr>
      <vt:lpstr>Times New Roman</vt:lpstr>
      <vt:lpstr>Tw Cen MT</vt:lpstr>
      <vt:lpstr>Tw Cen MT Condensed Extra Bold</vt:lpstr>
      <vt:lpstr>Verdana</vt:lpstr>
      <vt:lpstr>Webdings</vt:lpstr>
      <vt:lpstr>Wingdings</vt:lpstr>
      <vt:lpstr>Wingdings 2</vt:lpstr>
      <vt:lpstr>31_Office Theme</vt:lpstr>
      <vt:lpstr>1_Office Theme</vt:lpstr>
      <vt:lpstr>9_Office Theme</vt:lpstr>
      <vt:lpstr>25_Office Theme</vt:lpstr>
      <vt:lpstr>7_Office Theme</vt:lpstr>
      <vt:lpstr>11_Office Theme</vt:lpstr>
      <vt:lpstr>ZESTY</vt:lpstr>
      <vt:lpstr>13_Office Theme</vt:lpstr>
      <vt:lpstr>39_Office Theme</vt:lpstr>
      <vt:lpstr>16_Office Theme</vt:lpstr>
      <vt:lpstr>17_Office Theme</vt:lpstr>
      <vt:lpstr>6_Office Theme</vt:lpstr>
      <vt:lpstr>4_Office Theme</vt:lpstr>
      <vt:lpstr>33_Office Theme</vt:lpstr>
      <vt:lpstr>12_Office Theme</vt:lpstr>
      <vt:lpstr>2_Office Theme</vt:lpstr>
      <vt:lpstr>29_Office Theme</vt:lpstr>
      <vt:lpstr>30_Office Theme</vt:lpstr>
      <vt:lpstr>23_Office Theme</vt:lpstr>
      <vt:lpstr>28_Office Theme</vt:lpstr>
      <vt:lpstr>37_Office Theme</vt:lpstr>
      <vt:lpstr>3_Default Design</vt:lpstr>
      <vt:lpstr>1_ZESTY</vt:lpstr>
      <vt:lpstr>1_blstripc.ppt - Blue Stripes</vt:lpstr>
      <vt:lpstr>Office Theme</vt:lpstr>
      <vt:lpstr>2_untitled 3</vt:lpstr>
      <vt:lpstr>49_Blank Presentation</vt:lpstr>
      <vt:lpstr>3_Office Theme</vt:lpstr>
      <vt:lpstr>1_untitled 1</vt:lpstr>
      <vt:lpstr>Median</vt:lpstr>
      <vt:lpstr>2_Default Design</vt:lpstr>
      <vt:lpstr>5_Default Design</vt:lpstr>
      <vt:lpstr>Blank Presentation</vt:lpstr>
      <vt:lpstr>6_Default Design</vt:lpstr>
      <vt:lpstr>7_Default Design</vt:lpstr>
      <vt:lpstr>1_Blank Presentation</vt:lpstr>
      <vt:lpstr>2_Blank Presentation</vt:lpstr>
      <vt:lpstr>3_Blank Presentation</vt:lpstr>
      <vt:lpstr>4_Blank Presentation</vt:lpstr>
      <vt:lpstr>5_Blank Presentation</vt:lpstr>
      <vt:lpstr>6_Blank Presentation</vt:lpstr>
      <vt:lpstr>7_Blank Presentation</vt:lpstr>
      <vt:lpstr>8_Default Design</vt:lpstr>
      <vt:lpstr>8_Blank Presentation</vt:lpstr>
      <vt:lpstr>Balance</vt:lpstr>
      <vt:lpstr>9_Blank Presentation</vt:lpstr>
      <vt:lpstr>10_Blank Presentation</vt:lpstr>
      <vt:lpstr>11_Blank Presentation</vt:lpstr>
      <vt:lpstr>9_Default Design</vt:lpstr>
      <vt:lpstr>12_Blank Presentation</vt:lpstr>
      <vt:lpstr>13_Blank Presentation</vt:lpstr>
      <vt:lpstr>Cliff</vt:lpstr>
      <vt:lpstr>14_Blank Presentation</vt:lpstr>
      <vt:lpstr>15_Blank Presentation</vt:lpstr>
      <vt:lpstr>Teamwork</vt:lpstr>
      <vt:lpstr>16_Blank Presentation</vt:lpstr>
      <vt:lpstr>5_Orbit</vt:lpstr>
      <vt:lpstr>3_blstripc.ppt - Blue Stripes</vt:lpstr>
      <vt:lpstr>1_Gesture</vt:lpstr>
      <vt:lpstr>Default Design</vt:lpstr>
      <vt:lpstr>10_Default Design</vt:lpstr>
      <vt:lpstr>12_Default Design</vt:lpstr>
      <vt:lpstr>untitled 3</vt:lpstr>
      <vt:lpstr>4_Stream</vt:lpstr>
      <vt:lpstr>50_Blank Presentation</vt:lpstr>
      <vt:lpstr>5_Office Theme</vt:lpstr>
      <vt:lpstr>2_ZESTY</vt:lpstr>
      <vt:lpstr>13_Default Design</vt:lpstr>
      <vt:lpstr>1_Topo</vt:lpstr>
      <vt:lpstr>14_Default Design</vt:lpstr>
      <vt:lpstr>10_MEADOW</vt:lpstr>
      <vt:lpstr>2_untitled 1</vt:lpstr>
      <vt:lpstr>3_untitled 3</vt:lpstr>
      <vt:lpstr>Cascade</vt:lpstr>
      <vt:lpstr>10_Office Theme</vt:lpstr>
      <vt:lpstr>4_untitled 3</vt:lpstr>
      <vt:lpstr>2_Topo</vt:lpstr>
      <vt:lpstr>24_Default Design</vt:lpstr>
      <vt:lpstr>8_MEADOW</vt:lpstr>
      <vt:lpstr>1_Stream</vt:lpstr>
      <vt:lpstr>51_Blank Presentation</vt:lpstr>
      <vt:lpstr>8_Office Theme</vt:lpstr>
      <vt:lpstr>4_Default Design</vt:lpstr>
      <vt:lpstr>3_Balance</vt:lpstr>
      <vt:lpstr>58_Blank Presentation</vt:lpstr>
      <vt:lpstr>16_Default Design</vt:lpstr>
      <vt:lpstr>4_Balance</vt:lpstr>
      <vt:lpstr>11_Default Design</vt:lpstr>
      <vt:lpstr>15_Default Design</vt:lpstr>
      <vt:lpstr>1_Balance</vt:lpstr>
      <vt:lpstr>6_Contemporary</vt:lpstr>
      <vt:lpstr>14_Office Theme</vt:lpstr>
      <vt:lpstr>15_Office Theme</vt:lpstr>
      <vt:lpstr>52_Blank Presentation</vt:lpstr>
      <vt:lpstr>5_untitled 1</vt:lpstr>
      <vt:lpstr>3_Topo</vt:lpstr>
      <vt:lpstr>2_Cliff</vt:lpstr>
      <vt:lpstr>17_Default Design</vt:lpstr>
      <vt:lpstr>18_Default Design</vt:lpstr>
      <vt:lpstr>19_Default Design</vt:lpstr>
      <vt:lpstr>20_Default Design</vt:lpstr>
      <vt:lpstr>35_Office Theme</vt:lpstr>
      <vt:lpstr>54_Blank Presentation</vt:lpstr>
      <vt:lpstr>21_Default Design</vt:lpstr>
      <vt:lpstr>2_Bar Code</vt:lpstr>
      <vt:lpstr>3_untitled 1</vt:lpstr>
      <vt:lpstr>2_Stream</vt:lpstr>
      <vt:lpstr>22_Default Design</vt:lpstr>
      <vt:lpstr>6_SERENE</vt:lpstr>
      <vt:lpstr>23_Default Design</vt:lpstr>
      <vt:lpstr>25_Default Design</vt:lpstr>
      <vt:lpstr>Microsoft ClipArt Gallery</vt:lpstr>
      <vt:lpstr>申命记</vt:lpstr>
      <vt:lpstr>关键字</vt:lpstr>
      <vt:lpstr>主题</vt:lpstr>
      <vt:lpstr>关键节</vt:lpstr>
      <vt:lpstr>申命记 国度声明</vt:lpstr>
      <vt:lpstr>申命记 信息声明</vt:lpstr>
      <vt:lpstr>圣约</vt:lpstr>
      <vt:lpstr>救赎</vt:lpstr>
      <vt:lpstr>弥赛亚</vt:lpstr>
      <vt:lpstr>申命记 </vt:lpstr>
      <vt:lpstr>Barry Huddleston, The Acrostic Summarized Bible (Grand Rapids: Baker, 1992)</vt:lpstr>
      <vt:lpstr>作个被上帝 更新的人</vt:lpstr>
      <vt:lpstr>热力学第二定律</vt:lpstr>
      <vt:lpstr>你如何从灵里被更新?</vt:lpstr>
      <vt:lpstr>I.感恩你过往经历的神的信实。</vt:lpstr>
      <vt:lpstr>II.在当下爱神.</vt:lpstr>
      <vt:lpstr>III.在未来带着盼望侍奉神.</vt:lpstr>
      <vt:lpstr>中心思想</vt:lpstr>
      <vt:lpstr>应用</vt:lpstr>
      <vt:lpstr>Black</vt:lpstr>
      <vt:lpstr>民数记复习测验</vt:lpstr>
      <vt:lpstr>PowerPoint Presentation</vt:lpstr>
      <vt:lpstr>申命记大纲</vt:lpstr>
      <vt:lpstr>PowerPoint Presentation</vt:lpstr>
      <vt:lpstr>PowerPoint Presentation</vt:lpstr>
      <vt:lpstr>作个被上帝 更新的人</vt:lpstr>
      <vt:lpstr>热力学第二定律</vt:lpstr>
      <vt:lpstr>热力学第二定律</vt:lpstr>
      <vt:lpstr>你现在的灵命怎么样？</vt:lpstr>
      <vt:lpstr>下沉</vt:lpstr>
      <vt:lpstr>灵命复兴的关键是什么？</vt:lpstr>
      <vt:lpstr>你如何从灵里被更新?</vt:lpstr>
      <vt:lpstr>游荡的路线</vt:lpstr>
      <vt:lpstr>摩西在摩押</vt:lpstr>
      <vt:lpstr>正常旅行</vt:lpstr>
      <vt:lpstr>跨约旦事件</vt:lpstr>
      <vt:lpstr>PowerPoint Presentation</vt:lpstr>
      <vt:lpstr>申命记</vt:lpstr>
      <vt:lpstr>关键字</vt:lpstr>
      <vt:lpstr>申命记 </vt:lpstr>
      <vt:lpstr>I.感恩你过往经历的神的信实。</vt:lpstr>
      <vt:lpstr>申命记 </vt:lpstr>
      <vt:lpstr>Slides on  申命记 1</vt:lpstr>
      <vt:lpstr>游荡的路线</vt:lpstr>
      <vt:lpstr>PowerPoint Presentation</vt:lpstr>
      <vt:lpstr>PowerPoint Presentation</vt:lpstr>
      <vt:lpstr>申命记.发的一个特点</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《律法书》激励约西亚</vt:lpstr>
      <vt:lpstr>PowerPoint Presentation</vt:lpstr>
      <vt:lpstr>PowerPoint Presentation</vt:lpstr>
      <vt:lpstr>书的重点</vt:lpstr>
      <vt:lpstr>大纲</vt:lpstr>
      <vt:lpstr>特征</vt:lpstr>
      <vt:lpstr>特征</vt:lpstr>
      <vt:lpstr>PowerPoint Presentation</vt:lpstr>
      <vt:lpstr>宗主国-附庸  格式</vt:lpstr>
      <vt:lpstr>宗主国-附庸  格式</vt:lpstr>
      <vt:lpstr>“圣约”的观念从何而来？</vt:lpstr>
      <vt:lpstr>Slides on  申命记 2</vt:lpstr>
      <vt:lpstr>PowerPoint Presentation</vt:lpstr>
      <vt:lpstr>Slides on  申命记 3</vt:lpstr>
      <vt:lpstr>PowerPoint Presentation</vt:lpstr>
      <vt:lpstr>游荡的路线</vt:lpstr>
      <vt:lpstr>在摩押平原...</vt:lpstr>
      <vt:lpstr>别忘记基督在你的生命中所做的一切。</vt:lpstr>
      <vt:lpstr>I.感恩你过往经历的神的信实。</vt:lpstr>
      <vt:lpstr>II.在当下爱神.</vt:lpstr>
      <vt:lpstr>申命记 </vt:lpstr>
      <vt:lpstr>Slides on  申命记 4</vt:lpstr>
      <vt:lpstr>讲道#2:典章(4:44 – 26:19)‏</vt:lpstr>
      <vt:lpstr>Slides on  申命记 5</vt:lpstr>
      <vt:lpstr>十诫</vt:lpstr>
      <vt:lpstr>两个主要的领域</vt:lpstr>
      <vt:lpstr>十诫</vt:lpstr>
      <vt:lpstr>双重结构</vt:lpstr>
      <vt:lpstr>出埃及记 20:2-3 CNV</vt:lpstr>
      <vt:lpstr>出埃及记 20:4-5a CNV</vt:lpstr>
      <vt:lpstr>出埃及记 20:5a-6 CNV</vt:lpstr>
      <vt:lpstr>出埃及记 20:7 CNV</vt:lpstr>
      <vt:lpstr>出埃及记 20:8-10a CNV</vt:lpstr>
      <vt:lpstr>出埃及记 20:10a CNV</vt:lpstr>
      <vt:lpstr>出埃及记 20:11 CNV</vt:lpstr>
      <vt:lpstr>双重结构</vt:lpstr>
      <vt:lpstr>出埃及记 20:12 CNV</vt:lpstr>
      <vt:lpstr>出埃及记 20:13 CNV</vt:lpstr>
      <vt:lpstr>出埃及记 20:14 CNV</vt:lpstr>
      <vt:lpstr>出埃及记 20:15 CNV</vt:lpstr>
      <vt:lpstr>出埃及记 20:16 CNV</vt:lpstr>
      <vt:lpstr>出埃及记 20:17 CNV</vt:lpstr>
      <vt:lpstr>十诫</vt:lpstr>
      <vt:lpstr>作者们是 什么意思？</vt:lpstr>
      <vt:lpstr>快速法律测验…</vt:lpstr>
      <vt:lpstr>B. “法律”的定义</vt:lpstr>
      <vt:lpstr>C. 基督徒与法律的关系</vt:lpstr>
      <vt:lpstr>D. 法律的目的</vt:lpstr>
      <vt:lpstr>D. 法律的目的</vt:lpstr>
      <vt:lpstr>D. 法律的目的</vt:lpstr>
      <vt:lpstr>十诫是摩西之约的核心</vt:lpstr>
      <vt:lpstr>PowerPoint Presentation</vt:lpstr>
      <vt:lpstr>道德法意味着上帝的规则适用于。。。</vt:lpstr>
      <vt:lpstr>十诫</vt:lpstr>
      <vt:lpstr>十诫</vt:lpstr>
      <vt:lpstr>十诫</vt:lpstr>
      <vt:lpstr>摩西律法在今日是否还有效(五个看法)</vt:lpstr>
      <vt:lpstr>摩西律法在今日是否还有效？</vt:lpstr>
      <vt:lpstr>摩西律法在今日是否还有效？</vt:lpstr>
      <vt:lpstr>摩西律法在今日是否还有效？</vt:lpstr>
      <vt:lpstr>摩西律法在今日是否还有效？</vt:lpstr>
      <vt:lpstr>摩西律法在今日是否还有效？</vt:lpstr>
      <vt:lpstr>摩西律法在今日是否还有效？</vt:lpstr>
      <vt:lpstr>讲道#2:典章(4:44 – 26:19)‏</vt:lpstr>
      <vt:lpstr>Slides on  申命记 6</vt:lpstr>
      <vt:lpstr>犹太人的施瑪</vt:lpstr>
      <vt:lpstr>聆听与顺服 申命记 6:4-12 (CNVS)</vt:lpstr>
      <vt:lpstr>4“以色列啊，你要听，耶和华我们的　神是独一的耶和华； 5 你要全心、全性、全力爱耶和华你的　神。 6 我今日吩咐你的这些话，都要记在你的心上</vt:lpstr>
      <vt:lpstr>7 你要把这些话不断地教训你的儿女，无论你坐在家里，或行在路上，或躺下，或起来的时候，都要谈论。 8 你也要把这些话系在手上作记号，戴在额上作头带。</vt:lpstr>
      <vt:lpstr>9 又要写在你房屋的门柱上和城门上。  10 “耶和华你的　神领你进入他向你列祖亚伯拉罕、以撒、雅各起誓应许给你的地；那里有不是你建造的， 又高大又美丽的城市</vt:lpstr>
      <vt:lpstr>11 有装满各样美物的房子，不是你装满的；有凿成的水池，不是你凿成的；还有葡萄园和橄榄园，不是你栽种的；你可以吃，并且吃得饱足。 12 那时，你要谨慎，免得你忘记了耶和华，就是把你从埃及地，从为奴之家领出来的那一位。</vt:lpstr>
      <vt:lpstr>按字面意思理解圣经</vt:lpstr>
      <vt:lpstr>按字面意思理解圣经</vt:lpstr>
      <vt:lpstr>PowerPoint Presentation</vt:lpstr>
      <vt:lpstr>回教徒每日的宣告</vt:lpstr>
      <vt:lpstr>让我们对照圣经和其他的宗教的圣书…</vt:lpstr>
      <vt:lpstr>爱德华·吉本 (Edward Gibbon ) 形容古兰经</vt:lpstr>
      <vt:lpstr>爱德  华·吉 本 形容古兰经的内容</vt:lpstr>
      <vt:lpstr>古兰经的开始</vt:lpstr>
      <vt:lpstr>但并非所有的一神论是一样 …</vt:lpstr>
      <vt:lpstr>PowerPoint Presentation</vt:lpstr>
      <vt:lpstr>Slides on  申命记 7</vt:lpstr>
      <vt:lpstr>申命记 7:1-4</vt:lpstr>
      <vt:lpstr>Destroying Pagan Images</vt:lpstr>
      <vt:lpstr>申命记 7:1-4</vt:lpstr>
      <vt:lpstr>Slides on  申命记 8</vt:lpstr>
      <vt:lpstr>记念神的作为  申 8:1-5 (CNVS)</vt:lpstr>
      <vt:lpstr>1我今日吩咐你的一切诫命，你们要谨守遵行，使你们可以存活，人数增加，并且可以进去得着耶和华向你们的列祖起誓应许的那地。</vt:lpstr>
      <vt:lpstr>2 你也要记念耶和华你的　神这四十年在旷野引导你的一切路程，为要使你受苦，要试炼你，要知道你心里怎样，看看你肯守他的诫命不肯。</vt:lpstr>
      <vt:lpstr>3 他使你受苦，任你饥饿，把你和你的列祖不认识的吗哪赐给你吃，使你知道人活着，不是单靠食物，更要靠耶和华口里所出的一切话。</vt:lpstr>
      <vt:lpstr>4 这四十年来，你身上的衣服没有穿破，你的脚也没有肿起来。  5 因此你心里要明白，耶和华你的　神管教你，好象人管教他的儿子一样。</vt:lpstr>
      <vt:lpstr>Slides on  申命记 9</vt:lpstr>
      <vt:lpstr>Slides on  申命记 10</vt:lpstr>
      <vt:lpstr>Slides on  申命记 11</vt:lpstr>
      <vt:lpstr>Slides on  申命记 12</vt:lpstr>
      <vt:lpstr>讲道#2:典章(4:44 – 26:19)‏</vt:lpstr>
      <vt:lpstr>Slides on  申命记 13</vt:lpstr>
      <vt:lpstr>PowerPoint Presentation</vt:lpstr>
      <vt:lpstr>PowerPoint Presentation</vt:lpstr>
      <vt:lpstr>PowerPoint Presentation</vt:lpstr>
      <vt:lpstr>PowerPoint Presentation</vt:lpstr>
      <vt:lpstr>PowerPoint Presentation</vt:lpstr>
      <vt:lpstr>PowerPoint Presentation</vt:lpstr>
      <vt:lpstr>Slides on  申命记 14</vt:lpstr>
      <vt:lpstr>Slides on  申命记 15</vt:lpstr>
      <vt:lpstr>Slides on  申命记 16</vt:lpstr>
      <vt:lpstr>讲道#2:典章(4:44 – 26:19)‏</vt:lpstr>
      <vt:lpstr>犹太人的年历</vt:lpstr>
      <vt:lpstr>吹角节</vt:lpstr>
      <vt:lpstr>以色列 的日历</vt:lpstr>
      <vt:lpstr>圣经中的节期</vt:lpstr>
      <vt:lpstr>利未记 23  节日</vt:lpstr>
      <vt:lpstr>利未记 23  节日</vt:lpstr>
      <vt:lpstr>利未记 23  节日</vt:lpstr>
      <vt:lpstr>七个节日</vt:lpstr>
      <vt:lpstr>每周的安息日</vt:lpstr>
      <vt:lpstr>逾越节</vt:lpstr>
      <vt:lpstr>无酵节</vt:lpstr>
      <vt:lpstr>初熟节</vt:lpstr>
      <vt:lpstr>五旬节</vt:lpstr>
      <vt:lpstr>吹角节</vt:lpstr>
      <vt:lpstr>赎罪日</vt:lpstr>
      <vt:lpstr>住棚节</vt:lpstr>
      <vt:lpstr>犹太妇女装饰她的苏克棚</vt:lpstr>
      <vt:lpstr>以色列节日概要</vt:lpstr>
      <vt:lpstr>以色列节日中的末世论 (利23) </vt:lpstr>
      <vt:lpstr>以色列节日中的末世论 (利23) </vt:lpstr>
      <vt:lpstr>以色列节日中的末世论 (利23) </vt:lpstr>
      <vt:lpstr>摩西的约里面的重大社会问题, 《圣经》视觉资源书籍, 39</vt:lpstr>
      <vt:lpstr>摩西的约里面的重大社会问题, 《圣经》视觉资源书籍, 39</vt:lpstr>
      <vt:lpstr>Slides on  申命记 17</vt:lpstr>
      <vt:lpstr>给君王的警告 (主前1400)</vt:lpstr>
      <vt:lpstr>给君王的警告 (主前1400)</vt:lpstr>
      <vt:lpstr>给君王的警告 (主前1400)</vt:lpstr>
      <vt:lpstr>给君王的警告 (主前1400)</vt:lpstr>
      <vt:lpstr>Warnings for Kings (1400 BC)</vt:lpstr>
      <vt:lpstr>给君王的警告 (主前1400)</vt:lpstr>
      <vt:lpstr>Slides on  申命记 18</vt:lpstr>
      <vt:lpstr>为什么真先知须要有必备条件?</vt:lpstr>
      <vt:lpstr>一位真先知的测验 (申18:18-20)</vt:lpstr>
      <vt:lpstr>Slides on  申命记 19</vt:lpstr>
      <vt:lpstr>逃城</vt:lpstr>
      <vt:lpstr>Slides on  申命记 20</vt:lpstr>
      <vt:lpstr>Slides on  申命记 21</vt:lpstr>
      <vt:lpstr>Slides on  申命记 22</vt:lpstr>
      <vt:lpstr>Slides on  申命记 23</vt:lpstr>
      <vt:lpstr>解读和传播法律文学</vt:lpstr>
      <vt:lpstr>阐述旧约法律的建议策略</vt:lpstr>
      <vt:lpstr>一个探索旧约律法的建议</vt:lpstr>
      <vt:lpstr>阐述旧约法律的建议策略</vt:lpstr>
      <vt:lpstr>阐述旧约法律的建议策略</vt:lpstr>
      <vt:lpstr>阐述旧约法律的建议策略</vt:lpstr>
      <vt:lpstr>Slides on  申命记 24</vt:lpstr>
      <vt:lpstr>Slides on  申命记 25</vt:lpstr>
      <vt:lpstr>Slides on  申命记 26</vt:lpstr>
      <vt:lpstr>PowerPoint Presentation</vt:lpstr>
      <vt:lpstr>我们的愿景</vt:lpstr>
      <vt:lpstr>I.感恩你过往经历的神的信实。</vt:lpstr>
      <vt:lpstr>II.在当下爱神.</vt:lpstr>
      <vt:lpstr>III.在未来带着盼望侍奉神.</vt:lpstr>
      <vt:lpstr>申命记 </vt:lpstr>
      <vt:lpstr>Slides on  申命记 27</vt:lpstr>
      <vt:lpstr>讲道#3:祝福与诅咒(27-28)‏ </vt:lpstr>
      <vt:lpstr>向东望去的基利心山（申命记 27:9-13）</vt:lpstr>
      <vt:lpstr>示剑的祝福与咒诅支派</vt:lpstr>
      <vt:lpstr>Slides on  申命记 28</vt:lpstr>
      <vt:lpstr>讲道#3:祝福与诅咒(27-28)‏ </vt:lpstr>
      <vt:lpstr>祝福 与      咒诅 (申 28)</vt:lpstr>
      <vt:lpstr>场合</vt:lpstr>
      <vt:lpstr>以色列的未来,在申命记28–32 改编自威尔伯M.史密斯, “关于以色列的预言,”穆迪每月(十二月1958),39(引用拉森,23-24)‏</vt:lpstr>
      <vt:lpstr>以色列的未来,在申命记28–32 改编自威尔伯M.史密斯, “关于以色列的预言,”穆迪每月(十二月1958),39(引用拉森,23-24)‏‏</vt:lpstr>
      <vt:lpstr>申命记 </vt:lpstr>
      <vt:lpstr>Slides on  申命记 29</vt:lpstr>
      <vt:lpstr>讲道#4:约的更新(29-30)‏ </vt:lpstr>
      <vt:lpstr>申命记 29:29 CCB</vt:lpstr>
      <vt:lpstr>申命记 29:29 CCB</vt:lpstr>
      <vt:lpstr>— Mark Twain — </vt:lpstr>
      <vt:lpstr>申命记 29:29 CCB</vt:lpstr>
      <vt:lpstr>不要试图强迫上帝告诉你他不会告诉你的事情。</vt:lpstr>
      <vt:lpstr>Slides on  申命记 30</vt:lpstr>
      <vt:lpstr>讲道#4:约的更新(29-30)‏ </vt:lpstr>
      <vt:lpstr>PowerPoint Presentation</vt:lpstr>
      <vt:lpstr>PowerPoint Presentation</vt:lpstr>
      <vt:lpstr>申命记 30:1-4</vt:lpstr>
      <vt:lpstr>PowerPoint Presentation</vt:lpstr>
      <vt:lpstr>PowerPoint Presentation</vt:lpstr>
      <vt:lpstr>约的对比</vt:lpstr>
      <vt:lpstr>约的对比</vt:lpstr>
      <vt:lpstr>PowerPoint Presentation</vt:lpstr>
      <vt:lpstr>国度与约的时间表 </vt:lpstr>
      <vt:lpstr>应许之地</vt:lpstr>
      <vt:lpstr>亚伯拉罕后裔的永恒土地</vt:lpstr>
      <vt:lpstr>利未记 26:44-45 CCB  "然而，他们流落敌国的时候，我不会弃绝他们，不会因厌恶而毁灭他们，也不会违背我与他们所立的约。我是他们的上帝耶和华。 45 我必为他们的缘故履行我与他们祖先所立的约。我曾在列国面前带领他们的祖先离开埃及，为要做他们的上帝。我是耶和华。" </vt:lpstr>
      <vt:lpstr>申命记 30:3-5a CCB "祂必改变你们被掳的境遇，怜悯你们，把你们从祂驱逐你们去的列国招聚回来。 4 即使你们被驱逐到天涯，你们的上帝耶和华也会把你们带回来， 5 带到你们祖先的土地上，使你们拥有那片土地..." </vt:lpstr>
      <vt:lpstr>“怎样才能除去犹太人”？</vt:lpstr>
      <vt:lpstr>神要使以色列人两次归回那地</vt:lpstr>
      <vt:lpstr>阿摩司书 9:14-15 (CCB)</vt:lpstr>
      <vt:lpstr>千禧年的敬拜</vt:lpstr>
      <vt:lpstr>与犹太人和非犹太人共享土地</vt:lpstr>
      <vt:lpstr>"'到那日，在我复兴犹大和耶路撒冷的时候，  2 我要聚集万国， 带他们下到约 沙法谷，'"  (约珥书 3:1-2a CCB).</vt:lpstr>
      <vt:lpstr>"在那里审判他们， 因为他们把我的 子民，就是我的产业以色列， 分散到各国， 并瓜分我的土地"  (约珥书 3:2b CCB).</vt:lpstr>
      <vt:lpstr>" 以色列是中东地区唯一一个允许基督徒自由践行信仰的地方。”   本雅明·内塔尼亚胡</vt:lpstr>
      <vt:lpstr>" 如果阿拉伯人今天放​​下武器，就不会再有暴力。如果犹太人今天放下武器，就不会再有以色列。”   本雅明·内塔尼亚胡</vt:lpstr>
      <vt:lpstr>犹大的复兴</vt:lpstr>
      <vt:lpstr>千禧年的以色列将祝福各国</vt:lpstr>
      <vt:lpstr>PowerPoint Presentation</vt:lpstr>
      <vt:lpstr>过去—现在—将来</vt:lpstr>
      <vt:lpstr>Slides on  申命记 31</vt:lpstr>
      <vt:lpstr>摩西之歌关于以色列黯淡未来的预言，如果他们背弃信仰，将在未来的立约仪式中教导人民，以提醒他们遵守主的命令，并警示他们如果离弃信仰，将会面临主公正而确定的审判。  (31:30–32:43). </vt:lpstr>
      <vt:lpstr>Slides on  申命记 32</vt:lpstr>
      <vt:lpstr>摩西预言以色列人心肠刚硬 （申命记 32）</vt:lpstr>
      <vt:lpstr>安置与分配地</vt:lpstr>
      <vt:lpstr>公元前1400年的以色列就是今天的西岸！</vt:lpstr>
      <vt:lpstr>中央位置</vt:lpstr>
      <vt:lpstr>耶路撒冷是一个边境城市</vt:lpstr>
      <vt:lpstr>部落的人口</vt:lpstr>
      <vt:lpstr>Slides on  申命记 33</vt:lpstr>
      <vt:lpstr>以色列人将离弃，但最终会迎来属灵复兴 （申 33）</vt:lpstr>
      <vt:lpstr>上帝的临在 （申命记 33）</vt:lpstr>
      <vt:lpstr>Slides on  申命记 34</vt:lpstr>
      <vt:lpstr>约书亚记载了摩西从远处看到那地后，被耶和华赐死并埋葬在尼波山上，约书亚取代了他的位置，以显示上帝对圣约延续的信实供应 （第 34 章）。</vt:lpstr>
      <vt:lpstr>PowerPoint Presentation</vt:lpstr>
      <vt:lpstr>书名</vt:lpstr>
      <vt:lpstr>作者 –外证</vt:lpstr>
      <vt:lpstr>内证</vt:lpstr>
      <vt:lpstr>内证</vt:lpstr>
      <vt:lpstr>环境</vt:lpstr>
      <vt:lpstr>辩论</vt:lpstr>
      <vt:lpstr>辩论</vt:lpstr>
      <vt:lpstr>总结</vt:lpstr>
      <vt:lpstr>总结</vt:lpstr>
      <vt:lpstr>大纲</vt:lpstr>
      <vt:lpstr>大纲</vt:lpstr>
      <vt:lpstr>关于地的主要旧约经文 戴维·拉森、以色列、外邦和教会,26(修改耶利米经文) ‏</vt:lpstr>
      <vt:lpstr>抱怨可以吗？</vt:lpstr>
      <vt:lpstr>在旷野里的埋怨 保罗· 本话,旧约圣经游览,68</vt:lpstr>
      <vt:lpstr>应用</vt:lpstr>
      <vt:lpstr>未来的希望</vt:lpstr>
      <vt:lpstr>你如何从灵里被更新?</vt:lpstr>
      <vt:lpstr>中心思想</vt:lpstr>
      <vt:lpstr>I.感恩你过往经历的神的信实。</vt:lpstr>
      <vt:lpstr>II.在当下爱神.</vt:lpstr>
      <vt:lpstr>III.在未来带着盼望侍奉神.</vt:lpstr>
      <vt:lpstr>关键节</vt:lpstr>
      <vt:lpstr>作个被上帝 更新的人</vt:lpstr>
      <vt:lpstr>Black</vt:lpstr>
      <vt:lpstr>旧约全书概论链接地址 BibleStudyDownloads.org</vt:lpstr>
    </vt:vector>
  </TitlesOfParts>
  <Company>Crossroads International Church</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申命记</dc:title>
  <dc:creator>Rick Griffith</dc:creator>
  <cp:lastModifiedBy>Rick Griffith</cp:lastModifiedBy>
  <cp:revision>130</cp:revision>
  <dcterms:created xsi:type="dcterms:W3CDTF">2010-04-09T07:45:52Z</dcterms:created>
  <dcterms:modified xsi:type="dcterms:W3CDTF">2024-08-06T21:24:56Z</dcterms:modified>
</cp:coreProperties>
</file>